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presentation.xml" ContentType="application/vnd.openxmlformats-officedocument.presentationml.presentation.main+xml"/>
  <Override PartName="/ppt/diagrams/data1.xml" ContentType="application/vnd.openxmlformats-officedocument.drawingml.diagramData+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50.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Layouts/slideLayout49.xml" ContentType="application/vnd.openxmlformats-officedocument.presentationml.slideLayout+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slideLayouts/slideLayout48.xml" ContentType="application/vnd.openxmlformats-officedocument.presentationml.slideLayout+xml"/>
  <Override PartName="/ppt/slideLayouts/slideLayout47.xml" ContentType="application/vnd.openxmlformats-officedocument.presentationml.slideLayout+xml"/>
  <Override PartName="/ppt/slideLayouts/slideLayout46.xml" ContentType="application/vnd.openxmlformats-officedocument.presentationml.slideLayout+xml"/>
  <Override PartName="/ppt/slideLayouts/slideLayout45.xml" ContentType="application/vnd.openxmlformats-officedocument.presentationml.slideLayout+xml"/>
  <Override PartName="/ppt/slideLayouts/slideLayout44.xml" ContentType="application/vnd.openxmlformats-officedocument.presentationml.slideLayout+xml"/>
  <Override PartName="/ppt/slideLayouts/slideLayout43.xml" ContentType="application/vnd.openxmlformats-officedocument.presentationml.slideLayout+xml"/>
  <Override PartName="/ppt/slideLayouts/slideLayout42.xml" ContentType="application/vnd.openxmlformats-officedocument.presentationml.slideLayout+xml"/>
  <Override PartName="/ppt/slideLayouts/slideLayout41.xml" ContentType="application/vnd.openxmlformats-officedocument.presentationml.slideLayout+xml"/>
  <Override PartName="/ppt/slideLayouts/slideLayout40.xml" ContentType="application/vnd.openxmlformats-officedocument.presentationml.slideLayout+xml"/>
  <Override PartName="/ppt/slideLayouts/slideLayout39.xml" ContentType="application/vnd.openxmlformats-officedocument.presentationml.slideLayout+xml"/>
  <Override PartName="/ppt/slideLayouts/slideLayout38.xml" ContentType="application/vnd.openxmlformats-officedocument.presentationml.slideLayout+xml"/>
  <Override PartName="/ppt/slideLayouts/slideLayout37.xml" ContentType="application/vnd.openxmlformats-officedocument.presentationml.slideLayout+xml"/>
  <Override PartName="/ppt/slideLayouts/slideLayout36.xml" ContentType="application/vnd.openxmlformats-officedocument.presentationml.slideLayout+xml"/>
  <Override PartName="/ppt/slideLayouts/slideLayout35.xml" ContentType="application/vnd.openxmlformats-officedocument.presentationml.slideLayout+xml"/>
  <Override PartName="/ppt/slideLayouts/slideLayout34.xml" ContentType="application/vnd.openxmlformats-officedocument.presentationml.slideLayout+xml"/>
  <Override PartName="/ppt/slideLayouts/slideLayout33.xml" ContentType="application/vnd.openxmlformats-officedocument.presentationml.slideLayout+xml"/>
  <Override PartName="/ppt/slideLayouts/slideLayout32.xml" ContentType="application/vnd.openxmlformats-officedocument.presentationml.slideLayout+xml"/>
  <Override PartName="/ppt/slideLayouts/slideLayout31.xml" ContentType="application/vnd.openxmlformats-officedocument.presentationml.slideLayout+xml"/>
  <Override PartName="/ppt/slideLayouts/slideLayout30.xml" ContentType="application/vnd.openxmlformats-officedocument.presentationml.slideLayout+xml"/>
  <Override PartName="/ppt/slideLayouts/slideLayout29.xml" ContentType="application/vnd.openxmlformats-officedocument.presentationml.slideLayout+xml"/>
  <Override PartName="/ppt/slideLayouts/slideLayout28.xml" ContentType="application/vnd.openxmlformats-officedocument.presentationml.slideLayout+xml"/>
  <Override PartName="/ppt/slideLayouts/slideLayout27.xml" ContentType="application/vnd.openxmlformats-officedocument.presentationml.slideLayout+xml"/>
  <Override PartName="/ppt/slideLayouts/slideLayout26.xml" ContentType="application/vnd.openxmlformats-officedocument.presentationml.slideLayout+xml"/>
  <Override PartName="/ppt/slideLayouts/slideLayout25.xml" ContentType="application/vnd.openxmlformats-officedocument.presentationml.slideLayout+xml"/>
  <Override PartName="/ppt/slideLayouts/slideLayout24.xml" ContentType="application/vnd.openxmlformats-officedocument.presentationml.slideLayout+xml"/>
  <Override PartName="/ppt/slideLayouts/slideLayout23.xml" ContentType="application/vnd.openxmlformats-officedocument.presentationml.slideLayout+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Masters/slideMaster19.xml" ContentType="application/vnd.openxmlformats-officedocument.presentationml.slideMaster+xml"/>
  <Override PartName="/ppt/slideMasters/slideMaster18.xml" ContentType="application/vnd.openxmlformats-officedocument.presentationml.slideMaster+xml"/>
  <Override PartName="/ppt/slideMasters/slideMaster17.xml" ContentType="application/vnd.openxmlformats-officedocument.presentationml.slideMaster+xml"/>
  <Override PartName="/ppt/slideMasters/slideMaster16.xml" ContentType="application/vnd.openxmlformats-officedocument.presentationml.slideMaster+xml"/>
  <Override PartName="/ppt/slideMasters/slideMaster15.xml" ContentType="application/vnd.openxmlformats-officedocument.presentationml.slideMaster+xml"/>
  <Override PartName="/ppt/slideMasters/slideMaster14.xml" ContentType="application/vnd.openxmlformats-officedocument.presentationml.slideMaster+xml"/>
  <Override PartName="/ppt/slideMasters/slideMaster13.xml" ContentType="application/vnd.openxmlformats-officedocument.presentationml.slideMaster+xml"/>
  <Override PartName="/ppt/slideMasters/slideMaster12.xml" ContentType="application/vnd.openxmlformats-officedocument.presentationml.slideMaster+xml"/>
  <Override PartName="/ppt/slideMasters/slideMaster11.xml" ContentType="application/vnd.openxmlformats-officedocument.presentationml.slideMaster+xml"/>
  <Override PartName="/ppt/slideMasters/slideMaster10.xml" ContentType="application/vnd.openxmlformats-officedocument.presentationml.slideMaster+xml"/>
  <Override PartName="/ppt/slideMasters/slideMaster9.xml" ContentType="application/vnd.openxmlformats-officedocument.presentationml.slideMaster+xml"/>
  <Override PartName="/ppt/slideMasters/slideMaster8.xml" ContentType="application/vnd.openxmlformats-officedocument.presentationml.slideMaster+xml"/>
  <Override PartName="/ppt/slideMasters/slideMaster7.xml" ContentType="application/vnd.openxmlformats-officedocument.presentationml.slideMaster+xml"/>
  <Override PartName="/ppt/slideMasters/slideMaster6.xml" ContentType="application/vnd.openxmlformats-officedocument.presentationml.slideMaster+xml"/>
  <Override PartName="/ppt/slideMasters/slideMaster5.xml" ContentType="application/vnd.openxmlformats-officedocument.presentationml.slideMaster+xml"/>
  <Override PartName="/ppt/slideMasters/slideMaster4.xml" ContentType="application/vnd.openxmlformats-officedocument.presentationml.slideMaster+xml"/>
  <Override PartName="/ppt/slideMasters/slideMaster3.xml" ContentType="application/vnd.openxmlformats-officedocument.presentationml.slideMaster+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notesMasters/notesMaster1.xml" ContentType="application/vnd.openxmlformats-officedocument.presentationml.notesMaster+xml"/>
  <Override PartName="/ppt/charts/chart1.xml" ContentType="application/vnd.openxmlformats-officedocument.drawingml.chart+xml"/>
  <Override PartName="/ppt/theme/theme5.xml" ContentType="application/vnd.openxmlformats-officedocument.theme+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Override1.xml" ContentType="application/vnd.openxmlformats-officedocument.themeOverride+xml"/>
  <Override PartName="/ppt/charts/chart6.xml" ContentType="application/vnd.openxmlformats-officedocument.drawingml.chart+xml"/>
  <Override PartName="/ppt/charts/chart5.xml" ContentType="application/vnd.openxmlformats-officedocument.drawingml.chart+xml"/>
  <Override PartName="/ppt/charts/chart4.xml" ContentType="application/vnd.openxmlformats-officedocument.drawingml.chart+xml"/>
  <Override PartName="/ppt/charts/chart3.xml" ContentType="application/vnd.openxmlformats-officedocument.drawingml.chart+xml"/>
  <Override PartName="/ppt/charts/colors2.xml" ContentType="application/vnd.ms-office.chartcolorstyle+xml"/>
  <Override PartName="/ppt/charts/style2.xml" ContentType="application/vnd.ms-office.chartstyle+xml"/>
  <Override PartName="/ppt/charts/chart2.xml" ContentType="application/vnd.openxmlformats-officedocument.drawingml.chart+xml"/>
  <Override PartName="/ppt/charts/colors1.xml" ContentType="application/vnd.ms-office.chartcolorstyle+xml"/>
  <Override PartName="/ppt/charts/style1.xml" ContentType="application/vnd.ms-office.chartstyle+xml"/>
  <Override PartName="/ppt/theme/theme20.xml" ContentType="application/vnd.openxmlformats-officedocument.theme+xml"/>
  <Override PartName="/ppt/theme/theme19.xml" ContentType="application/vnd.openxmlformats-officedocument.theme+xml"/>
  <Override PartName="/ppt/theme/theme18.xml" ContentType="application/vnd.openxmlformats-officedocument.theme+xml"/>
  <Override PartName="/ppt/theme/theme17.xml" ContentType="application/vnd.openxmlformats-officedocument.theme+xml"/>
  <Override PartName="/ppt/theme/theme16.xml" ContentType="application/vnd.openxmlformats-officedocument.theme+xml"/>
  <Override PartName="/ppt/theme/theme15.xml" ContentType="application/vnd.openxmlformats-officedocument.theme+xml"/>
  <Override PartName="/ppt/theme/theme6.xml" ContentType="application/vnd.openxmlformats-officedocument.theme+xml"/>
  <Override PartName="/ppt/diagrams/layout1.xml" ContentType="application/vnd.openxmlformats-officedocument.drawingml.diagramLayout+xml"/>
  <Override PartName="/ppt/diagrams/quickStyle1.xml" ContentType="application/vnd.openxmlformats-officedocument.drawingml.diagramStyle+xml"/>
  <Override PartName="/ppt/theme/theme14.xml" ContentType="application/vnd.openxmlformats-officedocument.theme+xml"/>
  <Override PartName="/ppt/theme/theme13.xml" ContentType="application/vnd.openxmlformats-officedocument.theme+xml"/>
  <Override PartName="/ppt/theme/theme12.xml" ContentType="application/vnd.openxmlformats-officedocument.theme+xml"/>
  <Override PartName="/ppt/theme/theme11.xml" ContentType="application/vnd.openxmlformats-officedocument.theme+xml"/>
  <Override PartName="/ppt/theme/theme10.xml" ContentType="application/vnd.openxmlformats-officedocument.theme+xml"/>
  <Override PartName="/ppt/theme/theme9.xml" ContentType="application/vnd.openxmlformats-officedocument.theme+xml"/>
  <Override PartName="/ppt/theme/theme8.xml" ContentType="application/vnd.openxmlformats-officedocument.theme+xml"/>
  <Override PartName="/ppt/theme/theme7.xml" ContentType="application/vnd.openxmlformats-officedocument.theme+xml"/>
  <Override PartName="/ppt/diagrams/drawing1.xml" ContentType="application/vnd.ms-office.drawingml.diagramDrawing+xml"/>
  <Override PartName="/ppt/diagrams/colors1.xml" ContentType="application/vnd.openxmlformats-officedocument.drawingml.diagramColors+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1.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ppt/tags/tag3.xml" ContentType="application/vnd.openxmlformats-officedocument.presentationml.tags+xml"/>
  <Override PartName="/ppt/tags/tag2.xml" ContentType="application/vnd.openxmlformats-officedocument.presentationml.tags+xml"/>
  <Override PartName="/ppt/tags/tag8.xml" ContentType="application/vnd.openxmlformats-officedocument.presentationml.tags+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 id="2147483674" r:id="rId3"/>
    <p:sldMasterId id="2147483688" r:id="rId4"/>
    <p:sldMasterId id="2147483698" r:id="rId5"/>
    <p:sldMasterId id="2147483708" r:id="rId6"/>
    <p:sldMasterId id="2147483751" r:id="rId7"/>
    <p:sldMasterId id="2147483781" r:id="rId8"/>
    <p:sldMasterId id="2147483812" r:id="rId9"/>
    <p:sldMasterId id="2147483819" r:id="rId10"/>
    <p:sldMasterId id="2147483834" r:id="rId11"/>
    <p:sldMasterId id="2147483860" r:id="rId12"/>
    <p:sldMasterId id="2147483864" r:id="rId13"/>
    <p:sldMasterId id="2147483905" r:id="rId14"/>
    <p:sldMasterId id="2147483914" r:id="rId15"/>
    <p:sldMasterId id="2147483923" r:id="rId16"/>
    <p:sldMasterId id="2147483935" r:id="rId17"/>
    <p:sldMasterId id="2147483947" r:id="rId18"/>
    <p:sldMasterId id="2147483965" r:id="rId19"/>
  </p:sldMasterIdLst>
  <p:notesMasterIdLst>
    <p:notesMasterId r:id="rId109"/>
  </p:notesMasterIdLst>
  <p:sldIdLst>
    <p:sldId id="256" r:id="rId20"/>
    <p:sldId id="554" r:id="rId21"/>
    <p:sldId id="2147483453" r:id="rId22"/>
    <p:sldId id="1881839820" r:id="rId23"/>
    <p:sldId id="3505" r:id="rId24"/>
    <p:sldId id="2147483613" r:id="rId25"/>
    <p:sldId id="2147483612" r:id="rId26"/>
    <p:sldId id="2147470850" r:id="rId27"/>
    <p:sldId id="2147474123" r:id="rId28"/>
    <p:sldId id="497" r:id="rId29"/>
    <p:sldId id="2147480433" r:id="rId30"/>
    <p:sldId id="2147480434" r:id="rId31"/>
    <p:sldId id="268" r:id="rId32"/>
    <p:sldId id="2147480435" r:id="rId33"/>
    <p:sldId id="271" r:id="rId34"/>
    <p:sldId id="272" r:id="rId35"/>
    <p:sldId id="2147480437" r:id="rId36"/>
    <p:sldId id="2147483607" r:id="rId37"/>
    <p:sldId id="2147470648" r:id="rId38"/>
    <p:sldId id="2147483400" r:id="rId39"/>
    <p:sldId id="2147471214" r:id="rId40"/>
    <p:sldId id="2147472731" r:id="rId41"/>
    <p:sldId id="2147483609" r:id="rId42"/>
    <p:sldId id="2147474127" r:id="rId43"/>
    <p:sldId id="2135714554" r:id="rId44"/>
    <p:sldId id="2135714791" r:id="rId45"/>
    <p:sldId id="2147479953" r:id="rId46"/>
    <p:sldId id="2147470691" r:id="rId47"/>
    <p:sldId id="2147479955" r:id="rId48"/>
    <p:sldId id="2147470706" r:id="rId49"/>
    <p:sldId id="2147479956" r:id="rId50"/>
    <p:sldId id="2147479954" r:id="rId51"/>
    <p:sldId id="2147479957" r:id="rId52"/>
    <p:sldId id="2147479961" r:id="rId53"/>
    <p:sldId id="2147479962" r:id="rId54"/>
    <p:sldId id="2147479963" r:id="rId55"/>
    <p:sldId id="2147479966" r:id="rId56"/>
    <p:sldId id="2147479969" r:id="rId57"/>
    <p:sldId id="2147479964" r:id="rId58"/>
    <p:sldId id="2147479970" r:id="rId59"/>
    <p:sldId id="2147479965" r:id="rId60"/>
    <p:sldId id="2147479971" r:id="rId61"/>
    <p:sldId id="2147479980" r:id="rId62"/>
    <p:sldId id="2147479981" r:id="rId63"/>
    <p:sldId id="2147479982" r:id="rId64"/>
    <p:sldId id="2147479997" r:id="rId65"/>
    <p:sldId id="2147479990" r:id="rId66"/>
    <p:sldId id="2147479992" r:id="rId67"/>
    <p:sldId id="2147479993" r:id="rId68"/>
    <p:sldId id="2147479999" r:id="rId69"/>
    <p:sldId id="2147470726" r:id="rId70"/>
    <p:sldId id="2147479996" r:id="rId71"/>
    <p:sldId id="2147480000" r:id="rId72"/>
    <p:sldId id="2147480002" r:id="rId73"/>
    <p:sldId id="2147480071" r:id="rId74"/>
    <p:sldId id="2147479958" r:id="rId75"/>
    <p:sldId id="2147479959" r:id="rId76"/>
    <p:sldId id="2147479960" r:id="rId77"/>
    <p:sldId id="2135714754" r:id="rId78"/>
    <p:sldId id="2147479967" r:id="rId79"/>
    <p:sldId id="2147479968" r:id="rId80"/>
    <p:sldId id="2147479972" r:id="rId81"/>
    <p:sldId id="2147479973" r:id="rId82"/>
    <p:sldId id="2147479974" r:id="rId83"/>
    <p:sldId id="2147479975" r:id="rId84"/>
    <p:sldId id="2147479976" r:id="rId85"/>
    <p:sldId id="2147470702" r:id="rId86"/>
    <p:sldId id="2147479977" r:id="rId87"/>
    <p:sldId id="2147479978" r:id="rId88"/>
    <p:sldId id="2147479979" r:id="rId89"/>
    <p:sldId id="2147479983" r:id="rId90"/>
    <p:sldId id="2147479984" r:id="rId91"/>
    <p:sldId id="2147479985" r:id="rId92"/>
    <p:sldId id="2147479986" r:id="rId93"/>
    <p:sldId id="2147479987" r:id="rId94"/>
    <p:sldId id="2147479988" r:id="rId95"/>
    <p:sldId id="2147479989" r:id="rId96"/>
    <p:sldId id="2147479991" r:id="rId97"/>
    <p:sldId id="2147479994" r:id="rId98"/>
    <p:sldId id="2147479995" r:id="rId99"/>
    <p:sldId id="2147480001" r:id="rId100"/>
    <p:sldId id="2147479998" r:id="rId101"/>
    <p:sldId id="2147480003" r:id="rId102"/>
    <p:sldId id="2147480005" r:id="rId103"/>
    <p:sldId id="2147480006" r:id="rId104"/>
    <p:sldId id="2147480067" r:id="rId105"/>
    <p:sldId id="2147480068" r:id="rId106"/>
    <p:sldId id="2147480069" r:id="rId107"/>
    <p:sldId id="2147480070" r:id="rId10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981"/>
    <p:restoredTop sz="96054"/>
  </p:normalViewPr>
  <p:slideViewPr>
    <p:cSldViewPr snapToGrid="0">
      <p:cViewPr varScale="1">
        <p:scale>
          <a:sx n="118" d="100"/>
          <a:sy n="118" d="100"/>
        </p:scale>
        <p:origin x="912" y="208"/>
      </p:cViewPr>
      <p:guideLst/>
    </p:cSldViewPr>
  </p:slideViewPr>
  <p:notesTextViewPr>
    <p:cViewPr>
      <p:scale>
        <a:sx n="1" d="1"/>
        <a:sy n="1" d="1"/>
      </p:scale>
      <p:origin x="0" y="0"/>
    </p:cViewPr>
  </p:notesTextViewPr>
  <p:sorterViewPr>
    <p:cViewPr>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7.xml"/><Relationship Id="rId21" Type="http://schemas.openxmlformats.org/officeDocument/2006/relationships/slide" Target="slides/slide2.xml"/><Relationship Id="rId42" Type="http://schemas.openxmlformats.org/officeDocument/2006/relationships/slide" Target="slides/slide23.xml"/><Relationship Id="rId47" Type="http://schemas.openxmlformats.org/officeDocument/2006/relationships/slide" Target="slides/slide28.xml"/><Relationship Id="rId63" Type="http://schemas.openxmlformats.org/officeDocument/2006/relationships/slide" Target="slides/slide44.xml"/><Relationship Id="rId68" Type="http://schemas.openxmlformats.org/officeDocument/2006/relationships/slide" Target="slides/slide49.xml"/><Relationship Id="rId84" Type="http://schemas.openxmlformats.org/officeDocument/2006/relationships/slide" Target="slides/slide65.xml"/><Relationship Id="rId89" Type="http://schemas.openxmlformats.org/officeDocument/2006/relationships/slide" Target="slides/slide70.xml"/><Relationship Id="rId112" Type="http://schemas.openxmlformats.org/officeDocument/2006/relationships/theme" Target="theme/theme1.xml"/><Relationship Id="rId16" Type="http://schemas.openxmlformats.org/officeDocument/2006/relationships/slideMaster" Target="slideMasters/slideMaster16.xml"/><Relationship Id="rId107" Type="http://schemas.openxmlformats.org/officeDocument/2006/relationships/slide" Target="slides/slide88.xml"/><Relationship Id="rId11" Type="http://schemas.openxmlformats.org/officeDocument/2006/relationships/slideMaster" Target="slideMasters/slideMaster11.xml"/><Relationship Id="rId32" Type="http://schemas.openxmlformats.org/officeDocument/2006/relationships/slide" Target="slides/slide13.xml"/><Relationship Id="rId37" Type="http://schemas.openxmlformats.org/officeDocument/2006/relationships/slide" Target="slides/slide18.xml"/><Relationship Id="rId53" Type="http://schemas.openxmlformats.org/officeDocument/2006/relationships/slide" Target="slides/slide34.xml"/><Relationship Id="rId58" Type="http://schemas.openxmlformats.org/officeDocument/2006/relationships/slide" Target="slides/slide39.xml"/><Relationship Id="rId74" Type="http://schemas.openxmlformats.org/officeDocument/2006/relationships/slide" Target="slides/slide55.xml"/><Relationship Id="rId79" Type="http://schemas.openxmlformats.org/officeDocument/2006/relationships/slide" Target="slides/slide60.xml"/><Relationship Id="rId102" Type="http://schemas.openxmlformats.org/officeDocument/2006/relationships/slide" Target="slides/slide83.xml"/><Relationship Id="rId5" Type="http://schemas.openxmlformats.org/officeDocument/2006/relationships/slideMaster" Target="slideMasters/slideMaster5.xml"/><Relationship Id="rId90" Type="http://schemas.openxmlformats.org/officeDocument/2006/relationships/slide" Target="slides/slide71.xml"/><Relationship Id="rId95" Type="http://schemas.openxmlformats.org/officeDocument/2006/relationships/slide" Target="slides/slide76.xml"/><Relationship Id="rId22" Type="http://schemas.openxmlformats.org/officeDocument/2006/relationships/slide" Target="slides/slide3.xml"/><Relationship Id="rId27" Type="http://schemas.openxmlformats.org/officeDocument/2006/relationships/slide" Target="slides/slide8.xml"/><Relationship Id="rId43" Type="http://schemas.openxmlformats.org/officeDocument/2006/relationships/slide" Target="slides/slide24.xml"/><Relationship Id="rId48" Type="http://schemas.openxmlformats.org/officeDocument/2006/relationships/slide" Target="slides/slide29.xml"/><Relationship Id="rId64" Type="http://schemas.openxmlformats.org/officeDocument/2006/relationships/slide" Target="slides/slide45.xml"/><Relationship Id="rId69" Type="http://schemas.openxmlformats.org/officeDocument/2006/relationships/slide" Target="slides/slide50.xml"/><Relationship Id="rId113" Type="http://schemas.openxmlformats.org/officeDocument/2006/relationships/tableStyles" Target="tableStyles.xml"/><Relationship Id="rId80" Type="http://schemas.openxmlformats.org/officeDocument/2006/relationships/slide" Target="slides/slide61.xml"/><Relationship Id="rId85" Type="http://schemas.openxmlformats.org/officeDocument/2006/relationships/slide" Target="slides/slide66.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33" Type="http://schemas.openxmlformats.org/officeDocument/2006/relationships/slide" Target="slides/slide14.xml"/><Relationship Id="rId38" Type="http://schemas.openxmlformats.org/officeDocument/2006/relationships/slide" Target="slides/slide19.xml"/><Relationship Id="rId59" Type="http://schemas.openxmlformats.org/officeDocument/2006/relationships/slide" Target="slides/slide40.xml"/><Relationship Id="rId103" Type="http://schemas.openxmlformats.org/officeDocument/2006/relationships/slide" Target="slides/slide84.xml"/><Relationship Id="rId108" Type="http://schemas.openxmlformats.org/officeDocument/2006/relationships/slide" Target="slides/slide89.xml"/><Relationship Id="rId54" Type="http://schemas.openxmlformats.org/officeDocument/2006/relationships/slide" Target="slides/slide35.xml"/><Relationship Id="rId70" Type="http://schemas.openxmlformats.org/officeDocument/2006/relationships/slide" Target="slides/slide51.xml"/><Relationship Id="rId75" Type="http://schemas.openxmlformats.org/officeDocument/2006/relationships/slide" Target="slides/slide56.xml"/><Relationship Id="rId91" Type="http://schemas.openxmlformats.org/officeDocument/2006/relationships/slide" Target="slides/slide72.xml"/><Relationship Id="rId96" Type="http://schemas.openxmlformats.org/officeDocument/2006/relationships/slide" Target="slides/slide77.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 Target="slides/slide4.xml"/><Relationship Id="rId28" Type="http://schemas.openxmlformats.org/officeDocument/2006/relationships/slide" Target="slides/slide9.xml"/><Relationship Id="rId36" Type="http://schemas.openxmlformats.org/officeDocument/2006/relationships/slide" Target="slides/slide17.xml"/><Relationship Id="rId49" Type="http://schemas.openxmlformats.org/officeDocument/2006/relationships/slide" Target="slides/slide30.xml"/><Relationship Id="rId57" Type="http://schemas.openxmlformats.org/officeDocument/2006/relationships/slide" Target="slides/slide38.xml"/><Relationship Id="rId106" Type="http://schemas.openxmlformats.org/officeDocument/2006/relationships/slide" Target="slides/slide87.xml"/><Relationship Id="rId114" Type="http://schemas.microsoft.com/office/2016/11/relationships/changesInfo" Target="changesInfos/changesInfo1.xml"/><Relationship Id="rId10" Type="http://schemas.openxmlformats.org/officeDocument/2006/relationships/slideMaster" Target="slideMasters/slideMaster10.xml"/><Relationship Id="rId31" Type="http://schemas.openxmlformats.org/officeDocument/2006/relationships/slide" Target="slides/slide12.xml"/><Relationship Id="rId44" Type="http://schemas.openxmlformats.org/officeDocument/2006/relationships/slide" Target="slides/slide25.xml"/><Relationship Id="rId52" Type="http://schemas.openxmlformats.org/officeDocument/2006/relationships/slide" Target="slides/slide33.xml"/><Relationship Id="rId60" Type="http://schemas.openxmlformats.org/officeDocument/2006/relationships/slide" Target="slides/slide41.xml"/><Relationship Id="rId65" Type="http://schemas.openxmlformats.org/officeDocument/2006/relationships/slide" Target="slides/slide46.xml"/><Relationship Id="rId73" Type="http://schemas.openxmlformats.org/officeDocument/2006/relationships/slide" Target="slides/slide54.xml"/><Relationship Id="rId78" Type="http://schemas.openxmlformats.org/officeDocument/2006/relationships/slide" Target="slides/slide59.xml"/><Relationship Id="rId81" Type="http://schemas.openxmlformats.org/officeDocument/2006/relationships/slide" Target="slides/slide62.xml"/><Relationship Id="rId86" Type="http://schemas.openxmlformats.org/officeDocument/2006/relationships/slide" Target="slides/slide67.xml"/><Relationship Id="rId94" Type="http://schemas.openxmlformats.org/officeDocument/2006/relationships/slide" Target="slides/slide75.xml"/><Relationship Id="rId99" Type="http://schemas.openxmlformats.org/officeDocument/2006/relationships/slide" Target="slides/slide80.xml"/><Relationship Id="rId101" Type="http://schemas.openxmlformats.org/officeDocument/2006/relationships/slide" Target="slides/slide82.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Master" Target="slideMasters/slideMaster13.xml"/><Relationship Id="rId18" Type="http://schemas.openxmlformats.org/officeDocument/2006/relationships/slideMaster" Target="slideMasters/slideMaster18.xml"/><Relationship Id="rId39" Type="http://schemas.openxmlformats.org/officeDocument/2006/relationships/slide" Target="slides/slide20.xml"/><Relationship Id="rId109" Type="http://schemas.openxmlformats.org/officeDocument/2006/relationships/notesMaster" Target="notesMasters/notesMaster1.xml"/><Relationship Id="rId34" Type="http://schemas.openxmlformats.org/officeDocument/2006/relationships/slide" Target="slides/slide15.xml"/><Relationship Id="rId50" Type="http://schemas.openxmlformats.org/officeDocument/2006/relationships/slide" Target="slides/slide31.xml"/><Relationship Id="rId55" Type="http://schemas.openxmlformats.org/officeDocument/2006/relationships/slide" Target="slides/slide36.xml"/><Relationship Id="rId76" Type="http://schemas.openxmlformats.org/officeDocument/2006/relationships/slide" Target="slides/slide57.xml"/><Relationship Id="rId97" Type="http://schemas.openxmlformats.org/officeDocument/2006/relationships/slide" Target="slides/slide78.xml"/><Relationship Id="rId104" Type="http://schemas.openxmlformats.org/officeDocument/2006/relationships/slide" Target="slides/slide85.xml"/><Relationship Id="rId7" Type="http://schemas.openxmlformats.org/officeDocument/2006/relationships/slideMaster" Target="slideMasters/slideMaster7.xml"/><Relationship Id="rId71" Type="http://schemas.openxmlformats.org/officeDocument/2006/relationships/slide" Target="slides/slide52.xml"/><Relationship Id="rId92" Type="http://schemas.openxmlformats.org/officeDocument/2006/relationships/slide" Target="slides/slide73.xml"/><Relationship Id="rId2" Type="http://schemas.openxmlformats.org/officeDocument/2006/relationships/slideMaster" Target="slideMasters/slideMaster2.xml"/><Relationship Id="rId29" Type="http://schemas.openxmlformats.org/officeDocument/2006/relationships/slide" Target="slides/slide10.xml"/><Relationship Id="rId24" Type="http://schemas.openxmlformats.org/officeDocument/2006/relationships/slide" Target="slides/slide5.xml"/><Relationship Id="rId40" Type="http://schemas.openxmlformats.org/officeDocument/2006/relationships/slide" Target="slides/slide21.xml"/><Relationship Id="rId45" Type="http://schemas.openxmlformats.org/officeDocument/2006/relationships/slide" Target="slides/slide26.xml"/><Relationship Id="rId66" Type="http://schemas.openxmlformats.org/officeDocument/2006/relationships/slide" Target="slides/slide47.xml"/><Relationship Id="rId87" Type="http://schemas.openxmlformats.org/officeDocument/2006/relationships/slide" Target="slides/slide68.xml"/><Relationship Id="rId110" Type="http://schemas.openxmlformats.org/officeDocument/2006/relationships/presProps" Target="presProps.xml"/><Relationship Id="rId115" Type="http://schemas.openxmlformats.org/officeDocument/2006/relationships/customXml" Target="../customXml/item1.xml"/><Relationship Id="rId61" Type="http://schemas.openxmlformats.org/officeDocument/2006/relationships/slide" Target="slides/slide42.xml"/><Relationship Id="rId82" Type="http://schemas.openxmlformats.org/officeDocument/2006/relationships/slide" Target="slides/slide63.xml"/><Relationship Id="rId19" Type="http://schemas.openxmlformats.org/officeDocument/2006/relationships/slideMaster" Target="slideMasters/slideMaster19.xml"/><Relationship Id="rId14" Type="http://schemas.openxmlformats.org/officeDocument/2006/relationships/slideMaster" Target="slideMasters/slideMaster14.xml"/><Relationship Id="rId30" Type="http://schemas.openxmlformats.org/officeDocument/2006/relationships/slide" Target="slides/slide11.xml"/><Relationship Id="rId35" Type="http://schemas.openxmlformats.org/officeDocument/2006/relationships/slide" Target="slides/slide16.xml"/><Relationship Id="rId56" Type="http://schemas.openxmlformats.org/officeDocument/2006/relationships/slide" Target="slides/slide37.xml"/><Relationship Id="rId77" Type="http://schemas.openxmlformats.org/officeDocument/2006/relationships/slide" Target="slides/slide58.xml"/><Relationship Id="rId100" Type="http://schemas.openxmlformats.org/officeDocument/2006/relationships/slide" Target="slides/slide81.xml"/><Relationship Id="rId105" Type="http://schemas.openxmlformats.org/officeDocument/2006/relationships/slide" Target="slides/slide86.xml"/><Relationship Id="rId8" Type="http://schemas.openxmlformats.org/officeDocument/2006/relationships/slideMaster" Target="slideMasters/slideMaster8.xml"/><Relationship Id="rId51" Type="http://schemas.openxmlformats.org/officeDocument/2006/relationships/slide" Target="slides/slide32.xml"/><Relationship Id="rId72" Type="http://schemas.openxmlformats.org/officeDocument/2006/relationships/slide" Target="slides/slide53.xml"/><Relationship Id="rId93" Type="http://schemas.openxmlformats.org/officeDocument/2006/relationships/slide" Target="slides/slide74.xml"/><Relationship Id="rId98" Type="http://schemas.openxmlformats.org/officeDocument/2006/relationships/slide" Target="slides/slide79.xml"/><Relationship Id="rId3" Type="http://schemas.openxmlformats.org/officeDocument/2006/relationships/slideMaster" Target="slideMasters/slideMaster3.xml"/><Relationship Id="rId25" Type="http://schemas.openxmlformats.org/officeDocument/2006/relationships/slide" Target="slides/slide6.xml"/><Relationship Id="rId46" Type="http://schemas.openxmlformats.org/officeDocument/2006/relationships/slide" Target="slides/slide27.xml"/><Relationship Id="rId67" Type="http://schemas.openxmlformats.org/officeDocument/2006/relationships/slide" Target="slides/slide48.xml"/><Relationship Id="rId116" Type="http://schemas.openxmlformats.org/officeDocument/2006/relationships/customXml" Target="../customXml/item2.xml"/><Relationship Id="rId20" Type="http://schemas.openxmlformats.org/officeDocument/2006/relationships/slide" Target="slides/slide1.xml"/><Relationship Id="rId41" Type="http://schemas.openxmlformats.org/officeDocument/2006/relationships/slide" Target="slides/slide22.xml"/><Relationship Id="rId62" Type="http://schemas.openxmlformats.org/officeDocument/2006/relationships/slide" Target="slides/slide43.xml"/><Relationship Id="rId83" Type="http://schemas.openxmlformats.org/officeDocument/2006/relationships/slide" Target="slides/slide64.xml"/><Relationship Id="rId88" Type="http://schemas.openxmlformats.org/officeDocument/2006/relationships/slide" Target="slides/slide69.xml"/><Relationship Id="rId111"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loria Kelly" userId="0eb10fc0-135b-4a1f-9da1-5fdba5b10864" providerId="ADAL" clId="{19C4C212-B3C7-DD49-851C-2E30418F76AF}"/>
    <pc:docChg chg="modSld">
      <pc:chgData name="Gloria Kelly" userId="0eb10fc0-135b-4a1f-9da1-5fdba5b10864" providerId="ADAL" clId="{19C4C212-B3C7-DD49-851C-2E30418F76AF}" dt="2024-07-05T19:33:23.738" v="9" actId="20577"/>
      <pc:docMkLst>
        <pc:docMk/>
      </pc:docMkLst>
      <pc:sldChg chg="modSp mod">
        <pc:chgData name="Gloria Kelly" userId="0eb10fc0-135b-4a1f-9da1-5fdba5b10864" providerId="ADAL" clId="{19C4C212-B3C7-DD49-851C-2E30418F76AF}" dt="2024-07-05T19:33:23.738" v="9" actId="20577"/>
        <pc:sldMkLst>
          <pc:docMk/>
          <pc:sldMk cId="1058509073" sldId="2147479956"/>
        </pc:sldMkLst>
        <pc:spChg chg="mod">
          <ac:chgData name="Gloria Kelly" userId="0eb10fc0-135b-4a1f-9da1-5fdba5b10864" providerId="ADAL" clId="{19C4C212-B3C7-DD49-851C-2E30418F76AF}" dt="2024-07-05T19:33:19.786" v="4" actId="20577"/>
          <ac:spMkLst>
            <pc:docMk/>
            <pc:sldMk cId="1058509073" sldId="2147479956"/>
            <ac:spMk id="72" creationId="{128DA0B7-2CB3-D44C-ABD1-65C3EB519CF3}"/>
          </ac:spMkLst>
        </pc:spChg>
        <pc:spChg chg="mod">
          <ac:chgData name="Gloria Kelly" userId="0eb10fc0-135b-4a1f-9da1-5fdba5b10864" providerId="ADAL" clId="{19C4C212-B3C7-DD49-851C-2E30418F76AF}" dt="2024-07-05T19:33:23.738" v="9" actId="20577"/>
          <ac:spMkLst>
            <pc:docMk/>
            <pc:sldMk cId="1058509073" sldId="2147479956"/>
            <ac:spMk id="87" creationId="{35D05466-EC10-7448-957E-525019EFA45E}"/>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2" Type="http://schemas.openxmlformats.org/officeDocument/2006/relationships/package" Target="../embeddings/Microsoft_Excel_Worksheet5.xlsx"/><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cat>
            <c:strRef>
              <c:f>Sheet1!$A$2:$A$6</c:f>
              <c:strCache>
                <c:ptCount val="4"/>
                <c:pt idx="0">
                  <c:v>0</c:v>
                </c:pt>
                <c:pt idx="1">
                  <c:v>5</c:v>
                </c:pt>
                <c:pt idx="2">
                  <c:v>10</c:v>
                </c:pt>
                <c:pt idx="3">
                  <c:v>15 years</c:v>
                </c:pt>
              </c:strCache>
            </c:strRef>
          </c:cat>
          <c:val>
            <c:numRef>
              <c:f>Sheet1!$B$2:$B$6</c:f>
              <c:numCache>
                <c:formatCode>General</c:formatCode>
                <c:ptCount val="5"/>
              </c:numCache>
            </c:numRef>
          </c:val>
          <c:extLst>
            <c:ext xmlns:c16="http://schemas.microsoft.com/office/drawing/2014/chart" uri="{C3380CC4-5D6E-409C-BE32-E72D297353CC}">
              <c16:uniqueId val="{00000000-CD13-B146-A57C-C34D31072992}"/>
            </c:ext>
          </c:extLst>
        </c:ser>
        <c:ser>
          <c:idx val="1"/>
          <c:order val="1"/>
          <c:tx>
            <c:strRef>
              <c:f>Sheet1!$C$1</c:f>
              <c:strCache>
                <c:ptCount val="1"/>
                <c:pt idx="0">
                  <c:v>Series 2</c:v>
                </c:pt>
              </c:strCache>
            </c:strRef>
          </c:tx>
          <c:spPr>
            <a:solidFill>
              <a:schemeClr val="accent2"/>
            </a:solidFill>
            <a:ln>
              <a:noFill/>
            </a:ln>
            <a:effectLst/>
          </c:spPr>
          <c:invertIfNegative val="0"/>
          <c:cat>
            <c:strRef>
              <c:f>Sheet1!$A$2:$A$6</c:f>
              <c:strCache>
                <c:ptCount val="4"/>
                <c:pt idx="0">
                  <c:v>0</c:v>
                </c:pt>
                <c:pt idx="1">
                  <c:v>5</c:v>
                </c:pt>
                <c:pt idx="2">
                  <c:v>10</c:v>
                </c:pt>
                <c:pt idx="3">
                  <c:v>15 years</c:v>
                </c:pt>
              </c:strCache>
            </c:strRef>
          </c:cat>
          <c:val>
            <c:numRef>
              <c:f>Sheet1!$C$2:$C$6</c:f>
              <c:numCache>
                <c:formatCode>General</c:formatCode>
                <c:ptCount val="5"/>
              </c:numCache>
            </c:numRef>
          </c:val>
          <c:extLst>
            <c:ext xmlns:c16="http://schemas.microsoft.com/office/drawing/2014/chart" uri="{C3380CC4-5D6E-409C-BE32-E72D297353CC}">
              <c16:uniqueId val="{00000001-CD13-B146-A57C-C34D31072992}"/>
            </c:ext>
          </c:extLst>
        </c:ser>
        <c:ser>
          <c:idx val="2"/>
          <c:order val="2"/>
          <c:tx>
            <c:strRef>
              <c:f>Sheet1!$D$1</c:f>
              <c:strCache>
                <c:ptCount val="1"/>
                <c:pt idx="0">
                  <c:v>Series 3</c:v>
                </c:pt>
              </c:strCache>
            </c:strRef>
          </c:tx>
          <c:spPr>
            <a:solidFill>
              <a:schemeClr val="accent3"/>
            </a:solidFill>
            <a:ln>
              <a:noFill/>
            </a:ln>
            <a:effectLst/>
          </c:spPr>
          <c:invertIfNegative val="0"/>
          <c:cat>
            <c:strRef>
              <c:f>Sheet1!$A$2:$A$6</c:f>
              <c:strCache>
                <c:ptCount val="4"/>
                <c:pt idx="0">
                  <c:v>0</c:v>
                </c:pt>
                <c:pt idx="1">
                  <c:v>5</c:v>
                </c:pt>
                <c:pt idx="2">
                  <c:v>10</c:v>
                </c:pt>
                <c:pt idx="3">
                  <c:v>15 years</c:v>
                </c:pt>
              </c:strCache>
            </c:strRef>
          </c:cat>
          <c:val>
            <c:numRef>
              <c:f>Sheet1!$D$2:$D$6</c:f>
              <c:numCache>
                <c:formatCode>General</c:formatCode>
                <c:ptCount val="5"/>
              </c:numCache>
            </c:numRef>
          </c:val>
          <c:extLst>
            <c:ext xmlns:c16="http://schemas.microsoft.com/office/drawing/2014/chart" uri="{C3380CC4-5D6E-409C-BE32-E72D297353CC}">
              <c16:uniqueId val="{00000002-CD13-B146-A57C-C34D31072992}"/>
            </c:ext>
          </c:extLst>
        </c:ser>
        <c:dLbls>
          <c:showLegendKey val="0"/>
          <c:showVal val="0"/>
          <c:showCatName val="0"/>
          <c:showSerName val="0"/>
          <c:showPercent val="0"/>
          <c:showBubbleSize val="0"/>
        </c:dLbls>
        <c:gapWidth val="219"/>
        <c:overlap val="-27"/>
        <c:axId val="1237973151"/>
        <c:axId val="1237762719"/>
      </c:barChart>
      <c:catAx>
        <c:axId val="1237973151"/>
        <c:scaling>
          <c:orientation val="minMax"/>
        </c:scaling>
        <c:delete val="0"/>
        <c:axPos val="b"/>
        <c:numFmt formatCode="General" sourceLinked="1"/>
        <c:majorTickMark val="out"/>
        <c:minorTickMark val="none"/>
        <c:tickLblPos val="nextTo"/>
        <c:spPr>
          <a:noFill/>
          <a:ln w="19050" cap="flat" cmpd="sng" algn="ctr">
            <a:solidFill>
              <a:schemeClr val="tx1"/>
            </a:solidFill>
            <a:round/>
          </a:ln>
          <a:effectLst/>
        </c:spPr>
        <c:txPr>
          <a:bodyPr rot="-60000000" spcFirstLastPara="1" vertOverflow="ellipsis" vert="horz" wrap="square" anchor="ctr" anchorCtr="1"/>
          <a:lstStyle/>
          <a:p>
            <a:pPr>
              <a:defRPr sz="800" b="0" i="0" u="none" strike="noStrike" kern="1200" baseline="0">
                <a:solidFill>
                  <a:schemeClr val="tx1"/>
                </a:solidFill>
                <a:latin typeface="+mn-lt"/>
                <a:ea typeface="+mn-ea"/>
                <a:cs typeface="+mn-cs"/>
              </a:defRPr>
            </a:pPr>
            <a:endParaRPr lang="en-US"/>
          </a:p>
        </c:txPr>
        <c:crossAx val="1237762719"/>
        <c:crosses val="autoZero"/>
        <c:auto val="1"/>
        <c:lblAlgn val="ctr"/>
        <c:lblOffset val="100"/>
        <c:noMultiLvlLbl val="0"/>
      </c:catAx>
      <c:valAx>
        <c:axId val="1237762719"/>
        <c:scaling>
          <c:orientation val="minMax"/>
          <c:max val="50"/>
          <c:min val="0"/>
        </c:scaling>
        <c:delete val="0"/>
        <c:axPos val="l"/>
        <c:numFmt formatCode="General" sourceLinked="1"/>
        <c:majorTickMark val="out"/>
        <c:minorTickMark val="none"/>
        <c:tickLblPos val="nextTo"/>
        <c:spPr>
          <a:noFill/>
          <a:ln w="19050">
            <a:solidFill>
              <a:schemeClr val="tx1"/>
            </a:solidFill>
          </a:ln>
          <a:effectLst/>
        </c:spPr>
        <c:txPr>
          <a:bodyPr rot="-60000000" spcFirstLastPara="1" vertOverflow="ellipsis" vert="horz" wrap="square" anchor="ctr" anchorCtr="1"/>
          <a:lstStyle/>
          <a:p>
            <a:pPr>
              <a:defRPr sz="800" b="0" i="0" u="none" strike="noStrike" kern="1200" baseline="0">
                <a:solidFill>
                  <a:schemeClr val="tx1"/>
                </a:solidFill>
                <a:latin typeface="+mn-lt"/>
                <a:ea typeface="+mn-ea"/>
                <a:cs typeface="+mn-cs"/>
              </a:defRPr>
            </a:pPr>
            <a:endParaRPr lang="en-US"/>
          </a:p>
        </c:txPr>
        <c:crossAx val="1237973151"/>
        <c:crosses val="autoZero"/>
        <c:crossBetween val="midCat"/>
        <c:majorUnit val="10"/>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800">
          <a:solidFill>
            <a:schemeClr val="tx1"/>
          </a:solidFill>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cat>
            <c:strRef>
              <c:f>Sheet1!$A$2:$A$6</c:f>
              <c:strCache>
                <c:ptCount val="4"/>
                <c:pt idx="0">
                  <c:v>0</c:v>
                </c:pt>
                <c:pt idx="1">
                  <c:v>5</c:v>
                </c:pt>
                <c:pt idx="2">
                  <c:v>10</c:v>
                </c:pt>
                <c:pt idx="3">
                  <c:v>15 years</c:v>
                </c:pt>
              </c:strCache>
            </c:strRef>
          </c:cat>
          <c:val>
            <c:numRef>
              <c:f>Sheet1!$B$2:$B$6</c:f>
              <c:numCache>
                <c:formatCode>General</c:formatCode>
                <c:ptCount val="5"/>
              </c:numCache>
            </c:numRef>
          </c:val>
          <c:extLst>
            <c:ext xmlns:c16="http://schemas.microsoft.com/office/drawing/2014/chart" uri="{C3380CC4-5D6E-409C-BE32-E72D297353CC}">
              <c16:uniqueId val="{00000000-99DE-634C-AD09-A42DC984795F}"/>
            </c:ext>
          </c:extLst>
        </c:ser>
        <c:ser>
          <c:idx val="1"/>
          <c:order val="1"/>
          <c:tx>
            <c:strRef>
              <c:f>Sheet1!$C$1</c:f>
              <c:strCache>
                <c:ptCount val="1"/>
                <c:pt idx="0">
                  <c:v>Series 2</c:v>
                </c:pt>
              </c:strCache>
            </c:strRef>
          </c:tx>
          <c:spPr>
            <a:solidFill>
              <a:schemeClr val="accent2"/>
            </a:solidFill>
            <a:ln>
              <a:noFill/>
            </a:ln>
            <a:effectLst/>
          </c:spPr>
          <c:invertIfNegative val="0"/>
          <c:cat>
            <c:strRef>
              <c:f>Sheet1!$A$2:$A$6</c:f>
              <c:strCache>
                <c:ptCount val="4"/>
                <c:pt idx="0">
                  <c:v>0</c:v>
                </c:pt>
                <c:pt idx="1">
                  <c:v>5</c:v>
                </c:pt>
                <c:pt idx="2">
                  <c:v>10</c:v>
                </c:pt>
                <c:pt idx="3">
                  <c:v>15 years</c:v>
                </c:pt>
              </c:strCache>
            </c:strRef>
          </c:cat>
          <c:val>
            <c:numRef>
              <c:f>Sheet1!$C$2:$C$6</c:f>
              <c:numCache>
                <c:formatCode>General</c:formatCode>
                <c:ptCount val="5"/>
              </c:numCache>
            </c:numRef>
          </c:val>
          <c:extLst>
            <c:ext xmlns:c16="http://schemas.microsoft.com/office/drawing/2014/chart" uri="{C3380CC4-5D6E-409C-BE32-E72D297353CC}">
              <c16:uniqueId val="{00000001-99DE-634C-AD09-A42DC984795F}"/>
            </c:ext>
          </c:extLst>
        </c:ser>
        <c:ser>
          <c:idx val="2"/>
          <c:order val="2"/>
          <c:tx>
            <c:strRef>
              <c:f>Sheet1!$D$1</c:f>
              <c:strCache>
                <c:ptCount val="1"/>
                <c:pt idx="0">
                  <c:v>Series 3</c:v>
                </c:pt>
              </c:strCache>
            </c:strRef>
          </c:tx>
          <c:spPr>
            <a:solidFill>
              <a:schemeClr val="accent3"/>
            </a:solidFill>
            <a:ln>
              <a:noFill/>
            </a:ln>
            <a:effectLst/>
          </c:spPr>
          <c:invertIfNegative val="0"/>
          <c:cat>
            <c:strRef>
              <c:f>Sheet1!$A$2:$A$6</c:f>
              <c:strCache>
                <c:ptCount val="4"/>
                <c:pt idx="0">
                  <c:v>0</c:v>
                </c:pt>
                <c:pt idx="1">
                  <c:v>5</c:v>
                </c:pt>
                <c:pt idx="2">
                  <c:v>10</c:v>
                </c:pt>
                <c:pt idx="3">
                  <c:v>15 years</c:v>
                </c:pt>
              </c:strCache>
            </c:strRef>
          </c:cat>
          <c:val>
            <c:numRef>
              <c:f>Sheet1!$D$2:$D$6</c:f>
              <c:numCache>
                <c:formatCode>General</c:formatCode>
                <c:ptCount val="5"/>
              </c:numCache>
            </c:numRef>
          </c:val>
          <c:extLst>
            <c:ext xmlns:c16="http://schemas.microsoft.com/office/drawing/2014/chart" uri="{C3380CC4-5D6E-409C-BE32-E72D297353CC}">
              <c16:uniqueId val="{00000002-99DE-634C-AD09-A42DC984795F}"/>
            </c:ext>
          </c:extLst>
        </c:ser>
        <c:dLbls>
          <c:showLegendKey val="0"/>
          <c:showVal val="0"/>
          <c:showCatName val="0"/>
          <c:showSerName val="0"/>
          <c:showPercent val="0"/>
          <c:showBubbleSize val="0"/>
        </c:dLbls>
        <c:gapWidth val="219"/>
        <c:overlap val="-27"/>
        <c:axId val="1237973151"/>
        <c:axId val="1237762719"/>
      </c:barChart>
      <c:catAx>
        <c:axId val="1237973151"/>
        <c:scaling>
          <c:orientation val="minMax"/>
        </c:scaling>
        <c:delete val="0"/>
        <c:axPos val="b"/>
        <c:numFmt formatCode="General" sourceLinked="1"/>
        <c:majorTickMark val="out"/>
        <c:minorTickMark val="none"/>
        <c:tickLblPos val="nextTo"/>
        <c:spPr>
          <a:noFill/>
          <a:ln w="19050" cap="flat" cmpd="sng" algn="ctr">
            <a:solidFill>
              <a:schemeClr val="tx1"/>
            </a:solidFill>
            <a:round/>
          </a:ln>
          <a:effectLst/>
        </c:spPr>
        <c:txPr>
          <a:bodyPr rot="-60000000" spcFirstLastPara="1" vertOverflow="ellipsis" vert="horz" wrap="square" anchor="ctr" anchorCtr="1"/>
          <a:lstStyle/>
          <a:p>
            <a:pPr>
              <a:defRPr sz="800" b="0" i="0" u="none" strike="noStrike" kern="1200" baseline="0">
                <a:solidFill>
                  <a:schemeClr val="tx1"/>
                </a:solidFill>
                <a:latin typeface="+mn-lt"/>
                <a:ea typeface="+mn-ea"/>
                <a:cs typeface="+mn-cs"/>
              </a:defRPr>
            </a:pPr>
            <a:endParaRPr lang="en-US"/>
          </a:p>
        </c:txPr>
        <c:crossAx val="1237762719"/>
        <c:crosses val="autoZero"/>
        <c:auto val="1"/>
        <c:lblAlgn val="ctr"/>
        <c:lblOffset val="100"/>
        <c:noMultiLvlLbl val="0"/>
      </c:catAx>
      <c:valAx>
        <c:axId val="1237762719"/>
        <c:scaling>
          <c:orientation val="minMax"/>
          <c:max val="50"/>
          <c:min val="0"/>
        </c:scaling>
        <c:delete val="0"/>
        <c:axPos val="l"/>
        <c:numFmt formatCode="General" sourceLinked="1"/>
        <c:majorTickMark val="out"/>
        <c:minorTickMark val="none"/>
        <c:tickLblPos val="nextTo"/>
        <c:spPr>
          <a:noFill/>
          <a:ln w="19050">
            <a:solidFill>
              <a:schemeClr val="tx1"/>
            </a:solidFill>
          </a:ln>
          <a:effectLst/>
        </c:spPr>
        <c:txPr>
          <a:bodyPr rot="-60000000" spcFirstLastPara="1" vertOverflow="ellipsis" vert="horz" wrap="square" anchor="ctr" anchorCtr="1"/>
          <a:lstStyle/>
          <a:p>
            <a:pPr>
              <a:defRPr sz="800" b="0" i="0" u="none" strike="noStrike" kern="1200" baseline="0">
                <a:solidFill>
                  <a:schemeClr val="tx1"/>
                </a:solidFill>
                <a:latin typeface="+mn-lt"/>
                <a:ea typeface="+mn-ea"/>
                <a:cs typeface="+mn-cs"/>
              </a:defRPr>
            </a:pPr>
            <a:endParaRPr lang="en-US"/>
          </a:p>
        </c:txPr>
        <c:crossAx val="1237973151"/>
        <c:crosses val="autoZero"/>
        <c:crossBetween val="midCat"/>
        <c:majorUnit val="10"/>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800">
          <a:solidFill>
            <a:schemeClr val="tx1"/>
          </a:solidFill>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4867277763158963E-2"/>
          <c:y val="3.0105129444575034E-2"/>
          <c:w val="0.88146473264302394"/>
          <c:h val="0.86705075640882101"/>
        </c:manualLayout>
      </c:layout>
      <c:lineChart>
        <c:grouping val="standard"/>
        <c:varyColors val="0"/>
        <c:ser>
          <c:idx val="0"/>
          <c:order val="0"/>
          <c:tx>
            <c:strRef>
              <c:f>Sheet1!$B$1</c:f>
              <c:strCache>
                <c:ptCount val="1"/>
                <c:pt idx="0">
                  <c:v>Series 1</c:v>
                </c:pt>
              </c:strCache>
            </c:strRef>
          </c:tx>
          <c:marker>
            <c:symbol val="none"/>
          </c:marker>
          <c:cat>
            <c:numRef>
              <c:f>Sheet1!$A$2:$A$11</c:f>
              <c:numCache>
                <c:formatCode>General</c:formatCode>
                <c:ptCount val="10"/>
                <c:pt idx="0">
                  <c:v>0</c:v>
                </c:pt>
                <c:pt idx="1">
                  <c:v>12</c:v>
                </c:pt>
                <c:pt idx="2">
                  <c:v>24</c:v>
                </c:pt>
                <c:pt idx="3">
                  <c:v>36</c:v>
                </c:pt>
                <c:pt idx="4">
                  <c:v>48</c:v>
                </c:pt>
                <c:pt idx="5">
                  <c:v>60</c:v>
                </c:pt>
                <c:pt idx="6">
                  <c:v>72</c:v>
                </c:pt>
                <c:pt idx="7">
                  <c:v>84</c:v>
                </c:pt>
                <c:pt idx="8">
                  <c:v>96</c:v>
                </c:pt>
                <c:pt idx="9">
                  <c:v>108</c:v>
                </c:pt>
              </c:numCache>
            </c:numRef>
          </c:cat>
          <c:val>
            <c:numRef>
              <c:f>Sheet1!$B$2:$B$11</c:f>
              <c:numCache>
                <c:formatCode>General</c:formatCode>
                <c:ptCount val="10"/>
              </c:numCache>
            </c:numRef>
          </c:val>
          <c:smooth val="0"/>
          <c:extLst>
            <c:ext xmlns:c16="http://schemas.microsoft.com/office/drawing/2014/chart" uri="{C3380CC4-5D6E-409C-BE32-E72D297353CC}">
              <c16:uniqueId val="{00000000-9694-5B44-9ABE-968265387F61}"/>
            </c:ext>
          </c:extLst>
        </c:ser>
        <c:dLbls>
          <c:showLegendKey val="0"/>
          <c:showVal val="0"/>
          <c:showCatName val="0"/>
          <c:showSerName val="0"/>
          <c:showPercent val="0"/>
          <c:showBubbleSize val="0"/>
        </c:dLbls>
        <c:smooth val="0"/>
        <c:axId val="127197696"/>
        <c:axId val="93777856"/>
      </c:lineChart>
      <c:catAx>
        <c:axId val="127197696"/>
        <c:scaling>
          <c:orientation val="minMax"/>
        </c:scaling>
        <c:delete val="0"/>
        <c:axPos val="b"/>
        <c:numFmt formatCode="General" sourceLinked="1"/>
        <c:majorTickMark val="out"/>
        <c:minorTickMark val="none"/>
        <c:tickLblPos val="nextTo"/>
        <c:spPr>
          <a:ln w="19050">
            <a:solidFill>
              <a:schemeClr val="tx1"/>
            </a:solidFill>
          </a:ln>
        </c:spPr>
        <c:crossAx val="93777856"/>
        <c:crosses val="autoZero"/>
        <c:auto val="1"/>
        <c:lblAlgn val="ctr"/>
        <c:lblOffset val="100"/>
        <c:noMultiLvlLbl val="0"/>
      </c:catAx>
      <c:valAx>
        <c:axId val="93777856"/>
        <c:scaling>
          <c:orientation val="minMax"/>
          <c:max val="100"/>
          <c:min val="0"/>
        </c:scaling>
        <c:delete val="0"/>
        <c:axPos val="l"/>
        <c:numFmt formatCode="General" sourceLinked="1"/>
        <c:majorTickMark val="out"/>
        <c:minorTickMark val="none"/>
        <c:tickLblPos val="nextTo"/>
        <c:spPr>
          <a:ln w="19050">
            <a:solidFill>
              <a:schemeClr val="tx1"/>
            </a:solidFill>
          </a:ln>
        </c:spPr>
        <c:crossAx val="127197696"/>
        <c:crosses val="autoZero"/>
        <c:crossBetween val="midCat"/>
        <c:majorUnit val="20"/>
        <c:minorUnit val="4.0000000000000008E-2"/>
      </c:valAx>
    </c:plotArea>
    <c:plotVisOnly val="1"/>
    <c:dispBlanksAs val="gap"/>
    <c:showDLblsOverMax val="0"/>
  </c:chart>
  <c:txPr>
    <a:bodyPr/>
    <a:lstStyle/>
    <a:p>
      <a:pPr>
        <a:defRPr sz="800"/>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5486937946012189E-2"/>
          <c:y val="4.1106988463539156E-2"/>
          <c:w val="0.86940693492848353"/>
          <c:h val="0.79870051658517605"/>
        </c:manualLayout>
      </c:layout>
      <c:lineChart>
        <c:grouping val="standard"/>
        <c:varyColors val="0"/>
        <c:ser>
          <c:idx val="0"/>
          <c:order val="0"/>
          <c:tx>
            <c:strRef>
              <c:f>Sheet1!$B$1</c:f>
              <c:strCache>
                <c:ptCount val="1"/>
                <c:pt idx="0">
                  <c:v>Series 1</c:v>
                </c:pt>
              </c:strCache>
            </c:strRef>
          </c:tx>
          <c:marker>
            <c:symbol val="none"/>
          </c:marker>
          <c:cat>
            <c:numRef>
              <c:f>Sheet1!$A$2:$A$11</c:f>
              <c:numCache>
                <c:formatCode>General</c:formatCode>
                <c:ptCount val="10"/>
                <c:pt idx="0">
                  <c:v>0</c:v>
                </c:pt>
                <c:pt idx="1">
                  <c:v>12</c:v>
                </c:pt>
                <c:pt idx="2">
                  <c:v>24</c:v>
                </c:pt>
                <c:pt idx="3">
                  <c:v>36</c:v>
                </c:pt>
                <c:pt idx="4">
                  <c:v>48</c:v>
                </c:pt>
                <c:pt idx="5">
                  <c:v>60</c:v>
                </c:pt>
                <c:pt idx="6">
                  <c:v>72</c:v>
                </c:pt>
                <c:pt idx="7">
                  <c:v>84</c:v>
                </c:pt>
                <c:pt idx="8">
                  <c:v>96</c:v>
                </c:pt>
                <c:pt idx="9">
                  <c:v>108</c:v>
                </c:pt>
              </c:numCache>
            </c:numRef>
          </c:cat>
          <c:val>
            <c:numRef>
              <c:f>Sheet1!$B$2:$B$11</c:f>
              <c:numCache>
                <c:formatCode>General</c:formatCode>
                <c:ptCount val="10"/>
              </c:numCache>
            </c:numRef>
          </c:val>
          <c:smooth val="0"/>
          <c:extLst>
            <c:ext xmlns:c16="http://schemas.microsoft.com/office/drawing/2014/chart" uri="{C3380CC4-5D6E-409C-BE32-E72D297353CC}">
              <c16:uniqueId val="{00000000-BBB0-6445-B15A-C7B4F7FA4EA5}"/>
            </c:ext>
          </c:extLst>
        </c:ser>
        <c:dLbls>
          <c:showLegendKey val="0"/>
          <c:showVal val="0"/>
          <c:showCatName val="0"/>
          <c:showSerName val="0"/>
          <c:showPercent val="0"/>
          <c:showBubbleSize val="0"/>
        </c:dLbls>
        <c:smooth val="0"/>
        <c:axId val="127197696"/>
        <c:axId val="93777856"/>
      </c:lineChart>
      <c:catAx>
        <c:axId val="127197696"/>
        <c:scaling>
          <c:orientation val="minMax"/>
        </c:scaling>
        <c:delete val="0"/>
        <c:axPos val="b"/>
        <c:numFmt formatCode="General" sourceLinked="1"/>
        <c:majorTickMark val="out"/>
        <c:minorTickMark val="none"/>
        <c:tickLblPos val="nextTo"/>
        <c:spPr>
          <a:ln w="19050">
            <a:solidFill>
              <a:schemeClr val="tx1"/>
            </a:solidFill>
          </a:ln>
        </c:spPr>
        <c:crossAx val="93777856"/>
        <c:crosses val="autoZero"/>
        <c:auto val="1"/>
        <c:lblAlgn val="ctr"/>
        <c:lblOffset val="100"/>
        <c:noMultiLvlLbl val="0"/>
      </c:catAx>
      <c:valAx>
        <c:axId val="93777856"/>
        <c:scaling>
          <c:orientation val="minMax"/>
          <c:max val="100"/>
          <c:min val="0"/>
        </c:scaling>
        <c:delete val="0"/>
        <c:axPos val="l"/>
        <c:numFmt formatCode="General" sourceLinked="1"/>
        <c:majorTickMark val="out"/>
        <c:minorTickMark val="none"/>
        <c:tickLblPos val="nextTo"/>
        <c:spPr>
          <a:ln w="19050">
            <a:solidFill>
              <a:schemeClr val="tx1"/>
            </a:solidFill>
          </a:ln>
        </c:spPr>
        <c:crossAx val="127197696"/>
        <c:crosses val="autoZero"/>
        <c:crossBetween val="midCat"/>
        <c:majorUnit val="20"/>
        <c:minorUnit val="4.0000000000000008E-2"/>
      </c:valAx>
    </c:plotArea>
    <c:plotVisOnly val="1"/>
    <c:dispBlanksAs val="gap"/>
    <c:showDLblsOverMax val="0"/>
  </c:chart>
  <c:txPr>
    <a:bodyPr/>
    <a:lstStyle/>
    <a:p>
      <a:pPr>
        <a:defRPr sz="8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406190817322901"/>
          <c:y val="2.7005324334458191E-2"/>
          <c:w val="0.81961145617926445"/>
          <c:h val="0.86763547357437831"/>
        </c:manualLayout>
      </c:layout>
      <c:lineChart>
        <c:grouping val="standard"/>
        <c:varyColors val="0"/>
        <c:ser>
          <c:idx val="0"/>
          <c:order val="0"/>
          <c:tx>
            <c:strRef>
              <c:f>Sheet1!$B$1</c:f>
              <c:strCache>
                <c:ptCount val="1"/>
                <c:pt idx="0">
                  <c:v>Series 1</c:v>
                </c:pt>
              </c:strCache>
            </c:strRef>
          </c:tx>
          <c:marker>
            <c:symbol val="none"/>
          </c:marker>
          <c:cat>
            <c:numRef>
              <c:f>Sheet1!$A$2:$A$19</c:f>
              <c:numCache>
                <c:formatCode>General</c:formatCode>
                <c:ptCount val="18"/>
                <c:pt idx="0">
                  <c:v>0</c:v>
                </c:pt>
                <c:pt idx="1">
                  <c:v>6</c:v>
                </c:pt>
                <c:pt idx="2">
                  <c:v>12</c:v>
                </c:pt>
                <c:pt idx="3">
                  <c:v>18</c:v>
                </c:pt>
                <c:pt idx="4">
                  <c:v>24</c:v>
                </c:pt>
                <c:pt idx="5">
                  <c:v>30</c:v>
                </c:pt>
                <c:pt idx="6">
                  <c:v>36</c:v>
                </c:pt>
                <c:pt idx="7">
                  <c:v>42</c:v>
                </c:pt>
                <c:pt idx="8">
                  <c:v>48</c:v>
                </c:pt>
                <c:pt idx="9">
                  <c:v>54</c:v>
                </c:pt>
                <c:pt idx="10">
                  <c:v>60</c:v>
                </c:pt>
                <c:pt idx="11">
                  <c:v>66</c:v>
                </c:pt>
                <c:pt idx="12">
                  <c:v>72</c:v>
                </c:pt>
                <c:pt idx="13">
                  <c:v>78</c:v>
                </c:pt>
                <c:pt idx="14">
                  <c:v>84</c:v>
                </c:pt>
                <c:pt idx="15">
                  <c:v>90</c:v>
                </c:pt>
                <c:pt idx="16">
                  <c:v>96</c:v>
                </c:pt>
                <c:pt idx="17">
                  <c:v>102</c:v>
                </c:pt>
              </c:numCache>
            </c:numRef>
          </c:cat>
          <c:val>
            <c:numRef>
              <c:f>Sheet1!$B$2:$B$19</c:f>
              <c:numCache>
                <c:formatCode>General</c:formatCode>
                <c:ptCount val="18"/>
              </c:numCache>
            </c:numRef>
          </c:val>
          <c:smooth val="0"/>
          <c:extLst>
            <c:ext xmlns:c16="http://schemas.microsoft.com/office/drawing/2014/chart" uri="{C3380CC4-5D6E-409C-BE32-E72D297353CC}">
              <c16:uniqueId val="{00000000-CE33-7241-943E-5DC982644D5C}"/>
            </c:ext>
          </c:extLst>
        </c:ser>
        <c:dLbls>
          <c:showLegendKey val="0"/>
          <c:showVal val="0"/>
          <c:showCatName val="0"/>
          <c:showSerName val="0"/>
          <c:showPercent val="0"/>
          <c:showBubbleSize val="0"/>
        </c:dLbls>
        <c:smooth val="0"/>
        <c:axId val="127197696"/>
        <c:axId val="93777856"/>
      </c:lineChart>
      <c:catAx>
        <c:axId val="127197696"/>
        <c:scaling>
          <c:orientation val="minMax"/>
        </c:scaling>
        <c:delete val="0"/>
        <c:axPos val="b"/>
        <c:numFmt formatCode="General" sourceLinked="1"/>
        <c:majorTickMark val="out"/>
        <c:minorTickMark val="none"/>
        <c:tickLblPos val="nextTo"/>
        <c:spPr>
          <a:ln w="19050">
            <a:solidFill>
              <a:schemeClr val="tx1"/>
            </a:solidFill>
          </a:ln>
        </c:spPr>
        <c:crossAx val="93777856"/>
        <c:crossesAt val="-100"/>
        <c:auto val="1"/>
        <c:lblAlgn val="ctr"/>
        <c:lblOffset val="100"/>
        <c:noMultiLvlLbl val="0"/>
      </c:catAx>
      <c:valAx>
        <c:axId val="93777856"/>
        <c:scaling>
          <c:orientation val="minMax"/>
          <c:max val="100"/>
          <c:min val="0"/>
        </c:scaling>
        <c:delete val="0"/>
        <c:axPos val="l"/>
        <c:numFmt formatCode="General" sourceLinked="1"/>
        <c:majorTickMark val="out"/>
        <c:minorTickMark val="none"/>
        <c:tickLblPos val="nextTo"/>
        <c:spPr>
          <a:ln w="19050">
            <a:solidFill>
              <a:schemeClr val="tx1"/>
            </a:solidFill>
          </a:ln>
        </c:spPr>
        <c:crossAx val="127197696"/>
        <c:crosses val="autoZero"/>
        <c:crossBetween val="midCat"/>
        <c:majorUnit val="10"/>
        <c:minorUnit val="4.0000000000000008E-2"/>
      </c:valAx>
    </c:plotArea>
    <c:plotVisOnly val="1"/>
    <c:dispBlanksAs val="gap"/>
    <c:showDLblsOverMax val="0"/>
  </c:chart>
  <c:txPr>
    <a:bodyPr/>
    <a:lstStyle/>
    <a:p>
      <a:pPr>
        <a:defRPr sz="800"/>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dk2" tx2="lt2" accent1="accent1" accent2="accent2" accent3="accent3" accent4="accent4" accent5="accent5" accent6="accent6" hlink="hlink" folHlink="folHlink"/>
  <c:chart>
    <c:autoTitleDeleted val="1"/>
    <c:plotArea>
      <c:layout/>
      <c:lineChart>
        <c:grouping val="standard"/>
        <c:varyColors val="0"/>
        <c:ser>
          <c:idx val="0"/>
          <c:order val="0"/>
          <c:tx>
            <c:strRef>
              <c:f>Sheet1!$B$1</c:f>
              <c:strCache>
                <c:ptCount val="1"/>
                <c:pt idx="0">
                  <c:v>Series 1</c:v>
                </c:pt>
              </c:strCache>
            </c:strRef>
          </c:tx>
          <c:marker>
            <c:symbol val="none"/>
          </c:marker>
          <c:cat>
            <c:numRef>
              <c:f>Sheet1!$A$2:$A$18</c:f>
              <c:numCache>
                <c:formatCode>General</c:formatCode>
                <c:ptCount val="17"/>
                <c:pt idx="0">
                  <c:v>0</c:v>
                </c:pt>
                <c:pt idx="1">
                  <c:v>6</c:v>
                </c:pt>
                <c:pt idx="2">
                  <c:v>12</c:v>
                </c:pt>
                <c:pt idx="3">
                  <c:v>18</c:v>
                </c:pt>
                <c:pt idx="4">
                  <c:v>24</c:v>
                </c:pt>
                <c:pt idx="5">
                  <c:v>30</c:v>
                </c:pt>
                <c:pt idx="6">
                  <c:v>36</c:v>
                </c:pt>
                <c:pt idx="7">
                  <c:v>42</c:v>
                </c:pt>
                <c:pt idx="8">
                  <c:v>48</c:v>
                </c:pt>
                <c:pt idx="9">
                  <c:v>54</c:v>
                </c:pt>
                <c:pt idx="10">
                  <c:v>60</c:v>
                </c:pt>
                <c:pt idx="11">
                  <c:v>66</c:v>
                </c:pt>
                <c:pt idx="12">
                  <c:v>72</c:v>
                </c:pt>
                <c:pt idx="13">
                  <c:v>78</c:v>
                </c:pt>
                <c:pt idx="14">
                  <c:v>84</c:v>
                </c:pt>
                <c:pt idx="15">
                  <c:v>90</c:v>
                </c:pt>
                <c:pt idx="16">
                  <c:v>96</c:v>
                </c:pt>
              </c:numCache>
            </c:numRef>
          </c:cat>
          <c:val>
            <c:numRef>
              <c:f>Sheet1!$B$2:$B$18</c:f>
              <c:numCache>
                <c:formatCode>General</c:formatCode>
                <c:ptCount val="17"/>
              </c:numCache>
            </c:numRef>
          </c:val>
          <c:smooth val="0"/>
          <c:extLst>
            <c:ext xmlns:c16="http://schemas.microsoft.com/office/drawing/2014/chart" uri="{C3380CC4-5D6E-409C-BE32-E72D297353CC}">
              <c16:uniqueId val="{00000000-84F4-B143-BE5C-76F12B397BA2}"/>
            </c:ext>
          </c:extLst>
        </c:ser>
        <c:dLbls>
          <c:showLegendKey val="0"/>
          <c:showVal val="0"/>
          <c:showCatName val="0"/>
          <c:showSerName val="0"/>
          <c:showPercent val="0"/>
          <c:showBubbleSize val="0"/>
        </c:dLbls>
        <c:smooth val="0"/>
        <c:axId val="127197696"/>
        <c:axId val="93777856"/>
      </c:lineChart>
      <c:catAx>
        <c:axId val="127197696"/>
        <c:scaling>
          <c:orientation val="minMax"/>
        </c:scaling>
        <c:delete val="0"/>
        <c:axPos val="b"/>
        <c:numFmt formatCode="General" sourceLinked="1"/>
        <c:majorTickMark val="out"/>
        <c:minorTickMark val="none"/>
        <c:tickLblPos val="nextTo"/>
        <c:spPr>
          <a:ln w="19050">
            <a:solidFill>
              <a:schemeClr val="tx1"/>
            </a:solidFill>
          </a:ln>
        </c:spPr>
        <c:txPr>
          <a:bodyPr/>
          <a:lstStyle/>
          <a:p>
            <a:pPr>
              <a:defRPr sz="1000">
                <a:latin typeface="Arial" panose="020B0604020202020204" pitchFamily="34" charset="0"/>
                <a:cs typeface="Arial" panose="020B0604020202020204" pitchFamily="34" charset="0"/>
              </a:defRPr>
            </a:pPr>
            <a:endParaRPr lang="en-US"/>
          </a:p>
        </c:txPr>
        <c:crossAx val="93777856"/>
        <c:crosses val="autoZero"/>
        <c:auto val="1"/>
        <c:lblAlgn val="ctr"/>
        <c:lblOffset val="100"/>
        <c:noMultiLvlLbl val="0"/>
      </c:catAx>
      <c:valAx>
        <c:axId val="93777856"/>
        <c:scaling>
          <c:orientation val="minMax"/>
          <c:max val="100"/>
          <c:min val="0"/>
        </c:scaling>
        <c:delete val="0"/>
        <c:axPos val="l"/>
        <c:numFmt formatCode="General" sourceLinked="1"/>
        <c:majorTickMark val="out"/>
        <c:minorTickMark val="none"/>
        <c:tickLblPos val="nextTo"/>
        <c:spPr>
          <a:ln w="19050">
            <a:solidFill>
              <a:schemeClr val="tx1"/>
            </a:solidFill>
          </a:ln>
        </c:spPr>
        <c:txPr>
          <a:bodyPr/>
          <a:lstStyle/>
          <a:p>
            <a:pPr>
              <a:defRPr sz="1000">
                <a:latin typeface="Arial" panose="020B0604020202020204" pitchFamily="34" charset="0"/>
                <a:cs typeface="Arial" panose="020B0604020202020204" pitchFamily="34" charset="0"/>
              </a:defRPr>
            </a:pPr>
            <a:endParaRPr lang="en-US"/>
          </a:p>
        </c:txPr>
        <c:crossAx val="127197696"/>
        <c:crosses val="autoZero"/>
        <c:crossBetween val="midCat"/>
        <c:majorUnit val="10"/>
        <c:minorUnit val="4.0000000000000008E-2"/>
      </c:valAx>
    </c:plotArea>
    <c:plotVisOnly val="1"/>
    <c:dispBlanksAs val="gap"/>
    <c:showDLblsOverMax val="0"/>
  </c:chart>
  <c:txPr>
    <a:bodyPr/>
    <a:lstStyle/>
    <a:p>
      <a:pPr>
        <a:defRPr sz="1800"/>
      </a:pPr>
      <a:endParaRPr lang="en-US"/>
    </a:p>
  </c:txPr>
  <c:externalData r:id="rId2">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_rels/data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image" Target="../media/image27.png"/><Relationship Id="rId4" Type="http://schemas.openxmlformats.org/officeDocument/2006/relationships/image" Target="../media/image30.png"/></Relationships>
</file>

<file path=ppt/diagrams/_rels/drawing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image" Target="../media/image27.png"/><Relationship Id="rId4" Type="http://schemas.openxmlformats.org/officeDocument/2006/relationships/image" Target="../media/image30.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2670D50-AEDE-4A50-8201-64A5F672E4F6}" type="doc">
      <dgm:prSet loTypeId="urn:microsoft.com/office/officeart/2005/8/layout/vList3" loCatId="list" qsTypeId="urn:microsoft.com/office/officeart/2005/8/quickstyle/simple1" qsCatId="simple" csTypeId="urn:microsoft.com/office/officeart/2005/8/colors/accent1_2" csCatId="accent1" phldr="1"/>
      <dgm:spPr/>
    </dgm:pt>
    <dgm:pt modelId="{2ABAB8B7-3146-4AC4-968A-8861043F3C44}">
      <dgm:prSet phldrT="[Text]" custT="1"/>
      <dgm:spPr>
        <a:noFill/>
        <a:ln>
          <a:noFill/>
        </a:ln>
      </dgm:spPr>
      <dgm:t>
        <a:bodyPr lIns="365760" rIns="228600"/>
        <a:lstStyle/>
        <a:p>
          <a:pPr marL="640080" indent="0" algn="l"/>
          <a:r>
            <a:rPr lang="en-US" sz="1400" b="1" i="0" dirty="0">
              <a:solidFill>
                <a:srgbClr val="2B3E61"/>
              </a:solidFill>
              <a:latin typeface="Arial" panose="020B0604020202020204" pitchFamily="34" charset="0"/>
              <a:cs typeface="Arial" panose="020B0604020202020204" pitchFamily="34" charset="0"/>
            </a:rPr>
            <a:t>To mute or unmute your microphone, toggle the microphone icon at the top right of your interface screen. </a:t>
          </a:r>
        </a:p>
      </dgm:t>
    </dgm:pt>
    <dgm:pt modelId="{809EE3D6-32B2-476C-B3B8-D40843360AF8}" type="parTrans" cxnId="{592FE852-1D80-4C50-A5E7-D17C2C99D48D}">
      <dgm:prSet/>
      <dgm:spPr/>
      <dgm:t>
        <a:bodyPr/>
        <a:lstStyle/>
        <a:p>
          <a:endParaRPr lang="en-US" sz="1200"/>
        </a:p>
      </dgm:t>
    </dgm:pt>
    <dgm:pt modelId="{E2F710D5-8A66-4C4E-870F-B929A8EECEDD}" type="sibTrans" cxnId="{592FE852-1D80-4C50-A5E7-D17C2C99D48D}">
      <dgm:prSet/>
      <dgm:spPr/>
      <dgm:t>
        <a:bodyPr/>
        <a:lstStyle/>
        <a:p>
          <a:endParaRPr lang="en-US" sz="1200"/>
        </a:p>
      </dgm:t>
    </dgm:pt>
    <dgm:pt modelId="{306F0856-E449-462F-9B67-EC399EF5321F}">
      <dgm:prSet phldrT="[Text]" custT="1"/>
      <dgm:spPr>
        <a:noFill/>
        <a:ln>
          <a:noFill/>
        </a:ln>
      </dgm:spPr>
      <dgm:t>
        <a:bodyPr lIns="182880" rIns="228600"/>
        <a:lstStyle/>
        <a:p>
          <a:pPr marL="822960" indent="0" algn="l">
            <a:buNone/>
          </a:pPr>
          <a:r>
            <a:rPr lang="en-US" sz="1400" b="0" i="0" kern="1200">
              <a:solidFill>
                <a:srgbClr val="2B3E61"/>
              </a:solidFill>
              <a:latin typeface="Arial" panose="020B0604020202020204" pitchFamily="34" charset="0"/>
              <a:ea typeface="+mn-ea"/>
              <a:cs typeface="Arial" panose="020B0604020202020204" pitchFamily="34" charset="0"/>
            </a:rPr>
            <a:t>For tech support, please use Moderator Chat function</a:t>
          </a:r>
        </a:p>
        <a:p>
          <a:pPr marL="822960" indent="0" algn="l">
            <a:buNone/>
          </a:pPr>
          <a:r>
            <a:rPr lang="en-US" sz="1100" b="0" i="0" kern="1200">
              <a:solidFill>
                <a:srgbClr val="2B3E61"/>
              </a:solidFill>
              <a:latin typeface="Arial" panose="020B0604020202020204" pitchFamily="34" charset="0"/>
              <a:ea typeface="+mn-ea"/>
              <a:cs typeface="Arial" panose="020B0604020202020204" pitchFamily="34" charset="0"/>
            </a:rPr>
            <a:t>If you are having technical problems or have questions about the teleconference platform, please communicate directly with the Targeted Oncology team using the moderator chat function.</a:t>
          </a:r>
        </a:p>
      </dgm:t>
    </dgm:pt>
    <dgm:pt modelId="{AF7B421F-EF38-4F78-94D4-0D1D4ED2A2DD}" type="parTrans" cxnId="{02584B71-1B76-4636-B573-1499B337F691}">
      <dgm:prSet/>
      <dgm:spPr/>
      <dgm:t>
        <a:bodyPr/>
        <a:lstStyle/>
        <a:p>
          <a:endParaRPr lang="en-US" sz="1200"/>
        </a:p>
      </dgm:t>
    </dgm:pt>
    <dgm:pt modelId="{264A59F8-6580-404B-B529-6B9F1D6871F6}" type="sibTrans" cxnId="{02584B71-1B76-4636-B573-1499B337F691}">
      <dgm:prSet/>
      <dgm:spPr/>
      <dgm:t>
        <a:bodyPr/>
        <a:lstStyle/>
        <a:p>
          <a:endParaRPr lang="en-US" sz="1200"/>
        </a:p>
      </dgm:t>
    </dgm:pt>
    <dgm:pt modelId="{ED228D30-C958-4D46-9F2B-581C82703870}">
      <dgm:prSet phldrT="[Text]" custT="1"/>
      <dgm:spPr>
        <a:noFill/>
        <a:ln>
          <a:noFill/>
        </a:ln>
      </dgm:spPr>
      <dgm:t>
        <a:bodyPr lIns="182880" rIns="228600"/>
        <a:lstStyle/>
        <a:p>
          <a:pPr marL="822960" indent="0" algn="l"/>
          <a:r>
            <a:rPr lang="en-US" sz="1400" b="0" i="0" kern="1200">
              <a:solidFill>
                <a:srgbClr val="2B3E61"/>
              </a:solidFill>
              <a:latin typeface="Arial" panose="020B0604020202020204" pitchFamily="34" charset="0"/>
              <a:ea typeface="+mn-ea"/>
              <a:cs typeface="Arial" panose="020B0604020202020204" pitchFamily="34" charset="0"/>
            </a:rPr>
            <a:t>Polling</a:t>
          </a:r>
        </a:p>
        <a:p>
          <a:pPr marL="822960" indent="0" algn="l"/>
          <a:r>
            <a:rPr lang="en-US" sz="1100" b="0" i="0" kern="1200">
              <a:solidFill>
                <a:srgbClr val="2B3E61"/>
              </a:solidFill>
              <a:latin typeface="Arial" panose="020B0604020202020204" pitchFamily="34" charset="0"/>
              <a:ea typeface="+mn-ea"/>
              <a:cs typeface="Arial" panose="020B0604020202020204" pitchFamily="34" charset="0"/>
            </a:rPr>
            <a:t>Throughout the program, your moderator will ask you to submit answers to polling questions. To access the question and vote, please click the polling icon on the right side of your screen.</a:t>
          </a:r>
        </a:p>
      </dgm:t>
    </dgm:pt>
    <dgm:pt modelId="{94C67DF1-8840-44D3-BDCA-FCC5CD4B69B0}" type="parTrans" cxnId="{5AEBC682-207C-4AE1-A740-A80DFFE359B0}">
      <dgm:prSet/>
      <dgm:spPr/>
      <dgm:t>
        <a:bodyPr/>
        <a:lstStyle/>
        <a:p>
          <a:endParaRPr lang="en-US" sz="1200"/>
        </a:p>
      </dgm:t>
    </dgm:pt>
    <dgm:pt modelId="{CCA8B19F-1465-4566-BF75-0630FC3DCBBA}" type="sibTrans" cxnId="{5AEBC682-207C-4AE1-A740-A80DFFE359B0}">
      <dgm:prSet/>
      <dgm:spPr/>
      <dgm:t>
        <a:bodyPr/>
        <a:lstStyle/>
        <a:p>
          <a:endParaRPr lang="en-US" sz="1200"/>
        </a:p>
      </dgm:t>
    </dgm:pt>
    <dgm:pt modelId="{D08AC018-DC0C-41D0-BBD7-46BC79FBCDFC}">
      <dgm:prSet phldrT="[Text]" custT="1"/>
      <dgm:spPr>
        <a:noFill/>
        <a:ln>
          <a:noFill/>
        </a:ln>
      </dgm:spPr>
      <dgm:t>
        <a:bodyPr lIns="365760" rIns="228600"/>
        <a:lstStyle/>
        <a:p>
          <a:pPr marL="640080" indent="0" algn="l"/>
          <a:r>
            <a:rPr lang="en-US" sz="1400" b="0" i="0" kern="1200" dirty="0">
              <a:solidFill>
                <a:srgbClr val="2B3E61"/>
              </a:solidFill>
              <a:latin typeface="Arial" panose="020B0604020202020204" pitchFamily="34" charset="0"/>
              <a:ea typeface="+mn-ea"/>
              <a:cs typeface="Arial" panose="020B0604020202020204" pitchFamily="34" charset="0"/>
              <a:sym typeface="Arial"/>
            </a:rPr>
            <a:t>We welcome comments and questions during this interactive program. </a:t>
          </a:r>
        </a:p>
        <a:p>
          <a:pPr marL="640080" indent="0" algn="l"/>
          <a:r>
            <a:rPr lang="en-US" sz="1100" b="0" i="0" kern="1200" dirty="0">
              <a:solidFill>
                <a:srgbClr val="2B3E61"/>
              </a:solidFill>
              <a:latin typeface="Arial" panose="020B0604020202020204" pitchFamily="34" charset="0"/>
              <a:ea typeface="+mn-ea"/>
              <a:cs typeface="Arial" panose="020B0604020202020204" pitchFamily="34" charset="0"/>
              <a:sym typeface="Arial"/>
            </a:rPr>
            <a:t>If you would like to share a comment or question, unmute your microphone and proceed with your comment or question. Once your question/comment has been addressed, please </a:t>
          </a:r>
          <a:r>
            <a:rPr lang="en-US" sz="1100" b="0" i="0" kern="1200" dirty="0" err="1">
              <a:solidFill>
                <a:srgbClr val="2B3E61"/>
              </a:solidFill>
              <a:latin typeface="Arial" panose="020B0604020202020204" pitchFamily="34" charset="0"/>
              <a:ea typeface="+mn-ea"/>
              <a:cs typeface="Arial" panose="020B0604020202020204" pitchFamily="34" charset="0"/>
              <a:sym typeface="Arial"/>
            </a:rPr>
            <a:t>remute</a:t>
          </a:r>
          <a:r>
            <a:rPr lang="en-US" sz="1100" b="0" i="0" kern="1200" dirty="0">
              <a:solidFill>
                <a:srgbClr val="2B3E61"/>
              </a:solidFill>
              <a:latin typeface="Arial" panose="020B0604020202020204" pitchFamily="34" charset="0"/>
              <a:ea typeface="+mn-ea"/>
              <a:cs typeface="Arial" panose="020B0604020202020204" pitchFamily="34" charset="0"/>
              <a:sym typeface="Arial"/>
            </a:rPr>
            <a:t> your microphone. </a:t>
          </a:r>
          <a:endParaRPr lang="en-US" sz="1100" b="0" i="0" kern="1200" dirty="0">
            <a:solidFill>
              <a:srgbClr val="2B3E61"/>
            </a:solidFill>
            <a:latin typeface="Arial" panose="020B0604020202020204" pitchFamily="34" charset="0"/>
            <a:ea typeface="+mn-ea"/>
            <a:cs typeface="Arial" panose="020B0604020202020204" pitchFamily="34" charset="0"/>
          </a:endParaRPr>
        </a:p>
      </dgm:t>
    </dgm:pt>
    <dgm:pt modelId="{2F5251BF-6300-4F96-91D2-0F847C4B967C}" type="sibTrans" cxnId="{1024EC59-27DC-4AF7-BD35-584E651513C5}">
      <dgm:prSet/>
      <dgm:spPr/>
      <dgm:t>
        <a:bodyPr/>
        <a:lstStyle/>
        <a:p>
          <a:endParaRPr lang="en-US"/>
        </a:p>
      </dgm:t>
    </dgm:pt>
    <dgm:pt modelId="{2DF74C08-C9D3-43FC-95B4-2D829F82DEF9}" type="parTrans" cxnId="{1024EC59-27DC-4AF7-BD35-584E651513C5}">
      <dgm:prSet/>
      <dgm:spPr/>
      <dgm:t>
        <a:bodyPr/>
        <a:lstStyle/>
        <a:p>
          <a:endParaRPr lang="en-US"/>
        </a:p>
      </dgm:t>
    </dgm:pt>
    <dgm:pt modelId="{628B0E30-03C8-4042-877B-5BA7352B5253}">
      <dgm:prSet phldrT="[Text]" custT="1"/>
      <dgm:spPr>
        <a:noFill/>
        <a:ln w="25400" cap="flat" cmpd="sng" algn="ctr">
          <a:noFill/>
          <a:prstDash val="solid"/>
        </a:ln>
        <a:effectLst/>
      </dgm:spPr>
      <dgm:t>
        <a:bodyPr spcFirstLastPara="0" vert="horz" wrap="square" lIns="228600" tIns="45720" rIns="228600" bIns="45720" numCol="1" spcCol="1270" anchor="ctr" anchorCtr="0"/>
        <a:lstStyle/>
        <a:p>
          <a:pPr marL="658368" indent="119063" algn="l"/>
          <a:r>
            <a:rPr lang="en-US" sz="1400" b="0" i="0" kern="1200" dirty="0">
              <a:solidFill>
                <a:srgbClr val="2B3E61"/>
              </a:solidFill>
              <a:latin typeface="Arial" panose="020B0604020202020204" pitchFamily="34" charset="0"/>
              <a:ea typeface="+mn-ea"/>
              <a:cs typeface="Arial" panose="020B0604020202020204" pitchFamily="34" charset="0"/>
            </a:rPr>
            <a:t>Please keep microphone muted when you are not speaking</a:t>
          </a:r>
        </a:p>
      </dgm:t>
    </dgm:pt>
    <dgm:pt modelId="{2EB53DCC-B1B7-41FB-8A94-5C2247B8D374}" type="sibTrans" cxnId="{44FB521E-9FFB-492F-AE80-122C961D4109}">
      <dgm:prSet/>
      <dgm:spPr/>
      <dgm:t>
        <a:bodyPr/>
        <a:lstStyle/>
        <a:p>
          <a:endParaRPr lang="en-US"/>
        </a:p>
      </dgm:t>
    </dgm:pt>
    <dgm:pt modelId="{9742298D-D315-44AA-B03E-9B0DBAC82CAB}" type="parTrans" cxnId="{44FB521E-9FFB-492F-AE80-122C961D4109}">
      <dgm:prSet/>
      <dgm:spPr/>
      <dgm:t>
        <a:bodyPr/>
        <a:lstStyle/>
        <a:p>
          <a:endParaRPr lang="en-US"/>
        </a:p>
      </dgm:t>
    </dgm:pt>
    <dgm:pt modelId="{0614C866-A5B3-44A1-97A9-9D7CDC83AA6A}" type="pres">
      <dgm:prSet presAssocID="{F2670D50-AEDE-4A50-8201-64A5F672E4F6}" presName="linearFlow" presStyleCnt="0">
        <dgm:presLayoutVars>
          <dgm:dir/>
          <dgm:resizeHandles val="exact"/>
        </dgm:presLayoutVars>
      </dgm:prSet>
      <dgm:spPr/>
    </dgm:pt>
    <dgm:pt modelId="{948015EA-EF72-4597-BFC9-F930510C346A}" type="pres">
      <dgm:prSet presAssocID="{2ABAB8B7-3146-4AC4-968A-8861043F3C44}" presName="composite" presStyleCnt="0"/>
      <dgm:spPr/>
    </dgm:pt>
    <dgm:pt modelId="{31558907-928C-4233-9C70-DDF3D6860DB4}" type="pres">
      <dgm:prSet presAssocID="{2ABAB8B7-3146-4AC4-968A-8861043F3C44}" presName="imgShp" presStyleLbl="fgImgPlace1" presStyleIdx="0" presStyleCnt="5" custScaleX="126287" custScaleY="127321" custLinFactX="-100000" custLinFactNeighborX="-116741" custLinFactNeighborY="280"/>
      <dgm:spPr>
        <a:blipFill rotWithShape="1">
          <a:blip xmlns:r="http://schemas.openxmlformats.org/officeDocument/2006/relationships" r:embed="rId1"/>
          <a:srcRect/>
          <a:stretch>
            <a:fillRect t="-4000" b="-4000"/>
          </a:stretch>
        </a:blipFill>
      </dgm:spPr>
      <dgm:extLst>
        <a:ext uri="{E40237B7-FDA0-4F09-8148-C483321AD2D9}">
          <dgm14:cNvPr xmlns:dgm14="http://schemas.microsoft.com/office/drawing/2010/diagram" id="0" name="" descr="Document"/>
        </a:ext>
      </dgm:extLst>
    </dgm:pt>
    <dgm:pt modelId="{B25500B7-99BE-4549-BAE2-0F112E09D867}" type="pres">
      <dgm:prSet presAssocID="{2ABAB8B7-3146-4AC4-968A-8861043F3C44}" presName="txShp" presStyleLbl="node1" presStyleIdx="0" presStyleCnt="5" custScaleX="150376" custScaleY="116874" custLinFactNeighborX="250" custLinFactNeighborY="-218">
        <dgm:presLayoutVars>
          <dgm:bulletEnabled val="1"/>
        </dgm:presLayoutVars>
      </dgm:prSet>
      <dgm:spPr>
        <a:prstGeom prst="rect">
          <a:avLst/>
        </a:prstGeom>
      </dgm:spPr>
    </dgm:pt>
    <dgm:pt modelId="{1D7CB020-ECBB-49A5-B0A3-F5A032D8C21D}" type="pres">
      <dgm:prSet presAssocID="{E2F710D5-8A66-4C4E-870F-B929A8EECEDD}" presName="spacing" presStyleCnt="0"/>
      <dgm:spPr/>
    </dgm:pt>
    <dgm:pt modelId="{B8B23663-27B7-420A-AED2-D3F301ED0B3A}" type="pres">
      <dgm:prSet presAssocID="{628B0E30-03C8-4042-877B-5BA7352B5253}" presName="composite" presStyleCnt="0"/>
      <dgm:spPr/>
    </dgm:pt>
    <dgm:pt modelId="{2F0C9AC1-694E-4E0C-B388-ABE96A2A160D}" type="pres">
      <dgm:prSet presAssocID="{628B0E30-03C8-4042-877B-5BA7352B5253}" presName="imgShp" presStyleLbl="fgImgPlace1" presStyleIdx="1" presStyleCnt="5" custScaleX="126287" custScaleY="127321" custLinFactX="-100000" custLinFactNeighborX="-116764" custLinFactNeighborY="-22370"/>
      <dgm:spPr>
        <a:blipFill rotWithShape="1">
          <a:blip xmlns:r="http://schemas.openxmlformats.org/officeDocument/2006/relationships" r:embed="rId2"/>
          <a:srcRect/>
          <a:stretch>
            <a:fillRect t="-21000" b="-21000"/>
          </a:stretch>
        </a:blipFill>
      </dgm:spPr>
    </dgm:pt>
    <dgm:pt modelId="{BD422804-153F-476F-BD28-8CCE3160BF0E}" type="pres">
      <dgm:prSet presAssocID="{628B0E30-03C8-4042-877B-5BA7352B5253}" presName="txShp" presStyleLbl="node1" presStyleIdx="1" presStyleCnt="5" custScaleX="150376" custScaleY="116778" custLinFactNeighborX="250" custLinFactNeighborY="-20679">
        <dgm:presLayoutVars>
          <dgm:bulletEnabled val="1"/>
        </dgm:presLayoutVars>
      </dgm:prSet>
      <dgm:spPr>
        <a:xfrm rot="10800000">
          <a:off x="-1" y="859447"/>
          <a:ext cx="8050700" cy="758011"/>
        </a:xfrm>
        <a:prstGeom prst="rect">
          <a:avLst/>
        </a:prstGeom>
      </dgm:spPr>
    </dgm:pt>
    <dgm:pt modelId="{A4AAF142-4C0B-4458-8910-2D1BD5D6FE66}" type="pres">
      <dgm:prSet presAssocID="{2EB53DCC-B1B7-41FB-8A94-5C2247B8D374}" presName="spacing" presStyleCnt="0"/>
      <dgm:spPr/>
    </dgm:pt>
    <dgm:pt modelId="{1928B321-2F23-40D4-8524-D0A417AAA2D9}" type="pres">
      <dgm:prSet presAssocID="{D08AC018-DC0C-41D0-BBD7-46BC79FBCDFC}" presName="composite" presStyleCnt="0"/>
      <dgm:spPr/>
    </dgm:pt>
    <dgm:pt modelId="{E08D2DC7-762D-40D5-B238-9CDBF032166A}" type="pres">
      <dgm:prSet presAssocID="{D08AC018-DC0C-41D0-BBD7-46BC79FBCDFC}" presName="imgShp" presStyleLbl="fgImgPlace1" presStyleIdx="2" presStyleCnt="5" custScaleX="126287" custScaleY="127321" custLinFactX="-100000" custLinFactNeighborX="-117529" custLinFactNeighborY="-40667"/>
      <dgm:spPr>
        <a:blipFill rotWithShape="1">
          <a:blip xmlns:r="http://schemas.openxmlformats.org/officeDocument/2006/relationships" r:embed="rId1"/>
          <a:srcRect/>
          <a:stretch>
            <a:fillRect t="-4000" b="-4000"/>
          </a:stretch>
        </a:blipFill>
      </dgm:spPr>
    </dgm:pt>
    <dgm:pt modelId="{55D79FF1-6E96-4309-A4D7-5E1CD8C1D58E}" type="pres">
      <dgm:prSet presAssocID="{D08AC018-DC0C-41D0-BBD7-46BC79FBCDFC}" presName="txShp" presStyleLbl="node1" presStyleIdx="2" presStyleCnt="5" custScaleX="150302" custScaleY="119434" custLinFactNeighborX="286" custLinFactNeighborY="-38404">
        <dgm:presLayoutVars>
          <dgm:bulletEnabled val="1"/>
        </dgm:presLayoutVars>
      </dgm:prSet>
      <dgm:spPr>
        <a:prstGeom prst="rect">
          <a:avLst/>
        </a:prstGeom>
      </dgm:spPr>
    </dgm:pt>
    <dgm:pt modelId="{CBF5F9CC-B7CD-4493-8012-4A22905A8E54}" type="pres">
      <dgm:prSet presAssocID="{2F5251BF-6300-4F96-91D2-0F847C4B967C}" presName="spacing" presStyleCnt="0"/>
      <dgm:spPr/>
    </dgm:pt>
    <dgm:pt modelId="{C5A8C80F-FF5D-42B9-9CCF-C5988D533837}" type="pres">
      <dgm:prSet presAssocID="{306F0856-E449-462F-9B67-EC399EF5321F}" presName="composite" presStyleCnt="0"/>
      <dgm:spPr/>
    </dgm:pt>
    <dgm:pt modelId="{1B44D380-6203-41BD-B3EF-419288C3B6E3}" type="pres">
      <dgm:prSet presAssocID="{306F0856-E449-462F-9B67-EC399EF5321F}" presName="imgShp" presStyleLbl="fgImgPlace1" presStyleIdx="3" presStyleCnt="5" custScaleX="129051" custScaleY="127321" custLinFactX="-100000" custLinFactNeighborX="-116336" custLinFactNeighborY="-57240"/>
      <dgm:spPr>
        <a:blipFill rotWithShape="1">
          <a:blip xmlns:r="http://schemas.openxmlformats.org/officeDocument/2006/relationships" r:embed="rId3"/>
          <a:srcRect/>
          <a:stretch>
            <a:fillRect t="-1000" b="-1000"/>
          </a:stretch>
        </a:blipFill>
      </dgm:spPr>
      <dgm:extLst>
        <a:ext uri="{E40237B7-FDA0-4F09-8148-C483321AD2D9}">
          <dgm14:cNvPr xmlns:dgm14="http://schemas.microsoft.com/office/drawing/2010/diagram" id="0" name="" descr="Smart Phone"/>
        </a:ext>
      </dgm:extLst>
    </dgm:pt>
    <dgm:pt modelId="{3CF82221-5FDB-451D-AE37-70A59B656E18}" type="pres">
      <dgm:prSet presAssocID="{306F0856-E449-462F-9B67-EC399EF5321F}" presName="txShp" presStyleLbl="node1" presStyleIdx="3" presStyleCnt="5" custScaleX="150376" custScaleY="119104" custLinFactNeighborX="250" custLinFactNeighborY="-57041">
        <dgm:presLayoutVars>
          <dgm:bulletEnabled val="1"/>
        </dgm:presLayoutVars>
      </dgm:prSet>
      <dgm:spPr>
        <a:prstGeom prst="rect">
          <a:avLst/>
        </a:prstGeom>
      </dgm:spPr>
    </dgm:pt>
    <dgm:pt modelId="{B4A117BD-01E6-4FF7-8CF4-880DD987793A}" type="pres">
      <dgm:prSet presAssocID="{264A59F8-6580-404B-B529-6B9F1D6871F6}" presName="spacing" presStyleCnt="0"/>
      <dgm:spPr/>
    </dgm:pt>
    <dgm:pt modelId="{4401A5E3-D8FA-4245-BAB8-7EA991DA0AEB}" type="pres">
      <dgm:prSet presAssocID="{ED228D30-C958-4D46-9F2B-581C82703870}" presName="composite" presStyleCnt="0"/>
      <dgm:spPr/>
    </dgm:pt>
    <dgm:pt modelId="{F4140C54-6F2C-4EC0-AA44-90EA952111ED}" type="pres">
      <dgm:prSet presAssocID="{ED228D30-C958-4D46-9F2B-581C82703870}" presName="imgShp" presStyleLbl="fgImgPlace1" presStyleIdx="4" presStyleCnt="5" custScaleX="126287" custScaleY="127321" custLinFactX="-100000" custLinFactNeighborX="-117862" custLinFactNeighborY="-76036"/>
      <dgm:spPr>
        <a:blipFill rotWithShape="1">
          <a:blip xmlns:r="http://schemas.openxmlformats.org/officeDocument/2006/relationships" r:embed="rId4"/>
          <a:srcRect/>
          <a:stretch>
            <a:fillRect l="-8000" r="-8000"/>
          </a:stretch>
        </a:blipFill>
      </dgm:spPr>
      <dgm:extLst>
        <a:ext uri="{E40237B7-FDA0-4F09-8148-C483321AD2D9}">
          <dgm14:cNvPr xmlns:dgm14="http://schemas.microsoft.com/office/drawing/2010/diagram" id="0" name="" descr="Pencil"/>
        </a:ext>
      </dgm:extLst>
    </dgm:pt>
    <dgm:pt modelId="{780C3995-8F1B-4F13-BA58-F697CC3325D7}" type="pres">
      <dgm:prSet presAssocID="{ED228D30-C958-4D46-9F2B-581C82703870}" presName="txShp" presStyleLbl="node1" presStyleIdx="4" presStyleCnt="5" custScaleX="150376" custScaleY="119798" custLinFactNeighborX="250" custLinFactNeighborY="-72549">
        <dgm:presLayoutVars>
          <dgm:bulletEnabled val="1"/>
        </dgm:presLayoutVars>
      </dgm:prSet>
      <dgm:spPr>
        <a:prstGeom prst="rect">
          <a:avLst/>
        </a:prstGeom>
      </dgm:spPr>
    </dgm:pt>
  </dgm:ptLst>
  <dgm:cxnLst>
    <dgm:cxn modelId="{8876EF18-9D54-4898-82DC-7203283FFE86}" type="presOf" srcId="{628B0E30-03C8-4042-877B-5BA7352B5253}" destId="{BD422804-153F-476F-BD28-8CCE3160BF0E}" srcOrd="0" destOrd="0" presId="urn:microsoft.com/office/officeart/2005/8/layout/vList3"/>
    <dgm:cxn modelId="{44FB521E-9FFB-492F-AE80-122C961D4109}" srcId="{F2670D50-AEDE-4A50-8201-64A5F672E4F6}" destId="{628B0E30-03C8-4042-877B-5BA7352B5253}" srcOrd="1" destOrd="0" parTransId="{9742298D-D315-44AA-B03E-9B0DBAC82CAB}" sibTransId="{2EB53DCC-B1B7-41FB-8A94-5C2247B8D374}"/>
    <dgm:cxn modelId="{E100E538-2EF8-494C-A505-F7AC192AD799}" type="presOf" srcId="{306F0856-E449-462F-9B67-EC399EF5321F}" destId="{3CF82221-5FDB-451D-AE37-70A59B656E18}" srcOrd="0" destOrd="0" presId="urn:microsoft.com/office/officeart/2005/8/layout/vList3"/>
    <dgm:cxn modelId="{4BEDB23C-881A-4031-BFE1-66CE7DC74C69}" type="presOf" srcId="{D08AC018-DC0C-41D0-BBD7-46BC79FBCDFC}" destId="{55D79FF1-6E96-4309-A4D7-5E1CD8C1D58E}" srcOrd="0" destOrd="0" presId="urn:microsoft.com/office/officeart/2005/8/layout/vList3"/>
    <dgm:cxn modelId="{592FE852-1D80-4C50-A5E7-D17C2C99D48D}" srcId="{F2670D50-AEDE-4A50-8201-64A5F672E4F6}" destId="{2ABAB8B7-3146-4AC4-968A-8861043F3C44}" srcOrd="0" destOrd="0" parTransId="{809EE3D6-32B2-476C-B3B8-D40843360AF8}" sibTransId="{E2F710D5-8A66-4C4E-870F-B929A8EECEDD}"/>
    <dgm:cxn modelId="{1024EC59-27DC-4AF7-BD35-584E651513C5}" srcId="{F2670D50-AEDE-4A50-8201-64A5F672E4F6}" destId="{D08AC018-DC0C-41D0-BBD7-46BC79FBCDFC}" srcOrd="2" destOrd="0" parTransId="{2DF74C08-C9D3-43FC-95B4-2D829F82DEF9}" sibTransId="{2F5251BF-6300-4F96-91D2-0F847C4B967C}"/>
    <dgm:cxn modelId="{1318BA62-0FB8-4185-ACAA-3E6939BAFA0B}" type="presOf" srcId="{2ABAB8B7-3146-4AC4-968A-8861043F3C44}" destId="{B25500B7-99BE-4549-BAE2-0F112E09D867}" srcOrd="0" destOrd="0" presId="urn:microsoft.com/office/officeart/2005/8/layout/vList3"/>
    <dgm:cxn modelId="{02584B71-1B76-4636-B573-1499B337F691}" srcId="{F2670D50-AEDE-4A50-8201-64A5F672E4F6}" destId="{306F0856-E449-462F-9B67-EC399EF5321F}" srcOrd="3" destOrd="0" parTransId="{AF7B421F-EF38-4F78-94D4-0D1D4ED2A2DD}" sibTransId="{264A59F8-6580-404B-B529-6B9F1D6871F6}"/>
    <dgm:cxn modelId="{5AEBC682-207C-4AE1-A740-A80DFFE359B0}" srcId="{F2670D50-AEDE-4A50-8201-64A5F672E4F6}" destId="{ED228D30-C958-4D46-9F2B-581C82703870}" srcOrd="4" destOrd="0" parTransId="{94C67DF1-8840-44D3-BDCA-FCC5CD4B69B0}" sibTransId="{CCA8B19F-1465-4566-BF75-0630FC3DCBBA}"/>
    <dgm:cxn modelId="{6329E794-7B28-4166-8A04-F0E52B65823F}" type="presOf" srcId="{ED228D30-C958-4D46-9F2B-581C82703870}" destId="{780C3995-8F1B-4F13-BA58-F697CC3325D7}" srcOrd="0" destOrd="0" presId="urn:microsoft.com/office/officeart/2005/8/layout/vList3"/>
    <dgm:cxn modelId="{8DC1A7A9-85BC-4B48-A9AB-CB24CE2E2F16}" type="presOf" srcId="{F2670D50-AEDE-4A50-8201-64A5F672E4F6}" destId="{0614C866-A5B3-44A1-97A9-9D7CDC83AA6A}" srcOrd="0" destOrd="0" presId="urn:microsoft.com/office/officeart/2005/8/layout/vList3"/>
    <dgm:cxn modelId="{2BB7CF6D-A26F-4467-9A79-4A87AFBDBD7F}" type="presParOf" srcId="{0614C866-A5B3-44A1-97A9-9D7CDC83AA6A}" destId="{948015EA-EF72-4597-BFC9-F930510C346A}" srcOrd="0" destOrd="0" presId="urn:microsoft.com/office/officeart/2005/8/layout/vList3"/>
    <dgm:cxn modelId="{5C6E5B06-55DC-4793-890D-5A2B9882AA9A}" type="presParOf" srcId="{948015EA-EF72-4597-BFC9-F930510C346A}" destId="{31558907-928C-4233-9C70-DDF3D6860DB4}" srcOrd="0" destOrd="0" presId="urn:microsoft.com/office/officeart/2005/8/layout/vList3"/>
    <dgm:cxn modelId="{787093FA-70AF-45C1-B860-4177364A130F}" type="presParOf" srcId="{948015EA-EF72-4597-BFC9-F930510C346A}" destId="{B25500B7-99BE-4549-BAE2-0F112E09D867}" srcOrd="1" destOrd="0" presId="urn:microsoft.com/office/officeart/2005/8/layout/vList3"/>
    <dgm:cxn modelId="{F0F2CD44-E50A-49DE-92FA-CFA5CDC65C0F}" type="presParOf" srcId="{0614C866-A5B3-44A1-97A9-9D7CDC83AA6A}" destId="{1D7CB020-ECBB-49A5-B0A3-F5A032D8C21D}" srcOrd="1" destOrd="0" presId="urn:microsoft.com/office/officeart/2005/8/layout/vList3"/>
    <dgm:cxn modelId="{7E41FA8E-B81D-4FA4-913B-7741520C4E04}" type="presParOf" srcId="{0614C866-A5B3-44A1-97A9-9D7CDC83AA6A}" destId="{B8B23663-27B7-420A-AED2-D3F301ED0B3A}" srcOrd="2" destOrd="0" presId="urn:microsoft.com/office/officeart/2005/8/layout/vList3"/>
    <dgm:cxn modelId="{CD1C0506-70C2-4428-B795-F50410EF8444}" type="presParOf" srcId="{B8B23663-27B7-420A-AED2-D3F301ED0B3A}" destId="{2F0C9AC1-694E-4E0C-B388-ABE96A2A160D}" srcOrd="0" destOrd="0" presId="urn:microsoft.com/office/officeart/2005/8/layout/vList3"/>
    <dgm:cxn modelId="{4920A7E1-2127-42EF-854C-654B38383BC2}" type="presParOf" srcId="{B8B23663-27B7-420A-AED2-D3F301ED0B3A}" destId="{BD422804-153F-476F-BD28-8CCE3160BF0E}" srcOrd="1" destOrd="0" presId="urn:microsoft.com/office/officeart/2005/8/layout/vList3"/>
    <dgm:cxn modelId="{C40C42A3-B21C-4A06-AD01-403898B690A4}" type="presParOf" srcId="{0614C866-A5B3-44A1-97A9-9D7CDC83AA6A}" destId="{A4AAF142-4C0B-4458-8910-2D1BD5D6FE66}" srcOrd="3" destOrd="0" presId="urn:microsoft.com/office/officeart/2005/8/layout/vList3"/>
    <dgm:cxn modelId="{2F06FF06-10EB-48A5-9DE3-FDE2E68572B3}" type="presParOf" srcId="{0614C866-A5B3-44A1-97A9-9D7CDC83AA6A}" destId="{1928B321-2F23-40D4-8524-D0A417AAA2D9}" srcOrd="4" destOrd="0" presId="urn:microsoft.com/office/officeart/2005/8/layout/vList3"/>
    <dgm:cxn modelId="{17B34DF2-59C6-45C2-9BF3-222A79309BCE}" type="presParOf" srcId="{1928B321-2F23-40D4-8524-D0A417AAA2D9}" destId="{E08D2DC7-762D-40D5-B238-9CDBF032166A}" srcOrd="0" destOrd="0" presId="urn:microsoft.com/office/officeart/2005/8/layout/vList3"/>
    <dgm:cxn modelId="{284CEEE6-5B02-49F9-952E-68B9D2C83F9C}" type="presParOf" srcId="{1928B321-2F23-40D4-8524-D0A417AAA2D9}" destId="{55D79FF1-6E96-4309-A4D7-5E1CD8C1D58E}" srcOrd="1" destOrd="0" presId="urn:microsoft.com/office/officeart/2005/8/layout/vList3"/>
    <dgm:cxn modelId="{68124311-611B-48F4-80A4-6719D2FEB412}" type="presParOf" srcId="{0614C866-A5B3-44A1-97A9-9D7CDC83AA6A}" destId="{CBF5F9CC-B7CD-4493-8012-4A22905A8E54}" srcOrd="5" destOrd="0" presId="urn:microsoft.com/office/officeart/2005/8/layout/vList3"/>
    <dgm:cxn modelId="{8A45645F-6EA7-4334-986A-A1974E3A00E9}" type="presParOf" srcId="{0614C866-A5B3-44A1-97A9-9D7CDC83AA6A}" destId="{C5A8C80F-FF5D-42B9-9CCF-C5988D533837}" srcOrd="6" destOrd="0" presId="urn:microsoft.com/office/officeart/2005/8/layout/vList3"/>
    <dgm:cxn modelId="{2AD2289B-ABBB-4E6C-94BF-91A3B70F1871}" type="presParOf" srcId="{C5A8C80F-FF5D-42B9-9CCF-C5988D533837}" destId="{1B44D380-6203-41BD-B3EF-419288C3B6E3}" srcOrd="0" destOrd="0" presId="urn:microsoft.com/office/officeart/2005/8/layout/vList3"/>
    <dgm:cxn modelId="{0E757561-45F1-4A5F-9D23-391DABD16A96}" type="presParOf" srcId="{C5A8C80F-FF5D-42B9-9CCF-C5988D533837}" destId="{3CF82221-5FDB-451D-AE37-70A59B656E18}" srcOrd="1" destOrd="0" presId="urn:microsoft.com/office/officeart/2005/8/layout/vList3"/>
    <dgm:cxn modelId="{F3C7FB1D-33B7-4BB5-A9C6-95B0BA77A609}" type="presParOf" srcId="{0614C866-A5B3-44A1-97A9-9D7CDC83AA6A}" destId="{B4A117BD-01E6-4FF7-8CF4-880DD987793A}" srcOrd="7" destOrd="0" presId="urn:microsoft.com/office/officeart/2005/8/layout/vList3"/>
    <dgm:cxn modelId="{871118F2-AA3C-4943-8FE4-6691B3A0017F}" type="presParOf" srcId="{0614C866-A5B3-44A1-97A9-9D7CDC83AA6A}" destId="{4401A5E3-D8FA-4245-BAB8-7EA991DA0AEB}" srcOrd="8" destOrd="0" presId="urn:microsoft.com/office/officeart/2005/8/layout/vList3"/>
    <dgm:cxn modelId="{2AB5C8D3-80D9-488B-8110-D4696B71987F}" type="presParOf" srcId="{4401A5E3-D8FA-4245-BAB8-7EA991DA0AEB}" destId="{F4140C54-6F2C-4EC0-AA44-90EA952111ED}" srcOrd="0" destOrd="0" presId="urn:microsoft.com/office/officeart/2005/8/layout/vList3"/>
    <dgm:cxn modelId="{57186AC8-2071-49FD-A49E-3219B8016DEC}" type="presParOf" srcId="{4401A5E3-D8FA-4245-BAB8-7EA991DA0AEB}" destId="{780C3995-8F1B-4F13-BA58-F697CC3325D7}" srcOrd="1" destOrd="0" presId="urn:microsoft.com/office/officeart/2005/8/layout/vList3"/>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5500B7-99BE-4549-BAE2-0F112E09D867}">
      <dsp:nvSpPr>
        <dsp:cNvPr id="0" name=""/>
        <dsp:cNvSpPr/>
      </dsp:nvSpPr>
      <dsp:spPr>
        <a:xfrm rot="10800000">
          <a:off x="-1" y="31294"/>
          <a:ext cx="9187052" cy="699023"/>
        </a:xfrm>
        <a:prstGeom prst="rect">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65760" tIns="53340" rIns="228600" bIns="53340" numCol="1" spcCol="1270" anchor="ctr" anchorCtr="0">
          <a:noAutofit/>
        </a:bodyPr>
        <a:lstStyle/>
        <a:p>
          <a:pPr marL="640080" lvl="0" indent="0" algn="l" defTabSz="622300">
            <a:lnSpc>
              <a:spcPct val="90000"/>
            </a:lnSpc>
            <a:spcBef>
              <a:spcPct val="0"/>
            </a:spcBef>
            <a:spcAft>
              <a:spcPct val="35000"/>
            </a:spcAft>
            <a:buNone/>
          </a:pPr>
          <a:r>
            <a:rPr lang="en-US" sz="1400" b="1" i="0" kern="1200" dirty="0">
              <a:solidFill>
                <a:srgbClr val="2B3E61"/>
              </a:solidFill>
              <a:latin typeface="Arial" panose="020B0604020202020204" pitchFamily="34" charset="0"/>
              <a:cs typeface="Arial" panose="020B0604020202020204" pitchFamily="34" charset="0"/>
            </a:rPr>
            <a:t>To mute or unmute your microphone, toggle the microphone icon at the top right of your interface screen. </a:t>
          </a:r>
        </a:p>
      </dsp:txBody>
      <dsp:txXfrm rot="10800000">
        <a:off x="-1" y="31294"/>
        <a:ext cx="9187052" cy="699023"/>
      </dsp:txXfrm>
    </dsp:sp>
    <dsp:sp modelId="{31558907-928C-4233-9C70-DDF3D6860DB4}">
      <dsp:nvSpPr>
        <dsp:cNvPr id="0" name=""/>
        <dsp:cNvSpPr/>
      </dsp:nvSpPr>
      <dsp:spPr>
        <a:xfrm>
          <a:off x="0" y="3031"/>
          <a:ext cx="755322" cy="761507"/>
        </a:xfrm>
        <a:prstGeom prst="ellipse">
          <a:avLst/>
        </a:prstGeom>
        <a:blipFill rotWithShape="1">
          <a:blip xmlns:r="http://schemas.openxmlformats.org/officeDocument/2006/relationships" r:embed="rId1"/>
          <a:srcRect/>
          <a:stretch>
            <a:fillRect t="-4000" b="-4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D422804-153F-476F-BD28-8CCE3160BF0E}">
      <dsp:nvSpPr>
        <dsp:cNvPr id="0" name=""/>
        <dsp:cNvSpPr/>
      </dsp:nvSpPr>
      <dsp:spPr>
        <a:xfrm rot="10800000">
          <a:off x="-1" y="849249"/>
          <a:ext cx="9187052" cy="698449"/>
        </a:xfrm>
        <a:prstGeom prst="rect">
          <a:avLst/>
        </a:prstGeom>
        <a:noFill/>
        <a:ln w="254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0" tIns="45720" rIns="228600" bIns="45720" numCol="1" spcCol="1270" anchor="ctr" anchorCtr="0">
          <a:noAutofit/>
        </a:bodyPr>
        <a:lstStyle/>
        <a:p>
          <a:pPr marL="658368" lvl="0" indent="119063" algn="l" defTabSz="622300">
            <a:lnSpc>
              <a:spcPct val="90000"/>
            </a:lnSpc>
            <a:spcBef>
              <a:spcPct val="0"/>
            </a:spcBef>
            <a:spcAft>
              <a:spcPct val="35000"/>
            </a:spcAft>
            <a:buNone/>
          </a:pPr>
          <a:r>
            <a:rPr lang="en-US" sz="1400" b="0" i="0" kern="1200" dirty="0">
              <a:solidFill>
                <a:srgbClr val="2B3E61"/>
              </a:solidFill>
              <a:latin typeface="Arial" panose="020B0604020202020204" pitchFamily="34" charset="0"/>
              <a:ea typeface="+mn-ea"/>
              <a:cs typeface="Arial" panose="020B0604020202020204" pitchFamily="34" charset="0"/>
            </a:rPr>
            <a:t>Please keep microphone muted when you are not speaking</a:t>
          </a:r>
        </a:p>
      </dsp:txBody>
      <dsp:txXfrm rot="10800000">
        <a:off x="-1" y="849249"/>
        <a:ext cx="9187052" cy="698449"/>
      </dsp:txXfrm>
    </dsp:sp>
    <dsp:sp modelId="{2F0C9AC1-694E-4E0C-B388-ABE96A2A160D}">
      <dsp:nvSpPr>
        <dsp:cNvPr id="0" name=""/>
        <dsp:cNvSpPr/>
      </dsp:nvSpPr>
      <dsp:spPr>
        <a:xfrm>
          <a:off x="0" y="807606"/>
          <a:ext cx="755322" cy="761507"/>
        </a:xfrm>
        <a:prstGeom prst="ellipse">
          <a:avLst/>
        </a:prstGeom>
        <a:blipFill rotWithShape="1">
          <a:blip xmlns:r="http://schemas.openxmlformats.org/officeDocument/2006/relationships" r:embed="rId2"/>
          <a:srcRect/>
          <a:stretch>
            <a:fillRect t="-21000" b="-21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5D79FF1-6E96-4309-A4D7-5E1CD8C1D58E}">
      <dsp:nvSpPr>
        <dsp:cNvPr id="0" name=""/>
        <dsp:cNvSpPr/>
      </dsp:nvSpPr>
      <dsp:spPr>
        <a:xfrm rot="10800000">
          <a:off x="4517" y="1675337"/>
          <a:ext cx="9182531" cy="714335"/>
        </a:xfrm>
        <a:prstGeom prst="rect">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65760" tIns="53340" rIns="228600" bIns="53340" numCol="1" spcCol="1270" anchor="ctr" anchorCtr="0">
          <a:noAutofit/>
        </a:bodyPr>
        <a:lstStyle/>
        <a:p>
          <a:pPr marL="640080" lvl="0" indent="0" algn="l" defTabSz="622300">
            <a:lnSpc>
              <a:spcPct val="90000"/>
            </a:lnSpc>
            <a:spcBef>
              <a:spcPct val="0"/>
            </a:spcBef>
            <a:spcAft>
              <a:spcPct val="35000"/>
            </a:spcAft>
            <a:buNone/>
          </a:pPr>
          <a:r>
            <a:rPr lang="en-US" sz="1400" b="0" i="0" kern="1200" dirty="0">
              <a:solidFill>
                <a:srgbClr val="2B3E61"/>
              </a:solidFill>
              <a:latin typeface="Arial" panose="020B0604020202020204" pitchFamily="34" charset="0"/>
              <a:ea typeface="+mn-ea"/>
              <a:cs typeface="Arial" panose="020B0604020202020204" pitchFamily="34" charset="0"/>
              <a:sym typeface="Arial"/>
            </a:rPr>
            <a:t>We welcome comments and questions during this interactive program. </a:t>
          </a:r>
        </a:p>
        <a:p>
          <a:pPr marL="640080" lvl="0" indent="0" algn="l" defTabSz="622300">
            <a:lnSpc>
              <a:spcPct val="90000"/>
            </a:lnSpc>
            <a:spcBef>
              <a:spcPct val="0"/>
            </a:spcBef>
            <a:spcAft>
              <a:spcPct val="35000"/>
            </a:spcAft>
            <a:buNone/>
          </a:pPr>
          <a:r>
            <a:rPr lang="en-US" sz="1100" b="0" i="0" kern="1200" dirty="0">
              <a:solidFill>
                <a:srgbClr val="2B3E61"/>
              </a:solidFill>
              <a:latin typeface="Arial" panose="020B0604020202020204" pitchFamily="34" charset="0"/>
              <a:ea typeface="+mn-ea"/>
              <a:cs typeface="Arial" panose="020B0604020202020204" pitchFamily="34" charset="0"/>
              <a:sym typeface="Arial"/>
            </a:rPr>
            <a:t>If you would like to share a comment or question, unmute your microphone and proceed with your comment or question. Once your question/comment has been addressed, please </a:t>
          </a:r>
          <a:r>
            <a:rPr lang="en-US" sz="1100" b="0" i="0" kern="1200" dirty="0" err="1">
              <a:solidFill>
                <a:srgbClr val="2B3E61"/>
              </a:solidFill>
              <a:latin typeface="Arial" panose="020B0604020202020204" pitchFamily="34" charset="0"/>
              <a:ea typeface="+mn-ea"/>
              <a:cs typeface="Arial" panose="020B0604020202020204" pitchFamily="34" charset="0"/>
              <a:sym typeface="Arial"/>
            </a:rPr>
            <a:t>remute</a:t>
          </a:r>
          <a:r>
            <a:rPr lang="en-US" sz="1100" b="0" i="0" kern="1200" dirty="0">
              <a:solidFill>
                <a:srgbClr val="2B3E61"/>
              </a:solidFill>
              <a:latin typeface="Arial" panose="020B0604020202020204" pitchFamily="34" charset="0"/>
              <a:ea typeface="+mn-ea"/>
              <a:cs typeface="Arial" panose="020B0604020202020204" pitchFamily="34" charset="0"/>
              <a:sym typeface="Arial"/>
            </a:rPr>
            <a:t> your microphone. </a:t>
          </a:r>
          <a:endParaRPr lang="en-US" sz="1100" b="0" i="0" kern="1200" dirty="0">
            <a:solidFill>
              <a:srgbClr val="2B3E61"/>
            </a:solidFill>
            <a:latin typeface="Arial" panose="020B0604020202020204" pitchFamily="34" charset="0"/>
            <a:ea typeface="+mn-ea"/>
            <a:cs typeface="Arial" panose="020B0604020202020204" pitchFamily="34" charset="0"/>
          </a:endParaRPr>
        </a:p>
      </dsp:txBody>
      <dsp:txXfrm rot="10800000">
        <a:off x="4517" y="1675337"/>
        <a:ext cx="9182531" cy="714335"/>
      </dsp:txXfrm>
    </dsp:sp>
    <dsp:sp modelId="{E08D2DC7-762D-40D5-B238-9CDBF032166A}">
      <dsp:nvSpPr>
        <dsp:cNvPr id="0" name=""/>
        <dsp:cNvSpPr/>
      </dsp:nvSpPr>
      <dsp:spPr>
        <a:xfrm>
          <a:off x="0" y="1638216"/>
          <a:ext cx="755322" cy="761507"/>
        </a:xfrm>
        <a:prstGeom prst="ellipse">
          <a:avLst/>
        </a:prstGeom>
        <a:blipFill rotWithShape="1">
          <a:blip xmlns:r="http://schemas.openxmlformats.org/officeDocument/2006/relationships" r:embed="rId1"/>
          <a:srcRect/>
          <a:stretch>
            <a:fillRect t="-4000" b="-4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CF82221-5FDB-451D-AE37-70A59B656E18}">
      <dsp:nvSpPr>
        <dsp:cNvPr id="0" name=""/>
        <dsp:cNvSpPr/>
      </dsp:nvSpPr>
      <dsp:spPr>
        <a:xfrm rot="10800000">
          <a:off x="-1" y="2504901"/>
          <a:ext cx="9187052" cy="712361"/>
        </a:xfrm>
        <a:prstGeom prst="rect">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880" tIns="53340" rIns="228600" bIns="53340" numCol="1" spcCol="1270" anchor="ctr" anchorCtr="0">
          <a:noAutofit/>
        </a:bodyPr>
        <a:lstStyle/>
        <a:p>
          <a:pPr marL="822960" lvl="0" indent="0" algn="l" defTabSz="622300">
            <a:lnSpc>
              <a:spcPct val="90000"/>
            </a:lnSpc>
            <a:spcBef>
              <a:spcPct val="0"/>
            </a:spcBef>
            <a:spcAft>
              <a:spcPct val="35000"/>
            </a:spcAft>
            <a:buNone/>
          </a:pPr>
          <a:r>
            <a:rPr lang="en-US" sz="1400" b="0" i="0" kern="1200">
              <a:solidFill>
                <a:srgbClr val="2B3E61"/>
              </a:solidFill>
              <a:latin typeface="Arial" panose="020B0604020202020204" pitchFamily="34" charset="0"/>
              <a:ea typeface="+mn-ea"/>
              <a:cs typeface="Arial" panose="020B0604020202020204" pitchFamily="34" charset="0"/>
            </a:rPr>
            <a:t>For tech support, please use Moderator Chat function</a:t>
          </a:r>
        </a:p>
        <a:p>
          <a:pPr marL="822960" lvl="0" indent="0" algn="l" defTabSz="622300">
            <a:lnSpc>
              <a:spcPct val="90000"/>
            </a:lnSpc>
            <a:spcBef>
              <a:spcPct val="0"/>
            </a:spcBef>
            <a:spcAft>
              <a:spcPct val="35000"/>
            </a:spcAft>
            <a:buNone/>
          </a:pPr>
          <a:r>
            <a:rPr lang="en-US" sz="1100" b="0" i="0" kern="1200">
              <a:solidFill>
                <a:srgbClr val="2B3E61"/>
              </a:solidFill>
              <a:latin typeface="Arial" panose="020B0604020202020204" pitchFamily="34" charset="0"/>
              <a:ea typeface="+mn-ea"/>
              <a:cs typeface="Arial" panose="020B0604020202020204" pitchFamily="34" charset="0"/>
            </a:rPr>
            <a:t>If you are having technical problems or have questions about the teleconference platform, please communicate directly with the Targeted Oncology team using the moderator chat function.</a:t>
          </a:r>
        </a:p>
      </dsp:txBody>
      <dsp:txXfrm rot="10800000">
        <a:off x="-1" y="2504901"/>
        <a:ext cx="9187052" cy="712361"/>
      </dsp:txXfrm>
    </dsp:sp>
    <dsp:sp modelId="{1B44D380-6203-41BD-B3EF-419288C3B6E3}">
      <dsp:nvSpPr>
        <dsp:cNvPr id="0" name=""/>
        <dsp:cNvSpPr/>
      </dsp:nvSpPr>
      <dsp:spPr>
        <a:xfrm>
          <a:off x="0" y="2479137"/>
          <a:ext cx="771854" cy="761507"/>
        </a:xfrm>
        <a:prstGeom prst="ellipse">
          <a:avLst/>
        </a:prstGeom>
        <a:blipFill rotWithShape="1">
          <a:blip xmlns:r="http://schemas.openxmlformats.org/officeDocument/2006/relationships" r:embed="rId3"/>
          <a:srcRect/>
          <a:stretch>
            <a:fillRect t="-1000" b="-1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80C3995-8F1B-4F13-BA58-F697CC3325D7}">
      <dsp:nvSpPr>
        <dsp:cNvPr id="0" name=""/>
        <dsp:cNvSpPr/>
      </dsp:nvSpPr>
      <dsp:spPr>
        <a:xfrm rot="10800000">
          <a:off x="-1" y="3350116"/>
          <a:ext cx="9187052" cy="716512"/>
        </a:xfrm>
        <a:prstGeom prst="rect">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880" tIns="53340" rIns="228600" bIns="53340" numCol="1" spcCol="1270" anchor="ctr" anchorCtr="0">
          <a:noAutofit/>
        </a:bodyPr>
        <a:lstStyle/>
        <a:p>
          <a:pPr marL="822960" lvl="0" indent="0" algn="l" defTabSz="622300">
            <a:lnSpc>
              <a:spcPct val="90000"/>
            </a:lnSpc>
            <a:spcBef>
              <a:spcPct val="0"/>
            </a:spcBef>
            <a:spcAft>
              <a:spcPct val="35000"/>
            </a:spcAft>
            <a:buNone/>
          </a:pPr>
          <a:r>
            <a:rPr lang="en-US" sz="1400" b="0" i="0" kern="1200">
              <a:solidFill>
                <a:srgbClr val="2B3E61"/>
              </a:solidFill>
              <a:latin typeface="Arial" panose="020B0604020202020204" pitchFamily="34" charset="0"/>
              <a:ea typeface="+mn-ea"/>
              <a:cs typeface="Arial" panose="020B0604020202020204" pitchFamily="34" charset="0"/>
            </a:rPr>
            <a:t>Polling</a:t>
          </a:r>
        </a:p>
        <a:p>
          <a:pPr marL="822960" lvl="0" indent="0" algn="l" defTabSz="622300">
            <a:lnSpc>
              <a:spcPct val="90000"/>
            </a:lnSpc>
            <a:spcBef>
              <a:spcPct val="0"/>
            </a:spcBef>
            <a:spcAft>
              <a:spcPct val="35000"/>
            </a:spcAft>
            <a:buNone/>
          </a:pPr>
          <a:r>
            <a:rPr lang="en-US" sz="1100" b="0" i="0" kern="1200">
              <a:solidFill>
                <a:srgbClr val="2B3E61"/>
              </a:solidFill>
              <a:latin typeface="Arial" panose="020B0604020202020204" pitchFamily="34" charset="0"/>
              <a:ea typeface="+mn-ea"/>
              <a:cs typeface="Arial" panose="020B0604020202020204" pitchFamily="34" charset="0"/>
            </a:rPr>
            <a:t>Throughout the program, your moderator will ask you to submit answers to polling questions. To access the question and vote, please click the polling icon on the right side of your screen.</a:t>
          </a:r>
        </a:p>
      </dsp:txBody>
      <dsp:txXfrm rot="10800000">
        <a:off x="-1" y="3350116"/>
        <a:ext cx="9187052" cy="716512"/>
      </dsp:txXfrm>
    </dsp:sp>
    <dsp:sp modelId="{F4140C54-6F2C-4EC0-AA44-90EA952111ED}">
      <dsp:nvSpPr>
        <dsp:cNvPr id="0" name=""/>
        <dsp:cNvSpPr/>
      </dsp:nvSpPr>
      <dsp:spPr>
        <a:xfrm>
          <a:off x="0" y="3306763"/>
          <a:ext cx="755322" cy="761507"/>
        </a:xfrm>
        <a:prstGeom prst="ellipse">
          <a:avLst/>
        </a:prstGeom>
        <a:blipFill rotWithShape="1">
          <a:blip xmlns:r="http://schemas.openxmlformats.org/officeDocument/2006/relationships" r:embed="rId4"/>
          <a:srcRect/>
          <a:stretch>
            <a:fillRect l="-8000" r="-8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0A43E8E-137C-044E-984A-28A182178CC7}" type="datetimeFigureOut">
              <a:rPr lang="en-US" smtClean="0"/>
              <a:t>7/10/24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8599B6E-0A11-194A-990D-31A216C4B646}" type="slidenum">
              <a:rPr lang="en-US" smtClean="0"/>
              <a:t>‹#›</a:t>
            </a:fld>
            <a:endParaRPr lang="en-US"/>
          </a:p>
        </p:txBody>
      </p:sp>
    </p:spTree>
    <p:extLst>
      <p:ext uri="{BB962C8B-B14F-4D97-AF65-F5344CB8AC3E}">
        <p14:creationId xmlns:p14="http://schemas.microsoft.com/office/powerpoint/2010/main" val="41122006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881261">
              <a:defRPr/>
            </a:pPr>
            <a:r>
              <a:rPr lang="en-US" i="1" dirty="0"/>
              <a:t>EBC, early breast cancer; ER, estrogen receptor; ET, endocrine therapy; HR, hormone receptor.</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2FB72F01-6714-4A31-8C22-8E0F1B091B56}"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2</a:t>
            </a:fld>
            <a:endParaRPr kumimoji="0" lang="en-US" alt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263572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6"/>
        <p:cNvGrpSpPr/>
        <p:nvPr/>
      </p:nvGrpSpPr>
      <p:grpSpPr>
        <a:xfrm>
          <a:off x="0" y="0"/>
          <a:ext cx="0" cy="0"/>
          <a:chOff x="0" y="0"/>
          <a:chExt cx="0" cy="0"/>
        </a:xfrm>
      </p:grpSpPr>
      <p:sp>
        <p:nvSpPr>
          <p:cNvPr id="677" name="Google Shape;677;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8" name="Google Shape;678;p15:notes"/>
          <p:cNvSpPr txBox="1">
            <a:spLocks noGrp="1"/>
          </p:cNvSpPr>
          <p:nvPr>
            <p:ph type="body" idx="1"/>
          </p:nvPr>
        </p:nvSpPr>
        <p:spPr>
          <a:xfrm>
            <a:off x="728980" y="4857069"/>
            <a:ext cx="5831840" cy="4238278"/>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SzPts val="1400"/>
              <a:buNone/>
            </a:pPr>
            <a:endParaRPr dirty="0"/>
          </a:p>
        </p:txBody>
      </p:sp>
      <p:sp>
        <p:nvSpPr>
          <p:cNvPr id="679" name="Google Shape;679;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Calibri"/>
              <a:buNone/>
              <a:tabLst/>
              <a:defRPr/>
            </a:pPr>
            <a:fld id="{00000000-1234-1234-1234-123412341234}" type="slidenum">
              <a:rPr kumimoji="0" lang="en-US" sz="1200" b="0" i="0" u="none" strike="noStrike" kern="0" cap="none" spc="0" normalizeH="0" baseline="0" noProof="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200"/>
                <a:buFont typeface="Calibri"/>
                <a:buNone/>
                <a:tabLst/>
                <a:defRPr/>
              </a:pPr>
              <a:t>13</a:t>
            </a:fld>
            <a:endParaRPr kumimoji="0" sz="12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2"/>
        <p:cNvGrpSpPr/>
        <p:nvPr/>
      </p:nvGrpSpPr>
      <p:grpSpPr>
        <a:xfrm>
          <a:off x="0" y="0"/>
          <a:ext cx="0" cy="0"/>
          <a:chOff x="0" y="0"/>
          <a:chExt cx="0" cy="0"/>
        </a:xfrm>
      </p:grpSpPr>
      <p:sp>
        <p:nvSpPr>
          <p:cNvPr id="833" name="Google Shape;833;p1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834" name="Google Shape;834;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0"/>
        <p:cNvGrpSpPr/>
        <p:nvPr/>
      </p:nvGrpSpPr>
      <p:grpSpPr>
        <a:xfrm>
          <a:off x="0" y="0"/>
          <a:ext cx="0" cy="0"/>
          <a:chOff x="0" y="0"/>
          <a:chExt cx="0" cy="0"/>
        </a:xfrm>
      </p:grpSpPr>
      <p:sp>
        <p:nvSpPr>
          <p:cNvPr id="871" name="Google Shape;871;p2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872" name="Google Shape;872;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8"/>
        <p:cNvGrpSpPr/>
        <p:nvPr/>
      </p:nvGrpSpPr>
      <p:grpSpPr>
        <a:xfrm>
          <a:off x="0" y="0"/>
          <a:ext cx="0" cy="0"/>
          <a:chOff x="0" y="0"/>
          <a:chExt cx="0" cy="0"/>
        </a:xfrm>
      </p:grpSpPr>
      <p:sp>
        <p:nvSpPr>
          <p:cNvPr id="879" name="Google Shape;879;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80" name="Google Shape;880;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SzPts val="1400"/>
              <a:buNone/>
            </a:pPr>
            <a:endParaRPr dirty="0"/>
          </a:p>
        </p:txBody>
      </p:sp>
      <p:sp>
        <p:nvSpPr>
          <p:cNvPr id="881" name="Google Shape;881;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0" i="0" u="none" strike="noStrike" kern="0" cap="none" spc="0" normalizeH="0" baseline="0" noProof="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16</a:t>
            </a:fld>
            <a:endParaRPr kumimoji="0" sz="1200" b="0" i="0" u="none" strike="noStrike" kern="0" cap="none" spc="0" normalizeH="0" baseline="0" noProof="0" dirty="0">
              <a:ln>
                <a:noFill/>
              </a:ln>
              <a:solidFill>
                <a:srgbClr val="000000"/>
              </a:solidFill>
              <a:effectLst/>
              <a:uLnTx/>
              <a:uFillTx/>
              <a:latin typeface="Arial"/>
              <a:ea typeface="Arial"/>
              <a:cs typeface="Arial"/>
              <a:sym typeface="Aria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7"/>
        <p:cNvGrpSpPr/>
        <p:nvPr/>
      </p:nvGrpSpPr>
      <p:grpSpPr>
        <a:xfrm>
          <a:off x="0" y="0"/>
          <a:ext cx="0" cy="0"/>
          <a:chOff x="0" y="0"/>
          <a:chExt cx="0" cy="0"/>
        </a:xfrm>
      </p:grpSpPr>
      <p:sp>
        <p:nvSpPr>
          <p:cNvPr id="888" name="Google Shape;888;p2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b="1" dirty="0"/>
          </a:p>
        </p:txBody>
      </p:sp>
      <p:sp>
        <p:nvSpPr>
          <p:cNvPr id="889" name="Google Shape;889;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881261">
              <a:defRPr/>
            </a:pPr>
            <a:r>
              <a:rPr lang="en-US" i="1" dirty="0"/>
              <a:t>AE, adverse event; CBC, complete blood count; ILD, </a:t>
            </a:r>
            <a:r>
              <a:rPr lang="en-US" i="1" dirty="0">
                <a:latin typeface="+mn-lt"/>
              </a:rPr>
              <a:t>interstitial lung disease; </a:t>
            </a:r>
            <a:r>
              <a:rPr lang="en-US" i="1" dirty="0"/>
              <a:t>LFT, liver function test; VTE, venous thromboembolism.</a:t>
            </a:r>
          </a:p>
        </p:txBody>
      </p:sp>
      <p:sp>
        <p:nvSpPr>
          <p:cNvPr id="4" name="Slide Number Placeholder 3"/>
          <p:cNvSpPr>
            <a:spLocks noGrp="1"/>
          </p:cNvSpPr>
          <p:nvPr>
            <p:ph type="sldNum" sz="quarter" idx="5"/>
          </p:nvPr>
        </p:nvSpPr>
        <p:spPr/>
        <p:txBody>
          <a:bodyPr/>
          <a:lstStyle/>
          <a:p>
            <a:pPr marL="0" marR="0" lvl="0" indent="0" algn="r" defTabSz="881261" rtl="0" eaLnBrk="1" fontAlgn="auto" latinLnBrk="0" hangingPunct="1">
              <a:lnSpc>
                <a:spcPct val="100000"/>
              </a:lnSpc>
              <a:spcBef>
                <a:spcPts val="0"/>
              </a:spcBef>
              <a:spcAft>
                <a:spcPts val="0"/>
              </a:spcAft>
              <a:buClrTx/>
              <a:buSzTx/>
              <a:buFontTx/>
              <a:buNone/>
              <a:tabLst/>
              <a:defRPr/>
            </a:pPr>
            <a:fld id="{2FB72F01-6714-4A31-8C22-8E0F1B091B56}" type="slidenum">
              <a:rPr kumimoji="0" lang="en-US" altLang="en-US" sz="1200" b="0" i="0" u="none" strike="noStrike" kern="1200" cap="none" spc="0" normalizeH="0" baseline="0" noProof="0">
                <a:ln>
                  <a:noFill/>
                </a:ln>
                <a:solidFill>
                  <a:srgbClr val="000000"/>
                </a:solidFill>
                <a:effectLst/>
                <a:uLnTx/>
                <a:uFillTx/>
                <a:latin typeface="Calibri" panose="020F0502020204030204"/>
                <a:ea typeface="+mn-ea"/>
                <a:cs typeface="+mn-cs"/>
              </a:rPr>
              <a:pPr marL="0" marR="0" lvl="0" indent="0" algn="r" defTabSz="881261" rtl="0" eaLnBrk="1" fontAlgn="auto" latinLnBrk="0" hangingPunct="1">
                <a:lnSpc>
                  <a:spcPct val="100000"/>
                </a:lnSpc>
                <a:spcBef>
                  <a:spcPts val="0"/>
                </a:spcBef>
                <a:spcAft>
                  <a:spcPts val="0"/>
                </a:spcAft>
                <a:buClrTx/>
                <a:buSzTx/>
                <a:buFontTx/>
                <a:buNone/>
                <a:tabLst/>
                <a:defRPr/>
              </a:pPr>
              <a:t>21</a:t>
            </a:fld>
            <a:endParaRPr kumimoji="0" lang="en-US" altLang="en-US" sz="12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764683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https://www.ncbi.nlm.nih.gov/pmc/articles/PMC7794176/#onco13531-supitem-0002</a:t>
            </a:r>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0" i="0" u="none" strike="noStrike" kern="0" cap="none" spc="0" normalizeH="0" baseline="0" noProof="0" smtClean="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22</a:t>
            </a:fld>
            <a:endParaRPr kumimoji="0" lang="en-US" sz="1200" b="0" i="0" u="none" strike="noStrike" kern="0" cap="none" spc="0" normalizeH="0" baseline="0" noProof="0" dirty="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342353627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7"/>
          <p:cNvSpPr>
            <a:spLocks noGrp="1" noChangeArrowheads="1"/>
          </p:cNvSpPr>
          <p:nvPr>
            <p:ph type="sldNum" sz="quarter" idx="4294967295"/>
          </p:nvPr>
        </p:nvSpPr>
        <p:spPr bwMode="auto">
          <a:xfrm>
            <a:off x="4402138" y="9553575"/>
            <a:ext cx="3368675" cy="503238"/>
          </a:xfrm>
          <a:prstGeom prst="rect">
            <a:avLst/>
          </a:prstGeom>
          <a:noFill/>
          <a:ln>
            <a:miter lim="800000"/>
            <a:headEnd/>
            <a:tailEnd/>
          </a:ln>
        </p:spPr>
        <p:txBody>
          <a:bodyPr lIns="101882" tIns="50941" rIns="101882" bIns="50941">
            <a:prstTxWarp prst="textNoShape">
              <a:avLst/>
            </a:prstTxWarp>
          </a:bodyPr>
          <a:lstStyle/>
          <a:p>
            <a:pPr marL="0" marR="0" lvl="0" indent="0" algn="ctr" defTabSz="455613" rtl="0" eaLnBrk="0" fontAlgn="base" latinLnBrk="0" hangingPunct="0">
              <a:lnSpc>
                <a:spcPct val="93000"/>
              </a:lnSpc>
              <a:spcBef>
                <a:spcPct val="0"/>
              </a:spcBef>
              <a:spcAft>
                <a:spcPct val="0"/>
              </a:spcAft>
              <a:buClr>
                <a:srgbClr val="000000"/>
              </a:buClr>
              <a:buSzPct val="45000"/>
              <a:buFont typeface="Wingdings" pitchFamily="-72" charset="2"/>
              <a:buNone/>
              <a:tabLst/>
              <a:defRPr/>
            </a:pPr>
            <a:fld id="{DA2F918B-534C-4494-B5B9-E33C0B6FBC7A}" type="slidenum">
              <a:rPr kumimoji="0" lang="en-US" sz="3600" b="1" i="0" u="none" strike="noStrike" kern="1200" cap="none" spc="0" normalizeH="0" baseline="0" noProof="0">
                <a:ln>
                  <a:noFill/>
                </a:ln>
                <a:solidFill>
                  <a:srgbClr val="C0504D"/>
                </a:solidFill>
                <a:effectLst/>
                <a:uLnTx/>
                <a:uFillTx/>
                <a:latin typeface="Arial" pitchFamily="-72" charset="0"/>
                <a:ea typeface="MS PGothic" charset="0"/>
              </a:rPr>
              <a:pPr marL="0" marR="0" lvl="0" indent="0" algn="ctr" defTabSz="455613" rtl="0" eaLnBrk="0" fontAlgn="base" latinLnBrk="0" hangingPunct="0">
                <a:lnSpc>
                  <a:spcPct val="93000"/>
                </a:lnSpc>
                <a:spcBef>
                  <a:spcPct val="0"/>
                </a:spcBef>
                <a:spcAft>
                  <a:spcPct val="0"/>
                </a:spcAft>
                <a:buClr>
                  <a:srgbClr val="000000"/>
                </a:buClr>
                <a:buSzPct val="45000"/>
                <a:buFont typeface="Wingdings" pitchFamily="-72" charset="2"/>
                <a:buNone/>
                <a:tabLst/>
                <a:defRPr/>
              </a:pPr>
              <a:t>25</a:t>
            </a:fld>
            <a:endParaRPr kumimoji="0" lang="en-US" sz="3600" b="1" i="0" u="none" strike="noStrike" kern="1200" cap="none" spc="0" normalizeH="0" baseline="0" noProof="0">
              <a:ln>
                <a:noFill/>
              </a:ln>
              <a:solidFill>
                <a:srgbClr val="C0504D"/>
              </a:solidFill>
              <a:effectLst/>
              <a:uLnTx/>
              <a:uFillTx/>
              <a:latin typeface="Arial" pitchFamily="-72" charset="0"/>
              <a:ea typeface="MS PGothic" charset="0"/>
            </a:endParaRPr>
          </a:p>
        </p:txBody>
      </p:sp>
      <p:sp>
        <p:nvSpPr>
          <p:cNvPr id="74754" name="Rectangle 2"/>
          <p:cNvSpPr>
            <a:spLocks noGrp="1" noRot="1" noChangeAspect="1" noChangeArrowheads="1" noTextEdit="1"/>
          </p:cNvSpPr>
          <p:nvPr>
            <p:ph type="sldImg"/>
          </p:nvPr>
        </p:nvSpPr>
        <p:spPr>
          <a:xfrm>
            <a:off x="823913" y="1006475"/>
            <a:ext cx="6121400" cy="3444875"/>
          </a:xfrm>
        </p:spPr>
      </p:sp>
      <p:sp>
        <p:nvSpPr>
          <p:cNvPr id="74755" name="Rectangle 3"/>
          <p:cNvSpPr>
            <a:spLocks noGrp="1" noChangeArrowheads="1"/>
          </p:cNvSpPr>
          <p:nvPr>
            <p:ph type="body" idx="1"/>
          </p:nvPr>
        </p:nvSpPr>
        <p:spPr>
          <a:noFill/>
          <a:ln/>
        </p:spPr>
        <p:txBody>
          <a:bodyPr/>
          <a:lstStyle/>
          <a:p>
            <a:endParaRPr lang="en-US" dirty="0">
              <a:latin typeface="Times New Roman" pitchFamily="-72" charset="0"/>
              <a:ea typeface="MS PGothic" charset="0"/>
            </a:endParaRPr>
          </a:p>
        </p:txBody>
      </p:sp>
    </p:spTree>
    <p:extLst>
      <p:ext uri="{BB962C8B-B14F-4D97-AF65-F5344CB8AC3E}">
        <p14:creationId xmlns:p14="http://schemas.microsoft.com/office/powerpoint/2010/main" val="14593153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Arial" charset="0"/>
                <a:ea typeface="ＭＳ Ｐゴシック" charset="0"/>
              </a:rPr>
              <a:t>SGO 20 Virtual MTP 2</a:t>
            </a:r>
          </a:p>
        </p:txBody>
      </p:sp>
      <p:sp>
        <p:nvSpPr>
          <p:cNvPr id="5" name="Slide Number Placeholder 4"/>
          <p:cNvSpPr>
            <a:spLocks noGrp="1"/>
          </p:cNvSpPr>
          <p:nvPr>
            <p:ph type="sldNum" sz="quarter" idx="5"/>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1FF50E98-AC92-C54A-ACBD-9B80212ADB1C}" type="slidenum">
              <a:rPr kumimoji="0" lang="en-US" sz="1200" b="0" i="0" u="none" strike="noStrike" kern="1200" cap="none" spc="0" normalizeH="0" baseline="0" noProof="0" smtClean="0">
                <a:ln>
                  <a:noFill/>
                </a:ln>
                <a:solidFill>
                  <a:srgbClr val="000000"/>
                </a:solidFill>
                <a:effectLst/>
                <a:uLnTx/>
                <a:uFillTx/>
                <a:latin typeface="Arial" charset="0"/>
                <a:ea typeface="ＭＳ Ｐゴシック" charset="0"/>
              </a:rPr>
              <a:pPr marL="0" marR="0" lvl="0" indent="0" algn="r" defTabSz="914400" rtl="0" eaLnBrk="0" fontAlgn="base" latinLnBrk="0" hangingPunct="0">
                <a:lnSpc>
                  <a:spcPct val="100000"/>
                </a:lnSpc>
                <a:spcBef>
                  <a:spcPct val="0"/>
                </a:spcBef>
                <a:spcAft>
                  <a:spcPct val="0"/>
                </a:spcAft>
                <a:buClrTx/>
                <a:buSzTx/>
                <a:buFontTx/>
                <a:buNone/>
                <a:tabLst/>
                <a:defRPr/>
              </a:pPr>
              <a:t>28</a:t>
            </a:fld>
            <a:endParaRPr kumimoji="0" lang="en-US" sz="1200" b="0" i="0" u="none" strike="noStrike" kern="1200" cap="none" spc="0" normalizeH="0" baseline="0" noProof="0">
              <a:ln>
                <a:noFill/>
              </a:ln>
              <a:solidFill>
                <a:srgbClr val="000000"/>
              </a:solidFill>
              <a:effectLst/>
              <a:uLnTx/>
              <a:uFillTx/>
              <a:latin typeface="Arial" charset="0"/>
              <a:ea typeface="ＭＳ Ｐゴシック" charset="0"/>
            </a:endParaRPr>
          </a:p>
        </p:txBody>
      </p:sp>
    </p:spTree>
    <p:extLst>
      <p:ext uri="{BB962C8B-B14F-4D97-AF65-F5344CB8AC3E}">
        <p14:creationId xmlns:p14="http://schemas.microsoft.com/office/powerpoint/2010/main" val="39604089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Arial" charset="0"/>
                <a:ea typeface="ＭＳ Ｐゴシック" charset="0"/>
              </a:rPr>
              <a:t>SGO 20 Virtual MTP 2</a:t>
            </a:r>
          </a:p>
        </p:txBody>
      </p:sp>
      <p:sp>
        <p:nvSpPr>
          <p:cNvPr id="5" name="Slide Number Placeholder 4"/>
          <p:cNvSpPr>
            <a:spLocks noGrp="1"/>
          </p:cNvSpPr>
          <p:nvPr>
            <p:ph type="sldNum" sz="quarter" idx="5"/>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1FF50E98-AC92-C54A-ACBD-9B80212ADB1C}" type="slidenum">
              <a:rPr kumimoji="0" lang="en-US" sz="1200" b="0" i="0" u="none" strike="noStrike" kern="1200" cap="none" spc="0" normalizeH="0" baseline="0" noProof="0" smtClean="0">
                <a:ln>
                  <a:noFill/>
                </a:ln>
                <a:solidFill>
                  <a:srgbClr val="000000"/>
                </a:solidFill>
                <a:effectLst/>
                <a:uLnTx/>
                <a:uFillTx/>
                <a:latin typeface="Arial" charset="0"/>
                <a:ea typeface="ＭＳ Ｐゴシック" charset="0"/>
              </a:rPr>
              <a:pPr marL="0" marR="0" lvl="0" indent="0" algn="r" defTabSz="914400" rtl="0" eaLnBrk="0" fontAlgn="base" latinLnBrk="0" hangingPunct="0">
                <a:lnSpc>
                  <a:spcPct val="100000"/>
                </a:lnSpc>
                <a:spcBef>
                  <a:spcPct val="0"/>
                </a:spcBef>
                <a:spcAft>
                  <a:spcPct val="0"/>
                </a:spcAft>
                <a:buClrTx/>
                <a:buSzTx/>
                <a:buFontTx/>
                <a:buNone/>
                <a:tabLst/>
                <a:defRPr/>
              </a:pPr>
              <a:t>34</a:t>
            </a:fld>
            <a:endParaRPr kumimoji="0" lang="en-US" sz="1200" b="0" i="0" u="none" strike="noStrike" kern="1200" cap="none" spc="0" normalizeH="0" baseline="0" noProof="0">
              <a:ln>
                <a:noFill/>
              </a:ln>
              <a:solidFill>
                <a:srgbClr val="000000"/>
              </a:solidFill>
              <a:effectLst/>
              <a:uLnTx/>
              <a:uFillTx/>
              <a:latin typeface="Arial" charset="0"/>
              <a:ea typeface="ＭＳ Ｐゴシック" charset="0"/>
            </a:endParaRPr>
          </a:p>
        </p:txBody>
      </p:sp>
    </p:spTree>
    <p:extLst>
      <p:ext uri="{BB962C8B-B14F-4D97-AF65-F5344CB8AC3E}">
        <p14:creationId xmlns:p14="http://schemas.microsoft.com/office/powerpoint/2010/main" val="36427736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0"/>
        <p:cNvGrpSpPr/>
        <p:nvPr/>
      </p:nvGrpSpPr>
      <p:grpSpPr>
        <a:xfrm>
          <a:off x="0" y="0"/>
          <a:ext cx="0" cy="0"/>
          <a:chOff x="0" y="0"/>
          <a:chExt cx="0" cy="0"/>
        </a:xfrm>
      </p:grpSpPr>
      <p:sp>
        <p:nvSpPr>
          <p:cNvPr id="2391" name="Google Shape;2391;p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92" name="Google Shape;2392;p9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Clr>
                <a:srgbClr val="000000"/>
              </a:buClr>
              <a:buSzPts val="1400"/>
              <a:buFont typeface="Arial"/>
              <a:buNone/>
            </a:pPr>
            <a:r>
              <a:rPr lang="en-US" b="1" i="1" dirty="0"/>
              <a:t>Redraw needed</a:t>
            </a:r>
            <a:endParaRPr b="1" i="1" dirty="0"/>
          </a:p>
        </p:txBody>
      </p:sp>
      <p:sp>
        <p:nvSpPr>
          <p:cNvPr id="2393" name="Google Shape;2393;p9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Calibri"/>
              <a:buNone/>
              <a:tabLst/>
              <a:defRPr/>
            </a:pPr>
            <a:fld id="{00000000-1234-1234-1234-123412341234}" type="slidenum">
              <a:rPr kumimoji="0" lang="en-US" sz="1200" b="0" i="0" u="none" strike="noStrike" kern="0" cap="none" spc="0" normalizeH="0" baseline="0" noProof="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200"/>
                <a:buFont typeface="Calibri"/>
                <a:buNone/>
                <a:tabLst/>
                <a:defRPr/>
              </a:pPr>
              <a:t>3</a:t>
            </a:fld>
            <a:endParaRPr kumimoji="0" sz="12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291745007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Arial" charset="0"/>
                <a:ea typeface="ＭＳ Ｐゴシック" charset="0"/>
              </a:rPr>
              <a:t>SGO 20 Virtual MTP 2</a:t>
            </a:r>
          </a:p>
        </p:txBody>
      </p:sp>
      <p:sp>
        <p:nvSpPr>
          <p:cNvPr id="5" name="Slide Number Placeholder 4"/>
          <p:cNvSpPr>
            <a:spLocks noGrp="1"/>
          </p:cNvSpPr>
          <p:nvPr>
            <p:ph type="sldNum" sz="quarter" idx="5"/>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1FF50E98-AC92-C54A-ACBD-9B80212ADB1C}" type="slidenum">
              <a:rPr kumimoji="0" lang="en-US" sz="1200" b="0" i="0" u="none" strike="noStrike" kern="1200" cap="none" spc="0" normalizeH="0" baseline="0" noProof="0" smtClean="0">
                <a:ln>
                  <a:noFill/>
                </a:ln>
                <a:solidFill>
                  <a:srgbClr val="000000"/>
                </a:solidFill>
                <a:effectLst/>
                <a:uLnTx/>
                <a:uFillTx/>
                <a:latin typeface="Arial" charset="0"/>
                <a:ea typeface="ＭＳ Ｐゴシック" charset="0"/>
              </a:rPr>
              <a:pPr marL="0" marR="0" lvl="0" indent="0" algn="r" defTabSz="914400" rtl="0" eaLnBrk="0" fontAlgn="base" latinLnBrk="0" hangingPunct="0">
                <a:lnSpc>
                  <a:spcPct val="100000"/>
                </a:lnSpc>
                <a:spcBef>
                  <a:spcPct val="0"/>
                </a:spcBef>
                <a:spcAft>
                  <a:spcPct val="0"/>
                </a:spcAft>
                <a:buClrTx/>
                <a:buSzTx/>
                <a:buFontTx/>
                <a:buNone/>
                <a:tabLst/>
                <a:defRPr/>
              </a:pPr>
              <a:t>56</a:t>
            </a:fld>
            <a:endParaRPr kumimoji="0" lang="en-US" sz="1200" b="0" i="0" u="none" strike="noStrike" kern="1200" cap="none" spc="0" normalizeH="0" baseline="0" noProof="0">
              <a:ln>
                <a:noFill/>
              </a:ln>
              <a:solidFill>
                <a:srgbClr val="000000"/>
              </a:solidFill>
              <a:effectLst/>
              <a:uLnTx/>
              <a:uFillTx/>
              <a:latin typeface="Arial" charset="0"/>
              <a:ea typeface="ＭＳ Ｐゴシック" charset="0"/>
            </a:endParaRPr>
          </a:p>
        </p:txBody>
      </p:sp>
    </p:spTree>
    <p:extLst>
      <p:ext uri="{BB962C8B-B14F-4D97-AF65-F5344CB8AC3E}">
        <p14:creationId xmlns:p14="http://schemas.microsoft.com/office/powerpoint/2010/main" val="288375053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Arial" charset="0"/>
                <a:ea typeface="ＭＳ Ｐゴシック" charset="0"/>
              </a:rPr>
              <a:t>SGO 20 Virtual MTP 2</a:t>
            </a:r>
          </a:p>
        </p:txBody>
      </p:sp>
      <p:sp>
        <p:nvSpPr>
          <p:cNvPr id="5" name="Slide Number Placeholder 4"/>
          <p:cNvSpPr>
            <a:spLocks noGrp="1"/>
          </p:cNvSpPr>
          <p:nvPr>
            <p:ph type="sldNum" sz="quarter" idx="5"/>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1FF50E98-AC92-C54A-ACBD-9B80212ADB1C}" type="slidenum">
              <a:rPr kumimoji="0" lang="en-US" sz="1200" b="0" i="0" u="none" strike="noStrike" kern="1200" cap="none" spc="0" normalizeH="0" baseline="0" noProof="0" smtClean="0">
                <a:ln>
                  <a:noFill/>
                </a:ln>
                <a:solidFill>
                  <a:srgbClr val="000000"/>
                </a:solidFill>
                <a:effectLst/>
                <a:uLnTx/>
                <a:uFillTx/>
                <a:latin typeface="Arial" charset="0"/>
                <a:ea typeface="ＭＳ Ｐゴシック" charset="0"/>
              </a:rPr>
              <a:pPr marL="0" marR="0" lvl="0" indent="0" algn="r" defTabSz="914400" rtl="0" eaLnBrk="0" fontAlgn="base" latinLnBrk="0" hangingPunct="0">
                <a:lnSpc>
                  <a:spcPct val="100000"/>
                </a:lnSpc>
                <a:spcBef>
                  <a:spcPct val="0"/>
                </a:spcBef>
                <a:spcAft>
                  <a:spcPct val="0"/>
                </a:spcAft>
                <a:buClrTx/>
                <a:buSzTx/>
                <a:buFontTx/>
                <a:buNone/>
                <a:tabLst/>
                <a:defRPr/>
              </a:pPr>
              <a:t>74</a:t>
            </a:fld>
            <a:endParaRPr kumimoji="0" lang="en-US" sz="1200" b="0" i="0" u="none" strike="noStrike" kern="1200" cap="none" spc="0" normalizeH="0" baseline="0" noProof="0">
              <a:ln>
                <a:noFill/>
              </a:ln>
              <a:solidFill>
                <a:srgbClr val="000000"/>
              </a:solidFill>
              <a:effectLst/>
              <a:uLnTx/>
              <a:uFillTx/>
              <a:latin typeface="Arial" charset="0"/>
              <a:ea typeface="ＭＳ Ｐゴシック" charset="0"/>
            </a:endParaRPr>
          </a:p>
        </p:txBody>
      </p:sp>
    </p:spTree>
    <p:extLst>
      <p:ext uri="{BB962C8B-B14F-4D97-AF65-F5344CB8AC3E}">
        <p14:creationId xmlns:p14="http://schemas.microsoft.com/office/powerpoint/2010/main" val="37633690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Arial" charset="0"/>
                <a:ea typeface="ＭＳ Ｐゴシック" charset="0"/>
              </a:rPr>
              <a:t>SGO 20 Virtual MTP 2</a:t>
            </a:r>
          </a:p>
        </p:txBody>
      </p:sp>
      <p:sp>
        <p:nvSpPr>
          <p:cNvPr id="5" name="Slide Number Placeholder 4"/>
          <p:cNvSpPr>
            <a:spLocks noGrp="1"/>
          </p:cNvSpPr>
          <p:nvPr>
            <p:ph type="sldNum" sz="quarter" idx="5"/>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1FF50E98-AC92-C54A-ACBD-9B80212ADB1C}" type="slidenum">
              <a:rPr kumimoji="0" lang="en-US" sz="1200" b="0" i="0" u="none" strike="noStrike" kern="1200" cap="none" spc="0" normalizeH="0" baseline="0" noProof="0" smtClean="0">
                <a:ln>
                  <a:noFill/>
                </a:ln>
                <a:solidFill>
                  <a:srgbClr val="000000"/>
                </a:solidFill>
                <a:effectLst/>
                <a:uLnTx/>
                <a:uFillTx/>
                <a:latin typeface="Arial" charset="0"/>
                <a:ea typeface="ＭＳ Ｐゴシック" charset="0"/>
              </a:rPr>
              <a:pPr marL="0" marR="0" lvl="0" indent="0" algn="r" defTabSz="914400" rtl="0" eaLnBrk="0" fontAlgn="base" latinLnBrk="0" hangingPunct="0">
                <a:lnSpc>
                  <a:spcPct val="100000"/>
                </a:lnSpc>
                <a:spcBef>
                  <a:spcPct val="0"/>
                </a:spcBef>
                <a:spcAft>
                  <a:spcPct val="0"/>
                </a:spcAft>
                <a:buClrTx/>
                <a:buSzTx/>
                <a:buFontTx/>
                <a:buNone/>
                <a:tabLst/>
                <a:defRPr/>
              </a:pPr>
              <a:t>75</a:t>
            </a:fld>
            <a:endParaRPr kumimoji="0" lang="en-US" sz="1200" b="0" i="0" u="none" strike="noStrike" kern="1200" cap="none" spc="0" normalizeH="0" baseline="0" noProof="0">
              <a:ln>
                <a:noFill/>
              </a:ln>
              <a:solidFill>
                <a:srgbClr val="000000"/>
              </a:solidFill>
              <a:effectLst/>
              <a:uLnTx/>
              <a:uFillTx/>
              <a:latin typeface="Arial" charset="0"/>
              <a:ea typeface="ＭＳ Ｐゴシック" charset="0"/>
            </a:endParaRPr>
          </a:p>
        </p:txBody>
      </p:sp>
    </p:spTree>
    <p:extLst>
      <p:ext uri="{BB962C8B-B14F-4D97-AF65-F5344CB8AC3E}">
        <p14:creationId xmlns:p14="http://schemas.microsoft.com/office/powerpoint/2010/main" val="84752050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Arial" charset="0"/>
                <a:ea typeface="ＭＳ Ｐゴシック" charset="0"/>
              </a:rPr>
              <a:t>SGO 20 Virtual MTP 2</a:t>
            </a:r>
          </a:p>
        </p:txBody>
      </p:sp>
      <p:sp>
        <p:nvSpPr>
          <p:cNvPr id="5" name="Slide Number Placeholder 4"/>
          <p:cNvSpPr>
            <a:spLocks noGrp="1"/>
          </p:cNvSpPr>
          <p:nvPr>
            <p:ph type="sldNum" sz="quarter" idx="5"/>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1FF50E98-AC92-C54A-ACBD-9B80212ADB1C}" type="slidenum">
              <a:rPr kumimoji="0" lang="en-US" sz="1200" b="0" i="0" u="none" strike="noStrike" kern="1200" cap="none" spc="0" normalizeH="0" baseline="0" noProof="0" smtClean="0">
                <a:ln>
                  <a:noFill/>
                </a:ln>
                <a:solidFill>
                  <a:srgbClr val="000000"/>
                </a:solidFill>
                <a:effectLst/>
                <a:uLnTx/>
                <a:uFillTx/>
                <a:latin typeface="Arial" charset="0"/>
                <a:ea typeface="ＭＳ Ｐゴシック" charset="0"/>
              </a:rPr>
              <a:pPr marL="0" marR="0" lvl="0" indent="0" algn="r" defTabSz="914400" rtl="0" eaLnBrk="0" fontAlgn="base" latinLnBrk="0" hangingPunct="0">
                <a:lnSpc>
                  <a:spcPct val="100000"/>
                </a:lnSpc>
                <a:spcBef>
                  <a:spcPct val="0"/>
                </a:spcBef>
                <a:spcAft>
                  <a:spcPct val="0"/>
                </a:spcAft>
                <a:buClrTx/>
                <a:buSzTx/>
                <a:buFontTx/>
                <a:buNone/>
                <a:tabLst/>
                <a:defRPr/>
              </a:pPr>
              <a:t>76</a:t>
            </a:fld>
            <a:endParaRPr kumimoji="0" lang="en-US" sz="1200" b="0" i="0" u="none" strike="noStrike" kern="1200" cap="none" spc="0" normalizeH="0" baseline="0" noProof="0">
              <a:ln>
                <a:noFill/>
              </a:ln>
              <a:solidFill>
                <a:srgbClr val="000000"/>
              </a:solidFill>
              <a:effectLst/>
              <a:uLnTx/>
              <a:uFillTx/>
              <a:latin typeface="Arial" charset="0"/>
              <a:ea typeface="ＭＳ Ｐゴシック" charset="0"/>
            </a:endParaRPr>
          </a:p>
        </p:txBody>
      </p:sp>
    </p:spTree>
    <p:extLst>
      <p:ext uri="{BB962C8B-B14F-4D97-AF65-F5344CB8AC3E}">
        <p14:creationId xmlns:p14="http://schemas.microsoft.com/office/powerpoint/2010/main" val="386405808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Arial" charset="0"/>
                <a:ea typeface="ＭＳ Ｐゴシック" charset="0"/>
              </a:rPr>
              <a:t>SGO 20 Virtual MTP 2</a:t>
            </a:r>
          </a:p>
        </p:txBody>
      </p:sp>
      <p:sp>
        <p:nvSpPr>
          <p:cNvPr id="5" name="Slide Number Placeholder 4"/>
          <p:cNvSpPr>
            <a:spLocks noGrp="1"/>
          </p:cNvSpPr>
          <p:nvPr>
            <p:ph type="sldNum" sz="quarter" idx="5"/>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1FF50E98-AC92-C54A-ACBD-9B80212ADB1C}" type="slidenum">
              <a:rPr kumimoji="0" lang="en-US" sz="1200" b="0" i="0" u="none" strike="noStrike" kern="1200" cap="none" spc="0" normalizeH="0" baseline="0" noProof="0" smtClean="0">
                <a:ln>
                  <a:noFill/>
                </a:ln>
                <a:solidFill>
                  <a:srgbClr val="000000"/>
                </a:solidFill>
                <a:effectLst/>
                <a:uLnTx/>
                <a:uFillTx/>
                <a:latin typeface="Arial" charset="0"/>
                <a:ea typeface="ＭＳ Ｐゴシック" charset="0"/>
              </a:rPr>
              <a:pPr marL="0" marR="0" lvl="0" indent="0" algn="r" defTabSz="914400" rtl="0" eaLnBrk="0" fontAlgn="base" latinLnBrk="0" hangingPunct="0">
                <a:lnSpc>
                  <a:spcPct val="100000"/>
                </a:lnSpc>
                <a:spcBef>
                  <a:spcPct val="0"/>
                </a:spcBef>
                <a:spcAft>
                  <a:spcPct val="0"/>
                </a:spcAft>
                <a:buClrTx/>
                <a:buSzTx/>
                <a:buFontTx/>
                <a:buNone/>
                <a:tabLst/>
                <a:defRPr/>
              </a:pPr>
              <a:t>77</a:t>
            </a:fld>
            <a:endParaRPr kumimoji="0" lang="en-US" sz="1200" b="0" i="0" u="none" strike="noStrike" kern="1200" cap="none" spc="0" normalizeH="0" baseline="0" noProof="0">
              <a:ln>
                <a:noFill/>
              </a:ln>
              <a:solidFill>
                <a:srgbClr val="000000"/>
              </a:solidFill>
              <a:effectLst/>
              <a:uLnTx/>
              <a:uFillTx/>
              <a:latin typeface="Arial" charset="0"/>
              <a:ea typeface="ＭＳ Ｐゴシック" charset="0"/>
            </a:endParaRPr>
          </a:p>
        </p:txBody>
      </p:sp>
    </p:spTree>
    <p:extLst>
      <p:ext uri="{BB962C8B-B14F-4D97-AF65-F5344CB8AC3E}">
        <p14:creationId xmlns:p14="http://schemas.microsoft.com/office/powerpoint/2010/main" val="14996013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D751AE-7ABC-314D-AFAD-47B860ED6FF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844730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D751AE-7ABC-314D-AFAD-47B860ED6FF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982912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D751AE-7ABC-314D-AFAD-47B860ED6FF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3303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1/28 Efficacy report did not have the posterior</a:t>
            </a:r>
            <a:r>
              <a:rPr lang="en-US" baseline="0" dirty="0"/>
              <a:t> estimates </a:t>
            </a:r>
            <a:r>
              <a:rPr lang="en-US" dirty="0"/>
              <a:t>per-subtype that</a:t>
            </a:r>
            <a:r>
              <a:rPr lang="en-US" baseline="0" dirty="0"/>
              <a:t> were typically part of previous efficacy reports.  The probability curves here are from a simple covariate-adjusted Bayesian model and not the I-SPY 2 Time Machine.  Will replace if a more complete version of the efficacy report becomes available.   Expect ~+/-1% differences in estimated rates</a:t>
            </a:r>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fld id="{A17010C8-60BF-1D48-A797-14F6B3FB5FD5}" type="slidenum">
              <a:rPr kumimoji="0" lang="en-US" sz="1400" b="0" i="0" u="none" strike="noStrike" kern="0" cap="none" spc="0" normalizeH="0" baseline="0" noProof="0" smtClean="0">
                <a:ln>
                  <a:noFill/>
                </a:ln>
                <a:solidFill>
                  <a:srgbClr val="000000"/>
                </a:solidFill>
                <a:effectLst/>
                <a:uLnTx/>
                <a:uFillTx/>
                <a:latin typeface="Arial"/>
                <a:ea typeface="+mn-ea"/>
                <a:cs typeface="Arial"/>
                <a:sym typeface="Arial"/>
              </a:rPr>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t>7</a:t>
            </a:fld>
            <a:endParaRPr kumimoji="0" lang="en-US" sz="1400" b="0" i="0" u="none" strike="noStrike" kern="0" cap="none" spc="0" normalizeH="0" baseline="0" noProof="0" dirty="0">
              <a:ln>
                <a:noFill/>
              </a:ln>
              <a:solidFill>
                <a:srgbClr val="000000"/>
              </a:solidFill>
              <a:effectLst/>
              <a:uLnTx/>
              <a:uFillTx/>
              <a:latin typeface="Arial"/>
              <a:ea typeface="+mn-ea"/>
              <a:cs typeface="Arial"/>
              <a:sym typeface="Arial"/>
            </a:endParaRPr>
          </a:p>
        </p:txBody>
      </p:sp>
    </p:spTree>
    <p:extLst>
      <p:ext uri="{BB962C8B-B14F-4D97-AF65-F5344CB8AC3E}">
        <p14:creationId xmlns:p14="http://schemas.microsoft.com/office/powerpoint/2010/main" val="11166681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kern="1200" dirty="0">
                <a:solidFill>
                  <a:schemeClr val="tx1"/>
                </a:solidFill>
                <a:effectLst/>
                <a:latin typeface="+mn-lt"/>
                <a:ea typeface="+mn-ea"/>
                <a:cs typeface="+mn-cs"/>
              </a:rPr>
              <a:t>It</a:t>
            </a:r>
            <a:r>
              <a:rPr lang="en-US" sz="1200" b="1" i="0" kern="1200" baseline="0" dirty="0">
                <a:solidFill>
                  <a:schemeClr val="tx1"/>
                </a:solidFill>
                <a:effectLst/>
                <a:latin typeface="+mn-lt"/>
                <a:ea typeface="+mn-ea"/>
                <a:cs typeface="+mn-cs"/>
              </a:rPr>
              <a:t> is important to note that all CDK4/6 inhibitors are NOT created equal!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kern="1200" baseline="0" dirty="0">
                <a:solidFill>
                  <a:schemeClr val="tx1"/>
                </a:solidFill>
                <a:effectLst/>
                <a:latin typeface="+mn-lt"/>
                <a:ea typeface="+mn-ea"/>
                <a:cs typeface="+mn-cs"/>
              </a:rPr>
              <a:t>Though all inhibit CDK4/6 complexes, Ribociclib and abemaciclib are 4 and 5 times more selective toward CDK4 over 6</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kern="1200" baseline="0" dirty="0">
                <a:solidFill>
                  <a:schemeClr val="tx1"/>
                </a:solidFill>
                <a:effectLst/>
                <a:latin typeface="+mn-lt"/>
                <a:ea typeface="+mn-ea"/>
                <a:cs typeface="+mn-cs"/>
              </a:rPr>
              <a:t>Abemaciclib has broad depth of inhibition of diverse CDK/cyclin complexes as well. </a:t>
            </a:r>
            <a:endParaRPr lang="en-US" sz="1200" b="1" i="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C32E973-C7B1-4D24-B8CF-C64191F9E7E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ＭＳ Ｐゴシック" charset="0"/>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dirty="0">
              <a:ln>
                <a:noFill/>
              </a:ln>
              <a:solidFill>
                <a:prstClr val="black"/>
              </a:solidFill>
              <a:effectLst/>
              <a:uLnTx/>
              <a:uFillTx/>
              <a:latin typeface="Calibri" panose="020F0502020204030204"/>
              <a:ea typeface="ＭＳ Ｐゴシック" charset="0"/>
              <a:cs typeface="Arial"/>
              <a:sym typeface="Arial"/>
            </a:endParaRPr>
          </a:p>
        </p:txBody>
      </p:sp>
    </p:spTree>
    <p:extLst>
      <p:ext uri="{BB962C8B-B14F-4D97-AF65-F5344CB8AC3E}">
        <p14:creationId xmlns:p14="http://schemas.microsoft.com/office/powerpoint/2010/main" val="26697830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1"/>
        <p:cNvGrpSpPr/>
        <p:nvPr/>
      </p:nvGrpSpPr>
      <p:grpSpPr>
        <a:xfrm>
          <a:off x="0" y="0"/>
          <a:ext cx="0" cy="0"/>
          <a:chOff x="0" y="0"/>
          <a:chExt cx="0" cy="0"/>
        </a:xfrm>
      </p:grpSpPr>
      <p:sp>
        <p:nvSpPr>
          <p:cNvPr id="482" name="Google Shape;482;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3" name="Google Shape;483;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484" name="Google Shape;484;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en-US" sz="1200" b="0" i="0" u="none" strike="noStrike" kern="1200" cap="none" spc="0" normalizeH="0" baseline="0" noProof="0">
                <a:ln>
                  <a:noFill/>
                </a:ln>
                <a:solidFill>
                  <a:srgbClr val="000000"/>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11</a:t>
            </a:fld>
            <a:endParaRPr kumimoji="0" sz="1200" b="0" i="0" u="none" strike="noStrike" kern="1200" cap="none" spc="0" normalizeH="0" baseline="0" noProof="0" dirty="0">
              <a:ln>
                <a:noFill/>
              </a:ln>
              <a:solidFill>
                <a:srgbClr val="000000"/>
              </a:solidFill>
              <a:effectLst/>
              <a:uLnTx/>
              <a:uFillTx/>
              <a:latin typeface="Arial"/>
              <a:ea typeface="Arial"/>
              <a:cs typeface="Arial"/>
              <a:sym typeface="Arial"/>
            </a:endParaRPr>
          </a:p>
        </p:txBody>
      </p:sp>
      <p:sp>
        <p:nvSpPr>
          <p:cNvPr id="485" name="Google Shape;485;p12:notes"/>
          <p:cNvSpPr txBox="1"/>
          <p:nvPr/>
        </p:nvSpPr>
        <p:spPr>
          <a:xfrm>
            <a:off x="6390967" y="1493824"/>
            <a:ext cx="784071" cy="584775"/>
          </a:xfrm>
          <a:prstGeom prst="rect">
            <a:avLst/>
          </a:prstGeom>
          <a:solidFill>
            <a:schemeClr val="lt1"/>
          </a:solidFill>
          <a:ln w="9525" cap="flat" cmpd="sng">
            <a:solidFill>
              <a:srgbClr val="FF0000"/>
            </a:solidFill>
            <a:prstDash val="solid"/>
            <a:round/>
            <a:headEnd type="none" w="sm" len="sm"/>
            <a:tailEnd type="none" w="sm" len="sm"/>
          </a:ln>
        </p:spPr>
        <p:txBody>
          <a:bodyPr spcFirstLastPara="1" wrap="square" lIns="45700" tIns="45700" rIns="45700" bIns="45700" anchor="t" anchorCtr="0">
            <a:spAutoFit/>
          </a:bodyPr>
          <a:lstStyle/>
          <a:p>
            <a:pPr marL="0" marR="0" lvl="0" indent="0" algn="l" defTabSz="914400" rtl="0" eaLnBrk="1" fontAlgn="auto" latinLnBrk="0" hangingPunct="1">
              <a:lnSpc>
                <a:spcPct val="100000"/>
              </a:lnSpc>
              <a:spcBef>
                <a:spcPts val="0"/>
              </a:spcBef>
              <a:spcAft>
                <a:spcPts val="0"/>
              </a:spcAft>
              <a:buClr>
                <a:srgbClr val="FF0000"/>
              </a:buClr>
              <a:buSzPts val="800"/>
              <a:buFont typeface="Arial"/>
              <a:buNone/>
              <a:tabLst/>
              <a:defRPr/>
            </a:pPr>
            <a:r>
              <a:rPr kumimoji="0" lang="en-US" sz="800" b="1" i="0" u="none" strike="noStrike" kern="1200" cap="none" spc="0" normalizeH="0" baseline="0" noProof="0" dirty="0">
                <a:ln>
                  <a:noFill/>
                </a:ln>
                <a:solidFill>
                  <a:srgbClr val="FF0000"/>
                </a:solidFill>
                <a:effectLst/>
                <a:uLnTx/>
                <a:uFillTx/>
                <a:latin typeface="Calibri"/>
                <a:ea typeface="Calibri"/>
                <a:cs typeface="Calibri"/>
                <a:sym typeface="Calibri"/>
              </a:rPr>
              <a:t>Hortobagyi ESMO 2021/slide 9 (screenshot)</a:t>
            </a:r>
            <a:endParaRPr kumimoji="0" sz="800" b="1" i="0" u="none" strike="noStrike" kern="1200" cap="none" spc="0" normalizeH="0" baseline="0" noProof="0" dirty="0">
              <a:ln>
                <a:noFill/>
              </a:ln>
              <a:solidFill>
                <a:srgbClr val="FF0000"/>
              </a:solidFill>
              <a:effectLst/>
              <a:uLnTx/>
              <a:uFillTx/>
              <a:latin typeface="Calibri"/>
              <a:ea typeface="Calibri"/>
              <a:cs typeface="Calibri"/>
              <a:sym typeface="Calibri"/>
            </a:endParaRPr>
          </a:p>
        </p:txBody>
      </p:sp>
      <p:sp>
        <p:nvSpPr>
          <p:cNvPr id="486" name="Google Shape;486;p12:notes"/>
          <p:cNvSpPr txBox="1"/>
          <p:nvPr/>
        </p:nvSpPr>
        <p:spPr>
          <a:xfrm>
            <a:off x="-232260" y="1606262"/>
            <a:ext cx="784071" cy="584775"/>
          </a:xfrm>
          <a:prstGeom prst="rect">
            <a:avLst/>
          </a:prstGeom>
          <a:solidFill>
            <a:schemeClr val="lt1"/>
          </a:solidFill>
          <a:ln w="9525" cap="flat" cmpd="sng">
            <a:solidFill>
              <a:srgbClr val="FF0000"/>
            </a:solidFill>
            <a:prstDash val="solid"/>
            <a:round/>
            <a:headEnd type="none" w="sm" len="sm"/>
            <a:tailEnd type="none" w="sm" len="sm"/>
          </a:ln>
        </p:spPr>
        <p:txBody>
          <a:bodyPr spcFirstLastPara="1" wrap="square" lIns="45700" tIns="45700" rIns="45700" bIns="45700" anchor="t" anchorCtr="0">
            <a:spAutoFit/>
          </a:bodyPr>
          <a:lstStyle/>
          <a:p>
            <a:pPr marL="0" marR="0" lvl="0" indent="0" algn="l" defTabSz="914400" rtl="0" eaLnBrk="1" fontAlgn="auto" latinLnBrk="0" hangingPunct="1">
              <a:lnSpc>
                <a:spcPct val="100000"/>
              </a:lnSpc>
              <a:spcBef>
                <a:spcPts val="0"/>
              </a:spcBef>
              <a:spcAft>
                <a:spcPts val="0"/>
              </a:spcAft>
              <a:buClr>
                <a:srgbClr val="FF0000"/>
              </a:buClr>
              <a:buSzPts val="800"/>
              <a:buFont typeface="Arial"/>
              <a:buNone/>
              <a:tabLst/>
              <a:defRPr/>
            </a:pPr>
            <a:r>
              <a:rPr kumimoji="0" lang="en-US" sz="800" b="1" i="0" u="none" strike="noStrike" kern="1200" cap="none" spc="0" normalizeH="0" baseline="0" noProof="0" dirty="0">
                <a:ln>
                  <a:noFill/>
                </a:ln>
                <a:solidFill>
                  <a:srgbClr val="FF0000"/>
                </a:solidFill>
                <a:effectLst/>
                <a:uLnTx/>
                <a:uFillTx/>
                <a:latin typeface="Calibri"/>
                <a:ea typeface="Calibri"/>
                <a:cs typeface="Calibri"/>
                <a:sym typeface="Calibri"/>
              </a:rPr>
              <a:t>Hortobagyi ESMO 2021/slide 7 (screenshot)</a:t>
            </a:r>
            <a:endParaRPr kumimoji="0" sz="800" b="1" i="0" u="none" strike="noStrike" kern="1200" cap="none" spc="0" normalizeH="0" baseline="0" noProof="0" dirty="0">
              <a:ln>
                <a:noFill/>
              </a:ln>
              <a:solidFill>
                <a:srgbClr val="FF0000"/>
              </a:solidFill>
              <a:effectLst/>
              <a:uLnTx/>
              <a:uFillTx/>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5"/>
        <p:cNvGrpSpPr/>
        <p:nvPr/>
      </p:nvGrpSpPr>
      <p:grpSpPr>
        <a:xfrm>
          <a:off x="0" y="0"/>
          <a:ext cx="0" cy="0"/>
          <a:chOff x="0" y="0"/>
          <a:chExt cx="0" cy="0"/>
        </a:xfrm>
      </p:grpSpPr>
      <p:sp>
        <p:nvSpPr>
          <p:cNvPr id="666" name="Google Shape;666;p1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b="1" dirty="0"/>
          </a:p>
        </p:txBody>
      </p:sp>
      <p:sp>
        <p:nvSpPr>
          <p:cNvPr id="667" name="Google Shape;667;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7.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Master" Target="../slideMasters/slideMaster9.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Master" Target="../slideMasters/slideMaster9.xml"/></Relationships>
</file>

<file path=ppt/slideLayouts/_rels/slideLayout109.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Master" Target="../slideMasters/slideMaster9.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jpeg"/><Relationship Id="rId1" Type="http://schemas.openxmlformats.org/officeDocument/2006/relationships/slideMaster" Target="../slideMasters/slideMaster10.xml"/><Relationship Id="rId4" Type="http://schemas.microsoft.com/office/2007/relationships/hdphoto" Target="../media/hdphoto1.wdp"/></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4.png"/><Relationship Id="rId1" Type="http://schemas.openxmlformats.org/officeDocument/2006/relationships/slideMaster" Target="../slideMasters/slideMaster10.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4.png"/><Relationship Id="rId1" Type="http://schemas.openxmlformats.org/officeDocument/2006/relationships/slideMaster" Target="../slideMasters/slideMaster10.xml"/></Relationships>
</file>

<file path=ppt/slideLayouts/_rels/slideLayout12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4.png"/><Relationship Id="rId1" Type="http://schemas.openxmlformats.org/officeDocument/2006/relationships/slideMaster" Target="../slideMasters/slideMaster10.xml"/></Relationships>
</file>

<file path=ppt/slideLayouts/_rels/slideLayout1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5.jpg"/><Relationship Id="rId1" Type="http://schemas.openxmlformats.org/officeDocument/2006/relationships/slideMaster" Target="../slideMasters/slideMaster10.xml"/></Relationships>
</file>

<file path=ppt/slideLayouts/_rels/slideLayout126.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Master" Target="../slideMasters/slideMaster10.xml"/></Relationships>
</file>

<file path=ppt/slideLayouts/_rels/slideLayout1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1.xml"/></Relationships>
</file>

<file path=ppt/slideLayouts/_rels/slideLayout1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1.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1.xml"/></Relationships>
</file>

<file path=ppt/slideLayouts/_rels/slideLayout1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1.xml"/></Relationships>
</file>

<file path=ppt/slideLayouts/_rels/slideLayout1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1.xml"/><Relationship Id="rId4" Type="http://schemas.openxmlformats.org/officeDocument/2006/relationships/image" Target="../media/image5.png"/></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jpg"/><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3" Type="http://schemas.openxmlformats.org/officeDocument/2006/relationships/hyperlink" Target="http://www.clinicaloptions.com/" TargetMode="External"/><Relationship Id="rId2" Type="http://schemas.openxmlformats.org/officeDocument/2006/relationships/image" Target="../media/image51.png"/><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5.xml.rels><?xml version="1.0" encoding="UTF-8" standalone="yes"?>
<Relationships xmlns="http://schemas.openxmlformats.org/package/2006/relationships"><Relationship Id="rId3" Type="http://schemas.openxmlformats.org/officeDocument/2006/relationships/hyperlink" Target="http://www.clinicaloptions.com/" TargetMode="External"/><Relationship Id="rId2" Type="http://schemas.openxmlformats.org/officeDocument/2006/relationships/image" Target="../media/image51.png"/><Relationship Id="rId1" Type="http://schemas.openxmlformats.org/officeDocument/2006/relationships/slideMaster" Target="../slideMasters/slideMaster13.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7.xml.rels><?xml version="1.0" encoding="UTF-8" standalone="yes"?>
<Relationships xmlns="http://schemas.openxmlformats.org/package/2006/relationships"><Relationship Id="rId3" Type="http://schemas.openxmlformats.org/officeDocument/2006/relationships/hyperlink" Target="http://www.clinicaloptions.com/" TargetMode="External"/><Relationship Id="rId2" Type="http://schemas.openxmlformats.org/officeDocument/2006/relationships/image" Target="../media/image51.png"/><Relationship Id="rId1" Type="http://schemas.openxmlformats.org/officeDocument/2006/relationships/slideMaster" Target="../slideMasters/slideMaster13.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9.xml.rels><?xml version="1.0" encoding="UTF-8" standalone="yes"?>
<Relationships xmlns="http://schemas.openxmlformats.org/package/2006/relationships"><Relationship Id="rId3" Type="http://schemas.openxmlformats.org/officeDocument/2006/relationships/hyperlink" Target="http://www.clinicaloptions.com/" TargetMode="External"/><Relationship Id="rId2" Type="http://schemas.openxmlformats.org/officeDocument/2006/relationships/image" Target="../media/image51.png"/><Relationship Id="rId1" Type="http://schemas.openxmlformats.org/officeDocument/2006/relationships/slideMaster" Target="../slideMasters/slideMaster13.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1.xml.rels><?xml version="1.0" encoding="UTF-8" standalone="yes"?>
<Relationships xmlns="http://schemas.openxmlformats.org/package/2006/relationships"><Relationship Id="rId3" Type="http://schemas.openxmlformats.org/officeDocument/2006/relationships/hyperlink" Target="http://www.clinicaloptions.com/" TargetMode="External"/><Relationship Id="rId2" Type="http://schemas.openxmlformats.org/officeDocument/2006/relationships/image" Target="../media/image51.png"/><Relationship Id="rId1" Type="http://schemas.openxmlformats.org/officeDocument/2006/relationships/slideMaster" Target="../slideMasters/slideMaster13.xml"/></Relationships>
</file>

<file path=ppt/slideLayouts/_rels/slideLayout152.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Master" Target="../slideMasters/slideMaster13.xml"/></Relationships>
</file>

<file path=ppt/slideLayouts/_rels/slideLayout15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slideMaster" Target="../slideMasters/slideMaster14.xml"/><Relationship Id="rId1" Type="http://schemas.openxmlformats.org/officeDocument/2006/relationships/tags" Target="../tags/tag2.xml"/><Relationship Id="rId4" Type="http://schemas.openxmlformats.org/officeDocument/2006/relationships/image" Target="../media/image57.jpeg"/></Relationships>
</file>

<file path=ppt/slideLayouts/_rels/slideLayout15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slideMaster" Target="../slideMasters/slideMaster14.xml"/><Relationship Id="rId1" Type="http://schemas.openxmlformats.org/officeDocument/2006/relationships/tags" Target="../tags/tag3.xml"/><Relationship Id="rId4" Type="http://schemas.openxmlformats.org/officeDocument/2006/relationships/image" Target="../media/image54.svg"/></Relationships>
</file>

<file path=ppt/slideLayouts/_rels/slideLayout155.xml.rels><?xml version="1.0" encoding="UTF-8" standalone="yes"?>
<Relationships xmlns="http://schemas.openxmlformats.org/package/2006/relationships"><Relationship Id="rId2" Type="http://schemas.openxmlformats.org/officeDocument/2006/relationships/slideMaster" Target="../slideMasters/slideMaster14.xml"/><Relationship Id="rId1" Type="http://schemas.openxmlformats.org/officeDocument/2006/relationships/tags" Target="../tags/tag4.xml"/></Relationships>
</file>

<file path=ppt/slideLayouts/_rels/slideLayout156.xml.rels><?xml version="1.0" encoding="UTF-8" standalone="yes"?>
<Relationships xmlns="http://schemas.openxmlformats.org/package/2006/relationships"><Relationship Id="rId2" Type="http://schemas.openxmlformats.org/officeDocument/2006/relationships/slideMaster" Target="../slideMasters/slideMaster14.xml"/><Relationship Id="rId1" Type="http://schemas.openxmlformats.org/officeDocument/2006/relationships/tags" Target="../tags/tag5.xml"/></Relationships>
</file>

<file path=ppt/slideLayouts/_rels/slideLayout157.xml.rels><?xml version="1.0" encoding="UTF-8" standalone="yes"?>
<Relationships xmlns="http://schemas.openxmlformats.org/package/2006/relationships"><Relationship Id="rId2" Type="http://schemas.openxmlformats.org/officeDocument/2006/relationships/slideMaster" Target="../slideMasters/slideMaster14.xml"/><Relationship Id="rId1" Type="http://schemas.openxmlformats.org/officeDocument/2006/relationships/tags" Target="../tags/tag6.xml"/></Relationships>
</file>

<file path=ppt/slideLayouts/_rels/slideLayout158.xml.rels><?xml version="1.0" encoding="UTF-8" standalone="yes"?>
<Relationships xmlns="http://schemas.openxmlformats.org/package/2006/relationships"><Relationship Id="rId2" Type="http://schemas.openxmlformats.org/officeDocument/2006/relationships/slideMaster" Target="../slideMasters/slideMaster14.xml"/><Relationship Id="rId1" Type="http://schemas.openxmlformats.org/officeDocument/2006/relationships/tags" Target="../tags/tag7.xml"/></Relationships>
</file>

<file path=ppt/slideLayouts/_rels/slideLayout159.xml.rels><?xml version="1.0" encoding="UTF-8" standalone="yes"?>
<Relationships xmlns="http://schemas.openxmlformats.org/package/2006/relationships"><Relationship Id="rId2" Type="http://schemas.openxmlformats.org/officeDocument/2006/relationships/slideMaster" Target="../slideMasters/slideMaster14.xml"/><Relationship Id="rId1" Type="http://schemas.openxmlformats.org/officeDocument/2006/relationships/tags" Target="../tags/tag8.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slideMaster" Target="../slideMasters/slideMaster14.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5.xml.rels><?xml version="1.0" encoding="UTF-8" standalone="yes"?>
<Relationships xmlns="http://schemas.openxmlformats.org/package/2006/relationships"><Relationship Id="rId2" Type="http://schemas.openxmlformats.org/officeDocument/2006/relationships/slideMaster" Target="../slideMasters/slideMaster18.xml"/><Relationship Id="rId1" Type="http://schemas.openxmlformats.org/officeDocument/2006/relationships/tags" Target="../tags/tag9.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07.xml.rels><?xml version="1.0" encoding="UTF-8" standalone="yes"?>
<Relationships xmlns="http://schemas.openxmlformats.org/package/2006/relationships"><Relationship Id="rId2" Type="http://schemas.openxmlformats.org/officeDocument/2006/relationships/image" Target="../media/image64.jpg"/><Relationship Id="rId1" Type="http://schemas.openxmlformats.org/officeDocument/2006/relationships/slideMaster" Target="../slideMasters/slideMaster19.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2.xml.rels><?xml version="1.0" encoding="UTF-8" standalone="yes"?>
<Relationships xmlns="http://schemas.openxmlformats.org/package/2006/relationships"><Relationship Id="rId2" Type="http://schemas.openxmlformats.org/officeDocument/2006/relationships/image" Target="../media/image65.jpg"/><Relationship Id="rId1" Type="http://schemas.openxmlformats.org/officeDocument/2006/relationships/slideMaster" Target="../slideMasters/slideMaster19.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3.xml"/><Relationship Id="rId5" Type="http://schemas.openxmlformats.org/officeDocument/2006/relationships/image" Target="../media/image4.png"/><Relationship Id="rId4" Type="http://schemas.openxmlformats.org/officeDocument/2006/relationships/image" Target="../media/image8.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0.png"/><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g"/><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3.jpg"/><Relationship Id="rId1" Type="http://schemas.openxmlformats.org/officeDocument/2006/relationships/slideMaster" Target="../slideMasters/slideMaster4.xml"/><Relationship Id="rId4" Type="http://schemas.openxmlformats.org/officeDocument/2006/relationships/image" Target="../media/image16.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0.png"/><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Master" Target="../slideMasters/slideMaster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Master" Target="../slideMasters/slideMaster6.xml"/><Relationship Id="rId4" Type="http://schemas.openxmlformats.org/officeDocument/2006/relationships/image" Target="../media/image33.png"/></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34.png"/><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0.png"/><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g"/><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3.jpg"/><Relationship Id="rId1" Type="http://schemas.openxmlformats.org/officeDocument/2006/relationships/slideMaster" Target="../slideMasters/slideMaster7.xml"/><Relationship Id="rId4" Type="http://schemas.openxmlformats.org/officeDocument/2006/relationships/image" Target="../media/image16.png"/></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0.png"/><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FD1C33-FEC5-A735-465F-E9AF5D8A310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EE540A7-1123-7B2D-DD49-84A7935C352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87F4227-F924-4447-C603-EF932449EF62}"/>
              </a:ext>
            </a:extLst>
          </p:cNvPr>
          <p:cNvSpPr>
            <a:spLocks noGrp="1"/>
          </p:cNvSpPr>
          <p:nvPr>
            <p:ph type="dt" sz="half" idx="10"/>
          </p:nvPr>
        </p:nvSpPr>
        <p:spPr/>
        <p:txBody>
          <a:bodyPr/>
          <a:lstStyle/>
          <a:p>
            <a:fld id="{BC598F14-1262-794C-92F2-E0B2E763603D}" type="datetimeFigureOut">
              <a:rPr lang="en-US" smtClean="0"/>
              <a:t>7/10/24</a:t>
            </a:fld>
            <a:endParaRPr lang="en-US" dirty="0"/>
          </a:p>
        </p:txBody>
      </p:sp>
      <p:sp>
        <p:nvSpPr>
          <p:cNvPr id="5" name="Footer Placeholder 4">
            <a:extLst>
              <a:ext uri="{FF2B5EF4-FFF2-40B4-BE49-F238E27FC236}">
                <a16:creationId xmlns:a16="http://schemas.microsoft.com/office/drawing/2014/main" id="{A4CA2902-4B7F-6A3B-1DFA-B9619022D6F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8CFE510F-D7CB-2363-ADD1-9C485D270655}"/>
              </a:ext>
            </a:extLst>
          </p:cNvPr>
          <p:cNvSpPr>
            <a:spLocks noGrp="1"/>
          </p:cNvSpPr>
          <p:nvPr>
            <p:ph type="sldNum" sz="quarter" idx="12"/>
          </p:nvPr>
        </p:nvSpPr>
        <p:spPr/>
        <p:txBody>
          <a:bodyPr/>
          <a:lstStyle/>
          <a:p>
            <a:fld id="{DB93B211-7C65-0841-9B58-E4955C00C94C}" type="slidenum">
              <a:rPr lang="en-US" smtClean="0"/>
              <a:t>‹#›</a:t>
            </a:fld>
            <a:endParaRPr lang="en-US" dirty="0"/>
          </a:p>
        </p:txBody>
      </p:sp>
    </p:spTree>
    <p:extLst>
      <p:ext uri="{BB962C8B-B14F-4D97-AF65-F5344CB8AC3E}">
        <p14:creationId xmlns:p14="http://schemas.microsoft.com/office/powerpoint/2010/main" val="197172519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D19142-F93F-03E2-C954-E2CF205EF94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95D5F05-D0FE-6BA1-F656-A7238A15468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5DCF186-27C4-5FBA-F7AD-816AB2E24D28}"/>
              </a:ext>
            </a:extLst>
          </p:cNvPr>
          <p:cNvSpPr>
            <a:spLocks noGrp="1"/>
          </p:cNvSpPr>
          <p:nvPr>
            <p:ph type="dt" sz="half" idx="10"/>
          </p:nvPr>
        </p:nvSpPr>
        <p:spPr/>
        <p:txBody>
          <a:bodyPr/>
          <a:lstStyle/>
          <a:p>
            <a:fld id="{BC598F14-1262-794C-92F2-E0B2E763603D}" type="datetimeFigureOut">
              <a:rPr lang="en-US" smtClean="0"/>
              <a:t>7/10/24</a:t>
            </a:fld>
            <a:endParaRPr lang="en-US" dirty="0"/>
          </a:p>
        </p:txBody>
      </p:sp>
      <p:sp>
        <p:nvSpPr>
          <p:cNvPr id="5" name="Footer Placeholder 4">
            <a:extLst>
              <a:ext uri="{FF2B5EF4-FFF2-40B4-BE49-F238E27FC236}">
                <a16:creationId xmlns:a16="http://schemas.microsoft.com/office/drawing/2014/main" id="{84118FEB-5730-3F75-1DAD-C969DDA11D10}"/>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0AD36D57-168D-B352-9DED-19786DD01F10}"/>
              </a:ext>
            </a:extLst>
          </p:cNvPr>
          <p:cNvSpPr>
            <a:spLocks noGrp="1"/>
          </p:cNvSpPr>
          <p:nvPr>
            <p:ph type="sldNum" sz="quarter" idx="12"/>
          </p:nvPr>
        </p:nvSpPr>
        <p:spPr/>
        <p:txBody>
          <a:bodyPr/>
          <a:lstStyle/>
          <a:p>
            <a:fld id="{DB93B211-7C65-0841-9B58-E4955C00C94C}" type="slidenum">
              <a:rPr lang="en-US" smtClean="0"/>
              <a:t>‹#›</a:t>
            </a:fld>
            <a:endParaRPr lang="en-US" dirty="0"/>
          </a:p>
        </p:txBody>
      </p:sp>
    </p:spTree>
    <p:extLst>
      <p:ext uri="{BB962C8B-B14F-4D97-AF65-F5344CB8AC3E}">
        <p14:creationId xmlns:p14="http://schemas.microsoft.com/office/powerpoint/2010/main" val="68084523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0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19CD204-BFA2-784A-AEC8-2C3F44D436B9}"/>
              </a:ext>
            </a:extLst>
          </p:cNvPr>
          <p:cNvSpPr>
            <a:spLocks noGrp="1"/>
          </p:cNvSpPr>
          <p:nvPr>
            <p:ph type="title" orient="vert"/>
          </p:nvPr>
        </p:nvSpPr>
        <p:spPr>
          <a:xfrm>
            <a:off x="8724901" y="365126"/>
            <a:ext cx="2628900" cy="5811839"/>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716BCF8-F4F2-C847-9E68-080B47D84C3F}"/>
              </a:ext>
            </a:extLst>
          </p:cNvPr>
          <p:cNvSpPr>
            <a:spLocks noGrp="1"/>
          </p:cNvSpPr>
          <p:nvPr>
            <p:ph type="body" orient="vert" idx="1"/>
          </p:nvPr>
        </p:nvSpPr>
        <p:spPr>
          <a:xfrm>
            <a:off x="838201" y="365126"/>
            <a:ext cx="7734300" cy="581183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F9CE595-0D9D-E445-AAC2-9EDE2D344C57}"/>
              </a:ext>
            </a:extLst>
          </p:cNvPr>
          <p:cNvSpPr>
            <a:spLocks noGrp="1"/>
          </p:cNvSpPr>
          <p:nvPr>
            <p:ph type="dt" sz="half" idx="10"/>
          </p:nvPr>
        </p:nvSpPr>
        <p:spPr/>
        <p:txBody>
          <a:bodyPr/>
          <a:lstStyle/>
          <a:p>
            <a:fld id="{B70869A9-BF82-43E7-8B32-FECCEA7D7729}" type="datetimeFigureOut">
              <a:rPr lang="en-US" smtClean="0"/>
              <a:t>7/10/24</a:t>
            </a:fld>
            <a:endParaRPr lang="en-US"/>
          </a:p>
        </p:txBody>
      </p:sp>
      <p:sp>
        <p:nvSpPr>
          <p:cNvPr id="5" name="Footer Placeholder 4">
            <a:extLst>
              <a:ext uri="{FF2B5EF4-FFF2-40B4-BE49-F238E27FC236}">
                <a16:creationId xmlns:a16="http://schemas.microsoft.com/office/drawing/2014/main" id="{AB8229FF-E35C-FB4C-AB12-20D33B8F7D8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7C68BA4-2848-124F-8283-52DC1751ED63}"/>
              </a:ext>
            </a:extLst>
          </p:cNvPr>
          <p:cNvSpPr>
            <a:spLocks noGrp="1"/>
          </p:cNvSpPr>
          <p:nvPr>
            <p:ph type="sldNum" sz="quarter" idx="12"/>
          </p:nvPr>
        </p:nvSpPr>
        <p:spPr/>
        <p:txBody>
          <a:bodyPr/>
          <a:lstStyle/>
          <a:p>
            <a:fld id="{22582E26-E46B-42CA-A819-3789090F731F}" type="slidenum">
              <a:rPr lang="en-US" smtClean="0"/>
              <a:t>‹#›</a:t>
            </a:fld>
            <a:endParaRPr lang="en-US"/>
          </a:p>
        </p:txBody>
      </p:sp>
    </p:spTree>
    <p:extLst>
      <p:ext uri="{BB962C8B-B14F-4D97-AF65-F5344CB8AC3E}">
        <p14:creationId xmlns:p14="http://schemas.microsoft.com/office/powerpoint/2010/main" val="241232510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01.xml><?xml version="1.0" encoding="utf-8"?>
<p:sldLayout xmlns:a="http://schemas.openxmlformats.org/drawingml/2006/main" xmlns:r="http://schemas.openxmlformats.org/officeDocument/2006/relationships" xmlns:p="http://schemas.openxmlformats.org/presentationml/2006/main" userDrawn="1">
  <p:cSld name="8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 Placeholder 7"/>
          <p:cNvSpPr>
            <a:spLocks noGrp="1"/>
          </p:cNvSpPr>
          <p:nvPr>
            <p:ph type="body" sz="quarter" idx="13"/>
          </p:nvPr>
        </p:nvSpPr>
        <p:spPr>
          <a:xfrm>
            <a:off x="711200" y="6435070"/>
            <a:ext cx="8636000" cy="207686"/>
          </a:xfrm>
        </p:spPr>
        <p:txBody>
          <a:bodyPr lIns="0" rIns="0" anchor="ctr">
            <a:spAutoFit/>
          </a:bodyPr>
          <a:lstStyle>
            <a:lvl1pPr marL="111123" indent="-111123">
              <a:spcBef>
                <a:spcPts val="0"/>
              </a:spcBef>
              <a:buFontTx/>
              <a:buNone/>
              <a:tabLst>
                <a:tab pos="111123" algn="l"/>
              </a:tabLst>
              <a:defRPr sz="833" i="1">
                <a:solidFill>
                  <a:schemeClr val="tx1">
                    <a:lumMod val="10000"/>
                    <a:lumOff val="90000"/>
                  </a:schemeClr>
                </a:solidFill>
              </a:defRPr>
            </a:lvl1pPr>
          </a:lstStyle>
          <a:p>
            <a:pPr lvl="0"/>
            <a:endParaRPr lang="en-US"/>
          </a:p>
        </p:txBody>
      </p:sp>
      <p:sp>
        <p:nvSpPr>
          <p:cNvPr id="5" name="Date Placeholder 3"/>
          <p:cNvSpPr>
            <a:spLocks noGrp="1"/>
          </p:cNvSpPr>
          <p:nvPr>
            <p:ph type="dt" sz="half" idx="14"/>
          </p:nvPr>
        </p:nvSpPr>
        <p:spPr>
          <a:xfrm>
            <a:off x="11385554" y="6610349"/>
            <a:ext cx="806449" cy="247651"/>
          </a:xfrm>
          <a:prstGeom prst="rect">
            <a:avLst/>
          </a:prstGeom>
        </p:spPr>
        <p:txBody>
          <a:bodyPr/>
          <a:lstStyle>
            <a:lvl1pPr eaLnBrk="1" fontAlgn="auto" hangingPunct="1">
              <a:spcBef>
                <a:spcPts val="0"/>
              </a:spcBef>
              <a:spcAft>
                <a:spcPts val="0"/>
              </a:spcAft>
              <a:defRPr sz="1833">
                <a:noFill/>
                <a:latin typeface="Arial"/>
              </a:defRPr>
            </a:lvl1pPr>
          </a:lstStyle>
          <a:p>
            <a:pPr>
              <a:defRPr/>
            </a:pPr>
            <a:endParaRPr lang="en-US"/>
          </a:p>
        </p:txBody>
      </p:sp>
      <p:sp>
        <p:nvSpPr>
          <p:cNvPr id="6" name="Footer Placeholder 4"/>
          <p:cNvSpPr>
            <a:spLocks noGrp="1"/>
          </p:cNvSpPr>
          <p:nvPr>
            <p:ph type="ftr" sz="quarter" idx="15"/>
          </p:nvPr>
        </p:nvSpPr>
        <p:spPr>
          <a:xfrm>
            <a:off x="10566403" y="6610349"/>
            <a:ext cx="806451" cy="247651"/>
          </a:xfrm>
          <a:prstGeom prst="rect">
            <a:avLst/>
          </a:prstGeom>
        </p:spPr>
        <p:txBody>
          <a:bodyPr/>
          <a:lstStyle>
            <a:lvl1pPr eaLnBrk="1" fontAlgn="auto" hangingPunct="1">
              <a:spcBef>
                <a:spcPts val="0"/>
              </a:spcBef>
              <a:spcAft>
                <a:spcPts val="0"/>
              </a:spcAft>
              <a:defRPr sz="1833">
                <a:noFill/>
                <a:latin typeface="Arial"/>
              </a:defRPr>
            </a:lvl1pPr>
          </a:lstStyle>
          <a:p>
            <a:pPr>
              <a:defRPr/>
            </a:pPr>
            <a:endParaRPr lang="en-US"/>
          </a:p>
        </p:txBody>
      </p:sp>
      <p:sp>
        <p:nvSpPr>
          <p:cNvPr id="8" name="Slide Number Placeholder 5"/>
          <p:cNvSpPr>
            <a:spLocks noGrp="1"/>
          </p:cNvSpPr>
          <p:nvPr>
            <p:ph type="sldNum" sz="quarter" idx="16"/>
          </p:nvPr>
        </p:nvSpPr>
        <p:spPr>
          <a:xfrm>
            <a:off x="0" y="6356354"/>
            <a:ext cx="609600" cy="365125"/>
          </a:xfrm>
          <a:prstGeom prst="rect">
            <a:avLst/>
          </a:prstGeom>
        </p:spPr>
        <p:txBody>
          <a:bodyPr/>
          <a:lstStyle>
            <a:lvl1pPr eaLnBrk="1" fontAlgn="auto" hangingPunct="1">
              <a:spcBef>
                <a:spcPts val="0"/>
              </a:spcBef>
              <a:spcAft>
                <a:spcPts val="0"/>
              </a:spcAft>
              <a:defRPr sz="1833">
                <a:solidFill>
                  <a:srgbClr val="242528"/>
                </a:solidFill>
                <a:latin typeface="Arial"/>
              </a:defRPr>
            </a:lvl1pPr>
          </a:lstStyle>
          <a:p>
            <a:pPr>
              <a:defRPr/>
            </a:pPr>
            <a:fld id="{5F66A257-B0AC-4B82-89CC-5D8D80CDFFDE}" type="slidenum">
              <a:rPr/>
              <a:pPr>
                <a:defRPr/>
              </a:pPr>
              <a:t>‹#›</a:t>
            </a:fld>
            <a:endParaRPr lang="en-US"/>
          </a:p>
        </p:txBody>
      </p:sp>
    </p:spTree>
    <p:extLst>
      <p:ext uri="{BB962C8B-B14F-4D97-AF65-F5344CB8AC3E}">
        <p14:creationId xmlns:p14="http://schemas.microsoft.com/office/powerpoint/2010/main" val="407494732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02.xml><?xml version="1.0" encoding="utf-8"?>
<p:sldLayout xmlns:a="http://schemas.openxmlformats.org/drawingml/2006/main" xmlns:r="http://schemas.openxmlformats.org/officeDocument/2006/relationships" xmlns:p="http://schemas.openxmlformats.org/presentationml/2006/main" userDrawn="1">
  <p:cSld name="17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 Placeholder 7"/>
          <p:cNvSpPr>
            <a:spLocks noGrp="1"/>
          </p:cNvSpPr>
          <p:nvPr>
            <p:ph type="body" sz="quarter" idx="13"/>
          </p:nvPr>
        </p:nvSpPr>
        <p:spPr>
          <a:xfrm>
            <a:off x="711200" y="6435070"/>
            <a:ext cx="8636000" cy="207686"/>
          </a:xfrm>
        </p:spPr>
        <p:txBody>
          <a:bodyPr lIns="0" rIns="0" anchor="ctr">
            <a:spAutoFit/>
          </a:bodyPr>
          <a:lstStyle>
            <a:lvl1pPr marL="111123" indent="-111123">
              <a:spcBef>
                <a:spcPts val="0"/>
              </a:spcBef>
              <a:buFontTx/>
              <a:buNone/>
              <a:tabLst>
                <a:tab pos="111123" algn="l"/>
              </a:tabLst>
              <a:defRPr sz="833" i="1">
                <a:solidFill>
                  <a:schemeClr val="tx1">
                    <a:lumMod val="10000"/>
                    <a:lumOff val="90000"/>
                  </a:schemeClr>
                </a:solidFill>
              </a:defRPr>
            </a:lvl1pPr>
          </a:lstStyle>
          <a:p>
            <a:pPr lvl="0"/>
            <a:endParaRPr lang="en-US"/>
          </a:p>
        </p:txBody>
      </p:sp>
      <p:sp>
        <p:nvSpPr>
          <p:cNvPr id="5" name="Date Placeholder 3"/>
          <p:cNvSpPr>
            <a:spLocks noGrp="1"/>
          </p:cNvSpPr>
          <p:nvPr>
            <p:ph type="dt" sz="half" idx="14"/>
          </p:nvPr>
        </p:nvSpPr>
        <p:spPr>
          <a:xfrm>
            <a:off x="11385554" y="6610349"/>
            <a:ext cx="806449" cy="247651"/>
          </a:xfrm>
          <a:prstGeom prst="rect">
            <a:avLst/>
          </a:prstGeom>
        </p:spPr>
        <p:txBody>
          <a:bodyPr/>
          <a:lstStyle>
            <a:lvl1pPr eaLnBrk="1" fontAlgn="auto" hangingPunct="1">
              <a:spcBef>
                <a:spcPts val="0"/>
              </a:spcBef>
              <a:spcAft>
                <a:spcPts val="0"/>
              </a:spcAft>
              <a:defRPr sz="1833">
                <a:noFill/>
                <a:latin typeface="Arial"/>
              </a:defRPr>
            </a:lvl1pPr>
          </a:lstStyle>
          <a:p>
            <a:pPr>
              <a:defRPr/>
            </a:pPr>
            <a:endParaRPr lang="en-US"/>
          </a:p>
        </p:txBody>
      </p:sp>
      <p:sp>
        <p:nvSpPr>
          <p:cNvPr id="6" name="Footer Placeholder 4"/>
          <p:cNvSpPr>
            <a:spLocks noGrp="1"/>
          </p:cNvSpPr>
          <p:nvPr>
            <p:ph type="ftr" sz="quarter" idx="15"/>
          </p:nvPr>
        </p:nvSpPr>
        <p:spPr>
          <a:xfrm>
            <a:off x="10566403" y="6610349"/>
            <a:ext cx="806451" cy="247651"/>
          </a:xfrm>
          <a:prstGeom prst="rect">
            <a:avLst/>
          </a:prstGeom>
        </p:spPr>
        <p:txBody>
          <a:bodyPr/>
          <a:lstStyle>
            <a:lvl1pPr eaLnBrk="1" fontAlgn="auto" hangingPunct="1">
              <a:spcBef>
                <a:spcPts val="0"/>
              </a:spcBef>
              <a:spcAft>
                <a:spcPts val="0"/>
              </a:spcAft>
              <a:defRPr sz="1833">
                <a:noFill/>
                <a:latin typeface="Arial"/>
              </a:defRPr>
            </a:lvl1pPr>
          </a:lstStyle>
          <a:p>
            <a:pPr>
              <a:defRPr/>
            </a:pPr>
            <a:endParaRPr lang="en-US"/>
          </a:p>
        </p:txBody>
      </p:sp>
      <p:sp>
        <p:nvSpPr>
          <p:cNvPr id="8" name="Slide Number Placeholder 5"/>
          <p:cNvSpPr>
            <a:spLocks noGrp="1"/>
          </p:cNvSpPr>
          <p:nvPr>
            <p:ph type="sldNum" sz="quarter" idx="16"/>
          </p:nvPr>
        </p:nvSpPr>
        <p:spPr>
          <a:xfrm>
            <a:off x="0" y="6356354"/>
            <a:ext cx="609600" cy="365125"/>
          </a:xfrm>
          <a:prstGeom prst="rect">
            <a:avLst/>
          </a:prstGeom>
        </p:spPr>
        <p:txBody>
          <a:bodyPr/>
          <a:lstStyle>
            <a:lvl1pPr eaLnBrk="1" fontAlgn="auto" hangingPunct="1">
              <a:spcBef>
                <a:spcPts val="0"/>
              </a:spcBef>
              <a:spcAft>
                <a:spcPts val="0"/>
              </a:spcAft>
              <a:defRPr sz="1833">
                <a:solidFill>
                  <a:prstClr val="white"/>
                </a:solidFill>
                <a:latin typeface="Arial"/>
              </a:defRPr>
            </a:lvl1pPr>
          </a:lstStyle>
          <a:p>
            <a:pPr>
              <a:defRPr/>
            </a:pPr>
            <a:fld id="{953D13A0-564E-4A23-A759-53355ACF5611}" type="slidenum">
              <a:rPr/>
              <a:pPr>
                <a:defRPr/>
              </a:pPr>
              <a:t>‹#›</a:t>
            </a:fld>
            <a:endParaRPr lang="en-US"/>
          </a:p>
        </p:txBody>
      </p:sp>
    </p:spTree>
    <p:extLst>
      <p:ext uri="{BB962C8B-B14F-4D97-AF65-F5344CB8AC3E}">
        <p14:creationId xmlns:p14="http://schemas.microsoft.com/office/powerpoint/2010/main" val="422297812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03.xml><?xml version="1.0" encoding="utf-8"?>
<p:sldLayout xmlns:a="http://schemas.openxmlformats.org/drawingml/2006/main" xmlns:r="http://schemas.openxmlformats.org/officeDocument/2006/relationships" xmlns:p="http://schemas.openxmlformats.org/presentationml/2006/main" userDrawn="1">
  <p:cSld name="2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 Placeholder 7"/>
          <p:cNvSpPr>
            <a:spLocks noGrp="1"/>
          </p:cNvSpPr>
          <p:nvPr>
            <p:ph type="body" sz="quarter" idx="13"/>
          </p:nvPr>
        </p:nvSpPr>
        <p:spPr>
          <a:xfrm>
            <a:off x="711200" y="6435070"/>
            <a:ext cx="8636000" cy="207686"/>
          </a:xfrm>
        </p:spPr>
        <p:txBody>
          <a:bodyPr lIns="0" rIns="0" anchor="ctr">
            <a:spAutoFit/>
          </a:bodyPr>
          <a:lstStyle>
            <a:lvl1pPr marL="111123" indent="-111123">
              <a:spcBef>
                <a:spcPts val="0"/>
              </a:spcBef>
              <a:buFontTx/>
              <a:buNone/>
              <a:tabLst>
                <a:tab pos="111123" algn="l"/>
              </a:tabLst>
              <a:defRPr sz="833" i="1">
                <a:solidFill>
                  <a:schemeClr val="tx1">
                    <a:lumMod val="10000"/>
                    <a:lumOff val="90000"/>
                  </a:schemeClr>
                </a:solidFill>
              </a:defRPr>
            </a:lvl1pPr>
          </a:lstStyle>
          <a:p>
            <a:pPr lvl="0"/>
            <a:endParaRPr lang="en-US"/>
          </a:p>
        </p:txBody>
      </p:sp>
      <p:sp>
        <p:nvSpPr>
          <p:cNvPr id="5" name="Date Placeholder 3"/>
          <p:cNvSpPr>
            <a:spLocks noGrp="1"/>
          </p:cNvSpPr>
          <p:nvPr>
            <p:ph type="dt" sz="half" idx="14"/>
          </p:nvPr>
        </p:nvSpPr>
        <p:spPr>
          <a:xfrm>
            <a:off x="11385554" y="6610349"/>
            <a:ext cx="806449" cy="247651"/>
          </a:xfrm>
          <a:prstGeom prst="rect">
            <a:avLst/>
          </a:prstGeom>
        </p:spPr>
        <p:txBody>
          <a:bodyPr/>
          <a:lstStyle>
            <a:lvl1pPr eaLnBrk="1" fontAlgn="auto" hangingPunct="1">
              <a:spcBef>
                <a:spcPts val="0"/>
              </a:spcBef>
              <a:spcAft>
                <a:spcPts val="0"/>
              </a:spcAft>
              <a:defRPr sz="1833">
                <a:noFill/>
                <a:latin typeface="Arial"/>
              </a:defRPr>
            </a:lvl1pPr>
          </a:lstStyle>
          <a:p>
            <a:pPr>
              <a:defRPr/>
            </a:pPr>
            <a:endParaRPr lang="en-US"/>
          </a:p>
        </p:txBody>
      </p:sp>
      <p:sp>
        <p:nvSpPr>
          <p:cNvPr id="6" name="Footer Placeholder 4"/>
          <p:cNvSpPr>
            <a:spLocks noGrp="1"/>
          </p:cNvSpPr>
          <p:nvPr>
            <p:ph type="ftr" sz="quarter" idx="15"/>
          </p:nvPr>
        </p:nvSpPr>
        <p:spPr>
          <a:xfrm>
            <a:off x="10566403" y="6610349"/>
            <a:ext cx="806451" cy="247651"/>
          </a:xfrm>
          <a:prstGeom prst="rect">
            <a:avLst/>
          </a:prstGeom>
        </p:spPr>
        <p:txBody>
          <a:bodyPr/>
          <a:lstStyle>
            <a:lvl1pPr eaLnBrk="1" fontAlgn="auto" hangingPunct="1">
              <a:spcBef>
                <a:spcPts val="0"/>
              </a:spcBef>
              <a:spcAft>
                <a:spcPts val="0"/>
              </a:spcAft>
              <a:defRPr sz="1833">
                <a:noFill/>
                <a:latin typeface="Arial"/>
              </a:defRPr>
            </a:lvl1pPr>
          </a:lstStyle>
          <a:p>
            <a:pPr>
              <a:defRPr/>
            </a:pPr>
            <a:r>
              <a:rPr lang="en-US"/>
              <a:t>Confidential:  Do Not Copy or Distribute</a:t>
            </a:r>
          </a:p>
        </p:txBody>
      </p:sp>
      <p:sp>
        <p:nvSpPr>
          <p:cNvPr id="8" name="Slide Number Placeholder 5"/>
          <p:cNvSpPr>
            <a:spLocks noGrp="1"/>
          </p:cNvSpPr>
          <p:nvPr>
            <p:ph type="sldNum" sz="quarter" idx="16"/>
          </p:nvPr>
        </p:nvSpPr>
        <p:spPr>
          <a:xfrm>
            <a:off x="0" y="6356354"/>
            <a:ext cx="609600" cy="365125"/>
          </a:xfrm>
          <a:prstGeom prst="rect">
            <a:avLst/>
          </a:prstGeom>
        </p:spPr>
        <p:txBody>
          <a:bodyPr/>
          <a:lstStyle>
            <a:lvl1pPr eaLnBrk="1" fontAlgn="auto" hangingPunct="1">
              <a:spcBef>
                <a:spcPts val="0"/>
              </a:spcBef>
              <a:spcAft>
                <a:spcPts val="0"/>
              </a:spcAft>
              <a:defRPr sz="1833">
                <a:solidFill>
                  <a:prstClr val="white"/>
                </a:solidFill>
                <a:latin typeface="Arial"/>
              </a:defRPr>
            </a:lvl1pPr>
          </a:lstStyle>
          <a:p>
            <a:pPr>
              <a:defRPr/>
            </a:pPr>
            <a:fld id="{5E7621B7-27B7-403D-B93A-FB39B61AB2AA}" type="slidenum">
              <a:rPr/>
              <a:pPr>
                <a:defRPr/>
              </a:pPr>
              <a:t>‹#›</a:t>
            </a:fld>
            <a:endParaRPr lang="en-US"/>
          </a:p>
        </p:txBody>
      </p:sp>
    </p:spTree>
    <p:extLst>
      <p:ext uri="{BB962C8B-B14F-4D97-AF65-F5344CB8AC3E}">
        <p14:creationId xmlns:p14="http://schemas.microsoft.com/office/powerpoint/2010/main" val="422522250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04.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 Placeholder 7"/>
          <p:cNvSpPr>
            <a:spLocks noGrp="1"/>
          </p:cNvSpPr>
          <p:nvPr>
            <p:ph type="body" sz="quarter" idx="13"/>
          </p:nvPr>
        </p:nvSpPr>
        <p:spPr>
          <a:xfrm>
            <a:off x="711200" y="6435070"/>
            <a:ext cx="8636000" cy="207686"/>
          </a:xfrm>
        </p:spPr>
        <p:txBody>
          <a:bodyPr lIns="0" rIns="0" anchor="ctr">
            <a:spAutoFit/>
          </a:bodyPr>
          <a:lstStyle>
            <a:lvl1pPr marL="111123" indent="-111123">
              <a:spcBef>
                <a:spcPts val="0"/>
              </a:spcBef>
              <a:buFontTx/>
              <a:buNone/>
              <a:tabLst>
                <a:tab pos="111123" algn="l"/>
              </a:tabLst>
              <a:defRPr sz="833" i="1">
                <a:solidFill>
                  <a:schemeClr val="tx1">
                    <a:lumMod val="10000"/>
                    <a:lumOff val="90000"/>
                  </a:schemeClr>
                </a:solidFill>
              </a:defRPr>
            </a:lvl1pPr>
          </a:lstStyle>
          <a:p>
            <a:pPr lvl="0"/>
            <a:endParaRPr lang="en-US"/>
          </a:p>
        </p:txBody>
      </p:sp>
      <p:sp>
        <p:nvSpPr>
          <p:cNvPr id="5" name="Date Placeholder 3"/>
          <p:cNvSpPr>
            <a:spLocks noGrp="1"/>
          </p:cNvSpPr>
          <p:nvPr>
            <p:ph type="dt" sz="half" idx="14"/>
          </p:nvPr>
        </p:nvSpPr>
        <p:spPr>
          <a:xfrm>
            <a:off x="11385554" y="6610349"/>
            <a:ext cx="806449" cy="247651"/>
          </a:xfrm>
          <a:prstGeom prst="rect">
            <a:avLst/>
          </a:prstGeom>
        </p:spPr>
        <p:txBody>
          <a:bodyPr/>
          <a:lstStyle>
            <a:lvl1pPr>
              <a:defRPr>
                <a:noFill/>
              </a:defRPr>
            </a:lvl1pPr>
          </a:lstStyle>
          <a:p>
            <a:pPr>
              <a:defRPr/>
            </a:pPr>
            <a:endParaRPr lang="en-US"/>
          </a:p>
        </p:txBody>
      </p:sp>
      <p:sp>
        <p:nvSpPr>
          <p:cNvPr id="6" name="Footer Placeholder 4"/>
          <p:cNvSpPr>
            <a:spLocks noGrp="1"/>
          </p:cNvSpPr>
          <p:nvPr>
            <p:ph type="ftr" sz="quarter" idx="15"/>
          </p:nvPr>
        </p:nvSpPr>
        <p:spPr>
          <a:xfrm>
            <a:off x="10566403" y="6610349"/>
            <a:ext cx="806451" cy="247651"/>
          </a:xfrm>
          <a:prstGeom prst="rect">
            <a:avLst/>
          </a:prstGeom>
        </p:spPr>
        <p:txBody>
          <a:bodyPr/>
          <a:lstStyle>
            <a:lvl1pPr>
              <a:defRPr>
                <a:noFill/>
              </a:defRPr>
            </a:lvl1pPr>
          </a:lstStyle>
          <a:p>
            <a:pPr>
              <a:defRPr/>
            </a:pPr>
            <a:r>
              <a:rPr lang="en-US"/>
              <a:t>Confidential:  Do Not Copy or Distribute</a:t>
            </a:r>
          </a:p>
        </p:txBody>
      </p:sp>
      <p:sp>
        <p:nvSpPr>
          <p:cNvPr id="8" name="Slide Number Placeholder 5"/>
          <p:cNvSpPr>
            <a:spLocks noGrp="1"/>
          </p:cNvSpPr>
          <p:nvPr>
            <p:ph type="sldNum" sz="quarter" idx="16"/>
          </p:nvPr>
        </p:nvSpPr>
        <p:spPr>
          <a:xfrm>
            <a:off x="0" y="6356354"/>
            <a:ext cx="609600" cy="365125"/>
          </a:xfrm>
          <a:prstGeom prst="rect">
            <a:avLst/>
          </a:prstGeom>
        </p:spPr>
        <p:txBody>
          <a:bodyPr/>
          <a:lstStyle>
            <a:lvl1pPr>
              <a:defRPr>
                <a:solidFill>
                  <a:prstClr val="white"/>
                </a:solidFill>
              </a:defRPr>
            </a:lvl1pPr>
          </a:lstStyle>
          <a:p>
            <a:pPr>
              <a:defRPr/>
            </a:pPr>
            <a:fld id="{AAEB3581-BAA8-4E3F-9DA6-A836254E61BD}" type="slidenum">
              <a:rPr/>
              <a:pPr>
                <a:defRPr/>
              </a:pPr>
              <a:t>‹#›</a:t>
            </a:fld>
            <a:endParaRPr lang="en-US"/>
          </a:p>
        </p:txBody>
      </p:sp>
    </p:spTree>
    <p:extLst>
      <p:ext uri="{BB962C8B-B14F-4D97-AF65-F5344CB8AC3E}">
        <p14:creationId xmlns:p14="http://schemas.microsoft.com/office/powerpoint/2010/main" val="40224256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05.xml><?xml version="1.0" encoding="utf-8"?>
<p:sldLayout xmlns:a="http://schemas.openxmlformats.org/drawingml/2006/main" xmlns:r="http://schemas.openxmlformats.org/officeDocument/2006/relationships" xmlns:p="http://schemas.openxmlformats.org/presentationml/2006/main" userDrawn="1">
  <p:cSld name="2_Custom Layout">
    <p:spTree>
      <p:nvGrpSpPr>
        <p:cNvPr id="1" name=""/>
        <p:cNvGrpSpPr/>
        <p:nvPr/>
      </p:nvGrpSpPr>
      <p:grpSpPr>
        <a:xfrm>
          <a:off x="0" y="0"/>
          <a:ext cx="0" cy="0"/>
          <a:chOff x="0" y="0"/>
          <a:chExt cx="0" cy="0"/>
        </a:xfrm>
      </p:grpSpPr>
      <p:sp>
        <p:nvSpPr>
          <p:cNvPr id="7" name="Footer Placeholder 6"/>
          <p:cNvSpPr>
            <a:spLocks noGrp="1"/>
          </p:cNvSpPr>
          <p:nvPr>
            <p:ph type="ftr" sz="quarter" idx="13"/>
          </p:nvPr>
        </p:nvSpPr>
        <p:spPr>
          <a:xfrm>
            <a:off x="126569" y="6419014"/>
            <a:ext cx="10265664" cy="365125"/>
          </a:xfrm>
        </p:spPr>
        <p:txBody>
          <a:bodyPr lIns="45720" tIns="45720" bIns="45720"/>
          <a:lstStyle/>
          <a:p>
            <a:endParaRPr lang="en-US">
              <a:solidFill>
                <a:srgbClr val="000000"/>
              </a:solidFill>
            </a:endParaRPr>
          </a:p>
        </p:txBody>
      </p:sp>
      <p:sp>
        <p:nvSpPr>
          <p:cNvPr id="6" name="Title 1"/>
          <p:cNvSpPr>
            <a:spLocks noGrp="1"/>
          </p:cNvSpPr>
          <p:nvPr>
            <p:ph type="title"/>
          </p:nvPr>
        </p:nvSpPr>
        <p:spPr>
          <a:xfrm>
            <a:off x="121920" y="35787"/>
            <a:ext cx="11948160" cy="990600"/>
          </a:xfrm>
          <a:prstGeom prst="rect">
            <a:avLst/>
          </a:prstGeom>
          <a:ln>
            <a:noFill/>
          </a:ln>
        </p:spPr>
        <p:txBody>
          <a:bodyPr>
            <a:noAutofit/>
          </a:bodyPr>
          <a:lstStyle>
            <a:lvl1pPr>
              <a:defRPr sz="3200">
                <a:solidFill>
                  <a:schemeClr val="accent1"/>
                </a:solidFill>
              </a:defRPr>
            </a:lvl1pPr>
          </a:lstStyle>
          <a:p>
            <a:r>
              <a:rPr lang="en-US" dirty="0"/>
              <a:t>Click to edit Master title style</a:t>
            </a:r>
          </a:p>
        </p:txBody>
      </p:sp>
      <p:cxnSp>
        <p:nvCxnSpPr>
          <p:cNvPr id="9" name="Straight Connector 8"/>
          <p:cNvCxnSpPr/>
          <p:nvPr userDrawn="1"/>
        </p:nvCxnSpPr>
        <p:spPr>
          <a:xfrm>
            <a:off x="0" y="1062633"/>
            <a:ext cx="12192000" cy="0"/>
          </a:xfrm>
          <a:prstGeom prst="line">
            <a:avLst/>
          </a:prstGeom>
          <a:ln>
            <a:solidFill>
              <a:srgbClr val="09345A"/>
            </a:solidFill>
          </a:ln>
        </p:spPr>
        <p:style>
          <a:lnRef idx="2">
            <a:schemeClr val="accent2"/>
          </a:lnRef>
          <a:fillRef idx="0">
            <a:schemeClr val="accent2"/>
          </a:fillRef>
          <a:effectRef idx="1">
            <a:schemeClr val="accent2"/>
          </a:effectRef>
          <a:fontRef idx="minor">
            <a:schemeClr val="tx1"/>
          </a:fontRef>
        </p:style>
      </p:cxnSp>
    </p:spTree>
    <p:extLst>
      <p:ext uri="{BB962C8B-B14F-4D97-AF65-F5344CB8AC3E}">
        <p14:creationId xmlns:p14="http://schemas.microsoft.com/office/powerpoint/2010/main" val="81841300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06.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48193" y="628205"/>
            <a:ext cx="10515600" cy="720000"/>
          </a:xfrm>
        </p:spPr>
        <p:txBody>
          <a:bodyPr/>
          <a:lstStyle/>
          <a:p>
            <a:r>
              <a:rPr lang="en-US"/>
              <a:t>Click to edit Master title style</a:t>
            </a:r>
            <a:endParaRPr lang="en-US" dirty="0"/>
          </a:p>
        </p:txBody>
      </p:sp>
      <p:sp>
        <p:nvSpPr>
          <p:cNvPr id="3" name="Content Placeholder 2"/>
          <p:cNvSpPr>
            <a:spLocks noGrp="1"/>
          </p:cNvSpPr>
          <p:nvPr>
            <p:ph idx="1"/>
          </p:nvPr>
        </p:nvSpPr>
        <p:spPr>
          <a:xfrm>
            <a:off x="848193" y="1348207"/>
            <a:ext cx="10515600" cy="502761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Content Placeholder 4"/>
          <p:cNvSpPr>
            <a:spLocks noGrp="1"/>
          </p:cNvSpPr>
          <p:nvPr>
            <p:ph sz="quarter" idx="10" hasCustomPrompt="1"/>
          </p:nvPr>
        </p:nvSpPr>
        <p:spPr>
          <a:xfrm>
            <a:off x="848195" y="369480"/>
            <a:ext cx="2760133" cy="239184"/>
          </a:xfrm>
        </p:spPr>
        <p:txBody>
          <a:bodyPr>
            <a:noAutofit/>
          </a:bodyPr>
          <a:lstStyle>
            <a:lvl1pPr marL="0" indent="0">
              <a:buNone/>
              <a:defRPr sz="1200" b="0" i="0">
                <a:latin typeface="Franklin Gothic Book" charset="0"/>
                <a:ea typeface="Franklin Gothic Book" charset="0"/>
                <a:cs typeface="Franklin Gothic Book" charset="0"/>
              </a:defRPr>
            </a:lvl1pPr>
            <a:lvl2pPr marL="457178" indent="0">
              <a:buNone/>
              <a:defRPr sz="1467" b="0" i="0">
                <a:latin typeface="Roboto Cn" charset="0"/>
                <a:ea typeface="Roboto Cn" charset="0"/>
                <a:cs typeface="Roboto Cn" charset="0"/>
              </a:defRPr>
            </a:lvl2pPr>
            <a:lvl3pPr marL="914354" indent="0">
              <a:buNone/>
              <a:defRPr sz="1400" b="0" i="0">
                <a:latin typeface="Roboto Cn" charset="0"/>
                <a:ea typeface="Roboto Cn" charset="0"/>
                <a:cs typeface="Roboto Cn" charset="0"/>
              </a:defRPr>
            </a:lvl3pPr>
            <a:lvl4pPr marL="1371531" indent="0">
              <a:buNone/>
              <a:defRPr sz="1333" b="0" i="0">
                <a:latin typeface="Roboto Cn" charset="0"/>
                <a:ea typeface="Roboto Cn" charset="0"/>
                <a:cs typeface="Roboto Cn" charset="0"/>
              </a:defRPr>
            </a:lvl4pPr>
            <a:lvl5pPr marL="1828709" indent="0">
              <a:buNone/>
              <a:defRPr sz="1333" b="0" i="0">
                <a:latin typeface="Roboto Cn" charset="0"/>
                <a:ea typeface="Roboto Cn" charset="0"/>
                <a:cs typeface="Roboto Cn" charset="0"/>
              </a:defRPr>
            </a:lvl5pPr>
          </a:lstStyle>
          <a:p>
            <a:pPr lvl="0"/>
            <a:r>
              <a:rPr lang="en-US" dirty="0"/>
              <a:t>CLICK TO EDIT MASTER TEXT STYLES</a:t>
            </a:r>
          </a:p>
        </p:txBody>
      </p:sp>
      <p:cxnSp>
        <p:nvCxnSpPr>
          <p:cNvPr id="7" name="Straight Connector 6"/>
          <p:cNvCxnSpPr/>
          <p:nvPr userDrawn="1"/>
        </p:nvCxnSpPr>
        <p:spPr>
          <a:xfrm>
            <a:off x="848193" y="621121"/>
            <a:ext cx="10515600" cy="0"/>
          </a:xfrm>
          <a:prstGeom prst="line">
            <a:avLst/>
          </a:prstGeom>
          <a:ln w="6350">
            <a:solidFill>
              <a:schemeClr val="tx1">
                <a:lumMod val="65000"/>
                <a:lumOff val="3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26659223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0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819EB27-15A8-C178-1438-DCCFD29EA7F5}"/>
              </a:ext>
            </a:extLst>
          </p:cNvPr>
          <p:cNvPicPr>
            <a:picLocks noChangeAspect="1"/>
          </p:cNvPicPr>
          <p:nvPr userDrawn="1"/>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427416452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D77122F-97EF-3DB3-C3DF-9C49AC40B870}"/>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5" name="Content Placeholder 2">
            <a:extLst>
              <a:ext uri="{FF2B5EF4-FFF2-40B4-BE49-F238E27FC236}">
                <a16:creationId xmlns:a16="http://schemas.microsoft.com/office/drawing/2014/main" id="{EEFF8F6F-CD57-4A4C-A46C-F178B7473D93}"/>
              </a:ext>
            </a:extLst>
          </p:cNvPr>
          <p:cNvSpPr>
            <a:spLocks noGrp="1"/>
          </p:cNvSpPr>
          <p:nvPr>
            <p:ph idx="1"/>
          </p:nvPr>
        </p:nvSpPr>
        <p:spPr>
          <a:xfrm>
            <a:off x="508000" y="1454311"/>
            <a:ext cx="10972800" cy="4525963"/>
          </a:xfrm>
          <a:prstGeom prst="rect">
            <a:avLst/>
          </a:prstGeom>
        </p:spPr>
        <p:txBody>
          <a:bodyPr/>
          <a:lstStyle>
            <a:lvl1pPr marL="457189" indent="-457189">
              <a:lnSpc>
                <a:spcPct val="100000"/>
              </a:lnSpc>
              <a:spcBef>
                <a:spcPts val="1200"/>
              </a:spcBef>
              <a:buClr>
                <a:srgbClr val="4DAF46"/>
              </a:buClr>
              <a:buFont typeface="Wingdings" pitchFamily="2" charset="2"/>
              <a:buChar char="§"/>
              <a:defRPr sz="2933">
                <a:latin typeface="Arial" panose="020B0604020202020204" pitchFamily="34" charset="0"/>
                <a:cs typeface="Arial" panose="020B0604020202020204" pitchFamily="34" charset="0"/>
              </a:defRPr>
            </a:lvl1pPr>
            <a:lvl2pPr marL="990575" indent="-380990">
              <a:lnSpc>
                <a:spcPct val="100000"/>
              </a:lnSpc>
              <a:spcBef>
                <a:spcPts val="1200"/>
              </a:spcBef>
              <a:buClr>
                <a:srgbClr val="4DAF46"/>
              </a:buClr>
              <a:buFont typeface="Arial" panose="020B0604020202020204" pitchFamily="34" charset="0"/>
              <a:buChar char="•"/>
              <a:defRPr sz="2667">
                <a:latin typeface="Arial" panose="020B0604020202020204" pitchFamily="34" charset="0"/>
                <a:cs typeface="Arial" panose="020B0604020202020204" pitchFamily="34" charset="0"/>
              </a:defRPr>
            </a:lvl2pPr>
            <a:lvl3pPr marL="1676358" indent="-457189">
              <a:lnSpc>
                <a:spcPct val="100000"/>
              </a:lnSpc>
              <a:spcBef>
                <a:spcPts val="1200"/>
              </a:spcBef>
              <a:buClr>
                <a:srgbClr val="4DAF46"/>
              </a:buClr>
              <a:buFont typeface="Wingdings" pitchFamily="2" charset="2"/>
              <a:buChar char="q"/>
              <a:defRPr sz="2400">
                <a:latin typeface="Arial" panose="020B0604020202020204" pitchFamily="34" charset="0"/>
                <a:cs typeface="Arial" panose="020B0604020202020204" pitchFamily="34" charset="0"/>
              </a:defRPr>
            </a:lvl3pPr>
            <a:lvl4pPr marL="2133547" indent="-304792">
              <a:lnSpc>
                <a:spcPct val="100000"/>
              </a:lnSpc>
              <a:spcBef>
                <a:spcPts val="1200"/>
              </a:spcBef>
              <a:buClr>
                <a:srgbClr val="4DAF46"/>
              </a:buClr>
              <a:buSzPct val="100000"/>
              <a:buFont typeface="Courier New" panose="02070309020205020404" pitchFamily="49" charset="0"/>
              <a:buChar char="o"/>
              <a:defRPr sz="2133">
                <a:latin typeface="Arial" panose="020B0604020202020204" pitchFamily="34" charset="0"/>
                <a:cs typeface="Arial" panose="020B0604020202020204" pitchFamily="34" charset="0"/>
              </a:defRPr>
            </a:lvl4pPr>
            <a:lvl5pPr marL="2743131" indent="-304792">
              <a:lnSpc>
                <a:spcPct val="100000"/>
              </a:lnSpc>
              <a:spcBef>
                <a:spcPts val="1200"/>
              </a:spcBef>
              <a:buClr>
                <a:srgbClr val="4DAF46"/>
              </a:buClr>
              <a:buSzPct val="100000"/>
              <a:buFont typeface="Lucida Grande"/>
              <a:buChar char="-"/>
              <a:defRPr sz="1867">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1">
            <a:extLst>
              <a:ext uri="{FF2B5EF4-FFF2-40B4-BE49-F238E27FC236}">
                <a16:creationId xmlns:a16="http://schemas.microsoft.com/office/drawing/2014/main" id="{D3A0CC44-D3C5-4A46-ACF1-ADFBA933B2AE}"/>
              </a:ext>
            </a:extLst>
          </p:cNvPr>
          <p:cNvSpPr>
            <a:spLocks noGrp="1"/>
          </p:cNvSpPr>
          <p:nvPr>
            <p:ph type="title"/>
          </p:nvPr>
        </p:nvSpPr>
        <p:spPr>
          <a:xfrm>
            <a:off x="508000" y="55312"/>
            <a:ext cx="7737296" cy="949648"/>
          </a:xfrm>
          <a:prstGeom prst="rect">
            <a:avLst/>
          </a:prstGeom>
        </p:spPr>
        <p:txBody>
          <a:bodyPr anchor="b"/>
          <a:lstStyle>
            <a:lvl1pPr algn="l">
              <a:defRPr sz="3467">
                <a:latin typeface="Arial" panose="020B0604020202020204" pitchFamily="34" charset="0"/>
                <a:cs typeface="Arial" panose="020B0604020202020204" pitchFamily="34" charset="0"/>
              </a:defRPr>
            </a:lvl1pPr>
          </a:lstStyle>
          <a:p>
            <a:r>
              <a:rPr lang="en-US" dirty="0"/>
              <a:t>Click to edit Master title style</a:t>
            </a:r>
          </a:p>
        </p:txBody>
      </p:sp>
    </p:spTree>
    <p:extLst>
      <p:ext uri="{BB962C8B-B14F-4D97-AF65-F5344CB8AC3E}">
        <p14:creationId xmlns:p14="http://schemas.microsoft.com/office/powerpoint/2010/main" val="146943036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D77122F-97EF-3DB3-C3DF-9C49AC40B870}"/>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6" name="Title 1">
            <a:extLst>
              <a:ext uri="{FF2B5EF4-FFF2-40B4-BE49-F238E27FC236}">
                <a16:creationId xmlns:a16="http://schemas.microsoft.com/office/drawing/2014/main" id="{D3A0CC44-D3C5-4A46-ACF1-ADFBA933B2AE}"/>
              </a:ext>
            </a:extLst>
          </p:cNvPr>
          <p:cNvSpPr>
            <a:spLocks noGrp="1"/>
          </p:cNvSpPr>
          <p:nvPr>
            <p:ph type="title"/>
          </p:nvPr>
        </p:nvSpPr>
        <p:spPr>
          <a:xfrm>
            <a:off x="508000" y="55312"/>
            <a:ext cx="7737296" cy="949648"/>
          </a:xfrm>
          <a:prstGeom prst="rect">
            <a:avLst/>
          </a:prstGeom>
        </p:spPr>
        <p:txBody>
          <a:bodyPr anchor="b"/>
          <a:lstStyle>
            <a:lvl1pPr algn="l">
              <a:defRPr sz="3467">
                <a:latin typeface="Arial" panose="020B0604020202020204" pitchFamily="34" charset="0"/>
                <a:cs typeface="Arial" panose="020B0604020202020204" pitchFamily="34" charset="0"/>
              </a:defRPr>
            </a:lvl1pPr>
          </a:lstStyle>
          <a:p>
            <a:r>
              <a:rPr lang="en-US" dirty="0"/>
              <a:t>Click to edit Master title style</a:t>
            </a:r>
          </a:p>
        </p:txBody>
      </p:sp>
      <p:sp>
        <p:nvSpPr>
          <p:cNvPr id="3" name="TextBox 2">
            <a:extLst>
              <a:ext uri="{FF2B5EF4-FFF2-40B4-BE49-F238E27FC236}">
                <a16:creationId xmlns:a16="http://schemas.microsoft.com/office/drawing/2014/main" id="{20A65B37-D452-2C0A-1A88-920A37C77A85}"/>
              </a:ext>
            </a:extLst>
          </p:cNvPr>
          <p:cNvSpPr txBox="1"/>
          <p:nvPr userDrawn="1"/>
        </p:nvSpPr>
        <p:spPr>
          <a:xfrm>
            <a:off x="1" y="6437178"/>
            <a:ext cx="12191999" cy="318100"/>
          </a:xfrm>
          <a:prstGeom prst="rect">
            <a:avLst/>
          </a:prstGeom>
          <a:noFill/>
        </p:spPr>
        <p:txBody>
          <a:bodyPr wrap="square">
            <a:spAutoFit/>
          </a:bodyPr>
          <a:lstStyle/>
          <a:p>
            <a:pPr algn="ctr"/>
            <a:r>
              <a:rPr lang="en-US" sz="1467" b="1">
                <a:solidFill>
                  <a:schemeClr val="bg1"/>
                </a:solidFill>
              </a:rPr>
              <a:t>San Antonio Breast Cancer Symposium</a:t>
            </a:r>
            <a:r>
              <a:rPr lang="en-US" sz="1467">
                <a:solidFill>
                  <a:schemeClr val="bg1"/>
                </a:solidFill>
              </a:rPr>
              <a:t>®  |  </a:t>
            </a:r>
            <a:r>
              <a:rPr lang="en-US" sz="1467" b="1">
                <a:solidFill>
                  <a:schemeClr val="bg1"/>
                </a:solidFill>
              </a:rPr>
              <a:t>@</a:t>
            </a:r>
            <a:r>
              <a:rPr lang="en-US" sz="1467" b="1" err="1">
                <a:solidFill>
                  <a:schemeClr val="bg1"/>
                </a:solidFill>
              </a:rPr>
              <a:t>SABCSSanAntonio</a:t>
            </a:r>
            <a:endParaRPr lang="en-US" sz="1467" b="1">
              <a:solidFill>
                <a:schemeClr val="bg1"/>
              </a:solidFill>
            </a:endParaRPr>
          </a:p>
        </p:txBody>
      </p:sp>
    </p:spTree>
    <p:extLst>
      <p:ext uri="{BB962C8B-B14F-4D97-AF65-F5344CB8AC3E}">
        <p14:creationId xmlns:p14="http://schemas.microsoft.com/office/powerpoint/2010/main" val="242020562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2971E80-3288-A506-7E97-0207B63CB75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D630152-FD73-A598-D162-AC10B92E997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141A931-AE86-5CB2-F6BD-982CB88DD507}"/>
              </a:ext>
            </a:extLst>
          </p:cNvPr>
          <p:cNvSpPr>
            <a:spLocks noGrp="1"/>
          </p:cNvSpPr>
          <p:nvPr>
            <p:ph type="dt" sz="half" idx="10"/>
          </p:nvPr>
        </p:nvSpPr>
        <p:spPr/>
        <p:txBody>
          <a:bodyPr/>
          <a:lstStyle/>
          <a:p>
            <a:fld id="{BC598F14-1262-794C-92F2-E0B2E763603D}" type="datetimeFigureOut">
              <a:rPr lang="en-US" smtClean="0"/>
              <a:t>7/10/24</a:t>
            </a:fld>
            <a:endParaRPr lang="en-US" dirty="0"/>
          </a:p>
        </p:txBody>
      </p:sp>
      <p:sp>
        <p:nvSpPr>
          <p:cNvPr id="5" name="Footer Placeholder 4">
            <a:extLst>
              <a:ext uri="{FF2B5EF4-FFF2-40B4-BE49-F238E27FC236}">
                <a16:creationId xmlns:a16="http://schemas.microsoft.com/office/drawing/2014/main" id="{FE1AA5D1-97BA-F8B5-6239-FAF119425125}"/>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7590D873-1F50-1EF9-35A0-43CA640FC801}"/>
              </a:ext>
            </a:extLst>
          </p:cNvPr>
          <p:cNvSpPr>
            <a:spLocks noGrp="1"/>
          </p:cNvSpPr>
          <p:nvPr>
            <p:ph type="sldNum" sz="quarter" idx="12"/>
          </p:nvPr>
        </p:nvSpPr>
        <p:spPr/>
        <p:txBody>
          <a:bodyPr/>
          <a:lstStyle/>
          <a:p>
            <a:fld id="{DB93B211-7C65-0841-9B58-E4955C00C94C}" type="slidenum">
              <a:rPr lang="en-US" smtClean="0"/>
              <a:t>‹#›</a:t>
            </a:fld>
            <a:endParaRPr lang="en-US" dirty="0"/>
          </a:p>
        </p:txBody>
      </p:sp>
    </p:spTree>
    <p:extLst>
      <p:ext uri="{BB962C8B-B14F-4D97-AF65-F5344CB8AC3E}">
        <p14:creationId xmlns:p14="http://schemas.microsoft.com/office/powerpoint/2010/main" val="78542366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10.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99B53744-ADEB-4294-A23D-23BEEC514B72}" type="datetimeFigureOut">
              <a:rPr lang="en-US" smtClean="0"/>
              <a:pPr/>
              <a:t>7/10/24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2C5AEF-88A2-4FEF-8FDF-00E86014D53F}" type="slidenum">
              <a:rPr lang="en-US" smtClean="0"/>
              <a:pPr/>
              <a:t>‹#›</a:t>
            </a:fld>
            <a:endParaRPr lang="en-US"/>
          </a:p>
        </p:txBody>
      </p:sp>
    </p:spTree>
    <p:extLst>
      <p:ext uri="{BB962C8B-B14F-4D97-AF65-F5344CB8AC3E}">
        <p14:creationId xmlns:p14="http://schemas.microsoft.com/office/powerpoint/2010/main" val="66771725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11.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15" name="Content Placeholder 2"/>
          <p:cNvSpPr>
            <a:spLocks noGrp="1"/>
          </p:cNvSpPr>
          <p:nvPr>
            <p:ph idx="1"/>
          </p:nvPr>
        </p:nvSpPr>
        <p:spPr>
          <a:xfrm>
            <a:off x="304800" y="1253037"/>
            <a:ext cx="11582400" cy="4830763"/>
          </a:xfrm>
          <a:prstGeom prst="rect">
            <a:avLst/>
          </a:prstGeom>
        </p:spPr>
        <p:txBody>
          <a:bodyPr>
            <a:noAutofit/>
          </a:bodyPr>
          <a:lstStyle>
            <a:lvl1pPr marL="315144" indent="-315144">
              <a:lnSpc>
                <a:spcPct val="100000"/>
              </a:lnSpc>
              <a:buFont typeface="Arial" panose="020B0604020202020204" pitchFamily="34" charset="0"/>
              <a:buChar char="•"/>
              <a:defRPr sz="3200" baseline="0"/>
            </a:lvl1pPr>
            <a:lvl2pPr marL="920070" indent="-310911">
              <a:lnSpc>
                <a:spcPct val="100000"/>
              </a:lnSpc>
              <a:buFont typeface="Arial" panose="020B0604020202020204" pitchFamily="34" charset="0"/>
              <a:buChar char="–"/>
              <a:defRPr sz="3200"/>
            </a:lvl2pPr>
            <a:lvl3pPr marL="1529210" indent="-310911">
              <a:lnSpc>
                <a:spcPct val="100000"/>
              </a:lnSpc>
              <a:buSzPct val="70000"/>
              <a:buFont typeface="Wingdings" panose="05000000000000000000" pitchFamily="2" charset="2"/>
              <a:buChar char="Ø"/>
              <a:defRPr sz="3200"/>
            </a:lvl3pPr>
            <a:lvl4pPr>
              <a:defRPr sz="3200"/>
            </a:lvl4pPr>
            <a:lvl5pPr>
              <a:defRPr sz="3200"/>
            </a:lvl5pPr>
          </a:lstStyle>
          <a:p>
            <a:pPr lvl="0"/>
            <a:r>
              <a:rPr lang="en-US" dirty="0"/>
              <a:t>Click to edit Master text styles</a:t>
            </a:r>
          </a:p>
          <a:p>
            <a:pPr lvl="1"/>
            <a:r>
              <a:rPr lang="en-US" dirty="0"/>
              <a:t>Second level</a:t>
            </a:r>
          </a:p>
          <a:p>
            <a:pPr lvl="2"/>
            <a:r>
              <a:rPr lang="en-US" dirty="0"/>
              <a:t>Third level</a:t>
            </a:r>
          </a:p>
        </p:txBody>
      </p:sp>
      <p:sp>
        <p:nvSpPr>
          <p:cNvPr id="18" name="Footer Placeholder 6"/>
          <p:cNvSpPr>
            <a:spLocks noGrp="1"/>
          </p:cNvSpPr>
          <p:nvPr>
            <p:ph type="ftr" sz="quarter" idx="13"/>
          </p:nvPr>
        </p:nvSpPr>
        <p:spPr>
          <a:xfrm>
            <a:off x="126568" y="6419016"/>
            <a:ext cx="10265664" cy="365125"/>
          </a:xfrm>
        </p:spPr>
        <p:txBody>
          <a:bodyPr lIns="45691" tIns="45691" bIns="45691"/>
          <a:lstStyle/>
          <a:p>
            <a:endParaRPr lang="en-US">
              <a:solidFill>
                <a:srgbClr val="000000"/>
              </a:solidFill>
            </a:endParaRPr>
          </a:p>
        </p:txBody>
      </p:sp>
      <p:sp>
        <p:nvSpPr>
          <p:cNvPr id="7" name="Title 1"/>
          <p:cNvSpPr>
            <a:spLocks noGrp="1"/>
          </p:cNvSpPr>
          <p:nvPr>
            <p:ph type="title"/>
          </p:nvPr>
        </p:nvSpPr>
        <p:spPr>
          <a:xfrm>
            <a:off x="121920" y="35787"/>
            <a:ext cx="11948160" cy="990600"/>
          </a:xfrm>
          <a:prstGeom prst="rect">
            <a:avLst/>
          </a:prstGeom>
          <a:ln>
            <a:noFill/>
          </a:ln>
        </p:spPr>
        <p:txBody>
          <a:bodyPr>
            <a:noAutofit/>
          </a:bodyPr>
          <a:lstStyle>
            <a:lvl1pPr>
              <a:defRPr sz="3200">
                <a:solidFill>
                  <a:schemeClr val="accent1"/>
                </a:solidFill>
              </a:defRPr>
            </a:lvl1pPr>
          </a:lstStyle>
          <a:p>
            <a:r>
              <a:rPr lang="en-US" dirty="0"/>
              <a:t>Click to edit Master title style</a:t>
            </a:r>
          </a:p>
        </p:txBody>
      </p:sp>
      <p:cxnSp>
        <p:nvCxnSpPr>
          <p:cNvPr id="9" name="Straight Connector 8"/>
          <p:cNvCxnSpPr/>
          <p:nvPr userDrawn="1"/>
        </p:nvCxnSpPr>
        <p:spPr>
          <a:xfrm>
            <a:off x="0" y="1062633"/>
            <a:ext cx="12192000" cy="0"/>
          </a:xfrm>
          <a:prstGeom prst="line">
            <a:avLst/>
          </a:prstGeom>
          <a:ln>
            <a:solidFill>
              <a:srgbClr val="09345A"/>
            </a:solidFill>
          </a:ln>
        </p:spPr>
        <p:style>
          <a:lnRef idx="2">
            <a:schemeClr val="accent2"/>
          </a:lnRef>
          <a:fillRef idx="0">
            <a:schemeClr val="accent2"/>
          </a:fillRef>
          <a:effectRef idx="1">
            <a:schemeClr val="accent2"/>
          </a:effectRef>
          <a:fontRef idx="minor">
            <a:schemeClr val="tx1"/>
          </a:fontRef>
        </p:style>
      </p:cxnSp>
    </p:spTree>
    <p:extLst>
      <p:ext uri="{BB962C8B-B14F-4D97-AF65-F5344CB8AC3E}">
        <p14:creationId xmlns:p14="http://schemas.microsoft.com/office/powerpoint/2010/main" val="180953794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12.xml><?xml version="1.0" encoding="utf-8"?>
<p:sldLayout xmlns:a="http://schemas.openxmlformats.org/drawingml/2006/main" xmlns:r="http://schemas.openxmlformats.org/officeDocument/2006/relationships" xmlns:p="http://schemas.openxmlformats.org/presentationml/2006/main">
  <p:cSld name="2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77D43C-8061-4F4B-A58C-537B44EA7F0E}"/>
              </a:ext>
            </a:extLst>
          </p:cNvPr>
          <p:cNvSpPr>
            <a:spLocks noGrp="1"/>
          </p:cNvSpPr>
          <p:nvPr>
            <p:ph type="title" hasCustomPrompt="1"/>
          </p:nvPr>
        </p:nvSpPr>
        <p:spPr>
          <a:xfrm>
            <a:off x="378000" y="162000"/>
            <a:ext cx="11440800" cy="6768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5720" tIns="46038" rIns="45720" bIns="46038" numCol="1" anchor="b" anchorCtr="0" compatLnSpc="1">
            <a:prstTxWarp prst="textNoShape">
              <a:avLst/>
            </a:prstTxWarp>
          </a:bodyPr>
          <a:lstStyle>
            <a:lvl1pPr>
              <a:defRPr lang="en-US" sz="2800" dirty="0">
                <a:solidFill>
                  <a:srgbClr val="433F3F"/>
                </a:solidFill>
              </a:defRPr>
            </a:lvl1pPr>
          </a:lstStyle>
          <a:p>
            <a:pPr lvl="0" defTabSz="1218671"/>
            <a:r>
              <a:rPr lang="en-US"/>
              <a:t>[Slide title]</a:t>
            </a:r>
          </a:p>
        </p:txBody>
      </p:sp>
      <p:sp>
        <p:nvSpPr>
          <p:cNvPr id="3" name="Content Placeholder 2">
            <a:extLst>
              <a:ext uri="{FF2B5EF4-FFF2-40B4-BE49-F238E27FC236}">
                <a16:creationId xmlns:a16="http://schemas.microsoft.com/office/drawing/2014/main" id="{58BCB52D-820B-4886-993D-F1BD3CE0A1BF}"/>
              </a:ext>
            </a:extLst>
          </p:cNvPr>
          <p:cNvSpPr>
            <a:spLocks noGrp="1"/>
          </p:cNvSpPr>
          <p:nvPr>
            <p:ph idx="1" hasCustomPrompt="1"/>
          </p:nvPr>
        </p:nvSpPr>
        <p:spPr>
          <a:xfrm>
            <a:off x="356400" y="1364400"/>
            <a:ext cx="11460480" cy="4572000"/>
          </a:xfrm>
          <a:prstGeom prst="rect">
            <a:avLst/>
          </a:prstGeom>
        </p:spPr>
        <p:txBody>
          <a:bodyPr/>
          <a:lstStyle>
            <a:lvl2pPr>
              <a:defRPr sz="1800"/>
            </a:lvl2pPr>
            <a:lvl3pPr marL="685691" indent="-228564">
              <a:buFont typeface="Wingdings" pitchFamily="2" charset="2"/>
              <a:buChar char="§"/>
              <a:defRPr sz="1700"/>
            </a:lvl3pPr>
            <a:lvl4pPr marL="914256" indent="-228564">
              <a:buFont typeface="Courier New" panose="02070309020205020404" pitchFamily="49" charset="0"/>
              <a:buChar char="o"/>
              <a:defRPr sz="1600"/>
            </a:lvl4pPr>
            <a:lvl5pPr>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7" name="Text Placeholder 6">
            <a:extLst>
              <a:ext uri="{FF2B5EF4-FFF2-40B4-BE49-F238E27FC236}">
                <a16:creationId xmlns:a16="http://schemas.microsoft.com/office/drawing/2014/main" id="{9E3728E4-004B-CD4D-842C-B0C31A25CC2C}"/>
              </a:ext>
            </a:extLst>
          </p:cNvPr>
          <p:cNvSpPr>
            <a:spLocks noGrp="1"/>
          </p:cNvSpPr>
          <p:nvPr>
            <p:ph type="body" sz="quarter" idx="13" hasCustomPrompt="1"/>
          </p:nvPr>
        </p:nvSpPr>
        <p:spPr>
          <a:xfrm>
            <a:off x="355649" y="6151877"/>
            <a:ext cx="11461115" cy="457200"/>
          </a:xfrm>
          <a:prstGeom prst="rect">
            <a:avLst/>
          </a:prstGeom>
        </p:spPr>
        <p:txBody>
          <a:bodyPr anchor="b"/>
          <a:lstStyle>
            <a:lvl1pPr marL="0" indent="0">
              <a:spcBef>
                <a:spcPts val="0"/>
              </a:spcBef>
              <a:buNone/>
              <a:defRPr sz="1000"/>
            </a:lvl1pPr>
            <a:lvl2pPr marL="228564" indent="0">
              <a:buNone/>
              <a:defRPr/>
            </a:lvl2pPr>
            <a:lvl3pPr marL="457127" indent="0">
              <a:buNone/>
              <a:defRPr/>
            </a:lvl3pPr>
            <a:lvl4pPr marL="685691" indent="0">
              <a:buNone/>
              <a:defRPr/>
            </a:lvl4pPr>
            <a:lvl5pPr marL="914256" indent="0">
              <a:buNone/>
              <a:defRPr/>
            </a:lvl5pPr>
          </a:lstStyle>
          <a:p>
            <a:pPr lvl="0"/>
            <a:r>
              <a:rPr lang="en-US"/>
              <a:t>Footnotes/references</a:t>
            </a:r>
          </a:p>
        </p:txBody>
      </p:sp>
      <p:cxnSp>
        <p:nvCxnSpPr>
          <p:cNvPr id="4" name="Straight Connector 5">
            <a:extLst>
              <a:ext uri="{FF2B5EF4-FFF2-40B4-BE49-F238E27FC236}">
                <a16:creationId xmlns:a16="http://schemas.microsoft.com/office/drawing/2014/main" id="{D17AC4D9-8C2A-7D60-982A-294E9C628CB0}"/>
              </a:ext>
            </a:extLst>
          </p:cNvPr>
          <p:cNvCxnSpPr>
            <a:cxnSpLocks/>
          </p:cNvCxnSpPr>
          <p:nvPr userDrawn="1"/>
        </p:nvCxnSpPr>
        <p:spPr>
          <a:xfrm>
            <a:off x="355649" y="846799"/>
            <a:ext cx="11461127" cy="0"/>
          </a:xfrm>
          <a:prstGeom prst="line">
            <a:avLst/>
          </a:prstGeom>
          <a:ln w="28575">
            <a:solidFill>
              <a:srgbClr val="BE2BB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037180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hf hdr="0" dt="0"/>
  <p:extLst>
    <p:ext uri="{DCECCB84-F9BA-43D5-87BE-67443E8EF086}">
      <p15:sldGuideLst xmlns:p15="http://schemas.microsoft.com/office/powerpoint/2012/main"/>
    </p:ext>
  </p:extLst>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5" name="Content Placeholder 2"/>
          <p:cNvSpPr>
            <a:spLocks noGrp="1"/>
          </p:cNvSpPr>
          <p:nvPr>
            <p:ph idx="1"/>
          </p:nvPr>
        </p:nvSpPr>
        <p:spPr>
          <a:xfrm>
            <a:off x="304800" y="1253037"/>
            <a:ext cx="11582400" cy="4830763"/>
          </a:xfrm>
          <a:prstGeom prst="rect">
            <a:avLst/>
          </a:prstGeom>
        </p:spPr>
        <p:txBody>
          <a:bodyPr>
            <a:noAutofit/>
          </a:bodyPr>
          <a:lstStyle>
            <a:lvl1pPr marL="315376" indent="-315376">
              <a:lnSpc>
                <a:spcPct val="100000"/>
              </a:lnSpc>
              <a:buFont typeface="Arial" panose="020B0604020202020204" pitchFamily="34" charset="0"/>
              <a:buChar char="•"/>
              <a:defRPr sz="3200" baseline="0"/>
            </a:lvl1pPr>
            <a:lvl2pPr marL="920728" indent="-311143">
              <a:lnSpc>
                <a:spcPct val="100000"/>
              </a:lnSpc>
              <a:buFont typeface="Arial" panose="020B0604020202020204" pitchFamily="34" charset="0"/>
              <a:buChar char="–"/>
              <a:defRPr sz="3200"/>
            </a:lvl2pPr>
            <a:lvl3pPr marL="1530312" indent="-311143">
              <a:lnSpc>
                <a:spcPct val="100000"/>
              </a:lnSpc>
              <a:buSzPct val="70000"/>
              <a:buFont typeface="Wingdings" panose="05000000000000000000" pitchFamily="2" charset="2"/>
              <a:buChar char="Ø"/>
              <a:defRPr sz="3200"/>
            </a:lvl3pPr>
            <a:lvl4pPr>
              <a:defRPr sz="3200"/>
            </a:lvl4pPr>
            <a:lvl5pPr>
              <a:defRPr sz="3200"/>
            </a:lvl5pPr>
          </a:lstStyle>
          <a:p>
            <a:pPr lvl="0"/>
            <a:r>
              <a:rPr lang="en-US" dirty="0"/>
              <a:t>Click to edit Master text styles</a:t>
            </a:r>
          </a:p>
          <a:p>
            <a:pPr lvl="1"/>
            <a:r>
              <a:rPr lang="en-US" dirty="0"/>
              <a:t>Second level</a:t>
            </a:r>
          </a:p>
          <a:p>
            <a:pPr lvl="2"/>
            <a:r>
              <a:rPr lang="en-US" dirty="0"/>
              <a:t>Third level</a:t>
            </a:r>
          </a:p>
        </p:txBody>
      </p:sp>
      <p:sp>
        <p:nvSpPr>
          <p:cNvPr id="18" name="Footer Placeholder 6"/>
          <p:cNvSpPr>
            <a:spLocks noGrp="1"/>
          </p:cNvSpPr>
          <p:nvPr>
            <p:ph type="ftr" sz="quarter" idx="13"/>
          </p:nvPr>
        </p:nvSpPr>
        <p:spPr>
          <a:xfrm>
            <a:off x="126568" y="6419014"/>
            <a:ext cx="10265664" cy="365125"/>
          </a:xfrm>
        </p:spPr>
        <p:txBody>
          <a:bodyPr lIns="45720" tIns="45720" bIns="45720"/>
          <a:lstStyle/>
          <a:p>
            <a:endParaRPr lang="en-US">
              <a:solidFill>
                <a:srgbClr val="000000"/>
              </a:solidFill>
            </a:endParaRPr>
          </a:p>
        </p:txBody>
      </p:sp>
      <p:sp>
        <p:nvSpPr>
          <p:cNvPr id="7" name="Title 1"/>
          <p:cNvSpPr>
            <a:spLocks noGrp="1"/>
          </p:cNvSpPr>
          <p:nvPr>
            <p:ph type="title"/>
          </p:nvPr>
        </p:nvSpPr>
        <p:spPr>
          <a:xfrm>
            <a:off x="121920" y="35787"/>
            <a:ext cx="11948160" cy="990600"/>
          </a:xfrm>
          <a:prstGeom prst="rect">
            <a:avLst/>
          </a:prstGeom>
          <a:ln>
            <a:noFill/>
          </a:ln>
        </p:spPr>
        <p:txBody>
          <a:bodyPr>
            <a:noAutofit/>
          </a:bodyPr>
          <a:lstStyle>
            <a:lvl1pPr>
              <a:defRPr sz="3200">
                <a:solidFill>
                  <a:schemeClr val="accent1"/>
                </a:solidFill>
              </a:defRPr>
            </a:lvl1pPr>
          </a:lstStyle>
          <a:p>
            <a:r>
              <a:rPr lang="en-US" dirty="0"/>
              <a:t>Click to edit Master title style</a:t>
            </a:r>
          </a:p>
        </p:txBody>
      </p:sp>
      <p:cxnSp>
        <p:nvCxnSpPr>
          <p:cNvPr id="9" name="Straight Connector 8"/>
          <p:cNvCxnSpPr/>
          <p:nvPr userDrawn="1"/>
        </p:nvCxnSpPr>
        <p:spPr>
          <a:xfrm>
            <a:off x="0" y="1062633"/>
            <a:ext cx="12192000" cy="0"/>
          </a:xfrm>
          <a:prstGeom prst="line">
            <a:avLst/>
          </a:prstGeom>
          <a:ln>
            <a:solidFill>
              <a:srgbClr val="09345A"/>
            </a:solidFill>
          </a:ln>
        </p:spPr>
        <p:style>
          <a:lnRef idx="2">
            <a:schemeClr val="accent2"/>
          </a:lnRef>
          <a:fillRef idx="0">
            <a:schemeClr val="accent2"/>
          </a:fillRef>
          <a:effectRef idx="1">
            <a:schemeClr val="accent2"/>
          </a:effectRef>
          <a:fontRef idx="minor">
            <a:schemeClr val="tx1"/>
          </a:fontRef>
        </p:style>
      </p:cxnSp>
    </p:spTree>
    <p:extLst>
      <p:ext uri="{BB962C8B-B14F-4D97-AF65-F5344CB8AC3E}">
        <p14:creationId xmlns:p14="http://schemas.microsoft.com/office/powerpoint/2010/main" val="41361434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7" name="Footer Placeholder 6"/>
          <p:cNvSpPr>
            <a:spLocks noGrp="1"/>
          </p:cNvSpPr>
          <p:nvPr>
            <p:ph type="ftr" sz="quarter" idx="13"/>
          </p:nvPr>
        </p:nvSpPr>
        <p:spPr>
          <a:xfrm>
            <a:off x="126568" y="6419014"/>
            <a:ext cx="10265664" cy="365125"/>
          </a:xfrm>
        </p:spPr>
        <p:txBody>
          <a:bodyPr lIns="45720" tIns="45720" bIns="45720"/>
          <a:lstStyle/>
          <a:p>
            <a:endParaRPr lang="en-US">
              <a:solidFill>
                <a:srgbClr val="000000"/>
              </a:solidFill>
            </a:endParaRPr>
          </a:p>
        </p:txBody>
      </p:sp>
      <p:sp>
        <p:nvSpPr>
          <p:cNvPr id="6" name="Title 1"/>
          <p:cNvSpPr>
            <a:spLocks noGrp="1"/>
          </p:cNvSpPr>
          <p:nvPr>
            <p:ph type="title"/>
          </p:nvPr>
        </p:nvSpPr>
        <p:spPr>
          <a:xfrm>
            <a:off x="121920" y="35787"/>
            <a:ext cx="11948160" cy="990600"/>
          </a:xfrm>
          <a:prstGeom prst="rect">
            <a:avLst/>
          </a:prstGeom>
          <a:ln>
            <a:noFill/>
          </a:ln>
        </p:spPr>
        <p:txBody>
          <a:bodyPr>
            <a:noAutofit/>
          </a:bodyPr>
          <a:lstStyle>
            <a:lvl1pPr>
              <a:defRPr sz="3200">
                <a:solidFill>
                  <a:schemeClr val="accent1"/>
                </a:solidFill>
              </a:defRPr>
            </a:lvl1pPr>
          </a:lstStyle>
          <a:p>
            <a:r>
              <a:rPr lang="en-US" dirty="0"/>
              <a:t>Click to edit Master title style</a:t>
            </a:r>
          </a:p>
        </p:txBody>
      </p:sp>
      <p:cxnSp>
        <p:nvCxnSpPr>
          <p:cNvPr id="9" name="Straight Connector 8"/>
          <p:cNvCxnSpPr/>
          <p:nvPr userDrawn="1"/>
        </p:nvCxnSpPr>
        <p:spPr>
          <a:xfrm>
            <a:off x="0" y="1062633"/>
            <a:ext cx="12192000" cy="0"/>
          </a:xfrm>
          <a:prstGeom prst="line">
            <a:avLst/>
          </a:prstGeom>
          <a:ln>
            <a:solidFill>
              <a:srgbClr val="09345A"/>
            </a:solidFill>
          </a:ln>
        </p:spPr>
        <p:style>
          <a:lnRef idx="2">
            <a:schemeClr val="accent2"/>
          </a:lnRef>
          <a:fillRef idx="0">
            <a:schemeClr val="accent2"/>
          </a:fillRef>
          <a:effectRef idx="1">
            <a:schemeClr val="accent2"/>
          </a:effectRef>
          <a:fontRef idx="minor">
            <a:schemeClr val="tx1"/>
          </a:fontRef>
        </p:style>
      </p:cxnSp>
    </p:spTree>
    <p:extLst>
      <p:ext uri="{BB962C8B-B14F-4D97-AF65-F5344CB8AC3E}">
        <p14:creationId xmlns:p14="http://schemas.microsoft.com/office/powerpoint/2010/main" val="203963439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304800" y="1260767"/>
            <a:ext cx="5608320" cy="4754563"/>
          </a:xfrm>
          <a:prstGeom prst="rect">
            <a:avLst/>
          </a:prstGeom>
        </p:spPr>
        <p:txBody>
          <a:bodyPr>
            <a:noAutofit/>
          </a:bodyPr>
          <a:lstStyle>
            <a:lvl1pPr>
              <a:defRPr sz="3200"/>
            </a:lvl1pPr>
            <a:lvl2pPr>
              <a:defRPr sz="2667"/>
            </a:lvl2pPr>
            <a:lvl3pPr>
              <a:defRPr sz="2400"/>
            </a:lvl3pPr>
            <a:lvl4pPr>
              <a:defRPr sz="2133"/>
            </a:lvl4pPr>
            <a:lvl5pPr>
              <a:defRPr sz="2133"/>
            </a:lvl5pPr>
            <a:lvl6pPr>
              <a:defRPr sz="2400"/>
            </a:lvl6pPr>
            <a:lvl7pPr>
              <a:defRPr sz="2400"/>
            </a:lvl7pPr>
            <a:lvl8pPr>
              <a:defRPr sz="2400"/>
            </a:lvl8pPr>
            <a:lvl9pPr>
              <a:defRPr sz="2400"/>
            </a:lvl9pPr>
          </a:lstStyle>
          <a:p>
            <a:pPr lvl="0"/>
            <a:r>
              <a:rPr lang="en-US" dirty="0"/>
              <a:t>Click to edit Master text styles</a:t>
            </a:r>
          </a:p>
        </p:txBody>
      </p:sp>
      <p:sp>
        <p:nvSpPr>
          <p:cNvPr id="4" name="Content Placeholder 3"/>
          <p:cNvSpPr>
            <a:spLocks noGrp="1"/>
          </p:cNvSpPr>
          <p:nvPr>
            <p:ph sz="half" idx="2"/>
          </p:nvPr>
        </p:nvSpPr>
        <p:spPr>
          <a:xfrm>
            <a:off x="6278880" y="1260767"/>
            <a:ext cx="5608320" cy="4754563"/>
          </a:xfrm>
          <a:prstGeom prst="rect">
            <a:avLst/>
          </a:prstGeom>
        </p:spPr>
        <p:txBody>
          <a:bodyPr>
            <a:noAutofit/>
          </a:bodyPr>
          <a:lstStyle>
            <a:lvl1pPr>
              <a:defRPr sz="3200"/>
            </a:lvl1pPr>
            <a:lvl2pPr>
              <a:defRPr sz="2667"/>
            </a:lvl2pPr>
            <a:lvl3pPr>
              <a:defRPr sz="2400"/>
            </a:lvl3pPr>
            <a:lvl4pPr>
              <a:defRPr sz="2133"/>
            </a:lvl4pPr>
            <a:lvl5pPr>
              <a:defRPr sz="2133"/>
            </a:lvl5pPr>
            <a:lvl6pPr>
              <a:defRPr sz="2400"/>
            </a:lvl6pPr>
            <a:lvl7pPr>
              <a:defRPr sz="2400"/>
            </a:lvl7pPr>
            <a:lvl8pPr>
              <a:defRPr sz="2400"/>
            </a:lvl8pPr>
            <a:lvl9pPr>
              <a:defRPr sz="2400"/>
            </a:lvl9pPr>
          </a:lstStyle>
          <a:p>
            <a:pPr lvl="0"/>
            <a:r>
              <a:rPr lang="en-US" dirty="0"/>
              <a:t>Click to edit Master text styles</a:t>
            </a:r>
          </a:p>
        </p:txBody>
      </p:sp>
      <p:sp>
        <p:nvSpPr>
          <p:cNvPr id="10" name="Footer Placeholder 6"/>
          <p:cNvSpPr>
            <a:spLocks noGrp="1"/>
          </p:cNvSpPr>
          <p:nvPr>
            <p:ph type="ftr" sz="quarter" idx="13"/>
          </p:nvPr>
        </p:nvSpPr>
        <p:spPr>
          <a:xfrm>
            <a:off x="126568" y="6419014"/>
            <a:ext cx="10265664" cy="365125"/>
          </a:xfrm>
        </p:spPr>
        <p:txBody>
          <a:bodyPr lIns="45720" tIns="45720" bIns="45720"/>
          <a:lstStyle/>
          <a:p>
            <a:endParaRPr lang="en-US">
              <a:solidFill>
                <a:srgbClr val="000000"/>
              </a:solidFill>
            </a:endParaRPr>
          </a:p>
        </p:txBody>
      </p:sp>
      <p:cxnSp>
        <p:nvCxnSpPr>
          <p:cNvPr id="7" name="Straight Connector 6"/>
          <p:cNvCxnSpPr/>
          <p:nvPr userDrawn="1"/>
        </p:nvCxnSpPr>
        <p:spPr>
          <a:xfrm>
            <a:off x="0" y="1062633"/>
            <a:ext cx="12192000" cy="0"/>
          </a:xfrm>
          <a:prstGeom prst="line">
            <a:avLst/>
          </a:prstGeom>
          <a:ln>
            <a:solidFill>
              <a:schemeClr val="accent1"/>
            </a:solidFill>
          </a:ln>
        </p:spPr>
        <p:style>
          <a:lnRef idx="2">
            <a:schemeClr val="accent2"/>
          </a:lnRef>
          <a:fillRef idx="0">
            <a:schemeClr val="accent2"/>
          </a:fillRef>
          <a:effectRef idx="1">
            <a:schemeClr val="accent2"/>
          </a:effectRef>
          <a:fontRef idx="minor">
            <a:schemeClr val="tx1"/>
          </a:fontRef>
        </p:style>
      </p:cxnSp>
      <p:sp>
        <p:nvSpPr>
          <p:cNvPr id="9" name="Title 1"/>
          <p:cNvSpPr>
            <a:spLocks noGrp="1"/>
          </p:cNvSpPr>
          <p:nvPr>
            <p:ph type="title"/>
          </p:nvPr>
        </p:nvSpPr>
        <p:spPr>
          <a:xfrm>
            <a:off x="121920" y="35787"/>
            <a:ext cx="11948160" cy="990600"/>
          </a:xfrm>
          <a:prstGeom prst="rect">
            <a:avLst/>
          </a:prstGeom>
          <a:ln>
            <a:noFill/>
          </a:ln>
        </p:spPr>
        <p:txBody>
          <a:bodyPr>
            <a:noAutofit/>
          </a:bodyPr>
          <a:lstStyle>
            <a:lvl1pPr>
              <a:defRPr sz="3200">
                <a:solidFill>
                  <a:schemeClr val="accent1"/>
                </a:solidFill>
              </a:defRPr>
            </a:lvl1pPr>
          </a:lstStyle>
          <a:p>
            <a:r>
              <a:rPr lang="en-US" dirty="0"/>
              <a:t>Click to edit Master title style</a:t>
            </a:r>
          </a:p>
        </p:txBody>
      </p:sp>
    </p:spTree>
    <p:extLst>
      <p:ext uri="{BB962C8B-B14F-4D97-AF65-F5344CB8AC3E}">
        <p14:creationId xmlns:p14="http://schemas.microsoft.com/office/powerpoint/2010/main" val="410656561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04800" y="1345113"/>
            <a:ext cx="5608320" cy="639763"/>
          </a:xfrm>
          <a:prstGeom prst="rect">
            <a:avLst/>
          </a:prstGeom>
        </p:spPr>
        <p:txBody>
          <a:bodyPr anchor="b">
            <a:noAutofit/>
          </a:bodyPr>
          <a:lstStyle>
            <a:lvl1pPr marL="0" indent="0">
              <a:buNone/>
              <a:defRPr sz="2667" b="1">
                <a:solidFill>
                  <a:schemeClr val="accent1"/>
                </a:solidFill>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dirty="0"/>
              <a:t>Click to edit Master text styles</a:t>
            </a:r>
          </a:p>
        </p:txBody>
      </p:sp>
      <p:sp>
        <p:nvSpPr>
          <p:cNvPr id="4" name="Content Placeholder 3"/>
          <p:cNvSpPr>
            <a:spLocks noGrp="1"/>
          </p:cNvSpPr>
          <p:nvPr>
            <p:ph sz="half" idx="2"/>
          </p:nvPr>
        </p:nvSpPr>
        <p:spPr>
          <a:xfrm>
            <a:off x="304800" y="1984875"/>
            <a:ext cx="5608320" cy="3951288"/>
          </a:xfrm>
          <a:prstGeom prst="rect">
            <a:avLst/>
          </a:prstGeom>
        </p:spPr>
        <p:txBody>
          <a:bodyPr>
            <a:noAutofit/>
          </a:bodyPr>
          <a:lstStyle>
            <a:lvl1pPr marL="311143" indent="-311143">
              <a:buFont typeface="Arial" panose="020B0604020202020204" pitchFamily="34" charset="0"/>
              <a:buChar char="•"/>
              <a:defRPr sz="2667"/>
            </a:lvl1pPr>
            <a:lvl2pPr marL="920728" indent="-311143">
              <a:defRPr sz="2400"/>
            </a:lvl2pPr>
            <a:lvl3pPr marL="1530312" indent="-311143">
              <a:buFont typeface="Wingdings" panose="05000000000000000000" pitchFamily="2" charset="2"/>
              <a:buChar char="Ø"/>
              <a:defRPr sz="2133"/>
            </a:lvl3pPr>
            <a:lvl4pPr>
              <a:defRPr sz="1867"/>
            </a:lvl4pPr>
            <a:lvl5pPr>
              <a:defRPr sz="1867"/>
            </a:lvl5pPr>
            <a:lvl6pPr>
              <a:defRPr sz="2133"/>
            </a:lvl6pPr>
            <a:lvl7pPr>
              <a:defRPr sz="2133"/>
            </a:lvl7pPr>
            <a:lvl8pPr>
              <a:defRPr sz="2133"/>
            </a:lvl8pPr>
            <a:lvl9pPr>
              <a:defRPr sz="2133"/>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278880" y="1345113"/>
            <a:ext cx="5608320" cy="639763"/>
          </a:xfrm>
          <a:prstGeom prst="rect">
            <a:avLst/>
          </a:prstGeom>
        </p:spPr>
        <p:txBody>
          <a:bodyPr anchor="b">
            <a:noAutofit/>
          </a:bodyPr>
          <a:lstStyle>
            <a:lvl1pPr marL="0" indent="0">
              <a:buNone/>
              <a:defRPr sz="2667" b="1">
                <a:solidFill>
                  <a:schemeClr val="accent1"/>
                </a:solidFill>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6" name="Content Placeholder 5"/>
          <p:cNvSpPr>
            <a:spLocks noGrp="1"/>
          </p:cNvSpPr>
          <p:nvPr>
            <p:ph sz="quarter" idx="4"/>
          </p:nvPr>
        </p:nvSpPr>
        <p:spPr>
          <a:xfrm>
            <a:off x="6278880" y="1984875"/>
            <a:ext cx="5608320" cy="3951288"/>
          </a:xfrm>
          <a:prstGeom prst="rect">
            <a:avLst/>
          </a:prstGeom>
        </p:spPr>
        <p:txBody>
          <a:bodyPr>
            <a:noAutofit/>
          </a:bodyPr>
          <a:lstStyle>
            <a:lvl1pPr marL="311143" indent="-311143">
              <a:buFont typeface="Arial" panose="020B0604020202020204" pitchFamily="34" charset="0"/>
              <a:buChar char="•"/>
              <a:defRPr sz="2667"/>
            </a:lvl1pPr>
            <a:lvl2pPr marL="920728" indent="-311143">
              <a:defRPr sz="2400"/>
            </a:lvl2pPr>
            <a:lvl3pPr marL="1530312" indent="-311143">
              <a:buFont typeface="Wingdings" panose="05000000000000000000" pitchFamily="2" charset="2"/>
              <a:buChar char="Ø"/>
              <a:defRPr sz="2133"/>
            </a:lvl3pPr>
            <a:lvl4pPr>
              <a:defRPr sz="1867"/>
            </a:lvl4pPr>
            <a:lvl5pPr>
              <a:defRPr sz="1867"/>
            </a:lvl5pPr>
            <a:lvl6pPr>
              <a:defRPr sz="2133"/>
            </a:lvl6pPr>
            <a:lvl7pPr>
              <a:defRPr sz="2133"/>
            </a:lvl7pPr>
            <a:lvl8pPr>
              <a:defRPr sz="2133"/>
            </a:lvl8pPr>
            <a:lvl9pPr>
              <a:defRPr sz="2133"/>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Footer Placeholder 6"/>
          <p:cNvSpPr>
            <a:spLocks noGrp="1"/>
          </p:cNvSpPr>
          <p:nvPr>
            <p:ph type="ftr" sz="quarter" idx="13"/>
          </p:nvPr>
        </p:nvSpPr>
        <p:spPr>
          <a:xfrm>
            <a:off x="126568" y="6419014"/>
            <a:ext cx="10265664" cy="365125"/>
          </a:xfrm>
        </p:spPr>
        <p:txBody>
          <a:bodyPr lIns="45720" tIns="45720" bIns="45720"/>
          <a:lstStyle/>
          <a:p>
            <a:endParaRPr lang="en-US">
              <a:solidFill>
                <a:srgbClr val="000000"/>
              </a:solidFill>
            </a:endParaRPr>
          </a:p>
        </p:txBody>
      </p:sp>
      <p:cxnSp>
        <p:nvCxnSpPr>
          <p:cNvPr id="9" name="Straight Connector 8"/>
          <p:cNvCxnSpPr/>
          <p:nvPr userDrawn="1"/>
        </p:nvCxnSpPr>
        <p:spPr>
          <a:xfrm>
            <a:off x="0" y="1062633"/>
            <a:ext cx="12192000" cy="0"/>
          </a:xfrm>
          <a:prstGeom prst="line">
            <a:avLst/>
          </a:prstGeom>
          <a:ln>
            <a:solidFill>
              <a:schemeClr val="accent1"/>
            </a:solidFill>
          </a:ln>
        </p:spPr>
        <p:style>
          <a:lnRef idx="2">
            <a:schemeClr val="accent2"/>
          </a:lnRef>
          <a:fillRef idx="0">
            <a:schemeClr val="accent2"/>
          </a:fillRef>
          <a:effectRef idx="1">
            <a:schemeClr val="accent2"/>
          </a:effectRef>
          <a:fontRef idx="minor">
            <a:schemeClr val="tx1"/>
          </a:fontRef>
        </p:style>
      </p:cxnSp>
      <p:sp>
        <p:nvSpPr>
          <p:cNvPr id="12" name="Title 1"/>
          <p:cNvSpPr>
            <a:spLocks noGrp="1"/>
          </p:cNvSpPr>
          <p:nvPr>
            <p:ph type="title"/>
          </p:nvPr>
        </p:nvSpPr>
        <p:spPr>
          <a:xfrm>
            <a:off x="121920" y="35787"/>
            <a:ext cx="11948160" cy="990600"/>
          </a:xfrm>
          <a:prstGeom prst="rect">
            <a:avLst/>
          </a:prstGeom>
          <a:ln>
            <a:noFill/>
          </a:ln>
        </p:spPr>
        <p:txBody>
          <a:bodyPr>
            <a:noAutofit/>
          </a:bodyPr>
          <a:lstStyle>
            <a:lvl1pPr>
              <a:defRPr sz="3200">
                <a:solidFill>
                  <a:srgbClr val="09345A"/>
                </a:solidFill>
              </a:defRPr>
            </a:lvl1pPr>
          </a:lstStyle>
          <a:p>
            <a:r>
              <a:rPr lang="en-US" dirty="0"/>
              <a:t>Click to edit Master title style</a:t>
            </a:r>
          </a:p>
        </p:txBody>
      </p:sp>
    </p:spTree>
    <p:extLst>
      <p:ext uri="{BB962C8B-B14F-4D97-AF65-F5344CB8AC3E}">
        <p14:creationId xmlns:p14="http://schemas.microsoft.com/office/powerpoint/2010/main" val="167651621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5" name="Footer Placeholder 6"/>
          <p:cNvSpPr>
            <a:spLocks noGrp="1"/>
          </p:cNvSpPr>
          <p:nvPr>
            <p:ph type="ftr" sz="quarter" idx="13"/>
          </p:nvPr>
        </p:nvSpPr>
        <p:spPr>
          <a:xfrm>
            <a:off x="126568" y="6419014"/>
            <a:ext cx="10265664" cy="365125"/>
          </a:xfrm>
        </p:spPr>
        <p:txBody>
          <a:bodyPr lIns="45720" tIns="45720" bIns="45720"/>
          <a:lstStyle/>
          <a:p>
            <a:endParaRPr lang="en-US">
              <a:solidFill>
                <a:srgbClr val="000000"/>
              </a:solidFill>
            </a:endParaRPr>
          </a:p>
        </p:txBody>
      </p:sp>
    </p:spTree>
    <p:extLst>
      <p:ext uri="{BB962C8B-B14F-4D97-AF65-F5344CB8AC3E}">
        <p14:creationId xmlns:p14="http://schemas.microsoft.com/office/powerpoint/2010/main" val="208241206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Theme Slide">
    <p:spTree>
      <p:nvGrpSpPr>
        <p:cNvPr id="1" name=""/>
        <p:cNvGrpSpPr/>
        <p:nvPr/>
      </p:nvGrpSpPr>
      <p:grpSpPr>
        <a:xfrm>
          <a:off x="0" y="0"/>
          <a:ext cx="0" cy="0"/>
          <a:chOff x="0" y="0"/>
          <a:chExt cx="0" cy="0"/>
        </a:xfrm>
      </p:grpSpPr>
      <p:pic>
        <p:nvPicPr>
          <p:cNvPr id="1026" name="Picture 2" descr="Myeloma"/>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44729" t="-153" r="20718" b="-307"/>
          <a:stretch/>
        </p:blipFill>
        <p:spPr bwMode="auto">
          <a:xfrm>
            <a:off x="9120248" y="-12700"/>
            <a:ext cx="3095939" cy="6912000"/>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p:cNvSpPr/>
          <p:nvPr userDrawn="1"/>
        </p:nvSpPr>
        <p:spPr>
          <a:xfrm>
            <a:off x="0" y="-9113"/>
            <a:ext cx="9448800" cy="690067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4" name="Text Placeholder 3"/>
          <p:cNvSpPr>
            <a:spLocks noGrp="1"/>
          </p:cNvSpPr>
          <p:nvPr>
            <p:ph type="body" sz="quarter" idx="10" hasCustomPrompt="1"/>
          </p:nvPr>
        </p:nvSpPr>
        <p:spPr>
          <a:xfrm>
            <a:off x="709615" y="533401"/>
            <a:ext cx="8029575" cy="5101815"/>
          </a:xfrm>
          <a:prstGeom prst="rect">
            <a:avLst/>
          </a:prstGeom>
        </p:spPr>
        <p:txBody>
          <a:bodyPr anchor="ctr"/>
          <a:lstStyle>
            <a:lvl1pPr algn="ctr">
              <a:spcBef>
                <a:spcPts val="0"/>
              </a:spcBef>
              <a:spcAft>
                <a:spcPts val="800"/>
              </a:spcAft>
              <a:defRPr lang="en-US" sz="2133" b="1" i="0" smtClean="0">
                <a:solidFill>
                  <a:prstClr val="white"/>
                </a:solidFill>
                <a:latin typeface="Arial" panose="020B0604020202020204" pitchFamily="34" charset="0"/>
                <a:cs typeface="Arial" panose="020B0604020202020204" pitchFamily="34" charset="0"/>
              </a:defRPr>
            </a:lvl1pPr>
          </a:lstStyle>
          <a:p>
            <a:r>
              <a:rPr lang="en-US" sz="6400" b="1" dirty="0">
                <a:solidFill>
                  <a:prstClr val="white"/>
                </a:solidFill>
                <a:latin typeface="Arial" panose="020B0604020202020204" pitchFamily="34" charset="0"/>
                <a:ea typeface="+mj-ea"/>
                <a:cs typeface="Arial" panose="020B0604020202020204" pitchFamily="34" charset="0"/>
              </a:rPr>
              <a:t>Theme/Title (Can be on 3 lines)</a:t>
            </a:r>
          </a:p>
          <a:p>
            <a:r>
              <a:rPr lang="en-US" sz="4800" b="1" i="1" dirty="0">
                <a:solidFill>
                  <a:prstClr val="white"/>
                </a:solidFill>
                <a:latin typeface="Arial" panose="020B0604020202020204" pitchFamily="34" charset="0"/>
                <a:ea typeface="+mj-ea"/>
                <a:cs typeface="Arial" panose="020B0604020202020204" pitchFamily="34" charset="0"/>
              </a:rPr>
              <a:t>Subtitle (Can be on 3 Lines)</a:t>
            </a:r>
            <a:endParaRPr lang="en-US" dirty="0"/>
          </a:p>
        </p:txBody>
      </p:sp>
      <p:pic>
        <p:nvPicPr>
          <p:cNvPr id="7" name="Picture 6"/>
          <p:cNvPicPr>
            <a:picLocks noChangeAspect="1"/>
          </p:cNvPicPr>
          <p:nvPr userDrawn="1"/>
        </p:nvPicPr>
        <p:blipFill>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3610297" y="5847080"/>
            <a:ext cx="2228212" cy="720000"/>
          </a:xfrm>
          <a:prstGeom prst="rect">
            <a:avLst/>
          </a:prstGeom>
        </p:spPr>
      </p:pic>
    </p:spTree>
    <p:extLst>
      <p:ext uri="{BB962C8B-B14F-4D97-AF65-F5344CB8AC3E}">
        <p14:creationId xmlns:p14="http://schemas.microsoft.com/office/powerpoint/2010/main" val="85870823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hf sldNum="0" hdr="0" dt="0"/>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2_OnD_Theme Slide">
    <p:spTree>
      <p:nvGrpSpPr>
        <p:cNvPr id="1" name=""/>
        <p:cNvGrpSpPr/>
        <p:nvPr/>
      </p:nvGrpSpPr>
      <p:grpSpPr>
        <a:xfrm>
          <a:off x="0" y="0"/>
          <a:ext cx="0" cy="0"/>
          <a:chOff x="0" y="0"/>
          <a:chExt cx="0" cy="0"/>
        </a:xfrm>
      </p:grpSpPr>
      <p:pic>
        <p:nvPicPr>
          <p:cNvPr id="6" name="Picture 2" descr="Myeloma"/>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44729" t="-153" r="20718" b="-307"/>
          <a:stretch/>
        </p:blipFill>
        <p:spPr bwMode="auto">
          <a:xfrm>
            <a:off x="9120248" y="-12700"/>
            <a:ext cx="3095939" cy="691200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userDrawn="1"/>
        </p:nvSpPr>
        <p:spPr>
          <a:xfrm>
            <a:off x="0" y="-9113"/>
            <a:ext cx="9448800" cy="690067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Tree>
    <p:extLst>
      <p:ext uri="{BB962C8B-B14F-4D97-AF65-F5344CB8AC3E}">
        <p14:creationId xmlns:p14="http://schemas.microsoft.com/office/powerpoint/2010/main" val="73981046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heme Slide">
  <p:cSld name="Theme Slide">
    <p:spTree>
      <p:nvGrpSpPr>
        <p:cNvPr id="1" name="Shape 16"/>
        <p:cNvGrpSpPr/>
        <p:nvPr/>
      </p:nvGrpSpPr>
      <p:grpSpPr>
        <a:xfrm>
          <a:off x="0" y="0"/>
          <a:ext cx="0" cy="0"/>
          <a:chOff x="0" y="0"/>
          <a:chExt cx="0" cy="0"/>
        </a:xfrm>
      </p:grpSpPr>
      <p:pic>
        <p:nvPicPr>
          <p:cNvPr id="3" name="Picture 2">
            <a:extLst>
              <a:ext uri="{FF2B5EF4-FFF2-40B4-BE49-F238E27FC236}">
                <a16:creationId xmlns:a16="http://schemas.microsoft.com/office/drawing/2014/main" id="{A8BD579B-21D8-EE42-1DFF-2487CBAB1594}"/>
              </a:ext>
            </a:extLst>
          </p:cNvPr>
          <p:cNvPicPr>
            <a:picLocks noChangeAspect="1"/>
          </p:cNvPicPr>
          <p:nvPr userDrawn="1"/>
        </p:nvPicPr>
        <p:blipFill rotWithShape="1">
          <a:blip r:embed="rId2"/>
          <a:srcRect l="4693" t="-4" r="9490" b="4260"/>
          <a:stretch/>
        </p:blipFill>
        <p:spPr>
          <a:xfrm>
            <a:off x="0" y="0"/>
            <a:ext cx="12192000" cy="6858000"/>
          </a:xfrm>
          <a:prstGeom prst="rect">
            <a:avLst/>
          </a:prstGeom>
        </p:spPr>
      </p:pic>
      <p:sp>
        <p:nvSpPr>
          <p:cNvPr id="17" name="Google Shape;17;p51"/>
          <p:cNvSpPr/>
          <p:nvPr/>
        </p:nvSpPr>
        <p:spPr>
          <a:xfrm>
            <a:off x="0" y="-9113"/>
            <a:ext cx="9448800" cy="6900672"/>
          </a:xfrm>
          <a:prstGeom prst="rect">
            <a:avLst/>
          </a:prstGeom>
          <a:gradFill flip="none" rotWithShape="1">
            <a:gsLst>
              <a:gs pos="0">
                <a:schemeClr val="accent1"/>
              </a:gs>
              <a:gs pos="50000">
                <a:schemeClr val="accent1">
                  <a:alpha val="95990"/>
                </a:schemeClr>
              </a:gs>
              <a:gs pos="100000">
                <a:schemeClr val="accent1">
                  <a:alpha val="84833"/>
                </a:schemeClr>
              </a:gs>
            </a:gsLst>
            <a:lin ang="0" scaled="1"/>
            <a:tileRect/>
          </a:gradFill>
          <a:ln>
            <a:noFill/>
          </a:ln>
        </p:spPr>
        <p:txBody>
          <a:bodyPr spcFirstLastPara="1" wrap="square" lIns="121900" tIns="60933" rIns="121900" bIns="60933" anchor="ctr" anchorCtr="0">
            <a:noAutofit/>
          </a:bodyPr>
          <a:lstStyle/>
          <a:p>
            <a:pPr marL="0" marR="0" lvl="0" indent="0" algn="ctr" rtl="0">
              <a:lnSpc>
                <a:spcPct val="100000"/>
              </a:lnSpc>
              <a:spcBef>
                <a:spcPts val="0"/>
              </a:spcBef>
              <a:spcAft>
                <a:spcPts val="0"/>
              </a:spcAft>
              <a:buNone/>
            </a:pPr>
            <a:endParaRPr sz="1867" b="0" i="0" u="none" strike="noStrike" cap="none" dirty="0">
              <a:solidFill>
                <a:srgbClr val="FFFFFF"/>
              </a:solidFill>
              <a:latin typeface="Arial"/>
              <a:ea typeface="Arial"/>
              <a:cs typeface="Arial"/>
              <a:sym typeface="Arial"/>
            </a:endParaRPr>
          </a:p>
        </p:txBody>
      </p:sp>
      <p:sp>
        <p:nvSpPr>
          <p:cNvPr id="18" name="Google Shape;18;p51"/>
          <p:cNvSpPr txBox="1">
            <a:spLocks noGrp="1"/>
          </p:cNvSpPr>
          <p:nvPr>
            <p:ph type="body" idx="1"/>
          </p:nvPr>
        </p:nvSpPr>
        <p:spPr>
          <a:xfrm>
            <a:off x="709615" y="533401"/>
            <a:ext cx="8029575" cy="5101815"/>
          </a:xfrm>
          <a:prstGeom prst="rect">
            <a:avLst/>
          </a:prstGeom>
          <a:noFill/>
          <a:ln>
            <a:noFill/>
          </a:ln>
        </p:spPr>
        <p:txBody>
          <a:bodyPr spcFirstLastPara="1" wrap="square" lIns="91425" tIns="45700" rIns="91425" bIns="45700" anchor="ctr" anchorCtr="0">
            <a:noAutofit/>
          </a:bodyPr>
          <a:lstStyle>
            <a:lvl1pPr marL="609585" lvl="0" indent="-304792" algn="ctr">
              <a:spcBef>
                <a:spcPts val="0"/>
              </a:spcBef>
              <a:spcAft>
                <a:spcPts val="0"/>
              </a:spcAft>
              <a:buClr>
                <a:srgbClr val="FFFFFF"/>
              </a:buClr>
              <a:buSzPts val="1600"/>
              <a:buNone/>
              <a:defRPr sz="2133" b="1" i="0">
                <a:solidFill>
                  <a:srgbClr val="FFFFFF"/>
                </a:solidFill>
                <a:latin typeface="Arial"/>
                <a:ea typeface="Arial"/>
                <a:cs typeface="Arial"/>
                <a:sym typeface="Arial"/>
              </a:defRPr>
            </a:lvl1pPr>
            <a:lvl2pPr marL="1219170" lvl="1" indent="-457189" algn="l">
              <a:spcBef>
                <a:spcPts val="800"/>
              </a:spcBef>
              <a:spcAft>
                <a:spcPts val="0"/>
              </a:spcAft>
              <a:buClr>
                <a:schemeClr val="dk1"/>
              </a:buClr>
              <a:buSzPts val="1800"/>
              <a:buChar char="–"/>
              <a:defRPr/>
            </a:lvl2pPr>
            <a:lvl3pPr marL="1828754" lvl="2" indent="-411470" algn="l">
              <a:lnSpc>
                <a:spcPct val="100000"/>
              </a:lnSpc>
              <a:spcBef>
                <a:spcPts val="800"/>
              </a:spcBef>
              <a:spcAft>
                <a:spcPts val="0"/>
              </a:spcAft>
              <a:buClr>
                <a:schemeClr val="dk1"/>
              </a:buClr>
              <a:buSzPts val="1260"/>
              <a:buChar char="◆"/>
              <a:defRPr/>
            </a:lvl3pPr>
            <a:lvl4pPr marL="2438339" lvl="3" indent="-457189" algn="l">
              <a:spcBef>
                <a:spcPts val="800"/>
              </a:spcBef>
              <a:spcAft>
                <a:spcPts val="0"/>
              </a:spcAft>
              <a:buClr>
                <a:schemeClr val="dk1"/>
              </a:buClr>
              <a:buSzPts val="1800"/>
              <a:buChar char="–"/>
              <a:defRPr/>
            </a:lvl4pPr>
            <a:lvl5pPr marL="3047924" lvl="4" indent="-457189" algn="l">
              <a:spcBef>
                <a:spcPts val="800"/>
              </a:spcBef>
              <a:spcAft>
                <a:spcPts val="0"/>
              </a:spcAft>
              <a:buClr>
                <a:schemeClr val="dk1"/>
              </a:buClr>
              <a:buSzPts val="1800"/>
              <a:buChar char="»"/>
              <a:defRPr/>
            </a:lvl5pPr>
            <a:lvl6pPr marL="3657509" lvl="5" indent="-457189" algn="l">
              <a:spcBef>
                <a:spcPts val="800"/>
              </a:spcBef>
              <a:spcAft>
                <a:spcPts val="0"/>
              </a:spcAft>
              <a:buClr>
                <a:schemeClr val="dk1"/>
              </a:buClr>
              <a:buSzPts val="1800"/>
              <a:buChar char="•"/>
              <a:defRPr/>
            </a:lvl6pPr>
            <a:lvl7pPr marL="4267093" lvl="6" indent="-457189" algn="l">
              <a:spcBef>
                <a:spcPts val="480"/>
              </a:spcBef>
              <a:spcAft>
                <a:spcPts val="0"/>
              </a:spcAft>
              <a:buClr>
                <a:schemeClr val="dk1"/>
              </a:buClr>
              <a:buSzPts val="1800"/>
              <a:buChar char="•"/>
              <a:defRPr/>
            </a:lvl7pPr>
            <a:lvl8pPr marL="4876678" lvl="7" indent="-457189" algn="l">
              <a:spcBef>
                <a:spcPts val="480"/>
              </a:spcBef>
              <a:spcAft>
                <a:spcPts val="0"/>
              </a:spcAft>
              <a:buClr>
                <a:schemeClr val="dk1"/>
              </a:buClr>
              <a:buSzPts val="1800"/>
              <a:buChar char="•"/>
              <a:defRPr/>
            </a:lvl8pPr>
            <a:lvl9pPr marL="5486263" lvl="8" indent="-457189" algn="l">
              <a:spcBef>
                <a:spcPts val="480"/>
              </a:spcBef>
              <a:spcAft>
                <a:spcPts val="0"/>
              </a:spcAft>
              <a:buClr>
                <a:schemeClr val="dk1"/>
              </a:buClr>
              <a:buSzPts val="1800"/>
              <a:buChar char="•"/>
              <a:defRPr/>
            </a:lvl9pPr>
          </a:lstStyle>
          <a:p>
            <a:endParaRPr/>
          </a:p>
        </p:txBody>
      </p:sp>
      <p:pic>
        <p:nvPicPr>
          <p:cNvPr id="19" name="Google Shape;19;p51"/>
          <p:cNvPicPr preferRelativeResize="0"/>
          <p:nvPr/>
        </p:nvPicPr>
        <p:blipFill rotWithShape="1">
          <a:blip r:embed="rId3">
            <a:alphaModFix/>
          </a:blip>
          <a:srcRect/>
          <a:stretch/>
        </p:blipFill>
        <p:spPr>
          <a:xfrm>
            <a:off x="3610297" y="5847080"/>
            <a:ext cx="2228212" cy="720000"/>
          </a:xfrm>
          <a:prstGeom prst="rect">
            <a:avLst/>
          </a:prstGeom>
          <a:noFill/>
          <a:ln>
            <a:noFill/>
          </a:ln>
        </p:spPr>
      </p:pic>
    </p:spTree>
    <p:extLst>
      <p:ext uri="{BB962C8B-B14F-4D97-AF65-F5344CB8AC3E}">
        <p14:creationId xmlns:p14="http://schemas.microsoft.com/office/powerpoint/2010/main" val="192269876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Disclosure slides">
    <p:spTree>
      <p:nvGrpSpPr>
        <p:cNvPr id="1" name=""/>
        <p:cNvGrpSpPr/>
        <p:nvPr/>
      </p:nvGrpSpPr>
      <p:grpSpPr>
        <a:xfrm>
          <a:off x="0" y="0"/>
          <a:ext cx="0" cy="0"/>
          <a:chOff x="0" y="0"/>
          <a:chExt cx="0" cy="0"/>
        </a:xfrm>
      </p:grpSpPr>
      <p:sp>
        <p:nvSpPr>
          <p:cNvPr id="7" name="Rectangle 6"/>
          <p:cNvSpPr/>
          <p:nvPr userDrawn="1"/>
        </p:nvSpPr>
        <p:spPr>
          <a:xfrm>
            <a:off x="0" y="-9113"/>
            <a:ext cx="12192000" cy="690067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3" name="Content Placeholder 2"/>
          <p:cNvSpPr>
            <a:spLocks noGrp="1"/>
          </p:cNvSpPr>
          <p:nvPr>
            <p:ph sz="half" idx="1"/>
          </p:nvPr>
        </p:nvSpPr>
        <p:spPr>
          <a:xfrm>
            <a:off x="304800" y="1371600"/>
            <a:ext cx="5608320" cy="4754563"/>
          </a:xfrm>
          <a:prstGeom prst="rect">
            <a:avLst/>
          </a:prstGeom>
        </p:spPr>
        <p:txBody>
          <a:bodyPr>
            <a:noAutofit/>
          </a:bodyPr>
          <a:lstStyle>
            <a:lvl1pPr>
              <a:defRPr sz="3200"/>
            </a:lvl1pPr>
            <a:lvl2pPr>
              <a:defRPr sz="2667"/>
            </a:lvl2pPr>
            <a:lvl3pPr>
              <a:defRPr sz="2400"/>
            </a:lvl3pPr>
            <a:lvl4pPr>
              <a:defRPr sz="2133"/>
            </a:lvl4pPr>
            <a:lvl5pPr>
              <a:defRPr sz="2133"/>
            </a:lvl5pPr>
            <a:lvl6pPr>
              <a:defRPr sz="2400"/>
            </a:lvl6pPr>
            <a:lvl7pPr>
              <a:defRPr sz="2400"/>
            </a:lvl7pPr>
            <a:lvl8pPr>
              <a:defRPr sz="2400"/>
            </a:lvl8pPr>
            <a:lvl9pPr>
              <a:defRPr sz="2400"/>
            </a:lvl9pPr>
          </a:lstStyle>
          <a:p>
            <a:pPr lvl="0"/>
            <a:r>
              <a:rPr lang="en-US" dirty="0"/>
              <a:t>Click to edit Master text styles</a:t>
            </a:r>
          </a:p>
        </p:txBody>
      </p:sp>
      <p:sp>
        <p:nvSpPr>
          <p:cNvPr id="4" name="Content Placeholder 3"/>
          <p:cNvSpPr>
            <a:spLocks noGrp="1"/>
          </p:cNvSpPr>
          <p:nvPr>
            <p:ph sz="half" idx="2"/>
          </p:nvPr>
        </p:nvSpPr>
        <p:spPr>
          <a:xfrm>
            <a:off x="6278880" y="1371600"/>
            <a:ext cx="5608320" cy="4754563"/>
          </a:xfrm>
          <a:prstGeom prst="rect">
            <a:avLst/>
          </a:prstGeom>
        </p:spPr>
        <p:txBody>
          <a:bodyPr>
            <a:noAutofit/>
          </a:bodyPr>
          <a:lstStyle>
            <a:lvl1pPr>
              <a:defRPr sz="3200"/>
            </a:lvl1pPr>
            <a:lvl2pPr>
              <a:defRPr sz="2667"/>
            </a:lvl2pPr>
            <a:lvl3pPr>
              <a:defRPr sz="2400"/>
            </a:lvl3pPr>
            <a:lvl4pPr>
              <a:defRPr sz="2133"/>
            </a:lvl4pPr>
            <a:lvl5pPr>
              <a:defRPr sz="2133"/>
            </a:lvl5pPr>
            <a:lvl6pPr>
              <a:defRPr sz="2400"/>
            </a:lvl6pPr>
            <a:lvl7pPr>
              <a:defRPr sz="2400"/>
            </a:lvl7pPr>
            <a:lvl8pPr>
              <a:defRPr sz="2400"/>
            </a:lvl8pPr>
            <a:lvl9pPr>
              <a:defRPr sz="2400"/>
            </a:lvl9pPr>
          </a:lstStyle>
          <a:p>
            <a:pPr lvl="0"/>
            <a:r>
              <a:rPr lang="en-US" dirty="0"/>
              <a:t>Click to edit Master text styles</a:t>
            </a:r>
          </a:p>
        </p:txBody>
      </p:sp>
      <p:sp>
        <p:nvSpPr>
          <p:cNvPr id="13" name="Title 1"/>
          <p:cNvSpPr>
            <a:spLocks noGrp="1"/>
          </p:cNvSpPr>
          <p:nvPr>
            <p:ph type="title"/>
          </p:nvPr>
        </p:nvSpPr>
        <p:spPr>
          <a:xfrm>
            <a:off x="243840" y="57151"/>
            <a:ext cx="11704320" cy="990600"/>
          </a:xfrm>
          <a:prstGeom prst="rect">
            <a:avLst/>
          </a:prstGeom>
        </p:spPr>
        <p:txBody>
          <a:bodyPr>
            <a:noAutofit/>
          </a:bodyPr>
          <a:lstStyle>
            <a:lvl1pPr>
              <a:defRPr sz="3200" baseline="0"/>
            </a:lvl1pPr>
          </a:lstStyle>
          <a:p>
            <a:r>
              <a:rPr lang="en-US" dirty="0"/>
              <a:t>Click to edit Master title style</a:t>
            </a:r>
          </a:p>
        </p:txBody>
      </p:sp>
      <p:sp>
        <p:nvSpPr>
          <p:cNvPr id="9" name="Footer Placeholder 6"/>
          <p:cNvSpPr>
            <a:spLocks noGrp="1"/>
          </p:cNvSpPr>
          <p:nvPr>
            <p:ph type="ftr" sz="quarter" idx="13"/>
          </p:nvPr>
        </p:nvSpPr>
        <p:spPr>
          <a:xfrm>
            <a:off x="243840" y="6356351"/>
            <a:ext cx="9997440" cy="365125"/>
          </a:xfrm>
        </p:spPr>
        <p:txBody>
          <a:bodyPr lIns="45720" bIns="0"/>
          <a:lstStyle/>
          <a:p>
            <a:endParaRPr lang="en-US">
              <a:solidFill>
                <a:srgbClr val="000000"/>
              </a:solidFill>
            </a:endParaRPr>
          </a:p>
        </p:txBody>
      </p:sp>
    </p:spTree>
    <p:extLst>
      <p:ext uri="{BB962C8B-B14F-4D97-AF65-F5344CB8AC3E}">
        <p14:creationId xmlns:p14="http://schemas.microsoft.com/office/powerpoint/2010/main" val="231947927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Presentation Title Slide">
    <p:spTree>
      <p:nvGrpSpPr>
        <p:cNvPr id="1" name=""/>
        <p:cNvGrpSpPr/>
        <p:nvPr/>
      </p:nvGrpSpPr>
      <p:grpSpPr>
        <a:xfrm>
          <a:off x="0" y="0"/>
          <a:ext cx="0" cy="0"/>
          <a:chOff x="0" y="0"/>
          <a:chExt cx="0" cy="0"/>
        </a:xfrm>
      </p:grpSpPr>
      <p:sp>
        <p:nvSpPr>
          <p:cNvPr id="5" name="Rectangle 4"/>
          <p:cNvSpPr/>
          <p:nvPr userDrawn="1"/>
        </p:nvSpPr>
        <p:spPr>
          <a:xfrm>
            <a:off x="0" y="-9113"/>
            <a:ext cx="12192000" cy="6876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12" name="Rectangle 11"/>
          <p:cNvSpPr/>
          <p:nvPr userDrawn="1"/>
        </p:nvSpPr>
        <p:spPr>
          <a:xfrm>
            <a:off x="0" y="3585"/>
            <a:ext cx="12192000" cy="690067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2" name="Title 1"/>
          <p:cNvSpPr>
            <a:spLocks noGrp="1"/>
          </p:cNvSpPr>
          <p:nvPr>
            <p:ph type="title" hasCustomPrompt="1"/>
          </p:nvPr>
        </p:nvSpPr>
        <p:spPr>
          <a:xfrm>
            <a:off x="1414272" y="914400"/>
            <a:ext cx="9363456" cy="4038600"/>
          </a:xfrm>
          <a:prstGeom prst="rect">
            <a:avLst/>
          </a:prstGeom>
          <a:noFill/>
          <a:ln>
            <a:noFill/>
          </a:ln>
        </p:spPr>
        <p:style>
          <a:lnRef idx="1">
            <a:schemeClr val="accent5"/>
          </a:lnRef>
          <a:fillRef idx="2">
            <a:schemeClr val="accent5"/>
          </a:fillRef>
          <a:effectRef idx="1">
            <a:schemeClr val="accent5"/>
          </a:effectRef>
          <a:fontRef idx="none"/>
        </p:style>
        <p:txBody>
          <a:bodyPr anchor="t">
            <a:noAutofit/>
          </a:bodyPr>
          <a:lstStyle>
            <a:lvl1pPr>
              <a:defRPr sz="5333" b="1">
                <a:solidFill>
                  <a:schemeClr val="bg1"/>
                </a:solidFill>
              </a:defRPr>
            </a:lvl1pPr>
          </a:lstStyle>
          <a:p>
            <a:r>
              <a:rPr lang="en-US" dirty="0"/>
              <a:t>Click to edit Master title style</a:t>
            </a:r>
            <a:br>
              <a:rPr lang="en-US" dirty="0"/>
            </a:br>
            <a:br>
              <a:rPr lang="en-US" dirty="0"/>
            </a:br>
            <a:endParaRPr lang="en-US" dirty="0"/>
          </a:p>
        </p:txBody>
      </p:sp>
      <p:pic>
        <p:nvPicPr>
          <p:cNvPr id="8" name="Picture 7"/>
          <p:cNvPicPr>
            <a:picLocks noChangeAspect="1"/>
          </p:cNvPicPr>
          <p:nvPr userDrawn="1"/>
        </p:nvPicPr>
        <p:blipFill>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4981895" y="5847080"/>
            <a:ext cx="2228212" cy="720000"/>
          </a:xfrm>
          <a:prstGeom prst="rect">
            <a:avLst/>
          </a:prstGeom>
        </p:spPr>
      </p:pic>
    </p:spTree>
    <p:extLst>
      <p:ext uri="{BB962C8B-B14F-4D97-AF65-F5344CB8AC3E}">
        <p14:creationId xmlns:p14="http://schemas.microsoft.com/office/powerpoint/2010/main" val="220935287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Midpresentation/Subsection Title Slide ">
    <p:spTree>
      <p:nvGrpSpPr>
        <p:cNvPr id="1" name=""/>
        <p:cNvGrpSpPr/>
        <p:nvPr/>
      </p:nvGrpSpPr>
      <p:grpSpPr>
        <a:xfrm>
          <a:off x="0" y="0"/>
          <a:ext cx="0" cy="0"/>
          <a:chOff x="0" y="0"/>
          <a:chExt cx="0" cy="0"/>
        </a:xfrm>
      </p:grpSpPr>
      <p:sp>
        <p:nvSpPr>
          <p:cNvPr id="6" name="Rectangle 5"/>
          <p:cNvSpPr/>
          <p:nvPr userDrawn="1"/>
        </p:nvSpPr>
        <p:spPr>
          <a:xfrm>
            <a:off x="0" y="-9113"/>
            <a:ext cx="12192000" cy="6876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5" name="Rectangle 4"/>
          <p:cNvSpPr/>
          <p:nvPr userDrawn="1"/>
        </p:nvSpPr>
        <p:spPr>
          <a:xfrm>
            <a:off x="0" y="3584"/>
            <a:ext cx="12192000" cy="690067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2" name="Title 1"/>
          <p:cNvSpPr>
            <a:spLocks noGrp="1"/>
          </p:cNvSpPr>
          <p:nvPr>
            <p:ph type="title"/>
          </p:nvPr>
        </p:nvSpPr>
        <p:spPr>
          <a:xfrm>
            <a:off x="2387600" y="2362200"/>
            <a:ext cx="7416800" cy="566739"/>
          </a:xfrm>
          <a:prstGeom prst="rect">
            <a:avLst/>
          </a:prstGeom>
        </p:spPr>
        <p:txBody>
          <a:bodyPr anchor="b">
            <a:noAutofit/>
          </a:bodyPr>
          <a:lstStyle>
            <a:lvl1pPr algn="l">
              <a:defRPr sz="3200" b="1">
                <a:solidFill>
                  <a:schemeClr val="bg1"/>
                </a:solidFill>
              </a:defRPr>
            </a:lvl1pPr>
          </a:lstStyle>
          <a:p>
            <a:r>
              <a:rPr lang="en-US" dirty="0"/>
              <a:t>Click to edit Master title style</a:t>
            </a:r>
          </a:p>
        </p:txBody>
      </p:sp>
      <p:sp>
        <p:nvSpPr>
          <p:cNvPr id="4" name="Text Placeholder 3"/>
          <p:cNvSpPr>
            <a:spLocks noGrp="1"/>
          </p:cNvSpPr>
          <p:nvPr>
            <p:ph type="body" sz="half" idx="2"/>
          </p:nvPr>
        </p:nvSpPr>
        <p:spPr>
          <a:xfrm>
            <a:off x="2387600" y="3140870"/>
            <a:ext cx="7416800" cy="804863"/>
          </a:xfrm>
          <a:prstGeom prst="rect">
            <a:avLst/>
          </a:prstGeom>
        </p:spPr>
        <p:txBody>
          <a:bodyPr/>
          <a:lstStyle>
            <a:lvl1pPr marL="0" indent="0">
              <a:buNone/>
              <a:defRPr sz="1867">
                <a:solidFill>
                  <a:schemeClr val="bg2"/>
                </a:solidFill>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Click to edit Master text styles</a:t>
            </a:r>
          </a:p>
        </p:txBody>
      </p:sp>
    </p:spTree>
    <p:extLst>
      <p:ext uri="{BB962C8B-B14F-4D97-AF65-F5344CB8AC3E}">
        <p14:creationId xmlns:p14="http://schemas.microsoft.com/office/powerpoint/2010/main" val="372738648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Housekeeping Slide">
    <p:spTree>
      <p:nvGrpSpPr>
        <p:cNvPr id="1" name=""/>
        <p:cNvGrpSpPr/>
        <p:nvPr/>
      </p:nvGrpSpPr>
      <p:grpSpPr>
        <a:xfrm>
          <a:off x="0" y="0"/>
          <a:ext cx="0" cy="0"/>
          <a:chOff x="0" y="0"/>
          <a:chExt cx="0" cy="0"/>
        </a:xfrm>
      </p:grpSpPr>
      <p:sp>
        <p:nvSpPr>
          <p:cNvPr id="5" name="Rectangle 4"/>
          <p:cNvSpPr/>
          <p:nvPr userDrawn="1"/>
        </p:nvSpPr>
        <p:spPr>
          <a:xfrm>
            <a:off x="0" y="-9113"/>
            <a:ext cx="12192000" cy="690067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8" name="Text Placeholder 7"/>
          <p:cNvSpPr>
            <a:spLocks noGrp="1"/>
          </p:cNvSpPr>
          <p:nvPr>
            <p:ph type="body" sz="quarter" idx="10"/>
          </p:nvPr>
        </p:nvSpPr>
        <p:spPr>
          <a:xfrm>
            <a:off x="1625600" y="1371600"/>
            <a:ext cx="9245600" cy="2971800"/>
          </a:xfrm>
          <a:prstGeom prst="rect">
            <a:avLst/>
          </a:prstGeom>
        </p:spPr>
        <p:txBody>
          <a:bodyPr/>
          <a:lstStyle>
            <a:lvl1pPr>
              <a:defRPr b="1">
                <a:solidFill>
                  <a:schemeClr val="accent1"/>
                </a:solidFill>
              </a:defRPr>
            </a:lvl1pPr>
            <a:lvl2pPr marL="0" indent="0">
              <a:buNone/>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Text</a:t>
            </a:r>
          </a:p>
        </p:txBody>
      </p:sp>
      <p:pic>
        <p:nvPicPr>
          <p:cNvPr id="7" name="Picture 6"/>
          <p:cNvPicPr>
            <a:picLocks noChangeAspect="1"/>
          </p:cNvPicPr>
          <p:nvPr userDrawn="1"/>
        </p:nvPicPr>
        <p:blipFill>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4981895" y="5847080"/>
            <a:ext cx="2228212" cy="720000"/>
          </a:xfrm>
          <a:prstGeom prst="rect">
            <a:avLst/>
          </a:prstGeom>
        </p:spPr>
      </p:pic>
    </p:spTree>
    <p:extLst>
      <p:ext uri="{BB962C8B-B14F-4D97-AF65-F5344CB8AC3E}">
        <p14:creationId xmlns:p14="http://schemas.microsoft.com/office/powerpoint/2010/main" val="17642326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24.xml><?xml version="1.0" encoding="utf-8"?>
<p:sldLayout xmlns:a="http://schemas.openxmlformats.org/drawingml/2006/main" xmlns:r="http://schemas.openxmlformats.org/officeDocument/2006/relationships" xmlns:p="http://schemas.openxmlformats.org/presentationml/2006/main" userDrawn="1">
  <p:cSld name="1_Theme Slide">
    <p:spTree>
      <p:nvGrpSpPr>
        <p:cNvPr id="1" name=""/>
        <p:cNvGrpSpPr/>
        <p:nvPr/>
      </p:nvGrpSpPr>
      <p:grpSpPr>
        <a:xfrm>
          <a:off x="0" y="0"/>
          <a:ext cx="0" cy="0"/>
          <a:chOff x="0" y="0"/>
          <a:chExt cx="0" cy="0"/>
        </a:xfrm>
      </p:grpSpPr>
      <p:sp>
        <p:nvSpPr>
          <p:cNvPr id="12" name="Rectangle 11"/>
          <p:cNvSpPr/>
          <p:nvPr userDrawn="1"/>
        </p:nvSpPr>
        <p:spPr>
          <a:xfrm>
            <a:off x="0" y="-20988"/>
            <a:ext cx="12192000" cy="6894576"/>
          </a:xfrm>
          <a:prstGeom prst="rect">
            <a:avLst/>
          </a:prstGeom>
          <a:solidFill>
            <a:srgbClr val="0934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6" name="Title 1"/>
          <p:cNvSpPr>
            <a:spLocks noGrp="1"/>
          </p:cNvSpPr>
          <p:nvPr>
            <p:ph type="title" hasCustomPrompt="1"/>
          </p:nvPr>
        </p:nvSpPr>
        <p:spPr>
          <a:xfrm>
            <a:off x="1414272" y="914400"/>
            <a:ext cx="9363456" cy="4038600"/>
          </a:xfrm>
          <a:prstGeom prst="rect">
            <a:avLst/>
          </a:prstGeom>
          <a:noFill/>
          <a:ln>
            <a:noFill/>
          </a:ln>
        </p:spPr>
        <p:style>
          <a:lnRef idx="1">
            <a:schemeClr val="accent5"/>
          </a:lnRef>
          <a:fillRef idx="2">
            <a:schemeClr val="accent5"/>
          </a:fillRef>
          <a:effectRef idx="1">
            <a:schemeClr val="accent5"/>
          </a:effectRef>
          <a:fontRef idx="none"/>
        </p:style>
        <p:txBody>
          <a:bodyPr anchor="t">
            <a:noAutofit/>
          </a:bodyPr>
          <a:lstStyle>
            <a:lvl1pPr>
              <a:defRPr sz="4800" b="1">
                <a:solidFill>
                  <a:schemeClr val="bg1"/>
                </a:solidFill>
              </a:defRPr>
            </a:lvl1pPr>
          </a:lstStyle>
          <a:p>
            <a:r>
              <a:rPr lang="en-US" dirty="0"/>
              <a:t>Theme/Title </a:t>
            </a:r>
            <a:br>
              <a:rPr lang="en-US" dirty="0"/>
            </a:br>
            <a:r>
              <a:rPr lang="en-US" dirty="0"/>
              <a:t>(Can be on 3 lines)</a:t>
            </a:r>
            <a:br>
              <a:rPr lang="en-US" dirty="0"/>
            </a:br>
            <a:r>
              <a:rPr lang="en-US" dirty="0"/>
              <a:t>Subtitle (Can be on 3 Lines)</a:t>
            </a:r>
            <a:br>
              <a:rPr lang="en-US" dirty="0"/>
            </a:br>
            <a:br>
              <a:rPr lang="en-US" dirty="0"/>
            </a:br>
            <a:br>
              <a:rPr lang="en-US" dirty="0"/>
            </a:br>
            <a:endParaRPr lang="en-US" dirty="0"/>
          </a:p>
        </p:txBody>
      </p:sp>
      <p:pic>
        <p:nvPicPr>
          <p:cNvPr id="5" name="Picture 4"/>
          <p:cNvPicPr>
            <a:picLocks noChangeAspect="1"/>
          </p:cNvPicPr>
          <p:nvPr userDrawn="1"/>
        </p:nvPicPr>
        <p:blipFill>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4981895" y="5847080"/>
            <a:ext cx="2228212" cy="720000"/>
          </a:xfrm>
          <a:prstGeom prst="rect">
            <a:avLst/>
          </a:prstGeom>
        </p:spPr>
      </p:pic>
    </p:spTree>
    <p:extLst>
      <p:ext uri="{BB962C8B-B14F-4D97-AF65-F5344CB8AC3E}">
        <p14:creationId xmlns:p14="http://schemas.microsoft.com/office/powerpoint/2010/main" val="170780547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25.xml><?xml version="1.0" encoding="utf-8"?>
<p:sldLayout xmlns:a="http://schemas.openxmlformats.org/drawingml/2006/main" xmlns:r="http://schemas.openxmlformats.org/officeDocument/2006/relationships" xmlns:p="http://schemas.openxmlformats.org/presentationml/2006/main" matchingName="Housekeeping Slide" userDrawn="1">
  <p:cSld name="1_Housekeeping Slide">
    <p:spTree>
      <p:nvGrpSpPr>
        <p:cNvPr id="1" name="Shape 21"/>
        <p:cNvGrpSpPr/>
        <p:nvPr/>
      </p:nvGrpSpPr>
      <p:grpSpPr>
        <a:xfrm>
          <a:off x="0" y="0"/>
          <a:ext cx="0" cy="0"/>
          <a:chOff x="0" y="0"/>
          <a:chExt cx="0" cy="0"/>
        </a:xfrm>
      </p:grpSpPr>
      <p:sp>
        <p:nvSpPr>
          <p:cNvPr id="4" name="Google Shape;27;p53">
            <a:extLst>
              <a:ext uri="{FF2B5EF4-FFF2-40B4-BE49-F238E27FC236}">
                <a16:creationId xmlns:a16="http://schemas.microsoft.com/office/drawing/2014/main" id="{DE2EF4A6-9C68-466C-B467-9B2A14C7003E}"/>
              </a:ext>
            </a:extLst>
          </p:cNvPr>
          <p:cNvSpPr/>
          <p:nvPr userDrawn="1"/>
        </p:nvSpPr>
        <p:spPr>
          <a:xfrm>
            <a:off x="0" y="0"/>
            <a:ext cx="12192000" cy="6900672"/>
          </a:xfrm>
          <a:prstGeom prst="rect">
            <a:avLst/>
          </a:prstGeom>
          <a:solidFill>
            <a:schemeClr val="dk2"/>
          </a:solidFill>
          <a:ln>
            <a:noFill/>
          </a:ln>
        </p:spPr>
        <p:txBody>
          <a:bodyPr spcFirstLastPara="1" wrap="square" lIns="121900" tIns="60933" rIns="121900" bIns="60933" anchor="ctr" anchorCtr="0">
            <a:noAutofit/>
          </a:bodyPr>
          <a:lstStyle/>
          <a:p>
            <a:pPr marL="0" marR="0" lvl="0" indent="0" algn="ctr" rtl="0">
              <a:lnSpc>
                <a:spcPct val="100000"/>
              </a:lnSpc>
              <a:spcBef>
                <a:spcPts val="0"/>
              </a:spcBef>
              <a:spcAft>
                <a:spcPts val="0"/>
              </a:spcAft>
              <a:buNone/>
            </a:pPr>
            <a:endParaRPr sz="1867" b="0" i="0" u="none" strike="noStrike" cap="none">
              <a:solidFill>
                <a:srgbClr val="FFFFFF"/>
              </a:solidFill>
              <a:latin typeface="Arial"/>
              <a:ea typeface="Arial"/>
              <a:cs typeface="Arial"/>
              <a:sym typeface="Arial"/>
            </a:endParaRPr>
          </a:p>
        </p:txBody>
      </p:sp>
      <p:pic>
        <p:nvPicPr>
          <p:cNvPr id="5" name="Picture 4">
            <a:extLst>
              <a:ext uri="{FF2B5EF4-FFF2-40B4-BE49-F238E27FC236}">
                <a16:creationId xmlns:a16="http://schemas.microsoft.com/office/drawing/2014/main" id="{7243CEDB-FE9C-2D77-0773-FC26A8161BED}"/>
              </a:ext>
            </a:extLst>
          </p:cNvPr>
          <p:cNvPicPr>
            <a:picLocks noChangeAspect="1"/>
          </p:cNvPicPr>
          <p:nvPr userDrawn="1"/>
        </p:nvPicPr>
        <p:blipFill rotWithShape="1">
          <a:blip r:embed="rId2">
            <a:alphaModFix amt="20000"/>
          </a:blip>
          <a:srcRect t="4733" r="10364" b="4612"/>
          <a:stretch/>
        </p:blipFill>
        <p:spPr>
          <a:xfrm flipH="1">
            <a:off x="-1" y="-1"/>
            <a:ext cx="12192000" cy="6858001"/>
          </a:xfrm>
          <a:prstGeom prst="rect">
            <a:avLst/>
          </a:prstGeom>
        </p:spPr>
      </p:pic>
      <p:pic>
        <p:nvPicPr>
          <p:cNvPr id="6" name="Google Shape;24;p52">
            <a:extLst>
              <a:ext uri="{FF2B5EF4-FFF2-40B4-BE49-F238E27FC236}">
                <a16:creationId xmlns:a16="http://schemas.microsoft.com/office/drawing/2014/main" id="{0AFD8EF0-41FA-AE79-3375-F4176BFB3E8B}"/>
              </a:ext>
            </a:extLst>
          </p:cNvPr>
          <p:cNvPicPr preferRelativeResize="0"/>
          <p:nvPr userDrawn="1"/>
        </p:nvPicPr>
        <p:blipFill rotWithShape="1">
          <a:blip r:embed="rId3">
            <a:alphaModFix/>
          </a:blip>
          <a:srcRect/>
          <a:stretch/>
        </p:blipFill>
        <p:spPr>
          <a:xfrm>
            <a:off x="4981895" y="5847080"/>
            <a:ext cx="2228212" cy="720000"/>
          </a:xfrm>
          <a:prstGeom prst="rect">
            <a:avLst/>
          </a:prstGeom>
          <a:noFill/>
          <a:ln>
            <a:noFill/>
          </a:ln>
        </p:spPr>
      </p:pic>
    </p:spTree>
    <p:extLst>
      <p:ext uri="{BB962C8B-B14F-4D97-AF65-F5344CB8AC3E}">
        <p14:creationId xmlns:p14="http://schemas.microsoft.com/office/powerpoint/2010/main" val="111627020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126.xml><?xml version="1.0" encoding="utf-8"?>
<p:sldLayout xmlns:a="http://schemas.openxmlformats.org/drawingml/2006/main" xmlns:r="http://schemas.openxmlformats.org/officeDocument/2006/relationships" xmlns:p="http://schemas.openxmlformats.org/presentationml/2006/main" userDrawn="1">
  <p:cSld name="BYOD InRoom BL (Virt BL in Gateway)">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F0DA6AD-5C37-A216-3DE3-4EE591C965C9}"/>
              </a:ext>
            </a:extLst>
          </p:cNvPr>
          <p:cNvSpPr/>
          <p:nvPr userDrawn="1"/>
        </p:nvSpPr>
        <p:spPr>
          <a:xfrm>
            <a:off x="0" y="0"/>
            <a:ext cx="12192000" cy="685800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pic>
        <p:nvPicPr>
          <p:cNvPr id="3" name="Picture 2">
            <a:extLst>
              <a:ext uri="{FF2B5EF4-FFF2-40B4-BE49-F238E27FC236}">
                <a16:creationId xmlns:a16="http://schemas.microsoft.com/office/drawing/2014/main" id="{994D83DF-4831-273F-F8F0-F6211D19A13E}"/>
              </a:ext>
            </a:extLst>
          </p:cNvPr>
          <p:cNvPicPr>
            <a:picLocks noChangeAspect="1" noChangeArrowheads="1"/>
          </p:cNvPicPr>
          <p:nvPr userDrawn="1"/>
        </p:nvPicPr>
        <p:blipFill>
          <a:blip r:embed="rId2" cstate="print">
            <a:duotone>
              <a:schemeClr val="accent1">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281478" y="141621"/>
            <a:ext cx="884767" cy="884767"/>
          </a:xfrm>
          <a:prstGeom prst="rect">
            <a:avLst/>
          </a:prstGeom>
          <a:noFill/>
          <a:extLst>
            <a:ext uri="{909E8E84-426E-40DD-AFC4-6F175D3DCCD1}">
              <a14:hiddenFill xmlns:a14="http://schemas.microsoft.com/office/drawing/2010/main">
                <a:solidFill>
                  <a:srgbClr val="FFFFFF"/>
                </a:solidFill>
              </a14:hiddenFill>
            </a:ext>
          </a:extLst>
        </p:spPr>
      </p:pic>
      <p:sp>
        <p:nvSpPr>
          <p:cNvPr id="4" name="Title 3">
            <a:extLst>
              <a:ext uri="{FF2B5EF4-FFF2-40B4-BE49-F238E27FC236}">
                <a16:creationId xmlns:a16="http://schemas.microsoft.com/office/drawing/2014/main" id="{D9BFE770-569B-E20D-0E04-C0C9A346413E}"/>
              </a:ext>
            </a:extLst>
          </p:cNvPr>
          <p:cNvSpPr>
            <a:spLocks noGrp="1"/>
          </p:cNvSpPr>
          <p:nvPr>
            <p:ph type="title"/>
          </p:nvPr>
        </p:nvSpPr>
        <p:spPr/>
        <p:txBody>
          <a:bodyPr/>
          <a:lstStyle/>
          <a:p>
            <a:r>
              <a:rPr lang="en-US"/>
              <a:t>Click to edit Master title style</a:t>
            </a:r>
          </a:p>
        </p:txBody>
      </p:sp>
      <p:sp>
        <p:nvSpPr>
          <p:cNvPr id="8" name="Content Placeholder 7">
            <a:extLst>
              <a:ext uri="{FF2B5EF4-FFF2-40B4-BE49-F238E27FC236}">
                <a16:creationId xmlns:a16="http://schemas.microsoft.com/office/drawing/2014/main" id="{8B1FBA15-A239-3603-B31F-570262A69B59}"/>
              </a:ext>
            </a:extLst>
          </p:cNvPr>
          <p:cNvSpPr>
            <a:spLocks noGrp="1"/>
          </p:cNvSpPr>
          <p:nvPr>
            <p:ph sz="quarter" idx="10"/>
          </p:nvPr>
        </p:nvSpPr>
        <p:spPr>
          <a:xfrm>
            <a:off x="457200" y="1229620"/>
            <a:ext cx="11074400" cy="795867"/>
          </a:xfrm>
        </p:spPr>
        <p:txBody>
          <a:bodyPr/>
          <a:lstStyle>
            <a:lvl1pPr>
              <a:defRPr lang="en-US" sz="2400" b="1" kern="1200" dirty="0" smtClean="0">
                <a:solidFill>
                  <a:schemeClr val="tx1"/>
                </a:solidFill>
                <a:latin typeface="Arial" panose="020B0604020202020204" pitchFamily="34" charset="0"/>
                <a:ea typeface="+mn-ea"/>
                <a:cs typeface="Arial" panose="020B0604020202020204" pitchFamily="34" charset="0"/>
              </a:defRPr>
            </a:lvl1pPr>
            <a:lvl2pPr marL="609585" indent="0">
              <a:buNone/>
              <a:defRPr/>
            </a:lvl2pPr>
          </a:lstStyle>
          <a:p>
            <a:pPr lvl="0"/>
            <a:r>
              <a:rPr lang="en-US" dirty="0"/>
              <a:t>Click to edit Master text styles</a:t>
            </a:r>
          </a:p>
        </p:txBody>
      </p:sp>
      <p:sp>
        <p:nvSpPr>
          <p:cNvPr id="13" name="Text Placeholder 12">
            <a:extLst>
              <a:ext uri="{FF2B5EF4-FFF2-40B4-BE49-F238E27FC236}">
                <a16:creationId xmlns:a16="http://schemas.microsoft.com/office/drawing/2014/main" id="{756B7BC6-2A31-60AC-B9B1-3D2A578EA531}"/>
              </a:ext>
            </a:extLst>
          </p:cNvPr>
          <p:cNvSpPr>
            <a:spLocks noGrp="1"/>
          </p:cNvSpPr>
          <p:nvPr>
            <p:ph type="body" sz="quarter" idx="11" hasCustomPrompt="1"/>
          </p:nvPr>
        </p:nvSpPr>
        <p:spPr>
          <a:xfrm>
            <a:off x="457200" y="2602523"/>
            <a:ext cx="11250083" cy="3448604"/>
          </a:xfrm>
        </p:spPr>
        <p:txBody>
          <a:bodyPr/>
          <a:lstStyle>
            <a:lvl1pPr marL="457189" indent="-457189">
              <a:buFont typeface="+mj-lt"/>
              <a:buAutoNum type="arabicPeriod"/>
              <a:defRPr sz="2400"/>
            </a:lvl1pPr>
            <a:lvl2pPr marL="609585" indent="0">
              <a:buNone/>
              <a:defRPr/>
            </a:lvl2pPr>
          </a:lstStyle>
          <a:p>
            <a:pPr lvl="0"/>
            <a:r>
              <a:rPr lang="en-US" dirty="0"/>
              <a:t>Insert option</a:t>
            </a:r>
          </a:p>
        </p:txBody>
      </p:sp>
      <p:sp>
        <p:nvSpPr>
          <p:cNvPr id="6" name="Rounded Rectangle 5">
            <a:extLst>
              <a:ext uri="{FF2B5EF4-FFF2-40B4-BE49-F238E27FC236}">
                <a16:creationId xmlns:a16="http://schemas.microsoft.com/office/drawing/2014/main" id="{38965783-4AA7-9D07-8107-FB935B6C685A}"/>
              </a:ext>
            </a:extLst>
          </p:cNvPr>
          <p:cNvSpPr/>
          <p:nvPr userDrawn="1"/>
        </p:nvSpPr>
        <p:spPr>
          <a:xfrm>
            <a:off x="9642151" y="4852350"/>
            <a:ext cx="2179544" cy="43334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r>
              <a:rPr kumimoji="0" lang="en-US" sz="1867" b="1" i="0" u="none" strike="noStrike" kern="0" cap="none" spc="0" normalizeH="0" baseline="0" noProof="0">
                <a:ln>
                  <a:noFill/>
                </a:ln>
                <a:solidFill>
                  <a:prstClr val="white"/>
                </a:solidFill>
                <a:effectLst/>
                <a:uLnTx/>
                <a:uFillTx/>
                <a:latin typeface="Arial"/>
                <a:ea typeface="+mn-ea"/>
                <a:cs typeface="+mn-cs"/>
                <a:sym typeface="Arial"/>
              </a:rPr>
              <a:t>Scan to Answer!</a:t>
            </a:r>
          </a:p>
        </p:txBody>
      </p:sp>
      <p:sp>
        <p:nvSpPr>
          <p:cNvPr id="7" name="Rectangle 6">
            <a:extLst>
              <a:ext uri="{FF2B5EF4-FFF2-40B4-BE49-F238E27FC236}">
                <a16:creationId xmlns:a16="http://schemas.microsoft.com/office/drawing/2014/main" id="{1C6EC199-261E-9DF2-976B-DDCF26398217}"/>
              </a:ext>
            </a:extLst>
          </p:cNvPr>
          <p:cNvSpPr/>
          <p:nvPr userDrawn="1"/>
        </p:nvSpPr>
        <p:spPr>
          <a:xfrm>
            <a:off x="9756563" y="2451367"/>
            <a:ext cx="1950720" cy="197510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a:p>
        </p:txBody>
      </p:sp>
    </p:spTree>
    <p:extLst>
      <p:ext uri="{BB962C8B-B14F-4D97-AF65-F5344CB8AC3E}">
        <p14:creationId xmlns:p14="http://schemas.microsoft.com/office/powerpoint/2010/main" val="419461027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27.xml><?xml version="1.0" encoding="utf-8"?>
<p:sldLayout xmlns:a="http://schemas.openxmlformats.org/drawingml/2006/main" xmlns:r="http://schemas.openxmlformats.org/officeDocument/2006/relationships" xmlns:p="http://schemas.openxmlformats.org/presentationml/2006/main" matchingName="Theme Slide">
  <p:cSld name="Theme Slide">
    <p:spTree>
      <p:nvGrpSpPr>
        <p:cNvPr id="1" name="Shape 16"/>
        <p:cNvGrpSpPr/>
        <p:nvPr/>
      </p:nvGrpSpPr>
      <p:grpSpPr>
        <a:xfrm>
          <a:off x="0" y="0"/>
          <a:ext cx="0" cy="0"/>
          <a:chOff x="0" y="0"/>
          <a:chExt cx="0" cy="0"/>
        </a:xfrm>
      </p:grpSpPr>
      <p:pic>
        <p:nvPicPr>
          <p:cNvPr id="3" name="Picture 2">
            <a:extLst>
              <a:ext uri="{FF2B5EF4-FFF2-40B4-BE49-F238E27FC236}">
                <a16:creationId xmlns:a16="http://schemas.microsoft.com/office/drawing/2014/main" id="{A8BD579B-21D8-EE42-1DFF-2487CBAB1594}"/>
              </a:ext>
            </a:extLst>
          </p:cNvPr>
          <p:cNvPicPr>
            <a:picLocks noChangeAspect="1"/>
          </p:cNvPicPr>
          <p:nvPr userDrawn="1"/>
        </p:nvPicPr>
        <p:blipFill rotWithShape="1">
          <a:blip r:embed="rId2"/>
          <a:srcRect l="4693" t="-4" r="9490" b="4260"/>
          <a:stretch/>
        </p:blipFill>
        <p:spPr>
          <a:xfrm>
            <a:off x="0" y="0"/>
            <a:ext cx="12192000" cy="6858000"/>
          </a:xfrm>
          <a:prstGeom prst="rect">
            <a:avLst/>
          </a:prstGeom>
        </p:spPr>
      </p:pic>
      <p:sp>
        <p:nvSpPr>
          <p:cNvPr id="17" name="Google Shape;17;p51"/>
          <p:cNvSpPr/>
          <p:nvPr/>
        </p:nvSpPr>
        <p:spPr>
          <a:xfrm>
            <a:off x="0" y="-9113"/>
            <a:ext cx="9448800" cy="6900672"/>
          </a:xfrm>
          <a:prstGeom prst="rect">
            <a:avLst/>
          </a:prstGeom>
          <a:gradFill flip="none" rotWithShape="1">
            <a:gsLst>
              <a:gs pos="0">
                <a:schemeClr val="accent1"/>
              </a:gs>
              <a:gs pos="50000">
                <a:schemeClr val="accent1">
                  <a:alpha val="95990"/>
                </a:schemeClr>
              </a:gs>
              <a:gs pos="100000">
                <a:schemeClr val="accent1">
                  <a:alpha val="84833"/>
                </a:schemeClr>
              </a:gs>
            </a:gsLst>
            <a:lin ang="0" scaled="1"/>
            <a:tileRect/>
          </a:gradFill>
          <a:ln>
            <a:noFill/>
          </a:ln>
        </p:spPr>
        <p:txBody>
          <a:bodyPr spcFirstLastPara="1" wrap="square" lIns="121900" tIns="60933" rIns="121900" bIns="60933" anchor="ctr" anchorCtr="0">
            <a:noAutofit/>
          </a:bodyPr>
          <a:lstStyle/>
          <a:p>
            <a:pPr marL="0" marR="0" lvl="0" indent="0" algn="ctr" rtl="0">
              <a:lnSpc>
                <a:spcPct val="100000"/>
              </a:lnSpc>
              <a:spcBef>
                <a:spcPts val="0"/>
              </a:spcBef>
              <a:spcAft>
                <a:spcPts val="0"/>
              </a:spcAft>
              <a:buNone/>
            </a:pPr>
            <a:endParaRPr sz="1867" b="0" i="0" u="none" strike="noStrike" cap="none">
              <a:solidFill>
                <a:srgbClr val="FFFFFF"/>
              </a:solidFill>
              <a:latin typeface="Arial"/>
              <a:ea typeface="Arial"/>
              <a:cs typeface="Arial"/>
              <a:sym typeface="Arial"/>
            </a:endParaRPr>
          </a:p>
        </p:txBody>
      </p:sp>
      <p:sp>
        <p:nvSpPr>
          <p:cNvPr id="18" name="Google Shape;18;p51"/>
          <p:cNvSpPr txBox="1">
            <a:spLocks noGrp="1"/>
          </p:cNvSpPr>
          <p:nvPr>
            <p:ph type="body" idx="1"/>
          </p:nvPr>
        </p:nvSpPr>
        <p:spPr>
          <a:xfrm>
            <a:off x="709616" y="533402"/>
            <a:ext cx="8029575" cy="5101815"/>
          </a:xfrm>
          <a:prstGeom prst="rect">
            <a:avLst/>
          </a:prstGeom>
          <a:noFill/>
          <a:ln>
            <a:noFill/>
          </a:ln>
        </p:spPr>
        <p:txBody>
          <a:bodyPr spcFirstLastPara="1" wrap="square" lIns="91425" tIns="45700" rIns="91425" bIns="45700" anchor="ctr" anchorCtr="0">
            <a:noAutofit/>
          </a:bodyPr>
          <a:lstStyle>
            <a:lvl1pPr marL="609570" lvl="0" indent="-304784" algn="ctr">
              <a:spcBef>
                <a:spcPts val="0"/>
              </a:spcBef>
              <a:spcAft>
                <a:spcPts val="0"/>
              </a:spcAft>
              <a:buClr>
                <a:srgbClr val="FFFFFF"/>
              </a:buClr>
              <a:buSzPts val="1600"/>
              <a:buNone/>
              <a:defRPr sz="2133" b="1" i="0">
                <a:solidFill>
                  <a:srgbClr val="FFFFFF"/>
                </a:solidFill>
                <a:latin typeface="Arial"/>
                <a:ea typeface="Arial"/>
                <a:cs typeface="Arial"/>
                <a:sym typeface="Arial"/>
              </a:defRPr>
            </a:lvl1pPr>
            <a:lvl2pPr marL="1219140" lvl="1" indent="-457178" algn="l">
              <a:spcBef>
                <a:spcPts val="800"/>
              </a:spcBef>
              <a:spcAft>
                <a:spcPts val="0"/>
              </a:spcAft>
              <a:buClr>
                <a:schemeClr val="dk1"/>
              </a:buClr>
              <a:buSzPts val="1800"/>
              <a:buChar char="–"/>
              <a:defRPr/>
            </a:lvl2pPr>
            <a:lvl3pPr marL="1828709" lvl="2" indent="-411460" algn="l">
              <a:lnSpc>
                <a:spcPct val="100000"/>
              </a:lnSpc>
              <a:spcBef>
                <a:spcPts val="800"/>
              </a:spcBef>
              <a:spcAft>
                <a:spcPts val="0"/>
              </a:spcAft>
              <a:buClr>
                <a:schemeClr val="dk1"/>
              </a:buClr>
              <a:buSzPts val="1260"/>
              <a:buChar char="◆"/>
              <a:defRPr/>
            </a:lvl3pPr>
            <a:lvl4pPr marL="2438278" lvl="3" indent="-457178" algn="l">
              <a:spcBef>
                <a:spcPts val="800"/>
              </a:spcBef>
              <a:spcAft>
                <a:spcPts val="0"/>
              </a:spcAft>
              <a:buClr>
                <a:schemeClr val="dk1"/>
              </a:buClr>
              <a:buSzPts val="1800"/>
              <a:buChar char="–"/>
              <a:defRPr/>
            </a:lvl4pPr>
            <a:lvl5pPr marL="3047848" lvl="4" indent="-457178" algn="l">
              <a:spcBef>
                <a:spcPts val="800"/>
              </a:spcBef>
              <a:spcAft>
                <a:spcPts val="0"/>
              </a:spcAft>
              <a:buClr>
                <a:schemeClr val="dk1"/>
              </a:buClr>
              <a:buSzPts val="1800"/>
              <a:buChar char="»"/>
              <a:defRPr/>
            </a:lvl5pPr>
            <a:lvl6pPr marL="3657418" lvl="5" indent="-457178" algn="l">
              <a:spcBef>
                <a:spcPts val="800"/>
              </a:spcBef>
              <a:spcAft>
                <a:spcPts val="0"/>
              </a:spcAft>
              <a:buClr>
                <a:schemeClr val="dk1"/>
              </a:buClr>
              <a:buSzPts val="1800"/>
              <a:buChar char="•"/>
              <a:defRPr/>
            </a:lvl6pPr>
            <a:lvl7pPr marL="4266987" lvl="6" indent="-457178" algn="l">
              <a:spcBef>
                <a:spcPts val="480"/>
              </a:spcBef>
              <a:spcAft>
                <a:spcPts val="0"/>
              </a:spcAft>
              <a:buClr>
                <a:schemeClr val="dk1"/>
              </a:buClr>
              <a:buSzPts val="1800"/>
              <a:buChar char="•"/>
              <a:defRPr/>
            </a:lvl7pPr>
            <a:lvl8pPr marL="4876557" lvl="7" indent="-457178" algn="l">
              <a:spcBef>
                <a:spcPts val="480"/>
              </a:spcBef>
              <a:spcAft>
                <a:spcPts val="0"/>
              </a:spcAft>
              <a:buClr>
                <a:schemeClr val="dk1"/>
              </a:buClr>
              <a:buSzPts val="1800"/>
              <a:buChar char="•"/>
              <a:defRPr/>
            </a:lvl8pPr>
            <a:lvl9pPr marL="5486126" lvl="8" indent="-457178" algn="l">
              <a:spcBef>
                <a:spcPts val="480"/>
              </a:spcBef>
              <a:spcAft>
                <a:spcPts val="0"/>
              </a:spcAft>
              <a:buClr>
                <a:schemeClr val="dk1"/>
              </a:buClr>
              <a:buSzPts val="1800"/>
              <a:buChar char="•"/>
              <a:defRPr/>
            </a:lvl9pPr>
          </a:lstStyle>
          <a:p>
            <a:endParaRPr/>
          </a:p>
        </p:txBody>
      </p:sp>
      <p:pic>
        <p:nvPicPr>
          <p:cNvPr id="19" name="Google Shape;19;p51"/>
          <p:cNvPicPr preferRelativeResize="0"/>
          <p:nvPr/>
        </p:nvPicPr>
        <p:blipFill rotWithShape="1">
          <a:blip r:embed="rId3">
            <a:alphaModFix/>
          </a:blip>
          <a:srcRect/>
          <a:stretch/>
        </p:blipFill>
        <p:spPr>
          <a:xfrm>
            <a:off x="3610298" y="5847080"/>
            <a:ext cx="2228212" cy="720000"/>
          </a:xfrm>
          <a:prstGeom prst="rect">
            <a:avLst/>
          </a:prstGeom>
          <a:noFill/>
          <a:ln>
            <a:noFill/>
          </a:ln>
        </p:spPr>
      </p:pic>
    </p:spTree>
    <p:extLst>
      <p:ext uri="{BB962C8B-B14F-4D97-AF65-F5344CB8AC3E}">
        <p14:creationId xmlns:p14="http://schemas.microsoft.com/office/powerpoint/2010/main" val="179879966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28.xml><?xml version="1.0" encoding="utf-8"?>
<p:sldLayout xmlns:a="http://schemas.openxmlformats.org/drawingml/2006/main" xmlns:r="http://schemas.openxmlformats.org/officeDocument/2006/relationships" xmlns:p="http://schemas.openxmlformats.org/presentationml/2006/main" matchingName="Theme Slide" preserve="1" userDrawn="1">
  <p:cSld name="1_Theme Slide">
    <p:spTree>
      <p:nvGrpSpPr>
        <p:cNvPr id="1" name="Shape 16"/>
        <p:cNvGrpSpPr/>
        <p:nvPr/>
      </p:nvGrpSpPr>
      <p:grpSpPr>
        <a:xfrm>
          <a:off x="0" y="0"/>
          <a:ext cx="0" cy="0"/>
          <a:chOff x="0" y="0"/>
          <a:chExt cx="0" cy="0"/>
        </a:xfrm>
      </p:grpSpPr>
      <p:pic>
        <p:nvPicPr>
          <p:cNvPr id="3" name="Picture 2">
            <a:extLst>
              <a:ext uri="{FF2B5EF4-FFF2-40B4-BE49-F238E27FC236}">
                <a16:creationId xmlns:a16="http://schemas.microsoft.com/office/drawing/2014/main" id="{A8BD579B-21D8-EE42-1DFF-2487CBAB1594}"/>
              </a:ext>
            </a:extLst>
          </p:cNvPr>
          <p:cNvPicPr>
            <a:picLocks noChangeAspect="1"/>
          </p:cNvPicPr>
          <p:nvPr userDrawn="1"/>
        </p:nvPicPr>
        <p:blipFill rotWithShape="1">
          <a:blip r:embed="rId2"/>
          <a:srcRect l="4693" t="-4" r="9490" b="4260"/>
          <a:stretch/>
        </p:blipFill>
        <p:spPr>
          <a:xfrm>
            <a:off x="0" y="0"/>
            <a:ext cx="12192000" cy="6858000"/>
          </a:xfrm>
          <a:prstGeom prst="rect">
            <a:avLst/>
          </a:prstGeom>
        </p:spPr>
      </p:pic>
      <p:sp>
        <p:nvSpPr>
          <p:cNvPr id="17" name="Google Shape;17;p51"/>
          <p:cNvSpPr/>
          <p:nvPr userDrawn="1"/>
        </p:nvSpPr>
        <p:spPr>
          <a:xfrm>
            <a:off x="0" y="-9111"/>
            <a:ext cx="12192000" cy="6867113"/>
          </a:xfrm>
          <a:prstGeom prst="rect">
            <a:avLst/>
          </a:prstGeom>
          <a:solidFill>
            <a:schemeClr val="dk2">
              <a:alpha val="87938"/>
            </a:schemeClr>
          </a:solidFill>
          <a:ln>
            <a:noFill/>
          </a:ln>
        </p:spPr>
        <p:txBody>
          <a:bodyPr spcFirstLastPara="1" wrap="square" lIns="121900" tIns="60933" rIns="121900" bIns="60933" anchor="ctr" anchorCtr="0">
            <a:noAutofit/>
          </a:bodyPr>
          <a:lstStyle/>
          <a:p>
            <a:pPr marL="0" marR="0" lvl="0" indent="0" algn="ctr" rtl="0">
              <a:lnSpc>
                <a:spcPct val="100000"/>
              </a:lnSpc>
              <a:spcBef>
                <a:spcPts val="0"/>
              </a:spcBef>
              <a:spcAft>
                <a:spcPts val="0"/>
              </a:spcAft>
              <a:buNone/>
            </a:pPr>
            <a:endParaRPr sz="1867" b="0" i="0" u="none" strike="noStrike" cap="none">
              <a:solidFill>
                <a:srgbClr val="FFFFFF"/>
              </a:solidFill>
              <a:latin typeface="Arial"/>
              <a:ea typeface="Arial"/>
              <a:cs typeface="Arial"/>
              <a:sym typeface="Arial"/>
            </a:endParaRPr>
          </a:p>
        </p:txBody>
      </p:sp>
      <p:pic>
        <p:nvPicPr>
          <p:cNvPr id="2" name="Google Shape;19;p51">
            <a:extLst>
              <a:ext uri="{FF2B5EF4-FFF2-40B4-BE49-F238E27FC236}">
                <a16:creationId xmlns:a16="http://schemas.microsoft.com/office/drawing/2014/main" id="{C8A079C7-1BD2-D3C0-1C3D-D3424F4CEE3D}"/>
              </a:ext>
            </a:extLst>
          </p:cNvPr>
          <p:cNvPicPr preferRelativeResize="0"/>
          <p:nvPr userDrawn="1"/>
        </p:nvPicPr>
        <p:blipFill rotWithShape="1">
          <a:blip r:embed="rId3">
            <a:alphaModFix/>
          </a:blip>
          <a:srcRect/>
          <a:stretch/>
        </p:blipFill>
        <p:spPr>
          <a:xfrm>
            <a:off x="4981895" y="5847080"/>
            <a:ext cx="2228212" cy="720000"/>
          </a:xfrm>
          <a:prstGeom prst="rect">
            <a:avLst/>
          </a:prstGeom>
          <a:noFill/>
          <a:ln>
            <a:noFill/>
          </a:ln>
        </p:spPr>
      </p:pic>
    </p:spTree>
    <p:extLst>
      <p:ext uri="{BB962C8B-B14F-4D97-AF65-F5344CB8AC3E}">
        <p14:creationId xmlns:p14="http://schemas.microsoft.com/office/powerpoint/2010/main" val="301099576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29.xml><?xml version="1.0" encoding="utf-8"?>
<p:sldLayout xmlns:a="http://schemas.openxmlformats.org/drawingml/2006/main" xmlns:r="http://schemas.openxmlformats.org/officeDocument/2006/relationships" xmlns:p="http://schemas.openxmlformats.org/presentationml/2006/main" matchingName="Theme Slide" preserve="1" userDrawn="1">
  <p:cSld name="1_Theme Slide">
    <p:spTree>
      <p:nvGrpSpPr>
        <p:cNvPr id="1" name="Shape 16"/>
        <p:cNvGrpSpPr/>
        <p:nvPr/>
      </p:nvGrpSpPr>
      <p:grpSpPr>
        <a:xfrm>
          <a:off x="0" y="0"/>
          <a:ext cx="0" cy="0"/>
          <a:chOff x="0" y="0"/>
          <a:chExt cx="0" cy="0"/>
        </a:xfrm>
      </p:grpSpPr>
      <p:pic>
        <p:nvPicPr>
          <p:cNvPr id="3" name="Picture 2">
            <a:extLst>
              <a:ext uri="{FF2B5EF4-FFF2-40B4-BE49-F238E27FC236}">
                <a16:creationId xmlns:a16="http://schemas.microsoft.com/office/drawing/2014/main" id="{A8BD579B-21D8-EE42-1DFF-2487CBAB1594}"/>
              </a:ext>
            </a:extLst>
          </p:cNvPr>
          <p:cNvPicPr>
            <a:picLocks noChangeAspect="1"/>
          </p:cNvPicPr>
          <p:nvPr userDrawn="1"/>
        </p:nvPicPr>
        <p:blipFill rotWithShape="1">
          <a:blip r:embed="rId2"/>
          <a:srcRect l="4693" t="-4" r="9490" b="4260"/>
          <a:stretch/>
        </p:blipFill>
        <p:spPr>
          <a:xfrm>
            <a:off x="0" y="0"/>
            <a:ext cx="12192000" cy="6858000"/>
          </a:xfrm>
          <a:prstGeom prst="rect">
            <a:avLst/>
          </a:prstGeom>
        </p:spPr>
      </p:pic>
      <p:sp>
        <p:nvSpPr>
          <p:cNvPr id="17" name="Google Shape;17;p51"/>
          <p:cNvSpPr/>
          <p:nvPr userDrawn="1"/>
        </p:nvSpPr>
        <p:spPr>
          <a:xfrm>
            <a:off x="0" y="-9111"/>
            <a:ext cx="12192000" cy="6867113"/>
          </a:xfrm>
          <a:prstGeom prst="rect">
            <a:avLst/>
          </a:prstGeom>
          <a:solidFill>
            <a:schemeClr val="dk2">
              <a:alpha val="87938"/>
            </a:schemeClr>
          </a:solidFill>
          <a:ln>
            <a:noFill/>
          </a:ln>
        </p:spPr>
        <p:txBody>
          <a:bodyPr spcFirstLastPara="1" wrap="square" lIns="121900" tIns="60933" rIns="121900" bIns="60933" anchor="ctr" anchorCtr="0">
            <a:noAutofit/>
          </a:bodyPr>
          <a:lstStyle/>
          <a:p>
            <a:pPr marL="0" marR="0" lvl="0" indent="0" algn="ctr" rtl="0">
              <a:lnSpc>
                <a:spcPct val="100000"/>
              </a:lnSpc>
              <a:spcBef>
                <a:spcPts val="0"/>
              </a:spcBef>
              <a:spcAft>
                <a:spcPts val="0"/>
              </a:spcAft>
              <a:buNone/>
            </a:pPr>
            <a:endParaRPr sz="1867" b="0" i="0" u="none" strike="noStrike" cap="none">
              <a:solidFill>
                <a:srgbClr val="FFFFFF"/>
              </a:solidFill>
              <a:latin typeface="Arial"/>
              <a:ea typeface="Arial"/>
              <a:cs typeface="Arial"/>
              <a:sym typeface="Arial"/>
            </a:endParaRPr>
          </a:p>
        </p:txBody>
      </p:sp>
    </p:spTree>
    <p:extLst>
      <p:ext uri="{BB962C8B-B14F-4D97-AF65-F5344CB8AC3E}">
        <p14:creationId xmlns:p14="http://schemas.microsoft.com/office/powerpoint/2010/main" val="308334010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heme Slide" preserve="1" userDrawn="1">
  <p:cSld name="1_Theme Slide">
    <p:spTree>
      <p:nvGrpSpPr>
        <p:cNvPr id="1" name="Shape 16"/>
        <p:cNvGrpSpPr/>
        <p:nvPr/>
      </p:nvGrpSpPr>
      <p:grpSpPr>
        <a:xfrm>
          <a:off x="0" y="0"/>
          <a:ext cx="0" cy="0"/>
          <a:chOff x="0" y="0"/>
          <a:chExt cx="0" cy="0"/>
        </a:xfrm>
      </p:grpSpPr>
      <p:pic>
        <p:nvPicPr>
          <p:cNvPr id="3" name="Picture 2">
            <a:extLst>
              <a:ext uri="{FF2B5EF4-FFF2-40B4-BE49-F238E27FC236}">
                <a16:creationId xmlns:a16="http://schemas.microsoft.com/office/drawing/2014/main" id="{A8BD579B-21D8-EE42-1DFF-2487CBAB1594}"/>
              </a:ext>
            </a:extLst>
          </p:cNvPr>
          <p:cNvPicPr>
            <a:picLocks noChangeAspect="1"/>
          </p:cNvPicPr>
          <p:nvPr userDrawn="1"/>
        </p:nvPicPr>
        <p:blipFill rotWithShape="1">
          <a:blip r:embed="rId2"/>
          <a:srcRect l="4693" t="-4" r="9490" b="4260"/>
          <a:stretch/>
        </p:blipFill>
        <p:spPr>
          <a:xfrm>
            <a:off x="0" y="0"/>
            <a:ext cx="12192000" cy="6858000"/>
          </a:xfrm>
          <a:prstGeom prst="rect">
            <a:avLst/>
          </a:prstGeom>
        </p:spPr>
      </p:pic>
      <p:sp>
        <p:nvSpPr>
          <p:cNvPr id="17" name="Google Shape;17;p51"/>
          <p:cNvSpPr/>
          <p:nvPr userDrawn="1"/>
        </p:nvSpPr>
        <p:spPr>
          <a:xfrm>
            <a:off x="0" y="-9112"/>
            <a:ext cx="12192000" cy="6867113"/>
          </a:xfrm>
          <a:prstGeom prst="rect">
            <a:avLst/>
          </a:prstGeom>
          <a:solidFill>
            <a:schemeClr val="dk2">
              <a:alpha val="87938"/>
            </a:schemeClr>
          </a:solidFill>
          <a:ln>
            <a:noFill/>
          </a:ln>
        </p:spPr>
        <p:txBody>
          <a:bodyPr spcFirstLastPara="1" wrap="square" lIns="121900" tIns="60933" rIns="121900" bIns="60933" anchor="ctr" anchorCtr="0">
            <a:noAutofit/>
          </a:bodyPr>
          <a:lstStyle/>
          <a:p>
            <a:pPr marL="0" marR="0" lvl="0" indent="0" algn="ctr" rtl="0">
              <a:lnSpc>
                <a:spcPct val="100000"/>
              </a:lnSpc>
              <a:spcBef>
                <a:spcPts val="0"/>
              </a:spcBef>
              <a:spcAft>
                <a:spcPts val="0"/>
              </a:spcAft>
              <a:buNone/>
            </a:pPr>
            <a:endParaRPr sz="1867" b="0" i="0" u="none" strike="noStrike" cap="none" dirty="0">
              <a:solidFill>
                <a:srgbClr val="FFFFFF"/>
              </a:solidFill>
              <a:latin typeface="Arial"/>
              <a:ea typeface="Arial"/>
              <a:cs typeface="Arial"/>
              <a:sym typeface="Arial"/>
            </a:endParaRPr>
          </a:p>
        </p:txBody>
      </p:sp>
      <p:pic>
        <p:nvPicPr>
          <p:cNvPr id="2" name="Google Shape;19;p51">
            <a:extLst>
              <a:ext uri="{FF2B5EF4-FFF2-40B4-BE49-F238E27FC236}">
                <a16:creationId xmlns:a16="http://schemas.microsoft.com/office/drawing/2014/main" id="{C8A079C7-1BD2-D3C0-1C3D-D3424F4CEE3D}"/>
              </a:ext>
            </a:extLst>
          </p:cNvPr>
          <p:cNvPicPr preferRelativeResize="0"/>
          <p:nvPr userDrawn="1"/>
        </p:nvPicPr>
        <p:blipFill rotWithShape="1">
          <a:blip r:embed="rId3">
            <a:alphaModFix/>
          </a:blip>
          <a:srcRect/>
          <a:stretch/>
        </p:blipFill>
        <p:spPr>
          <a:xfrm>
            <a:off x="4981895" y="5847080"/>
            <a:ext cx="2228212" cy="720000"/>
          </a:xfrm>
          <a:prstGeom prst="rect">
            <a:avLst/>
          </a:prstGeom>
          <a:noFill/>
          <a:ln>
            <a:noFill/>
          </a:ln>
        </p:spPr>
      </p:pic>
    </p:spTree>
    <p:extLst>
      <p:ext uri="{BB962C8B-B14F-4D97-AF65-F5344CB8AC3E}">
        <p14:creationId xmlns:p14="http://schemas.microsoft.com/office/powerpoint/2010/main" val="347186085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30.xml><?xml version="1.0" encoding="utf-8"?>
<p:sldLayout xmlns:a="http://schemas.openxmlformats.org/drawingml/2006/main" xmlns:r="http://schemas.openxmlformats.org/officeDocument/2006/relationships" xmlns:p="http://schemas.openxmlformats.org/presentationml/2006/main" matchingName="Housekeeping Slide">
  <p:cSld name="Housekeeping Slide">
    <p:spTree>
      <p:nvGrpSpPr>
        <p:cNvPr id="1" name="Shape 21"/>
        <p:cNvGrpSpPr/>
        <p:nvPr/>
      </p:nvGrpSpPr>
      <p:grpSpPr>
        <a:xfrm>
          <a:off x="0" y="0"/>
          <a:ext cx="0" cy="0"/>
          <a:chOff x="0" y="0"/>
          <a:chExt cx="0" cy="0"/>
        </a:xfrm>
      </p:grpSpPr>
      <p:sp>
        <p:nvSpPr>
          <p:cNvPr id="22" name="Google Shape;22;p52"/>
          <p:cNvSpPr/>
          <p:nvPr/>
        </p:nvSpPr>
        <p:spPr>
          <a:xfrm>
            <a:off x="0" y="-9113"/>
            <a:ext cx="12192000" cy="6900672"/>
          </a:xfrm>
          <a:prstGeom prst="rect">
            <a:avLst/>
          </a:prstGeom>
          <a:solidFill>
            <a:schemeClr val="dk2"/>
          </a:solidFill>
          <a:ln>
            <a:noFill/>
          </a:ln>
        </p:spPr>
        <p:txBody>
          <a:bodyPr spcFirstLastPara="1" wrap="square" lIns="121900" tIns="60933" rIns="121900" bIns="60933" anchor="ctr" anchorCtr="0">
            <a:noAutofit/>
          </a:bodyPr>
          <a:lstStyle/>
          <a:p>
            <a:pPr marL="0" marR="0" lvl="0" indent="0" algn="ctr" rtl="0">
              <a:lnSpc>
                <a:spcPct val="100000"/>
              </a:lnSpc>
              <a:spcBef>
                <a:spcPts val="0"/>
              </a:spcBef>
              <a:spcAft>
                <a:spcPts val="0"/>
              </a:spcAft>
              <a:buNone/>
            </a:pPr>
            <a:endParaRPr sz="1867" b="0" i="0" u="none" strike="noStrike" cap="none">
              <a:solidFill>
                <a:srgbClr val="FFFFFF"/>
              </a:solidFill>
              <a:latin typeface="Arial"/>
              <a:ea typeface="Arial"/>
              <a:cs typeface="Arial"/>
              <a:sym typeface="Arial"/>
            </a:endParaRPr>
          </a:p>
        </p:txBody>
      </p:sp>
      <p:sp>
        <p:nvSpPr>
          <p:cNvPr id="23" name="Google Shape;23;p52"/>
          <p:cNvSpPr txBox="1">
            <a:spLocks noGrp="1"/>
          </p:cNvSpPr>
          <p:nvPr>
            <p:ph type="body" idx="1"/>
          </p:nvPr>
        </p:nvSpPr>
        <p:spPr>
          <a:xfrm>
            <a:off x="1625600" y="1371600"/>
            <a:ext cx="9245600" cy="2971800"/>
          </a:xfrm>
          <a:prstGeom prst="rect">
            <a:avLst/>
          </a:prstGeom>
          <a:noFill/>
          <a:ln>
            <a:noFill/>
          </a:ln>
        </p:spPr>
        <p:txBody>
          <a:bodyPr spcFirstLastPara="1" wrap="square" lIns="91425" tIns="45700" rIns="91425" bIns="45700" anchor="t" anchorCtr="0">
            <a:noAutofit/>
          </a:bodyPr>
          <a:lstStyle>
            <a:lvl1pPr marL="609570" lvl="0" indent="-304784" algn="l">
              <a:spcBef>
                <a:spcPts val="0"/>
              </a:spcBef>
              <a:spcAft>
                <a:spcPts val="0"/>
              </a:spcAft>
              <a:buClr>
                <a:schemeClr val="accent1"/>
              </a:buClr>
              <a:buSzPts val="2400"/>
              <a:buNone/>
              <a:defRPr b="1">
                <a:solidFill>
                  <a:schemeClr val="accent1"/>
                </a:solidFill>
              </a:defRPr>
            </a:lvl1pPr>
            <a:lvl2pPr marL="1219140" lvl="1" indent="-304784" algn="l">
              <a:spcBef>
                <a:spcPts val="800"/>
              </a:spcBef>
              <a:spcAft>
                <a:spcPts val="0"/>
              </a:spcAft>
              <a:buClr>
                <a:schemeClr val="lt1"/>
              </a:buClr>
              <a:buSzPts val="2400"/>
              <a:buNone/>
              <a:defRPr>
                <a:solidFill>
                  <a:schemeClr val="lt1"/>
                </a:solidFill>
              </a:defRPr>
            </a:lvl2pPr>
            <a:lvl3pPr marL="1828709" lvl="2" indent="-447018" algn="l">
              <a:lnSpc>
                <a:spcPct val="100000"/>
              </a:lnSpc>
              <a:spcBef>
                <a:spcPts val="800"/>
              </a:spcBef>
              <a:spcAft>
                <a:spcPts val="0"/>
              </a:spcAft>
              <a:buClr>
                <a:schemeClr val="lt1"/>
              </a:buClr>
              <a:buSzPts val="1680"/>
              <a:buChar char="◆"/>
              <a:defRPr>
                <a:solidFill>
                  <a:schemeClr val="lt1"/>
                </a:solidFill>
              </a:defRPr>
            </a:lvl3pPr>
            <a:lvl4pPr marL="2438278" lvl="3" indent="-507974" algn="l">
              <a:spcBef>
                <a:spcPts val="800"/>
              </a:spcBef>
              <a:spcAft>
                <a:spcPts val="0"/>
              </a:spcAft>
              <a:buClr>
                <a:schemeClr val="lt1"/>
              </a:buClr>
              <a:buSzPts val="2400"/>
              <a:buChar char="–"/>
              <a:defRPr>
                <a:solidFill>
                  <a:schemeClr val="lt1"/>
                </a:solidFill>
              </a:defRPr>
            </a:lvl4pPr>
            <a:lvl5pPr marL="3047848" lvl="4" indent="-507974" algn="l">
              <a:spcBef>
                <a:spcPts val="800"/>
              </a:spcBef>
              <a:spcAft>
                <a:spcPts val="0"/>
              </a:spcAft>
              <a:buClr>
                <a:schemeClr val="lt1"/>
              </a:buClr>
              <a:buSzPts val="2400"/>
              <a:buChar char="»"/>
              <a:defRPr>
                <a:solidFill>
                  <a:schemeClr val="lt1"/>
                </a:solidFill>
              </a:defRPr>
            </a:lvl5pPr>
            <a:lvl6pPr marL="3657418" lvl="5" indent="-457178" algn="l">
              <a:spcBef>
                <a:spcPts val="800"/>
              </a:spcBef>
              <a:spcAft>
                <a:spcPts val="0"/>
              </a:spcAft>
              <a:buClr>
                <a:schemeClr val="dk1"/>
              </a:buClr>
              <a:buSzPts val="1800"/>
              <a:buChar char="•"/>
              <a:defRPr/>
            </a:lvl6pPr>
            <a:lvl7pPr marL="4266987" lvl="6" indent="-457178" algn="l">
              <a:spcBef>
                <a:spcPts val="480"/>
              </a:spcBef>
              <a:spcAft>
                <a:spcPts val="0"/>
              </a:spcAft>
              <a:buClr>
                <a:schemeClr val="dk1"/>
              </a:buClr>
              <a:buSzPts val="1800"/>
              <a:buChar char="•"/>
              <a:defRPr/>
            </a:lvl7pPr>
            <a:lvl8pPr marL="4876557" lvl="7" indent="-457178" algn="l">
              <a:spcBef>
                <a:spcPts val="480"/>
              </a:spcBef>
              <a:spcAft>
                <a:spcPts val="0"/>
              </a:spcAft>
              <a:buClr>
                <a:schemeClr val="dk1"/>
              </a:buClr>
              <a:buSzPts val="1800"/>
              <a:buChar char="•"/>
              <a:defRPr/>
            </a:lvl8pPr>
            <a:lvl9pPr marL="5486126" lvl="8" indent="-457178" algn="l">
              <a:spcBef>
                <a:spcPts val="480"/>
              </a:spcBef>
              <a:spcAft>
                <a:spcPts val="0"/>
              </a:spcAft>
              <a:buClr>
                <a:schemeClr val="dk1"/>
              </a:buClr>
              <a:buSzPts val="1800"/>
              <a:buChar char="•"/>
              <a:defRPr/>
            </a:lvl9pPr>
          </a:lstStyle>
          <a:p>
            <a:endParaRPr/>
          </a:p>
        </p:txBody>
      </p:sp>
      <p:pic>
        <p:nvPicPr>
          <p:cNvPr id="24" name="Google Shape;24;p52"/>
          <p:cNvPicPr preferRelativeResize="0"/>
          <p:nvPr/>
        </p:nvPicPr>
        <p:blipFill rotWithShape="1">
          <a:blip r:embed="rId2">
            <a:alphaModFix/>
          </a:blip>
          <a:srcRect/>
          <a:stretch/>
        </p:blipFill>
        <p:spPr>
          <a:xfrm>
            <a:off x="4981895" y="5847080"/>
            <a:ext cx="2228212" cy="720000"/>
          </a:xfrm>
          <a:prstGeom prst="rect">
            <a:avLst/>
          </a:prstGeom>
          <a:noFill/>
          <a:ln>
            <a:noFill/>
          </a:ln>
        </p:spPr>
      </p:pic>
    </p:spTree>
    <p:extLst>
      <p:ext uri="{BB962C8B-B14F-4D97-AF65-F5344CB8AC3E}">
        <p14:creationId xmlns:p14="http://schemas.microsoft.com/office/powerpoint/2010/main" val="74477660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131.xml><?xml version="1.0" encoding="utf-8"?>
<p:sldLayout xmlns:a="http://schemas.openxmlformats.org/drawingml/2006/main" xmlns:r="http://schemas.openxmlformats.org/officeDocument/2006/relationships" xmlns:p="http://schemas.openxmlformats.org/presentationml/2006/main" matchingName="Presentation Title Slide">
  <p:cSld name="Presentation Title Slide">
    <p:spTree>
      <p:nvGrpSpPr>
        <p:cNvPr id="1" name="Shape 25"/>
        <p:cNvGrpSpPr/>
        <p:nvPr/>
      </p:nvGrpSpPr>
      <p:grpSpPr>
        <a:xfrm>
          <a:off x="0" y="0"/>
          <a:ext cx="0" cy="0"/>
          <a:chOff x="0" y="0"/>
          <a:chExt cx="0" cy="0"/>
        </a:xfrm>
      </p:grpSpPr>
      <p:sp>
        <p:nvSpPr>
          <p:cNvPr id="26" name="Google Shape;26;p53"/>
          <p:cNvSpPr/>
          <p:nvPr/>
        </p:nvSpPr>
        <p:spPr>
          <a:xfrm>
            <a:off x="0" y="-9113"/>
            <a:ext cx="12192000" cy="6876000"/>
          </a:xfrm>
          <a:prstGeom prst="rect">
            <a:avLst/>
          </a:prstGeom>
          <a:solidFill>
            <a:schemeClr val="dk2"/>
          </a:solidFill>
          <a:ln>
            <a:noFill/>
          </a:ln>
        </p:spPr>
        <p:txBody>
          <a:bodyPr spcFirstLastPara="1" wrap="square" lIns="121900" tIns="60933" rIns="121900" bIns="60933" anchor="ctr" anchorCtr="0">
            <a:noAutofit/>
          </a:bodyPr>
          <a:lstStyle/>
          <a:p>
            <a:pPr marL="0" marR="0" lvl="0" indent="0" algn="ctr" rtl="0">
              <a:lnSpc>
                <a:spcPct val="100000"/>
              </a:lnSpc>
              <a:spcBef>
                <a:spcPts val="0"/>
              </a:spcBef>
              <a:spcAft>
                <a:spcPts val="0"/>
              </a:spcAft>
              <a:buNone/>
            </a:pPr>
            <a:endParaRPr sz="1867" b="0" i="0" u="none" strike="noStrike" cap="none">
              <a:solidFill>
                <a:srgbClr val="FFFFFF"/>
              </a:solidFill>
              <a:latin typeface="Arial"/>
              <a:ea typeface="Arial"/>
              <a:cs typeface="Arial"/>
              <a:sym typeface="Arial"/>
            </a:endParaRPr>
          </a:p>
        </p:txBody>
      </p:sp>
      <p:sp>
        <p:nvSpPr>
          <p:cNvPr id="27" name="Google Shape;27;p53"/>
          <p:cNvSpPr/>
          <p:nvPr/>
        </p:nvSpPr>
        <p:spPr>
          <a:xfrm>
            <a:off x="0" y="3585"/>
            <a:ext cx="12192000" cy="6900672"/>
          </a:xfrm>
          <a:prstGeom prst="rect">
            <a:avLst/>
          </a:prstGeom>
          <a:solidFill>
            <a:schemeClr val="dk2"/>
          </a:solidFill>
          <a:ln>
            <a:noFill/>
          </a:ln>
        </p:spPr>
        <p:txBody>
          <a:bodyPr spcFirstLastPara="1" wrap="square" lIns="121900" tIns="60933" rIns="121900" bIns="60933" anchor="ctr" anchorCtr="0">
            <a:noAutofit/>
          </a:bodyPr>
          <a:lstStyle/>
          <a:p>
            <a:pPr marL="0" marR="0" lvl="0" indent="0" algn="ctr" rtl="0">
              <a:lnSpc>
                <a:spcPct val="100000"/>
              </a:lnSpc>
              <a:spcBef>
                <a:spcPts val="0"/>
              </a:spcBef>
              <a:spcAft>
                <a:spcPts val="0"/>
              </a:spcAft>
              <a:buNone/>
            </a:pPr>
            <a:endParaRPr sz="1867" b="0" i="0" u="none" strike="noStrike" cap="none">
              <a:solidFill>
                <a:srgbClr val="FFFFFF"/>
              </a:solidFill>
              <a:latin typeface="Arial"/>
              <a:ea typeface="Arial"/>
              <a:cs typeface="Arial"/>
              <a:sym typeface="Arial"/>
            </a:endParaRPr>
          </a:p>
        </p:txBody>
      </p:sp>
      <p:sp>
        <p:nvSpPr>
          <p:cNvPr id="28" name="Google Shape;28;p53"/>
          <p:cNvSpPr txBox="1">
            <a:spLocks noGrp="1"/>
          </p:cNvSpPr>
          <p:nvPr>
            <p:ph type="title"/>
          </p:nvPr>
        </p:nvSpPr>
        <p:spPr>
          <a:xfrm>
            <a:off x="1414272" y="914400"/>
            <a:ext cx="9363456" cy="4038600"/>
          </a:xfrm>
          <a:prstGeom prst="rect">
            <a:avLst/>
          </a:prstGeom>
          <a:noFill/>
          <a:ln>
            <a:noFill/>
          </a:ln>
          <a:effectLst>
            <a:outerShdw blurRad="40000" dist="20000" dir="5400000" rotWithShape="0">
              <a:srgbClr val="000000">
                <a:alpha val="37647"/>
              </a:srgbClr>
            </a:outerShdw>
          </a:effectLst>
        </p:spPr>
        <p:txBody>
          <a:bodyPr spcFirstLastPara="1" wrap="square" lIns="91425" tIns="45700" rIns="91425" bIns="45700" anchor="t" anchorCtr="0">
            <a:noAutofit/>
          </a:bodyPr>
          <a:lstStyle>
            <a:lvl1pPr lvl="0" algn="ctr">
              <a:spcBef>
                <a:spcPts val="0"/>
              </a:spcBef>
              <a:spcAft>
                <a:spcPts val="0"/>
              </a:spcAft>
              <a:buClr>
                <a:schemeClr val="lt1"/>
              </a:buClr>
              <a:buSzPts val="4000"/>
              <a:buFont typeface="Arial"/>
              <a:buNone/>
              <a:defRPr sz="5333"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29" name="Google Shape;29;p53"/>
          <p:cNvPicPr preferRelativeResize="0"/>
          <p:nvPr/>
        </p:nvPicPr>
        <p:blipFill rotWithShape="1">
          <a:blip r:embed="rId2">
            <a:alphaModFix/>
          </a:blip>
          <a:srcRect/>
          <a:stretch/>
        </p:blipFill>
        <p:spPr>
          <a:xfrm>
            <a:off x="4981895" y="5847080"/>
            <a:ext cx="2228212" cy="720000"/>
          </a:xfrm>
          <a:prstGeom prst="rect">
            <a:avLst/>
          </a:prstGeom>
          <a:noFill/>
          <a:ln>
            <a:noFill/>
          </a:ln>
        </p:spPr>
      </p:pic>
    </p:spTree>
    <p:extLst>
      <p:ext uri="{BB962C8B-B14F-4D97-AF65-F5344CB8AC3E}">
        <p14:creationId xmlns:p14="http://schemas.microsoft.com/office/powerpoint/2010/main" val="80944765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132.xml><?xml version="1.0" encoding="utf-8"?>
<p:sldLayout xmlns:a="http://schemas.openxmlformats.org/drawingml/2006/main" xmlns:r="http://schemas.openxmlformats.org/officeDocument/2006/relationships" xmlns:p="http://schemas.openxmlformats.org/presentationml/2006/main" matchingName="ARS Q&amp;A">
  <p:cSld name="ARS Q&amp;A">
    <p:spTree>
      <p:nvGrpSpPr>
        <p:cNvPr id="1" name="Shape 68"/>
        <p:cNvGrpSpPr/>
        <p:nvPr/>
      </p:nvGrpSpPr>
      <p:grpSpPr>
        <a:xfrm>
          <a:off x="0" y="0"/>
          <a:ext cx="0" cy="0"/>
          <a:chOff x="0" y="0"/>
          <a:chExt cx="0" cy="0"/>
        </a:xfrm>
      </p:grpSpPr>
      <p:sp>
        <p:nvSpPr>
          <p:cNvPr id="69" name="Google Shape;69;p59"/>
          <p:cNvSpPr/>
          <p:nvPr/>
        </p:nvSpPr>
        <p:spPr>
          <a:xfrm>
            <a:off x="0" y="0"/>
            <a:ext cx="12192000" cy="6858000"/>
          </a:xfrm>
          <a:prstGeom prst="rect">
            <a:avLst/>
          </a:prstGeom>
          <a:solidFill>
            <a:schemeClr val="accent2"/>
          </a:solidFill>
          <a:ln>
            <a:noFill/>
          </a:ln>
        </p:spPr>
        <p:txBody>
          <a:bodyPr spcFirstLastPara="1" wrap="square" lIns="121900" tIns="60933" rIns="121900" bIns="60933" anchor="ctr" anchorCtr="0">
            <a:noAutofit/>
          </a:bodyPr>
          <a:lstStyle/>
          <a:p>
            <a:pPr marL="0" marR="0" lvl="0" indent="0" algn="ctr" rtl="0">
              <a:lnSpc>
                <a:spcPct val="100000"/>
              </a:lnSpc>
              <a:spcBef>
                <a:spcPts val="0"/>
              </a:spcBef>
              <a:spcAft>
                <a:spcPts val="0"/>
              </a:spcAft>
              <a:buNone/>
            </a:pPr>
            <a:endParaRPr sz="1867" b="0" i="0" u="none" strike="noStrike" cap="none">
              <a:solidFill>
                <a:srgbClr val="FFFFFF"/>
              </a:solidFill>
              <a:latin typeface="Arial"/>
              <a:ea typeface="Arial"/>
              <a:cs typeface="Arial"/>
              <a:sym typeface="Arial"/>
            </a:endParaRPr>
          </a:p>
        </p:txBody>
      </p:sp>
      <p:pic>
        <p:nvPicPr>
          <p:cNvPr id="70" name="Google Shape;70;p59"/>
          <p:cNvPicPr preferRelativeResize="0"/>
          <p:nvPr/>
        </p:nvPicPr>
        <p:blipFill rotWithShape="1">
          <a:blip r:embed="rId2">
            <a:alphaModFix/>
          </a:blip>
          <a:srcRect/>
          <a:stretch/>
        </p:blipFill>
        <p:spPr>
          <a:xfrm>
            <a:off x="4981895" y="5847080"/>
            <a:ext cx="2228212" cy="720000"/>
          </a:xfrm>
          <a:prstGeom prst="rect">
            <a:avLst/>
          </a:prstGeom>
          <a:noFill/>
          <a:ln>
            <a:noFill/>
          </a:ln>
        </p:spPr>
      </p:pic>
      <p:sp>
        <p:nvSpPr>
          <p:cNvPr id="71" name="Google Shape;71;p59"/>
          <p:cNvSpPr/>
          <p:nvPr/>
        </p:nvSpPr>
        <p:spPr>
          <a:xfrm>
            <a:off x="10244245" y="6107763"/>
            <a:ext cx="1561089" cy="459052"/>
          </a:xfrm>
          <a:prstGeom prst="roundRect">
            <a:avLst>
              <a:gd name="adj" fmla="val 16667"/>
            </a:avLst>
          </a:prstGeom>
          <a:solidFill>
            <a:srgbClr val="F3C430"/>
          </a:solidFill>
          <a:ln>
            <a:noFill/>
          </a:ln>
        </p:spPr>
        <p:txBody>
          <a:bodyPr spcFirstLastPara="1" wrap="square" lIns="121900" tIns="243833" rIns="121900" bIns="243833" anchor="ctr" anchorCtr="0">
            <a:noAutofit/>
          </a:bodyPr>
          <a:lstStyle/>
          <a:p>
            <a:pPr marL="0" marR="0" lvl="0" indent="0" algn="ctr" rtl="0">
              <a:lnSpc>
                <a:spcPct val="100000"/>
              </a:lnSpc>
              <a:spcBef>
                <a:spcPts val="0"/>
              </a:spcBef>
              <a:spcAft>
                <a:spcPts val="0"/>
              </a:spcAft>
              <a:buClr>
                <a:srgbClr val="304F4D"/>
              </a:buClr>
              <a:buSzPts val="1400"/>
              <a:buFont typeface="Arial"/>
              <a:buNone/>
            </a:pPr>
            <a:endParaRPr sz="1867" b="1" i="0" u="none" strike="noStrike" cap="none">
              <a:solidFill>
                <a:srgbClr val="000000"/>
              </a:solidFill>
              <a:latin typeface="Arial"/>
              <a:ea typeface="Arial"/>
              <a:cs typeface="Arial"/>
              <a:sym typeface="Arial"/>
            </a:endParaRPr>
          </a:p>
        </p:txBody>
      </p:sp>
      <p:sp>
        <p:nvSpPr>
          <p:cNvPr id="72" name="Google Shape;72;p59"/>
          <p:cNvSpPr txBox="1">
            <a:spLocks noGrp="1"/>
          </p:cNvSpPr>
          <p:nvPr>
            <p:ph type="body" idx="1"/>
          </p:nvPr>
        </p:nvSpPr>
        <p:spPr>
          <a:xfrm>
            <a:off x="10244243" y="6107764"/>
            <a:ext cx="1562100" cy="459317"/>
          </a:xfrm>
          <a:prstGeom prst="rect">
            <a:avLst/>
          </a:prstGeom>
          <a:noFill/>
          <a:ln>
            <a:noFill/>
          </a:ln>
        </p:spPr>
        <p:txBody>
          <a:bodyPr spcFirstLastPara="1" wrap="square" lIns="91425" tIns="45700" rIns="91425" bIns="45700" anchor="ctr" anchorCtr="0">
            <a:noAutofit/>
          </a:bodyPr>
          <a:lstStyle>
            <a:lvl1pPr marL="609570" lvl="0" indent="-304784" algn="ctr">
              <a:spcBef>
                <a:spcPts val="0"/>
              </a:spcBef>
              <a:spcAft>
                <a:spcPts val="0"/>
              </a:spcAft>
              <a:buClr>
                <a:schemeClr val="dk1"/>
              </a:buClr>
              <a:buSzPts val="1400"/>
              <a:buNone/>
              <a:defRPr sz="1867" b="1"/>
            </a:lvl1pPr>
            <a:lvl2pPr marL="1219140" lvl="1" indent="-406381" algn="l">
              <a:spcBef>
                <a:spcPts val="800"/>
              </a:spcBef>
              <a:spcAft>
                <a:spcPts val="0"/>
              </a:spcAft>
              <a:buClr>
                <a:schemeClr val="dk1"/>
              </a:buClr>
              <a:buSzPts val="1200"/>
              <a:buChar char="–"/>
              <a:defRPr sz="1600"/>
            </a:lvl2pPr>
            <a:lvl3pPr marL="1828709" lvl="2" indent="-375900" algn="l">
              <a:lnSpc>
                <a:spcPct val="100000"/>
              </a:lnSpc>
              <a:spcBef>
                <a:spcPts val="800"/>
              </a:spcBef>
              <a:spcAft>
                <a:spcPts val="0"/>
              </a:spcAft>
              <a:buClr>
                <a:schemeClr val="dk1"/>
              </a:buClr>
              <a:buSzPts val="840"/>
              <a:buChar char="◆"/>
              <a:defRPr sz="1600"/>
            </a:lvl3pPr>
            <a:lvl4pPr marL="2438278" lvl="3" indent="-406381" algn="l">
              <a:spcBef>
                <a:spcPts val="800"/>
              </a:spcBef>
              <a:spcAft>
                <a:spcPts val="0"/>
              </a:spcAft>
              <a:buClr>
                <a:schemeClr val="dk1"/>
              </a:buClr>
              <a:buSzPts val="1200"/>
              <a:buChar char="–"/>
              <a:defRPr sz="1600"/>
            </a:lvl4pPr>
            <a:lvl5pPr marL="3047848" lvl="4" indent="-406381" algn="l">
              <a:spcBef>
                <a:spcPts val="800"/>
              </a:spcBef>
              <a:spcAft>
                <a:spcPts val="0"/>
              </a:spcAft>
              <a:buClr>
                <a:schemeClr val="dk1"/>
              </a:buClr>
              <a:buSzPts val="1200"/>
              <a:buChar char="»"/>
              <a:defRPr sz="1600"/>
            </a:lvl5pPr>
            <a:lvl6pPr marL="3657418" lvl="5" indent="-457178" algn="l">
              <a:spcBef>
                <a:spcPts val="800"/>
              </a:spcBef>
              <a:spcAft>
                <a:spcPts val="0"/>
              </a:spcAft>
              <a:buClr>
                <a:schemeClr val="dk1"/>
              </a:buClr>
              <a:buSzPts val="1800"/>
              <a:buChar char="•"/>
              <a:defRPr/>
            </a:lvl6pPr>
            <a:lvl7pPr marL="4266987" lvl="6" indent="-457178" algn="l">
              <a:spcBef>
                <a:spcPts val="480"/>
              </a:spcBef>
              <a:spcAft>
                <a:spcPts val="0"/>
              </a:spcAft>
              <a:buClr>
                <a:schemeClr val="dk1"/>
              </a:buClr>
              <a:buSzPts val="1800"/>
              <a:buChar char="•"/>
              <a:defRPr/>
            </a:lvl7pPr>
            <a:lvl8pPr marL="4876557" lvl="7" indent="-457178" algn="l">
              <a:spcBef>
                <a:spcPts val="480"/>
              </a:spcBef>
              <a:spcAft>
                <a:spcPts val="0"/>
              </a:spcAft>
              <a:buClr>
                <a:schemeClr val="dk1"/>
              </a:buClr>
              <a:buSzPts val="1800"/>
              <a:buChar char="•"/>
              <a:defRPr/>
            </a:lvl8pPr>
            <a:lvl9pPr marL="5486126" lvl="8" indent="-457178" algn="l">
              <a:spcBef>
                <a:spcPts val="480"/>
              </a:spcBef>
              <a:spcAft>
                <a:spcPts val="0"/>
              </a:spcAft>
              <a:buClr>
                <a:schemeClr val="dk1"/>
              </a:buClr>
              <a:buSzPts val="1800"/>
              <a:buChar char="•"/>
              <a:defRPr/>
            </a:lvl9pPr>
          </a:lstStyle>
          <a:p>
            <a:endParaRPr/>
          </a:p>
        </p:txBody>
      </p:sp>
      <p:pic>
        <p:nvPicPr>
          <p:cNvPr id="73" name="Google Shape;73;p59"/>
          <p:cNvPicPr preferRelativeResize="0"/>
          <p:nvPr/>
        </p:nvPicPr>
        <p:blipFill rotWithShape="1">
          <a:blip r:embed="rId3">
            <a:alphaModFix/>
          </a:blip>
          <a:srcRect/>
          <a:stretch/>
        </p:blipFill>
        <p:spPr>
          <a:xfrm>
            <a:off x="-5957929" y="1380841"/>
            <a:ext cx="5667263" cy="3203935"/>
          </a:xfrm>
          <a:prstGeom prst="rect">
            <a:avLst/>
          </a:prstGeom>
          <a:noFill/>
          <a:ln>
            <a:noFill/>
          </a:ln>
        </p:spPr>
      </p:pic>
      <p:sp>
        <p:nvSpPr>
          <p:cNvPr id="74" name="Google Shape;74;p59"/>
          <p:cNvSpPr txBox="1"/>
          <p:nvPr/>
        </p:nvSpPr>
        <p:spPr>
          <a:xfrm>
            <a:off x="-5957931" y="907653"/>
            <a:ext cx="3028211" cy="492388"/>
          </a:xfrm>
          <a:prstGeom prst="rect">
            <a:avLst/>
          </a:prstGeom>
          <a:noFill/>
          <a:ln>
            <a:noFill/>
          </a:ln>
        </p:spPr>
        <p:txBody>
          <a:bodyPr spcFirstLastPara="1" wrap="square" lIns="121900" tIns="60933" rIns="121900" bIns="60933" anchor="t" anchorCtr="0">
            <a:spAutoFit/>
          </a:bodyPr>
          <a:lstStyle/>
          <a:p>
            <a:pPr marL="0" marR="0" lvl="0" indent="0" algn="l" rtl="0">
              <a:lnSpc>
                <a:spcPct val="100000"/>
              </a:lnSpc>
              <a:spcBef>
                <a:spcPts val="0"/>
              </a:spcBef>
              <a:spcAft>
                <a:spcPts val="0"/>
              </a:spcAft>
              <a:buNone/>
            </a:pPr>
            <a:r>
              <a:rPr lang="en-US" sz="2400" b="1" i="0" u="none" strike="noStrike" cap="none">
                <a:solidFill>
                  <a:srgbClr val="000000"/>
                </a:solidFill>
                <a:latin typeface="Arial"/>
                <a:ea typeface="Arial"/>
                <a:cs typeface="Arial"/>
                <a:sym typeface="Arial"/>
              </a:rPr>
              <a:t>Example:</a:t>
            </a:r>
            <a:endParaRPr sz="2400"/>
          </a:p>
        </p:txBody>
      </p:sp>
      <p:grpSp>
        <p:nvGrpSpPr>
          <p:cNvPr id="75" name="Google Shape;75;p59"/>
          <p:cNvGrpSpPr/>
          <p:nvPr/>
        </p:nvGrpSpPr>
        <p:grpSpPr>
          <a:xfrm>
            <a:off x="7001933" y="1608665"/>
            <a:ext cx="4023360" cy="3048000"/>
            <a:chOff x="5251450" y="1384299"/>
            <a:chExt cx="3017520" cy="2286000"/>
          </a:xfrm>
        </p:grpSpPr>
        <p:sp>
          <p:nvSpPr>
            <p:cNvPr id="76" name="Google Shape;76;p59"/>
            <p:cNvSpPr/>
            <p:nvPr/>
          </p:nvSpPr>
          <p:spPr>
            <a:xfrm>
              <a:off x="5251450" y="1384299"/>
              <a:ext cx="3017520" cy="2286000"/>
            </a:xfrm>
            <a:prstGeom prst="roundRect">
              <a:avLst>
                <a:gd name="adj" fmla="val 16667"/>
              </a:avLst>
            </a:prstGeom>
            <a:solidFill>
              <a:schemeClr val="lt1"/>
            </a:solidFill>
            <a:ln w="25400" cap="flat" cmpd="sng">
              <a:solidFill>
                <a:srgbClr val="F3C43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2400" b="0" i="0" u="none" strike="noStrike" cap="none">
                <a:solidFill>
                  <a:schemeClr val="lt1"/>
                </a:solidFill>
                <a:latin typeface="Arial"/>
                <a:ea typeface="Arial"/>
                <a:cs typeface="Arial"/>
                <a:sym typeface="Arial"/>
              </a:endParaRPr>
            </a:p>
          </p:txBody>
        </p:sp>
        <p:pic>
          <p:nvPicPr>
            <p:cNvPr id="77" name="Google Shape;77;p59" descr="https://www.iorg.ca/wp-content/uploads/2016/08/icon1-1.png"/>
            <p:cNvPicPr preferRelativeResize="0"/>
            <p:nvPr/>
          </p:nvPicPr>
          <p:blipFill rotWithShape="1">
            <a:blip r:embed="rId4">
              <a:alphaModFix/>
            </a:blip>
            <a:srcRect l="15160" t="3114" r="1"/>
            <a:stretch/>
          </p:blipFill>
          <p:spPr>
            <a:xfrm>
              <a:off x="5464629" y="1565274"/>
              <a:ext cx="2605488" cy="1983583"/>
            </a:xfrm>
            <a:prstGeom prst="rect">
              <a:avLst/>
            </a:prstGeom>
            <a:noFill/>
            <a:ln>
              <a:noFill/>
            </a:ln>
          </p:spPr>
        </p:pic>
      </p:grpSp>
      <p:sp>
        <p:nvSpPr>
          <p:cNvPr id="78" name="Google Shape;78;p59"/>
          <p:cNvSpPr/>
          <p:nvPr/>
        </p:nvSpPr>
        <p:spPr>
          <a:xfrm>
            <a:off x="653142" y="1656632"/>
            <a:ext cx="5771147" cy="2946400"/>
          </a:xfrm>
          <a:prstGeom prst="rect">
            <a:avLst/>
          </a:prstGeom>
          <a:noFill/>
          <a:ln>
            <a:noFill/>
          </a:ln>
        </p:spPr>
        <p:txBody>
          <a:bodyPr spcFirstLastPara="1" wrap="square" lIns="121900" tIns="60933" rIns="121900" bIns="60933" anchor="ctr" anchorCtr="0">
            <a:noAutofit/>
          </a:bodyPr>
          <a:lstStyle/>
          <a:p>
            <a:pPr marL="0" marR="0" lvl="0" indent="0" algn="ctr" rtl="0">
              <a:lnSpc>
                <a:spcPct val="100000"/>
              </a:lnSpc>
              <a:spcBef>
                <a:spcPts val="0"/>
              </a:spcBef>
              <a:spcAft>
                <a:spcPts val="0"/>
              </a:spcAft>
              <a:buNone/>
            </a:pPr>
            <a:r>
              <a:rPr lang="en-US" sz="5867" b="1" i="0" u="none" strike="noStrike" cap="none">
                <a:solidFill>
                  <a:srgbClr val="FFFFFF"/>
                </a:solidFill>
                <a:latin typeface="Arial"/>
                <a:ea typeface="Arial"/>
                <a:cs typeface="Arial"/>
                <a:sym typeface="Arial"/>
              </a:rPr>
              <a:t>Audience Q&amp;A</a:t>
            </a:r>
            <a:endParaRPr sz="5867" b="1"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332005683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133.xml><?xml version="1.0" encoding="utf-8"?>
<p:sldLayout xmlns:a="http://schemas.openxmlformats.org/drawingml/2006/main" xmlns:r="http://schemas.openxmlformats.org/officeDocument/2006/relationships" xmlns:p="http://schemas.openxmlformats.org/presentationml/2006/main" matchingName="Two Content">
  <p:cSld name="Two Content">
    <p:spTree>
      <p:nvGrpSpPr>
        <p:cNvPr id="1" name="Shape 79"/>
        <p:cNvGrpSpPr/>
        <p:nvPr/>
      </p:nvGrpSpPr>
      <p:grpSpPr>
        <a:xfrm>
          <a:off x="0" y="0"/>
          <a:ext cx="0" cy="0"/>
          <a:chOff x="0" y="0"/>
          <a:chExt cx="0" cy="0"/>
        </a:xfrm>
      </p:grpSpPr>
      <p:sp>
        <p:nvSpPr>
          <p:cNvPr id="80" name="Google Shape;80;p60"/>
          <p:cNvSpPr txBox="1">
            <a:spLocks noGrp="1"/>
          </p:cNvSpPr>
          <p:nvPr>
            <p:ph type="body" idx="1"/>
          </p:nvPr>
        </p:nvSpPr>
        <p:spPr>
          <a:xfrm>
            <a:off x="304800" y="1260768"/>
            <a:ext cx="5608320" cy="4754563"/>
          </a:xfrm>
          <a:prstGeom prst="rect">
            <a:avLst/>
          </a:prstGeom>
          <a:noFill/>
          <a:ln>
            <a:noFill/>
          </a:ln>
        </p:spPr>
        <p:txBody>
          <a:bodyPr spcFirstLastPara="1" wrap="square" lIns="91425" tIns="45700" rIns="91425" bIns="45700" anchor="t" anchorCtr="0">
            <a:noAutofit/>
          </a:bodyPr>
          <a:lstStyle>
            <a:lvl1pPr marL="609570" lvl="0" indent="-304784" algn="l">
              <a:spcBef>
                <a:spcPts val="0"/>
              </a:spcBef>
              <a:spcAft>
                <a:spcPts val="0"/>
              </a:spcAft>
              <a:buClr>
                <a:schemeClr val="dk1"/>
              </a:buClr>
              <a:buSzPts val="2400"/>
              <a:buNone/>
              <a:defRPr sz="3200"/>
            </a:lvl1pPr>
            <a:lvl2pPr marL="1219140" lvl="1" indent="-474109" algn="l">
              <a:spcBef>
                <a:spcPts val="800"/>
              </a:spcBef>
              <a:spcAft>
                <a:spcPts val="0"/>
              </a:spcAft>
              <a:buClr>
                <a:schemeClr val="dk1"/>
              </a:buClr>
              <a:buSzPts val="2000"/>
              <a:buChar char="–"/>
              <a:defRPr sz="2667"/>
            </a:lvl2pPr>
            <a:lvl3pPr marL="1828709" lvl="2" indent="-411460" algn="l">
              <a:lnSpc>
                <a:spcPct val="100000"/>
              </a:lnSpc>
              <a:spcBef>
                <a:spcPts val="800"/>
              </a:spcBef>
              <a:spcAft>
                <a:spcPts val="0"/>
              </a:spcAft>
              <a:buClr>
                <a:schemeClr val="dk1"/>
              </a:buClr>
              <a:buSzPts val="1260"/>
              <a:buChar char="◆"/>
              <a:defRPr sz="2400"/>
            </a:lvl3pPr>
            <a:lvl4pPr marL="2438278" lvl="3" indent="-440245" algn="l">
              <a:spcBef>
                <a:spcPts val="800"/>
              </a:spcBef>
              <a:spcAft>
                <a:spcPts val="0"/>
              </a:spcAft>
              <a:buClr>
                <a:schemeClr val="dk1"/>
              </a:buClr>
              <a:buSzPts val="1600"/>
              <a:buChar char="–"/>
              <a:defRPr sz="2133"/>
            </a:lvl4pPr>
            <a:lvl5pPr marL="3047848" lvl="4" indent="-440245" algn="l">
              <a:spcBef>
                <a:spcPts val="800"/>
              </a:spcBef>
              <a:spcAft>
                <a:spcPts val="0"/>
              </a:spcAft>
              <a:buClr>
                <a:schemeClr val="dk1"/>
              </a:buClr>
              <a:buSzPts val="1600"/>
              <a:buChar char="»"/>
              <a:defRPr sz="2133"/>
            </a:lvl5pPr>
            <a:lvl6pPr marL="3657418" lvl="5" indent="-457178" algn="l">
              <a:spcBef>
                <a:spcPts val="800"/>
              </a:spcBef>
              <a:spcAft>
                <a:spcPts val="0"/>
              </a:spcAft>
              <a:buClr>
                <a:schemeClr val="dk1"/>
              </a:buClr>
              <a:buSzPts val="1800"/>
              <a:buChar char="•"/>
              <a:defRPr sz="2400"/>
            </a:lvl6pPr>
            <a:lvl7pPr marL="4266987" lvl="6" indent="-457178" algn="l">
              <a:spcBef>
                <a:spcPts val="480"/>
              </a:spcBef>
              <a:spcAft>
                <a:spcPts val="0"/>
              </a:spcAft>
              <a:buClr>
                <a:schemeClr val="dk1"/>
              </a:buClr>
              <a:buSzPts val="1800"/>
              <a:buChar char="•"/>
              <a:defRPr sz="2400"/>
            </a:lvl7pPr>
            <a:lvl8pPr marL="4876557" lvl="7" indent="-457178" algn="l">
              <a:spcBef>
                <a:spcPts val="480"/>
              </a:spcBef>
              <a:spcAft>
                <a:spcPts val="0"/>
              </a:spcAft>
              <a:buClr>
                <a:schemeClr val="dk1"/>
              </a:buClr>
              <a:buSzPts val="1800"/>
              <a:buChar char="•"/>
              <a:defRPr sz="2400"/>
            </a:lvl8pPr>
            <a:lvl9pPr marL="5486126" lvl="8" indent="-457178" algn="l">
              <a:spcBef>
                <a:spcPts val="480"/>
              </a:spcBef>
              <a:spcAft>
                <a:spcPts val="0"/>
              </a:spcAft>
              <a:buClr>
                <a:schemeClr val="dk1"/>
              </a:buClr>
              <a:buSzPts val="1800"/>
              <a:buChar char="•"/>
              <a:defRPr sz="2400"/>
            </a:lvl9pPr>
          </a:lstStyle>
          <a:p>
            <a:endParaRPr/>
          </a:p>
        </p:txBody>
      </p:sp>
      <p:sp>
        <p:nvSpPr>
          <p:cNvPr id="81" name="Google Shape;81;p60"/>
          <p:cNvSpPr txBox="1">
            <a:spLocks noGrp="1"/>
          </p:cNvSpPr>
          <p:nvPr>
            <p:ph type="body" idx="2"/>
          </p:nvPr>
        </p:nvSpPr>
        <p:spPr>
          <a:xfrm>
            <a:off x="6278880" y="1260768"/>
            <a:ext cx="5608320" cy="4754563"/>
          </a:xfrm>
          <a:prstGeom prst="rect">
            <a:avLst/>
          </a:prstGeom>
          <a:noFill/>
          <a:ln>
            <a:noFill/>
          </a:ln>
        </p:spPr>
        <p:txBody>
          <a:bodyPr spcFirstLastPara="1" wrap="square" lIns="91425" tIns="45700" rIns="91425" bIns="45700" anchor="t" anchorCtr="0">
            <a:noAutofit/>
          </a:bodyPr>
          <a:lstStyle>
            <a:lvl1pPr marL="609570" lvl="0" indent="-304784" algn="l">
              <a:spcBef>
                <a:spcPts val="0"/>
              </a:spcBef>
              <a:spcAft>
                <a:spcPts val="0"/>
              </a:spcAft>
              <a:buClr>
                <a:schemeClr val="dk1"/>
              </a:buClr>
              <a:buSzPts val="2400"/>
              <a:buNone/>
              <a:defRPr sz="3200"/>
            </a:lvl1pPr>
            <a:lvl2pPr marL="1219140" lvl="1" indent="-474109" algn="l">
              <a:spcBef>
                <a:spcPts val="800"/>
              </a:spcBef>
              <a:spcAft>
                <a:spcPts val="0"/>
              </a:spcAft>
              <a:buClr>
                <a:schemeClr val="dk1"/>
              </a:buClr>
              <a:buSzPts val="2000"/>
              <a:buChar char="–"/>
              <a:defRPr sz="2667"/>
            </a:lvl2pPr>
            <a:lvl3pPr marL="1828709" lvl="2" indent="-411460" algn="l">
              <a:lnSpc>
                <a:spcPct val="100000"/>
              </a:lnSpc>
              <a:spcBef>
                <a:spcPts val="800"/>
              </a:spcBef>
              <a:spcAft>
                <a:spcPts val="0"/>
              </a:spcAft>
              <a:buClr>
                <a:schemeClr val="dk1"/>
              </a:buClr>
              <a:buSzPts val="1260"/>
              <a:buChar char="◆"/>
              <a:defRPr sz="2400"/>
            </a:lvl3pPr>
            <a:lvl4pPr marL="2438278" lvl="3" indent="-440245" algn="l">
              <a:spcBef>
                <a:spcPts val="800"/>
              </a:spcBef>
              <a:spcAft>
                <a:spcPts val="0"/>
              </a:spcAft>
              <a:buClr>
                <a:schemeClr val="dk1"/>
              </a:buClr>
              <a:buSzPts val="1600"/>
              <a:buChar char="–"/>
              <a:defRPr sz="2133"/>
            </a:lvl4pPr>
            <a:lvl5pPr marL="3047848" lvl="4" indent="-440245" algn="l">
              <a:spcBef>
                <a:spcPts val="800"/>
              </a:spcBef>
              <a:spcAft>
                <a:spcPts val="0"/>
              </a:spcAft>
              <a:buClr>
                <a:schemeClr val="dk1"/>
              </a:buClr>
              <a:buSzPts val="1600"/>
              <a:buChar char="»"/>
              <a:defRPr sz="2133"/>
            </a:lvl5pPr>
            <a:lvl6pPr marL="3657418" lvl="5" indent="-457178" algn="l">
              <a:spcBef>
                <a:spcPts val="800"/>
              </a:spcBef>
              <a:spcAft>
                <a:spcPts val="0"/>
              </a:spcAft>
              <a:buClr>
                <a:schemeClr val="dk1"/>
              </a:buClr>
              <a:buSzPts val="1800"/>
              <a:buChar char="•"/>
              <a:defRPr sz="2400"/>
            </a:lvl6pPr>
            <a:lvl7pPr marL="4266987" lvl="6" indent="-457178" algn="l">
              <a:spcBef>
                <a:spcPts val="480"/>
              </a:spcBef>
              <a:spcAft>
                <a:spcPts val="0"/>
              </a:spcAft>
              <a:buClr>
                <a:schemeClr val="dk1"/>
              </a:buClr>
              <a:buSzPts val="1800"/>
              <a:buChar char="•"/>
              <a:defRPr sz="2400"/>
            </a:lvl7pPr>
            <a:lvl8pPr marL="4876557" lvl="7" indent="-457178" algn="l">
              <a:spcBef>
                <a:spcPts val="480"/>
              </a:spcBef>
              <a:spcAft>
                <a:spcPts val="0"/>
              </a:spcAft>
              <a:buClr>
                <a:schemeClr val="dk1"/>
              </a:buClr>
              <a:buSzPts val="1800"/>
              <a:buChar char="•"/>
              <a:defRPr sz="2400"/>
            </a:lvl8pPr>
            <a:lvl9pPr marL="5486126" lvl="8" indent="-457178" algn="l">
              <a:spcBef>
                <a:spcPts val="480"/>
              </a:spcBef>
              <a:spcAft>
                <a:spcPts val="0"/>
              </a:spcAft>
              <a:buClr>
                <a:schemeClr val="dk1"/>
              </a:buClr>
              <a:buSzPts val="1800"/>
              <a:buChar char="•"/>
              <a:defRPr sz="2400"/>
            </a:lvl9pPr>
          </a:lstStyle>
          <a:p>
            <a:endParaRPr/>
          </a:p>
        </p:txBody>
      </p:sp>
      <p:sp>
        <p:nvSpPr>
          <p:cNvPr id="82" name="Google Shape;82;p60"/>
          <p:cNvSpPr txBox="1">
            <a:spLocks noGrp="1"/>
          </p:cNvSpPr>
          <p:nvPr>
            <p:ph type="ftr" idx="11"/>
          </p:nvPr>
        </p:nvSpPr>
        <p:spPr>
          <a:xfrm>
            <a:off x="126568" y="6419015"/>
            <a:ext cx="10265664" cy="365125"/>
          </a:xfrm>
          <a:prstGeom prst="rect">
            <a:avLst/>
          </a:prstGeom>
          <a:noFill/>
          <a:ln>
            <a:noFill/>
          </a:ln>
        </p:spPr>
        <p:txBody>
          <a:bodyPr spcFirstLastPara="1" wrap="square" lIns="45700"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83" name="Google Shape;83;p60"/>
          <p:cNvCxnSpPr/>
          <p:nvPr/>
        </p:nvCxnSpPr>
        <p:spPr>
          <a:xfrm>
            <a:off x="0" y="1062633"/>
            <a:ext cx="12192000" cy="0"/>
          </a:xfrm>
          <a:prstGeom prst="straightConnector1">
            <a:avLst/>
          </a:prstGeom>
          <a:noFill/>
          <a:ln w="25400" cap="flat" cmpd="sng">
            <a:solidFill>
              <a:schemeClr val="accent1"/>
            </a:solidFill>
            <a:prstDash val="solid"/>
            <a:round/>
            <a:headEnd type="none" w="sm" len="sm"/>
            <a:tailEnd type="none" w="sm" len="sm"/>
          </a:ln>
          <a:effectLst>
            <a:outerShdw blurRad="40000" dist="20000" dir="5400000" rotWithShape="0">
              <a:srgbClr val="000000">
                <a:alpha val="37647"/>
              </a:srgbClr>
            </a:outerShdw>
          </a:effectLst>
        </p:spPr>
      </p:cxnSp>
      <p:sp>
        <p:nvSpPr>
          <p:cNvPr id="84" name="Google Shape;84;p60"/>
          <p:cNvSpPr txBox="1">
            <a:spLocks noGrp="1"/>
          </p:cNvSpPr>
          <p:nvPr>
            <p:ph type="title"/>
          </p:nvPr>
        </p:nvSpPr>
        <p:spPr>
          <a:xfrm>
            <a:off x="121920" y="35787"/>
            <a:ext cx="11948160" cy="9906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Clr>
                <a:schemeClr val="accent1"/>
              </a:buClr>
              <a:buSzPts val="2400"/>
              <a:buFont typeface="Arial"/>
              <a:buNone/>
              <a:defRPr sz="3200">
                <a:solidFill>
                  <a:schemeClr val="accen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extLst>
      <p:ext uri="{BB962C8B-B14F-4D97-AF65-F5344CB8AC3E}">
        <p14:creationId xmlns:p14="http://schemas.microsoft.com/office/powerpoint/2010/main" val="256540262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34.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93"/>
        <p:cNvGrpSpPr/>
        <p:nvPr/>
      </p:nvGrpSpPr>
      <p:grpSpPr>
        <a:xfrm>
          <a:off x="0" y="0"/>
          <a:ext cx="0" cy="0"/>
          <a:chOff x="0" y="0"/>
          <a:chExt cx="0" cy="0"/>
        </a:xfrm>
      </p:grpSpPr>
      <p:sp>
        <p:nvSpPr>
          <p:cNvPr id="94" name="Google Shape;94;p62"/>
          <p:cNvSpPr txBox="1">
            <a:spLocks noGrp="1"/>
          </p:cNvSpPr>
          <p:nvPr>
            <p:ph type="ftr" idx="11"/>
          </p:nvPr>
        </p:nvSpPr>
        <p:spPr>
          <a:xfrm>
            <a:off x="126568" y="6419015"/>
            <a:ext cx="10265664" cy="365125"/>
          </a:xfrm>
          <a:prstGeom prst="rect">
            <a:avLst/>
          </a:prstGeom>
          <a:noFill/>
          <a:ln>
            <a:noFill/>
          </a:ln>
        </p:spPr>
        <p:txBody>
          <a:bodyPr spcFirstLastPara="1" wrap="square" lIns="45700"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69081190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35.xml><?xml version="1.0" encoding="utf-8"?>
<p:sldLayout xmlns:a="http://schemas.openxmlformats.org/drawingml/2006/main" xmlns:r="http://schemas.openxmlformats.org/officeDocument/2006/relationships" xmlns:p="http://schemas.openxmlformats.org/presentationml/2006/main" matchingName="2_OnD_Theme Slide">
  <p:cSld name="2_OnD_Theme Slide">
    <p:spTree>
      <p:nvGrpSpPr>
        <p:cNvPr id="1" name="Shape 95"/>
        <p:cNvGrpSpPr/>
        <p:nvPr/>
      </p:nvGrpSpPr>
      <p:grpSpPr>
        <a:xfrm>
          <a:off x="0" y="0"/>
          <a:ext cx="0" cy="0"/>
          <a:chOff x="0" y="0"/>
          <a:chExt cx="0" cy="0"/>
        </a:xfrm>
      </p:grpSpPr>
      <p:sp>
        <p:nvSpPr>
          <p:cNvPr id="96" name="Google Shape;96;p63"/>
          <p:cNvSpPr/>
          <p:nvPr/>
        </p:nvSpPr>
        <p:spPr>
          <a:xfrm>
            <a:off x="0" y="-9113"/>
            <a:ext cx="9448800" cy="6900672"/>
          </a:xfrm>
          <a:prstGeom prst="rect">
            <a:avLst/>
          </a:prstGeom>
          <a:solidFill>
            <a:schemeClr val="dk2"/>
          </a:solidFill>
          <a:ln>
            <a:noFill/>
          </a:ln>
        </p:spPr>
        <p:txBody>
          <a:bodyPr spcFirstLastPara="1" wrap="square" lIns="121900" tIns="60933" rIns="121900" bIns="60933" anchor="ctr" anchorCtr="0">
            <a:noAutofit/>
          </a:bodyPr>
          <a:lstStyle/>
          <a:p>
            <a:pPr marL="0" marR="0" lvl="0" indent="0" algn="ctr" rtl="0">
              <a:lnSpc>
                <a:spcPct val="100000"/>
              </a:lnSpc>
              <a:spcBef>
                <a:spcPts val="0"/>
              </a:spcBef>
              <a:spcAft>
                <a:spcPts val="0"/>
              </a:spcAft>
              <a:buNone/>
            </a:pPr>
            <a:endParaRPr sz="1867" b="0" i="0" u="none" strike="noStrike" cap="none">
              <a:solidFill>
                <a:srgbClr val="FFFFFF"/>
              </a:solidFill>
              <a:latin typeface="Arial"/>
              <a:ea typeface="Arial"/>
              <a:cs typeface="Arial"/>
              <a:sym typeface="Arial"/>
            </a:endParaRPr>
          </a:p>
        </p:txBody>
      </p:sp>
      <p:sp>
        <p:nvSpPr>
          <p:cNvPr id="97" name="Google Shape;97;p63"/>
          <p:cNvSpPr/>
          <p:nvPr/>
        </p:nvSpPr>
        <p:spPr>
          <a:xfrm>
            <a:off x="9448800" y="-9111"/>
            <a:ext cx="2743200" cy="6867113"/>
          </a:xfrm>
          <a:prstGeom prst="rect">
            <a:avLst/>
          </a:prstGeom>
          <a:solidFill>
            <a:srgbClr val="FFFF00"/>
          </a:solidFill>
          <a:ln w="25400" cap="flat" cmpd="sng">
            <a:solidFill>
              <a:srgbClr val="031525"/>
            </a:solidFill>
            <a:prstDash val="solid"/>
            <a:round/>
            <a:headEnd type="none" w="sm" len="sm"/>
            <a:tailEnd type="none" w="sm" len="sm"/>
          </a:ln>
        </p:spPr>
        <p:txBody>
          <a:bodyPr spcFirstLastPara="1" wrap="square" lIns="121900" tIns="60933" rIns="121900" bIns="60933" anchor="ctr" anchorCtr="0">
            <a:noAutofit/>
          </a:bodyPr>
          <a:lstStyle/>
          <a:p>
            <a:pPr marL="0" marR="0" lvl="0" indent="0" algn="ctr" rtl="0">
              <a:lnSpc>
                <a:spcPct val="100000"/>
              </a:lnSpc>
              <a:spcBef>
                <a:spcPts val="0"/>
              </a:spcBef>
              <a:spcAft>
                <a:spcPts val="0"/>
              </a:spcAft>
              <a:buNone/>
            </a:pPr>
            <a:r>
              <a:rPr lang="en-US" sz="4267" b="1" i="0" u="none" strike="noStrike" cap="none">
                <a:solidFill>
                  <a:srgbClr val="FF0000"/>
                </a:solidFill>
                <a:latin typeface="Arial"/>
                <a:ea typeface="Arial"/>
                <a:cs typeface="Arial"/>
                <a:sym typeface="Arial"/>
              </a:rPr>
              <a:t>MEDICAL IMAGE GOES HERE</a:t>
            </a:r>
            <a:endParaRPr sz="2400"/>
          </a:p>
        </p:txBody>
      </p:sp>
    </p:spTree>
    <p:extLst>
      <p:ext uri="{BB962C8B-B14F-4D97-AF65-F5344CB8AC3E}">
        <p14:creationId xmlns:p14="http://schemas.microsoft.com/office/powerpoint/2010/main" val="421269357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36.xml><?xml version="1.0" encoding="utf-8"?>
<p:sldLayout xmlns:a="http://schemas.openxmlformats.org/drawingml/2006/main" xmlns:r="http://schemas.openxmlformats.org/officeDocument/2006/relationships" xmlns:p="http://schemas.openxmlformats.org/presentationml/2006/main" matchingName="Disclosure slides">
  <p:cSld name="Disclosure slides">
    <p:spTree>
      <p:nvGrpSpPr>
        <p:cNvPr id="1" name="Shape 98"/>
        <p:cNvGrpSpPr/>
        <p:nvPr/>
      </p:nvGrpSpPr>
      <p:grpSpPr>
        <a:xfrm>
          <a:off x="0" y="0"/>
          <a:ext cx="0" cy="0"/>
          <a:chOff x="0" y="0"/>
          <a:chExt cx="0" cy="0"/>
        </a:xfrm>
      </p:grpSpPr>
      <p:sp>
        <p:nvSpPr>
          <p:cNvPr id="99" name="Google Shape;99;p64"/>
          <p:cNvSpPr/>
          <p:nvPr/>
        </p:nvSpPr>
        <p:spPr>
          <a:xfrm>
            <a:off x="0" y="-9113"/>
            <a:ext cx="12192000" cy="6900672"/>
          </a:xfrm>
          <a:prstGeom prst="rect">
            <a:avLst/>
          </a:prstGeom>
          <a:solidFill>
            <a:schemeClr val="dk2"/>
          </a:solidFill>
          <a:ln>
            <a:noFill/>
          </a:ln>
        </p:spPr>
        <p:txBody>
          <a:bodyPr spcFirstLastPara="1" wrap="square" lIns="121900" tIns="60933" rIns="121900" bIns="60933" anchor="ctr" anchorCtr="0">
            <a:noAutofit/>
          </a:bodyPr>
          <a:lstStyle/>
          <a:p>
            <a:pPr marL="0" marR="0" lvl="0" indent="0" algn="ctr" rtl="0">
              <a:lnSpc>
                <a:spcPct val="100000"/>
              </a:lnSpc>
              <a:spcBef>
                <a:spcPts val="0"/>
              </a:spcBef>
              <a:spcAft>
                <a:spcPts val="0"/>
              </a:spcAft>
              <a:buNone/>
            </a:pPr>
            <a:endParaRPr sz="1867" b="0" i="0" u="none" strike="noStrike" cap="none">
              <a:solidFill>
                <a:srgbClr val="FFFFFF"/>
              </a:solidFill>
              <a:latin typeface="Arial"/>
              <a:ea typeface="Arial"/>
              <a:cs typeface="Arial"/>
              <a:sym typeface="Arial"/>
            </a:endParaRPr>
          </a:p>
        </p:txBody>
      </p:sp>
      <p:sp>
        <p:nvSpPr>
          <p:cNvPr id="100" name="Google Shape;100;p64"/>
          <p:cNvSpPr txBox="1">
            <a:spLocks noGrp="1"/>
          </p:cNvSpPr>
          <p:nvPr>
            <p:ph type="body" idx="1"/>
          </p:nvPr>
        </p:nvSpPr>
        <p:spPr>
          <a:xfrm>
            <a:off x="304800" y="1371600"/>
            <a:ext cx="5608320" cy="4754563"/>
          </a:xfrm>
          <a:prstGeom prst="rect">
            <a:avLst/>
          </a:prstGeom>
          <a:noFill/>
          <a:ln>
            <a:noFill/>
          </a:ln>
        </p:spPr>
        <p:txBody>
          <a:bodyPr spcFirstLastPara="1" wrap="square" lIns="91425" tIns="45700" rIns="91425" bIns="45700" anchor="t" anchorCtr="0">
            <a:noAutofit/>
          </a:bodyPr>
          <a:lstStyle>
            <a:lvl1pPr marL="609570" lvl="0" indent="-304784" algn="l">
              <a:spcBef>
                <a:spcPts val="0"/>
              </a:spcBef>
              <a:spcAft>
                <a:spcPts val="0"/>
              </a:spcAft>
              <a:buClr>
                <a:schemeClr val="dk1"/>
              </a:buClr>
              <a:buSzPts val="2400"/>
              <a:buNone/>
              <a:defRPr sz="3200"/>
            </a:lvl1pPr>
            <a:lvl2pPr marL="1219140" lvl="1" indent="-474109" algn="l">
              <a:spcBef>
                <a:spcPts val="800"/>
              </a:spcBef>
              <a:spcAft>
                <a:spcPts val="0"/>
              </a:spcAft>
              <a:buClr>
                <a:schemeClr val="dk1"/>
              </a:buClr>
              <a:buSzPts val="2000"/>
              <a:buChar char="–"/>
              <a:defRPr sz="2667"/>
            </a:lvl2pPr>
            <a:lvl3pPr marL="1828709" lvl="2" indent="-411460" algn="l">
              <a:lnSpc>
                <a:spcPct val="100000"/>
              </a:lnSpc>
              <a:spcBef>
                <a:spcPts val="800"/>
              </a:spcBef>
              <a:spcAft>
                <a:spcPts val="0"/>
              </a:spcAft>
              <a:buClr>
                <a:schemeClr val="dk1"/>
              </a:buClr>
              <a:buSzPts val="1260"/>
              <a:buChar char="◆"/>
              <a:defRPr sz="2400"/>
            </a:lvl3pPr>
            <a:lvl4pPr marL="2438278" lvl="3" indent="-440245" algn="l">
              <a:spcBef>
                <a:spcPts val="800"/>
              </a:spcBef>
              <a:spcAft>
                <a:spcPts val="0"/>
              </a:spcAft>
              <a:buClr>
                <a:schemeClr val="dk1"/>
              </a:buClr>
              <a:buSzPts val="1600"/>
              <a:buChar char="–"/>
              <a:defRPr sz="2133"/>
            </a:lvl4pPr>
            <a:lvl5pPr marL="3047848" lvl="4" indent="-440245" algn="l">
              <a:spcBef>
                <a:spcPts val="800"/>
              </a:spcBef>
              <a:spcAft>
                <a:spcPts val="0"/>
              </a:spcAft>
              <a:buClr>
                <a:schemeClr val="dk1"/>
              </a:buClr>
              <a:buSzPts val="1600"/>
              <a:buChar char="»"/>
              <a:defRPr sz="2133"/>
            </a:lvl5pPr>
            <a:lvl6pPr marL="3657418" lvl="5" indent="-457178" algn="l">
              <a:spcBef>
                <a:spcPts val="800"/>
              </a:spcBef>
              <a:spcAft>
                <a:spcPts val="0"/>
              </a:spcAft>
              <a:buClr>
                <a:schemeClr val="dk1"/>
              </a:buClr>
              <a:buSzPts val="1800"/>
              <a:buChar char="•"/>
              <a:defRPr sz="2400"/>
            </a:lvl6pPr>
            <a:lvl7pPr marL="4266987" lvl="6" indent="-457178" algn="l">
              <a:spcBef>
                <a:spcPts val="480"/>
              </a:spcBef>
              <a:spcAft>
                <a:spcPts val="0"/>
              </a:spcAft>
              <a:buClr>
                <a:schemeClr val="dk1"/>
              </a:buClr>
              <a:buSzPts val="1800"/>
              <a:buChar char="•"/>
              <a:defRPr sz="2400"/>
            </a:lvl7pPr>
            <a:lvl8pPr marL="4876557" lvl="7" indent="-457178" algn="l">
              <a:spcBef>
                <a:spcPts val="480"/>
              </a:spcBef>
              <a:spcAft>
                <a:spcPts val="0"/>
              </a:spcAft>
              <a:buClr>
                <a:schemeClr val="dk1"/>
              </a:buClr>
              <a:buSzPts val="1800"/>
              <a:buChar char="•"/>
              <a:defRPr sz="2400"/>
            </a:lvl8pPr>
            <a:lvl9pPr marL="5486126" lvl="8" indent="-457178" algn="l">
              <a:spcBef>
                <a:spcPts val="480"/>
              </a:spcBef>
              <a:spcAft>
                <a:spcPts val="0"/>
              </a:spcAft>
              <a:buClr>
                <a:schemeClr val="dk1"/>
              </a:buClr>
              <a:buSzPts val="1800"/>
              <a:buChar char="•"/>
              <a:defRPr sz="2400"/>
            </a:lvl9pPr>
          </a:lstStyle>
          <a:p>
            <a:endParaRPr/>
          </a:p>
        </p:txBody>
      </p:sp>
      <p:sp>
        <p:nvSpPr>
          <p:cNvPr id="101" name="Google Shape;101;p64"/>
          <p:cNvSpPr txBox="1">
            <a:spLocks noGrp="1"/>
          </p:cNvSpPr>
          <p:nvPr>
            <p:ph type="body" idx="2"/>
          </p:nvPr>
        </p:nvSpPr>
        <p:spPr>
          <a:xfrm>
            <a:off x="6278880" y="1371600"/>
            <a:ext cx="5608320" cy="4754563"/>
          </a:xfrm>
          <a:prstGeom prst="rect">
            <a:avLst/>
          </a:prstGeom>
          <a:noFill/>
          <a:ln>
            <a:noFill/>
          </a:ln>
        </p:spPr>
        <p:txBody>
          <a:bodyPr spcFirstLastPara="1" wrap="square" lIns="91425" tIns="45700" rIns="91425" bIns="45700" anchor="t" anchorCtr="0">
            <a:noAutofit/>
          </a:bodyPr>
          <a:lstStyle>
            <a:lvl1pPr marL="609570" lvl="0" indent="-304784" algn="l">
              <a:spcBef>
                <a:spcPts val="0"/>
              </a:spcBef>
              <a:spcAft>
                <a:spcPts val="0"/>
              </a:spcAft>
              <a:buClr>
                <a:schemeClr val="dk1"/>
              </a:buClr>
              <a:buSzPts val="2400"/>
              <a:buNone/>
              <a:defRPr sz="3200"/>
            </a:lvl1pPr>
            <a:lvl2pPr marL="1219140" lvl="1" indent="-474109" algn="l">
              <a:spcBef>
                <a:spcPts val="800"/>
              </a:spcBef>
              <a:spcAft>
                <a:spcPts val="0"/>
              </a:spcAft>
              <a:buClr>
                <a:schemeClr val="dk1"/>
              </a:buClr>
              <a:buSzPts val="2000"/>
              <a:buChar char="–"/>
              <a:defRPr sz="2667"/>
            </a:lvl2pPr>
            <a:lvl3pPr marL="1828709" lvl="2" indent="-411460" algn="l">
              <a:lnSpc>
                <a:spcPct val="100000"/>
              </a:lnSpc>
              <a:spcBef>
                <a:spcPts val="800"/>
              </a:spcBef>
              <a:spcAft>
                <a:spcPts val="0"/>
              </a:spcAft>
              <a:buClr>
                <a:schemeClr val="dk1"/>
              </a:buClr>
              <a:buSzPts val="1260"/>
              <a:buChar char="◆"/>
              <a:defRPr sz="2400"/>
            </a:lvl3pPr>
            <a:lvl4pPr marL="2438278" lvl="3" indent="-440245" algn="l">
              <a:spcBef>
                <a:spcPts val="800"/>
              </a:spcBef>
              <a:spcAft>
                <a:spcPts val="0"/>
              </a:spcAft>
              <a:buClr>
                <a:schemeClr val="dk1"/>
              </a:buClr>
              <a:buSzPts val="1600"/>
              <a:buChar char="–"/>
              <a:defRPr sz="2133"/>
            </a:lvl4pPr>
            <a:lvl5pPr marL="3047848" lvl="4" indent="-440245" algn="l">
              <a:spcBef>
                <a:spcPts val="800"/>
              </a:spcBef>
              <a:spcAft>
                <a:spcPts val="0"/>
              </a:spcAft>
              <a:buClr>
                <a:schemeClr val="dk1"/>
              </a:buClr>
              <a:buSzPts val="1600"/>
              <a:buChar char="»"/>
              <a:defRPr sz="2133"/>
            </a:lvl5pPr>
            <a:lvl6pPr marL="3657418" lvl="5" indent="-457178" algn="l">
              <a:spcBef>
                <a:spcPts val="800"/>
              </a:spcBef>
              <a:spcAft>
                <a:spcPts val="0"/>
              </a:spcAft>
              <a:buClr>
                <a:schemeClr val="dk1"/>
              </a:buClr>
              <a:buSzPts val="1800"/>
              <a:buChar char="•"/>
              <a:defRPr sz="2400"/>
            </a:lvl6pPr>
            <a:lvl7pPr marL="4266987" lvl="6" indent="-457178" algn="l">
              <a:spcBef>
                <a:spcPts val="480"/>
              </a:spcBef>
              <a:spcAft>
                <a:spcPts val="0"/>
              </a:spcAft>
              <a:buClr>
                <a:schemeClr val="dk1"/>
              </a:buClr>
              <a:buSzPts val="1800"/>
              <a:buChar char="•"/>
              <a:defRPr sz="2400"/>
            </a:lvl7pPr>
            <a:lvl8pPr marL="4876557" lvl="7" indent="-457178" algn="l">
              <a:spcBef>
                <a:spcPts val="480"/>
              </a:spcBef>
              <a:spcAft>
                <a:spcPts val="0"/>
              </a:spcAft>
              <a:buClr>
                <a:schemeClr val="dk1"/>
              </a:buClr>
              <a:buSzPts val="1800"/>
              <a:buChar char="•"/>
              <a:defRPr sz="2400"/>
            </a:lvl8pPr>
            <a:lvl9pPr marL="5486126" lvl="8" indent="-457178" algn="l">
              <a:spcBef>
                <a:spcPts val="480"/>
              </a:spcBef>
              <a:spcAft>
                <a:spcPts val="0"/>
              </a:spcAft>
              <a:buClr>
                <a:schemeClr val="dk1"/>
              </a:buClr>
              <a:buSzPts val="1800"/>
              <a:buChar char="•"/>
              <a:defRPr sz="2400"/>
            </a:lvl9pPr>
          </a:lstStyle>
          <a:p>
            <a:endParaRPr/>
          </a:p>
        </p:txBody>
      </p:sp>
      <p:sp>
        <p:nvSpPr>
          <p:cNvPr id="102" name="Google Shape;102;p64"/>
          <p:cNvSpPr txBox="1">
            <a:spLocks noGrp="1"/>
          </p:cNvSpPr>
          <p:nvPr>
            <p:ph type="title"/>
          </p:nvPr>
        </p:nvSpPr>
        <p:spPr>
          <a:xfrm>
            <a:off x="243840" y="57151"/>
            <a:ext cx="11704320" cy="9906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Clr>
                <a:schemeClr val="accent1"/>
              </a:buClr>
              <a:buSzPts val="2400"/>
              <a:buFont typeface="Arial"/>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3" name="Google Shape;103;p64"/>
          <p:cNvSpPr txBox="1">
            <a:spLocks noGrp="1"/>
          </p:cNvSpPr>
          <p:nvPr>
            <p:ph type="ftr" idx="11"/>
          </p:nvPr>
        </p:nvSpPr>
        <p:spPr>
          <a:xfrm>
            <a:off x="243840" y="6356352"/>
            <a:ext cx="9997440" cy="365125"/>
          </a:xfrm>
          <a:prstGeom prst="rect">
            <a:avLst/>
          </a:prstGeom>
          <a:noFill/>
          <a:ln>
            <a:noFill/>
          </a:ln>
        </p:spPr>
        <p:txBody>
          <a:bodyPr spcFirstLastPara="1" wrap="square" lIns="45700" tIns="45700" rIns="91425" bIns="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8144657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3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8"/>
            <a:ext cx="12192000" cy="1470025"/>
          </a:xfrm>
          <a:prstGeom prst="rect">
            <a:avLst/>
          </a:prstGeom>
        </p:spPr>
        <p:txBody>
          <a:bodyPr/>
          <a:lstStyle>
            <a:lvl1pPr>
              <a:defRPr sz="4800">
                <a:solidFill>
                  <a:srgbClr val="14467E"/>
                </a:solidFill>
              </a:defRPr>
            </a:lvl1pPr>
          </a:lstStyle>
          <a:p>
            <a:r>
              <a:rPr lang="en-US" dirty="0"/>
              <a:t>Click to edit Master title style</a:t>
            </a:r>
          </a:p>
        </p:txBody>
      </p:sp>
      <p:sp>
        <p:nvSpPr>
          <p:cNvPr id="3" name="Subtitle 2"/>
          <p:cNvSpPr>
            <a:spLocks noGrp="1"/>
          </p:cNvSpPr>
          <p:nvPr>
            <p:ph type="subTitle" idx="1"/>
          </p:nvPr>
        </p:nvSpPr>
        <p:spPr>
          <a:xfrm>
            <a:off x="1828800" y="3886200"/>
            <a:ext cx="8534400" cy="1463013"/>
          </a:xfrm>
          <a:prstGeom prst="rect">
            <a:avLst/>
          </a:prstGeom>
        </p:spPr>
        <p:txBody>
          <a:bodyPr/>
          <a:lstStyle>
            <a:lvl1pPr marL="0" indent="0" algn="ctr">
              <a:buNone/>
              <a:defRPr>
                <a:solidFill>
                  <a:srgbClr val="003767"/>
                </a:solidFill>
              </a:defRPr>
            </a:lvl1pPr>
            <a:lvl2pPr marL="609570" indent="0" algn="ctr">
              <a:buNone/>
              <a:defRPr/>
            </a:lvl2pPr>
            <a:lvl3pPr marL="1219140" indent="0" algn="ctr">
              <a:buNone/>
              <a:defRPr/>
            </a:lvl3pPr>
            <a:lvl4pPr marL="1828709" indent="0" algn="ctr">
              <a:buNone/>
              <a:defRPr/>
            </a:lvl4pPr>
            <a:lvl5pPr marL="2438278" indent="0" algn="ctr">
              <a:buNone/>
              <a:defRPr/>
            </a:lvl5pPr>
            <a:lvl6pPr marL="3047848" indent="0" algn="ctr">
              <a:buNone/>
              <a:defRPr/>
            </a:lvl6pPr>
            <a:lvl7pPr marL="3657418" indent="0" algn="ctr">
              <a:buNone/>
              <a:defRPr/>
            </a:lvl7pPr>
            <a:lvl8pPr marL="4266987" indent="0" algn="ctr">
              <a:buNone/>
              <a:defRPr/>
            </a:lvl8pPr>
            <a:lvl9pPr marL="4876557" indent="0" algn="ctr">
              <a:buNone/>
              <a:defRPr/>
            </a:lvl9pPr>
          </a:lstStyle>
          <a:p>
            <a:r>
              <a:rPr lang="en-US" dirty="0"/>
              <a:t>Click to edit Master subtitle style</a:t>
            </a:r>
          </a:p>
        </p:txBody>
      </p:sp>
      <p:sp>
        <p:nvSpPr>
          <p:cNvPr id="5" name="Footer Placeholder 1"/>
          <p:cNvSpPr>
            <a:spLocks noGrp="1"/>
          </p:cNvSpPr>
          <p:nvPr>
            <p:ph type="ftr" sz="quarter" idx="3"/>
          </p:nvPr>
        </p:nvSpPr>
        <p:spPr>
          <a:xfrm>
            <a:off x="5615947" y="5925277"/>
            <a:ext cx="4320480" cy="932723"/>
          </a:xfrm>
          <a:prstGeom prst="rect">
            <a:avLst/>
          </a:prstGeom>
        </p:spPr>
        <p:txBody>
          <a:bodyPr vert="horz" lIns="91440" tIns="45720" rIns="91440" bIns="45720" rtlCol="0" anchor="ctr"/>
          <a:lstStyle>
            <a:lvl1pPr algn="ctr">
              <a:defRPr sz="1600">
                <a:solidFill>
                  <a:srgbClr val="FFFFFF"/>
                </a:solidFill>
              </a:defRPr>
            </a:lvl1pPr>
          </a:lstStyle>
          <a:p>
            <a:endParaRPr lang="en-US"/>
          </a:p>
        </p:txBody>
      </p:sp>
    </p:spTree>
    <p:extLst>
      <p:ext uri="{BB962C8B-B14F-4D97-AF65-F5344CB8AC3E}">
        <p14:creationId xmlns:p14="http://schemas.microsoft.com/office/powerpoint/2010/main" val="358307396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Tree>
    <p:extLst>
      <p:ext uri="{BB962C8B-B14F-4D97-AF65-F5344CB8AC3E}">
        <p14:creationId xmlns:p14="http://schemas.microsoft.com/office/powerpoint/2010/main" val="326673545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3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2BDB963-F8C6-7444-84B7-29E303049DFD}"/>
              </a:ext>
            </a:extLst>
          </p:cNvPr>
          <p:cNvSpPr>
            <a:spLocks noGrp="1"/>
          </p:cNvSpPr>
          <p:nvPr>
            <p:ph type="dt" sz="half" idx="10"/>
          </p:nvPr>
        </p:nvSpPr>
        <p:spPr/>
        <p:txBody>
          <a:bodyPr/>
          <a:lstStyle>
            <a:lvl1pPr>
              <a:defRPr/>
            </a:lvl1pPr>
          </a:lstStyle>
          <a:p>
            <a:pPr defTabSz="914377">
              <a:defRPr/>
            </a:pPr>
            <a:fld id="{5C6BE315-92D6-E54C-BDCE-0C7D13449B5C}" type="datetime1">
              <a:rPr lang="en-US" smtClean="0">
                <a:solidFill>
                  <a:srgbClr val="000000"/>
                </a:solidFill>
              </a:rPr>
              <a:pPr defTabSz="914377">
                <a:defRPr/>
              </a:pPr>
              <a:t>7/10/24</a:t>
            </a:fld>
            <a:endParaRPr lang="en-US">
              <a:solidFill>
                <a:srgbClr val="000000"/>
              </a:solidFill>
            </a:endParaRPr>
          </a:p>
        </p:txBody>
      </p:sp>
      <p:sp>
        <p:nvSpPr>
          <p:cNvPr id="5" name="Footer Placeholder 4">
            <a:extLst>
              <a:ext uri="{FF2B5EF4-FFF2-40B4-BE49-F238E27FC236}">
                <a16:creationId xmlns:a16="http://schemas.microsoft.com/office/drawing/2014/main" id="{E354C6A0-9F5F-4844-BDCF-12E6E2DBCCD7}"/>
              </a:ext>
            </a:extLst>
          </p:cNvPr>
          <p:cNvSpPr>
            <a:spLocks noGrp="1"/>
          </p:cNvSpPr>
          <p:nvPr>
            <p:ph type="ftr" sz="quarter" idx="11"/>
          </p:nvPr>
        </p:nvSpPr>
        <p:spPr/>
        <p:txBody>
          <a:bodyPr/>
          <a:lstStyle>
            <a:lvl1pPr>
              <a:defRPr/>
            </a:lvl1pPr>
          </a:lstStyle>
          <a:p>
            <a:pPr defTabSz="914377">
              <a:defRPr/>
            </a:pPr>
            <a:endParaRPr lang="en-US">
              <a:solidFill>
                <a:srgbClr val="000000"/>
              </a:solidFill>
            </a:endParaRPr>
          </a:p>
        </p:txBody>
      </p:sp>
      <p:sp>
        <p:nvSpPr>
          <p:cNvPr id="6" name="Slide Number Placeholder 5">
            <a:extLst>
              <a:ext uri="{FF2B5EF4-FFF2-40B4-BE49-F238E27FC236}">
                <a16:creationId xmlns:a16="http://schemas.microsoft.com/office/drawing/2014/main" id="{0A98FFF8-8A92-5D40-A577-20866A70BC5A}"/>
              </a:ext>
            </a:extLst>
          </p:cNvPr>
          <p:cNvSpPr>
            <a:spLocks noGrp="1"/>
          </p:cNvSpPr>
          <p:nvPr>
            <p:ph type="sldNum" sz="quarter" idx="12"/>
          </p:nvPr>
        </p:nvSpPr>
        <p:spPr/>
        <p:txBody>
          <a:bodyPr/>
          <a:lstStyle>
            <a:lvl1pPr>
              <a:defRPr/>
            </a:lvl1pPr>
          </a:lstStyle>
          <a:p>
            <a:pPr defTabSz="914377">
              <a:defRPr/>
            </a:pPr>
            <a:fld id="{83B700A5-275C-D948-8393-3CBC82150B4E}" type="slidenum">
              <a:rPr lang="en-US" smtClean="0">
                <a:solidFill>
                  <a:srgbClr val="000000"/>
                </a:solidFill>
              </a:rPr>
              <a:pPr defTabSz="914377">
                <a:defRPr/>
              </a:pPr>
              <a:t>‹#›</a:t>
            </a:fld>
            <a:endParaRPr lang="en-US">
              <a:solidFill>
                <a:srgbClr val="000000"/>
              </a:solidFill>
            </a:endParaRPr>
          </a:p>
        </p:txBody>
      </p:sp>
    </p:spTree>
    <p:extLst>
      <p:ext uri="{BB962C8B-B14F-4D97-AF65-F5344CB8AC3E}">
        <p14:creationId xmlns:p14="http://schemas.microsoft.com/office/powerpoint/2010/main" val="139176132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heme Slide" preserve="1" userDrawn="1">
  <p:cSld name="1_Theme Slide">
    <p:spTree>
      <p:nvGrpSpPr>
        <p:cNvPr id="1" name="Shape 16"/>
        <p:cNvGrpSpPr/>
        <p:nvPr/>
      </p:nvGrpSpPr>
      <p:grpSpPr>
        <a:xfrm>
          <a:off x="0" y="0"/>
          <a:ext cx="0" cy="0"/>
          <a:chOff x="0" y="0"/>
          <a:chExt cx="0" cy="0"/>
        </a:xfrm>
      </p:grpSpPr>
      <p:pic>
        <p:nvPicPr>
          <p:cNvPr id="3" name="Picture 2">
            <a:extLst>
              <a:ext uri="{FF2B5EF4-FFF2-40B4-BE49-F238E27FC236}">
                <a16:creationId xmlns:a16="http://schemas.microsoft.com/office/drawing/2014/main" id="{A8BD579B-21D8-EE42-1DFF-2487CBAB1594}"/>
              </a:ext>
            </a:extLst>
          </p:cNvPr>
          <p:cNvPicPr>
            <a:picLocks noChangeAspect="1"/>
          </p:cNvPicPr>
          <p:nvPr userDrawn="1"/>
        </p:nvPicPr>
        <p:blipFill rotWithShape="1">
          <a:blip r:embed="rId2"/>
          <a:srcRect l="4693" t="-4" r="9490" b="4260"/>
          <a:stretch/>
        </p:blipFill>
        <p:spPr>
          <a:xfrm>
            <a:off x="0" y="0"/>
            <a:ext cx="12192000" cy="6858000"/>
          </a:xfrm>
          <a:prstGeom prst="rect">
            <a:avLst/>
          </a:prstGeom>
        </p:spPr>
      </p:pic>
      <p:sp>
        <p:nvSpPr>
          <p:cNvPr id="17" name="Google Shape;17;p51"/>
          <p:cNvSpPr/>
          <p:nvPr userDrawn="1"/>
        </p:nvSpPr>
        <p:spPr>
          <a:xfrm>
            <a:off x="0" y="-9112"/>
            <a:ext cx="12192000" cy="6867113"/>
          </a:xfrm>
          <a:prstGeom prst="rect">
            <a:avLst/>
          </a:prstGeom>
          <a:solidFill>
            <a:schemeClr val="dk2">
              <a:alpha val="87938"/>
            </a:schemeClr>
          </a:solidFill>
          <a:ln>
            <a:noFill/>
          </a:ln>
        </p:spPr>
        <p:txBody>
          <a:bodyPr spcFirstLastPara="1" wrap="square" lIns="121900" tIns="60933" rIns="121900" bIns="60933" anchor="ctr" anchorCtr="0">
            <a:noAutofit/>
          </a:bodyPr>
          <a:lstStyle/>
          <a:p>
            <a:pPr marL="0" marR="0" lvl="0" indent="0" algn="ctr" rtl="0">
              <a:lnSpc>
                <a:spcPct val="100000"/>
              </a:lnSpc>
              <a:spcBef>
                <a:spcPts val="0"/>
              </a:spcBef>
              <a:spcAft>
                <a:spcPts val="0"/>
              </a:spcAft>
              <a:buNone/>
            </a:pPr>
            <a:endParaRPr sz="1867" b="0" i="0" u="none" strike="noStrike" cap="none" dirty="0">
              <a:solidFill>
                <a:srgbClr val="FFFFFF"/>
              </a:solidFill>
              <a:latin typeface="Arial"/>
              <a:ea typeface="Arial"/>
              <a:cs typeface="Arial"/>
              <a:sym typeface="Arial"/>
            </a:endParaRPr>
          </a:p>
        </p:txBody>
      </p:sp>
    </p:spTree>
    <p:extLst>
      <p:ext uri="{BB962C8B-B14F-4D97-AF65-F5344CB8AC3E}">
        <p14:creationId xmlns:p14="http://schemas.microsoft.com/office/powerpoint/2010/main" val="174477864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40.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F5041D0-2DC8-32CE-A9DE-4E297E639FB4}"/>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6095998" y="3657599"/>
            <a:ext cx="6096000" cy="3200400"/>
          </a:xfrm>
          <a:prstGeom prst="rect">
            <a:avLst/>
          </a:prstGeom>
        </p:spPr>
      </p:pic>
      <p:sp>
        <p:nvSpPr>
          <p:cNvPr id="10" name="Rectangle 54"/>
          <p:cNvSpPr>
            <a:spLocks noGrp="1" noChangeArrowheads="1"/>
          </p:cNvSpPr>
          <p:nvPr>
            <p:ph type="subTitle" idx="1"/>
          </p:nvPr>
        </p:nvSpPr>
        <p:spPr>
          <a:xfrm>
            <a:off x="609600" y="4041650"/>
            <a:ext cx="5181600" cy="1120775"/>
          </a:xfrm>
        </p:spPr>
        <p:txBody>
          <a:bodyPr/>
          <a:lstStyle>
            <a:lvl1pPr marL="0" indent="0">
              <a:lnSpc>
                <a:spcPct val="100000"/>
              </a:lnSpc>
              <a:buFont typeface="Wingdings" pitchFamily="2" charset="2"/>
              <a:buNone/>
              <a:defRPr sz="2000" b="1">
                <a:solidFill>
                  <a:schemeClr val="bg2"/>
                </a:solidFill>
              </a:defRPr>
            </a:lvl1pPr>
          </a:lstStyle>
          <a:p>
            <a:r>
              <a:rPr lang="en-US"/>
              <a:t>Click to edit Master subtitle style</a:t>
            </a:r>
            <a:endParaRPr lang="en-US" dirty="0"/>
          </a:p>
        </p:txBody>
      </p:sp>
      <p:sp>
        <p:nvSpPr>
          <p:cNvPr id="8" name="Rectangle 7">
            <a:extLst>
              <a:ext uri="{FF2B5EF4-FFF2-40B4-BE49-F238E27FC236}">
                <a16:creationId xmlns:a16="http://schemas.microsoft.com/office/drawing/2014/main" id="{02294B36-D511-4E23-A768-EAFA149B5CC7}"/>
              </a:ext>
            </a:extLst>
          </p:cNvPr>
          <p:cNvSpPr/>
          <p:nvPr/>
        </p:nvSpPr>
        <p:spPr>
          <a:xfrm>
            <a:off x="1" y="1620838"/>
            <a:ext cx="12192000" cy="2057400"/>
          </a:xfrm>
          <a:prstGeom prst="rect">
            <a:avLst/>
          </a:prstGeom>
          <a:solidFill>
            <a:srgbClr val="CDCDCF">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Calibri"/>
              <a:ea typeface="+mn-ea"/>
              <a:cs typeface="+mn-cs"/>
            </a:endParaRPr>
          </a:p>
        </p:txBody>
      </p:sp>
      <p:cxnSp>
        <p:nvCxnSpPr>
          <p:cNvPr id="9" name="Straight Connector 8">
            <a:extLst>
              <a:ext uri="{FF2B5EF4-FFF2-40B4-BE49-F238E27FC236}">
                <a16:creationId xmlns:a16="http://schemas.microsoft.com/office/drawing/2014/main" id="{A5B42F6D-719A-45C6-BB57-84887368226C}"/>
              </a:ext>
            </a:extLst>
          </p:cNvPr>
          <p:cNvCxnSpPr/>
          <p:nvPr/>
        </p:nvCxnSpPr>
        <p:spPr bwMode="auto">
          <a:xfrm>
            <a:off x="-14291" y="1620838"/>
            <a:ext cx="12214232" cy="0"/>
          </a:xfrm>
          <a:prstGeom prst="line">
            <a:avLst/>
          </a:prstGeom>
          <a:ln w="12700">
            <a:solidFill>
              <a:schemeClr val="bg2"/>
            </a:solidFill>
            <a:headEnd type="none" w="med" len="med"/>
            <a:tailEnd type="none" w="med" len="med"/>
          </a:ln>
          <a:effectLst/>
        </p:spPr>
        <p:style>
          <a:lnRef idx="2">
            <a:schemeClr val="accent6"/>
          </a:lnRef>
          <a:fillRef idx="0">
            <a:schemeClr val="accent6"/>
          </a:fillRef>
          <a:effectRef idx="1">
            <a:schemeClr val="accent6"/>
          </a:effectRef>
          <a:fontRef idx="minor">
            <a:schemeClr val="tx1"/>
          </a:fontRef>
        </p:style>
      </p:cxnSp>
      <p:cxnSp>
        <p:nvCxnSpPr>
          <p:cNvPr id="12" name="Straight Connector 11">
            <a:extLst>
              <a:ext uri="{FF2B5EF4-FFF2-40B4-BE49-F238E27FC236}">
                <a16:creationId xmlns:a16="http://schemas.microsoft.com/office/drawing/2014/main" id="{9ACD6CB8-625C-44F5-9B90-77A60BCC4A2E}"/>
              </a:ext>
            </a:extLst>
          </p:cNvPr>
          <p:cNvCxnSpPr/>
          <p:nvPr/>
        </p:nvCxnSpPr>
        <p:spPr bwMode="auto">
          <a:xfrm>
            <a:off x="-14291" y="3662363"/>
            <a:ext cx="12214232" cy="0"/>
          </a:xfrm>
          <a:prstGeom prst="line">
            <a:avLst/>
          </a:prstGeom>
          <a:ln w="12700">
            <a:solidFill>
              <a:schemeClr val="bg2"/>
            </a:solidFill>
            <a:headEnd type="none" w="med" len="med"/>
            <a:tailEnd type="none" w="med" len="med"/>
          </a:ln>
          <a:effectLst/>
        </p:spPr>
        <p:style>
          <a:lnRef idx="2">
            <a:schemeClr val="accent6"/>
          </a:lnRef>
          <a:fillRef idx="0">
            <a:schemeClr val="accent6"/>
          </a:fillRef>
          <a:effectRef idx="1">
            <a:schemeClr val="accent6"/>
          </a:effectRef>
          <a:fontRef idx="minor">
            <a:schemeClr val="tx1"/>
          </a:fontRef>
        </p:style>
      </p:cxnSp>
      <p:sp>
        <p:nvSpPr>
          <p:cNvPr id="13" name="Rectangle 55">
            <a:extLst>
              <a:ext uri="{FF2B5EF4-FFF2-40B4-BE49-F238E27FC236}">
                <a16:creationId xmlns:a16="http://schemas.microsoft.com/office/drawing/2014/main" id="{078B106A-3121-420B-B2D9-854FF204BD0F}"/>
              </a:ext>
            </a:extLst>
          </p:cNvPr>
          <p:cNvSpPr>
            <a:spLocks noGrp="1" noChangeArrowheads="1"/>
          </p:cNvSpPr>
          <p:nvPr>
            <p:ph type="ctrTitle"/>
          </p:nvPr>
        </p:nvSpPr>
        <p:spPr bwMode="invGray">
          <a:xfrm>
            <a:off x="609600" y="1600200"/>
            <a:ext cx="11264901" cy="2057400"/>
          </a:xfrm>
          <a:prstGeom prst="rect">
            <a:avLst/>
          </a:prstGeom>
        </p:spPr>
        <p:txBody>
          <a:bodyPr/>
          <a:lstStyle>
            <a:lvl1pPr>
              <a:defRPr sz="4000">
                <a:solidFill>
                  <a:srgbClr val="455560"/>
                </a:solidFill>
              </a:defRPr>
            </a:lvl1pPr>
          </a:lstStyle>
          <a:p>
            <a:r>
              <a:rPr lang="en-US"/>
              <a:t>Click to edit Master title style</a:t>
            </a:r>
            <a:endParaRPr lang="en-US" dirty="0"/>
          </a:p>
        </p:txBody>
      </p:sp>
      <p:sp>
        <p:nvSpPr>
          <p:cNvPr id="14" name="Rectangle 13">
            <a:extLst>
              <a:ext uri="{FF2B5EF4-FFF2-40B4-BE49-F238E27FC236}">
                <a16:creationId xmlns:a16="http://schemas.microsoft.com/office/drawing/2014/main" id="{C6C33664-ACD6-44A3-95A5-32325CBC9685}"/>
              </a:ext>
            </a:extLst>
          </p:cNvPr>
          <p:cNvSpPr/>
          <p:nvPr userDrawn="1"/>
        </p:nvSpPr>
        <p:spPr>
          <a:xfrm>
            <a:off x="1" y="1620838"/>
            <a:ext cx="12192000" cy="2057400"/>
          </a:xfrm>
          <a:prstGeom prst="rect">
            <a:avLst/>
          </a:prstGeom>
          <a:solidFill>
            <a:srgbClr val="CDCDCF">
              <a:alpha val="2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Calibri"/>
              <a:ea typeface="+mn-ea"/>
              <a:cs typeface="+mn-cs"/>
            </a:endParaRPr>
          </a:p>
        </p:txBody>
      </p:sp>
      <p:cxnSp>
        <p:nvCxnSpPr>
          <p:cNvPr id="15" name="Straight Connector 14">
            <a:extLst>
              <a:ext uri="{FF2B5EF4-FFF2-40B4-BE49-F238E27FC236}">
                <a16:creationId xmlns:a16="http://schemas.microsoft.com/office/drawing/2014/main" id="{5EECCBFD-9ED3-4167-961B-65218739F1A5}"/>
              </a:ext>
            </a:extLst>
          </p:cNvPr>
          <p:cNvCxnSpPr/>
          <p:nvPr userDrawn="1"/>
        </p:nvCxnSpPr>
        <p:spPr bwMode="auto">
          <a:xfrm>
            <a:off x="-14291" y="1620838"/>
            <a:ext cx="12214232" cy="0"/>
          </a:xfrm>
          <a:prstGeom prst="line">
            <a:avLst/>
          </a:prstGeom>
          <a:ln w="12700">
            <a:solidFill>
              <a:schemeClr val="bg2"/>
            </a:solidFill>
            <a:headEnd type="none" w="med" len="med"/>
            <a:tailEnd type="none" w="med" len="med"/>
          </a:ln>
          <a:effectLst/>
        </p:spPr>
        <p:style>
          <a:lnRef idx="2">
            <a:schemeClr val="accent6"/>
          </a:lnRef>
          <a:fillRef idx="0">
            <a:schemeClr val="accent6"/>
          </a:fillRef>
          <a:effectRef idx="1">
            <a:schemeClr val="accent6"/>
          </a:effectRef>
          <a:fontRef idx="minor">
            <a:schemeClr val="tx1"/>
          </a:fontRef>
        </p:style>
      </p:cxnSp>
      <p:cxnSp>
        <p:nvCxnSpPr>
          <p:cNvPr id="19" name="Straight Connector 18">
            <a:extLst>
              <a:ext uri="{FF2B5EF4-FFF2-40B4-BE49-F238E27FC236}">
                <a16:creationId xmlns:a16="http://schemas.microsoft.com/office/drawing/2014/main" id="{F95A2832-7EB2-44CE-B43D-FCA9D107E325}"/>
              </a:ext>
            </a:extLst>
          </p:cNvPr>
          <p:cNvCxnSpPr/>
          <p:nvPr userDrawn="1"/>
        </p:nvCxnSpPr>
        <p:spPr bwMode="auto">
          <a:xfrm>
            <a:off x="-14291" y="3662363"/>
            <a:ext cx="12214232" cy="0"/>
          </a:xfrm>
          <a:prstGeom prst="line">
            <a:avLst/>
          </a:prstGeom>
          <a:ln w="12700">
            <a:solidFill>
              <a:schemeClr val="bg2"/>
            </a:solidFill>
            <a:headEnd type="none" w="med" len="med"/>
            <a:tailEnd type="none" w="med" len="med"/>
          </a:ln>
          <a:effectLst/>
        </p:spPr>
        <p:style>
          <a:lnRef idx="2">
            <a:schemeClr val="accent6"/>
          </a:lnRef>
          <a:fillRef idx="0">
            <a:schemeClr val="accent6"/>
          </a:fillRef>
          <a:effectRef idx="1">
            <a:schemeClr val="accent6"/>
          </a:effectRef>
          <a:fontRef idx="minor">
            <a:schemeClr val="tx1"/>
          </a:fontRef>
        </p:style>
      </p:cxnSp>
      <p:pic>
        <p:nvPicPr>
          <p:cNvPr id="11" name="Picture 10" descr="Icon&#10;&#10;Description automatically generated">
            <a:extLst>
              <a:ext uri="{FF2B5EF4-FFF2-40B4-BE49-F238E27FC236}">
                <a16:creationId xmlns:a16="http://schemas.microsoft.com/office/drawing/2014/main" id="{D2C404A3-49E3-6AE3-6316-79D1DE70A533}"/>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3345" y="239713"/>
            <a:ext cx="2020824" cy="699807"/>
          </a:xfrm>
          <a:prstGeom prst="rect">
            <a:avLst/>
          </a:prstGeom>
        </p:spPr>
      </p:pic>
    </p:spTree>
    <p:extLst>
      <p:ext uri="{BB962C8B-B14F-4D97-AF65-F5344CB8AC3E}">
        <p14:creationId xmlns:p14="http://schemas.microsoft.com/office/powerpoint/2010/main" val="26092410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4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759" y="238127"/>
            <a:ext cx="10872444" cy="1103313"/>
          </a:xfrm>
          <a:prstGeom prst="rect">
            <a:avLst/>
          </a:prstGeom>
        </p:spPr>
        <p:txBody>
          <a:bodyPr/>
          <a:lstStyle>
            <a:lvl1pPr>
              <a:defRPr/>
            </a:lvl1pPr>
          </a:lstStyle>
          <a:p>
            <a:r>
              <a:rPr lang="en-US"/>
              <a:t>Click to edit Master title style</a:t>
            </a:r>
            <a:endParaRPr lang="en-US" dirty="0"/>
          </a:p>
        </p:txBody>
      </p:sp>
      <p:sp>
        <p:nvSpPr>
          <p:cNvPr id="3" name="Content Placeholder 2"/>
          <p:cNvSpPr>
            <a:spLocks noGrp="1"/>
          </p:cNvSpPr>
          <p:nvPr>
            <p:ph idx="1"/>
          </p:nvPr>
        </p:nvSpPr>
        <p:spPr>
          <a:xfrm>
            <a:off x="604675" y="1513047"/>
            <a:ext cx="10877529" cy="4650686"/>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4721202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42.xml><?xml version="1.0" encoding="utf-8"?>
<p:sldLayout xmlns:a="http://schemas.openxmlformats.org/drawingml/2006/main" xmlns:r="http://schemas.openxmlformats.org/officeDocument/2006/relationships" xmlns:p="http://schemas.openxmlformats.org/presentationml/2006/main" type="obj" preserve="1">
  <p:cSld name="1_Title and Content+logo">
    <p:spTree>
      <p:nvGrpSpPr>
        <p:cNvPr id="1" name=""/>
        <p:cNvGrpSpPr/>
        <p:nvPr/>
      </p:nvGrpSpPr>
      <p:grpSpPr>
        <a:xfrm>
          <a:off x="0" y="0"/>
          <a:ext cx="0" cy="0"/>
          <a:chOff x="0" y="0"/>
          <a:chExt cx="0" cy="0"/>
        </a:xfrm>
      </p:grpSpPr>
      <p:sp>
        <p:nvSpPr>
          <p:cNvPr id="2" name="Title 1"/>
          <p:cNvSpPr>
            <a:spLocks noGrp="1"/>
          </p:cNvSpPr>
          <p:nvPr>
            <p:ph type="title"/>
          </p:nvPr>
        </p:nvSpPr>
        <p:spPr>
          <a:xfrm>
            <a:off x="609759" y="238127"/>
            <a:ext cx="10872444" cy="1103313"/>
          </a:xfrm>
          <a:prstGeom prst="rect">
            <a:avLst/>
          </a:prstGeom>
        </p:spPr>
        <p:txBody>
          <a:bodyPr/>
          <a:lstStyle>
            <a:lvl1pPr>
              <a:defRPr/>
            </a:lvl1pPr>
          </a:lstStyle>
          <a:p>
            <a:r>
              <a:rPr lang="en-US"/>
              <a:t>Click to edit Master title style</a:t>
            </a:r>
            <a:endParaRPr lang="en-US" dirty="0"/>
          </a:p>
        </p:txBody>
      </p:sp>
      <p:sp>
        <p:nvSpPr>
          <p:cNvPr id="3" name="Content Placeholder 2"/>
          <p:cNvSpPr>
            <a:spLocks noGrp="1"/>
          </p:cNvSpPr>
          <p:nvPr>
            <p:ph idx="1"/>
          </p:nvPr>
        </p:nvSpPr>
        <p:spPr>
          <a:xfrm>
            <a:off x="604675" y="1513047"/>
            <a:ext cx="10877529" cy="4650686"/>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4" name="Group 3">
            <a:extLst>
              <a:ext uri="{FF2B5EF4-FFF2-40B4-BE49-F238E27FC236}">
                <a16:creationId xmlns:a16="http://schemas.microsoft.com/office/drawing/2014/main" id="{9790703F-E851-1D5A-99B7-43DBD5482698}"/>
              </a:ext>
            </a:extLst>
          </p:cNvPr>
          <p:cNvGrpSpPr/>
          <p:nvPr userDrawn="1"/>
        </p:nvGrpSpPr>
        <p:grpSpPr>
          <a:xfrm>
            <a:off x="9392911" y="6212702"/>
            <a:ext cx="2488502" cy="450134"/>
            <a:chOff x="9392911" y="6212702"/>
            <a:chExt cx="2488502" cy="450134"/>
          </a:xfrm>
        </p:grpSpPr>
        <p:pic>
          <p:nvPicPr>
            <p:cNvPr id="5" name="Picture 4" descr="Icon&#10;&#10;Description automatically generated">
              <a:extLst>
                <a:ext uri="{FF2B5EF4-FFF2-40B4-BE49-F238E27FC236}">
                  <a16:creationId xmlns:a16="http://schemas.microsoft.com/office/drawing/2014/main" id="{C714CC1E-7921-3200-C137-F7ADAA9532C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88699" y="6212702"/>
              <a:ext cx="566928" cy="196326"/>
            </a:xfrm>
            <a:prstGeom prst="rect">
              <a:avLst/>
            </a:prstGeom>
          </p:spPr>
        </p:pic>
        <p:sp>
          <p:nvSpPr>
            <p:cNvPr id="6" name="Rectangle 8">
              <a:extLst>
                <a:ext uri="{FF2B5EF4-FFF2-40B4-BE49-F238E27FC236}">
                  <a16:creationId xmlns:a16="http://schemas.microsoft.com/office/drawing/2014/main" id="{79882158-D8CB-A63B-35E5-FF6D03999CD4}"/>
                </a:ext>
              </a:extLst>
            </p:cNvPr>
            <p:cNvSpPr>
              <a:spLocks noChangeArrowheads="1"/>
            </p:cNvSpPr>
            <p:nvPr/>
          </p:nvSpPr>
          <p:spPr bwMode="auto">
            <a:xfrm>
              <a:off x="9392911" y="6355059"/>
              <a:ext cx="248850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455560"/>
                  </a:solidFill>
                  <a:effectLst/>
                  <a:uLnTx/>
                  <a:uFillTx/>
                  <a:latin typeface="Calibri" panose="020F0502020204030204" pitchFamily="34" charset="0"/>
                  <a:ea typeface="+mn-ea"/>
                  <a:cs typeface="Arial" panose="020B0604020202020204" pitchFamily="34" charset="0"/>
                </a:rPr>
                <a:t>Slide credit: </a:t>
              </a:r>
              <a:r>
                <a:rPr kumimoji="0" lang="en-US" altLang="en-US" sz="1400" b="0" i="0" u="none" strike="noStrike" kern="1200" cap="none" spc="0" normalizeH="0" baseline="0" noProof="0">
                  <a:ln>
                    <a:noFill/>
                  </a:ln>
                  <a:solidFill>
                    <a:srgbClr val="455560"/>
                  </a:solidFill>
                  <a:effectLst/>
                  <a:uLnTx/>
                  <a:uFillTx/>
                  <a:latin typeface="Calibri" panose="020F0502020204030204" pitchFamily="34" charset="0"/>
                  <a:ea typeface="+mn-ea"/>
                  <a:cs typeface="Arial" panose="020B0604020202020204" pitchFamily="34" charset="0"/>
                  <a:hlinkClick r:id="rId3"/>
                </a:rPr>
                <a:t>clinicaloptions.com</a:t>
              </a:r>
              <a:endParaRPr kumimoji="0" lang="en-US" altLang="en-US" sz="1400" b="0" i="0" u="none" strike="noStrike" kern="1200" cap="none" spc="0" normalizeH="0" baseline="0" noProof="0">
                <a:ln>
                  <a:noFill/>
                </a:ln>
                <a:solidFill>
                  <a:srgbClr val="455560"/>
                </a:solidFill>
                <a:effectLst/>
                <a:uLnTx/>
                <a:uFillTx/>
                <a:latin typeface="Calibri" panose="020F0502020204030204" pitchFamily="34" charset="0"/>
                <a:ea typeface="+mn-ea"/>
                <a:cs typeface="Arial" panose="020B0604020202020204" pitchFamily="34" charset="0"/>
              </a:endParaRPr>
            </a:p>
          </p:txBody>
        </p:sp>
      </p:grpSp>
    </p:spTree>
    <p:extLst>
      <p:ext uri="{BB962C8B-B14F-4D97-AF65-F5344CB8AC3E}">
        <p14:creationId xmlns:p14="http://schemas.microsoft.com/office/powerpoint/2010/main" val="327317793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p:cSld name="Transition Slide">
    <p:spTree>
      <p:nvGrpSpPr>
        <p:cNvPr id="1" name=""/>
        <p:cNvGrpSpPr/>
        <p:nvPr/>
      </p:nvGrpSpPr>
      <p:grpSpPr>
        <a:xfrm>
          <a:off x="0" y="0"/>
          <a:ext cx="0" cy="0"/>
          <a:chOff x="0" y="0"/>
          <a:chExt cx="0" cy="0"/>
        </a:xfrm>
      </p:grpSpPr>
      <p:pic>
        <p:nvPicPr>
          <p:cNvPr id="6" name="Picture 5" descr="Icon&#10;&#10;Description automatically generated">
            <a:extLst>
              <a:ext uri="{FF2B5EF4-FFF2-40B4-BE49-F238E27FC236}">
                <a16:creationId xmlns:a16="http://schemas.microsoft.com/office/drawing/2014/main" id="{A10CE991-EF19-4C89-B2F1-8D342C72985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034666" y="5556666"/>
            <a:ext cx="3154680" cy="1092459"/>
          </a:xfrm>
          <a:prstGeom prst="rect">
            <a:avLst/>
          </a:prstGeom>
        </p:spPr>
      </p:pic>
      <p:sp>
        <p:nvSpPr>
          <p:cNvPr id="5" name="Title 1"/>
          <p:cNvSpPr>
            <a:spLocks noGrp="1"/>
          </p:cNvSpPr>
          <p:nvPr>
            <p:ph type="title"/>
          </p:nvPr>
        </p:nvSpPr>
        <p:spPr>
          <a:xfrm>
            <a:off x="514352" y="330201"/>
            <a:ext cx="11244149" cy="5250792"/>
          </a:xfrm>
          <a:prstGeom prst="rect">
            <a:avLst/>
          </a:prstGeom>
        </p:spPr>
        <p:txBody>
          <a:bodyPr anchorCtr="1"/>
          <a:lstStyle>
            <a:lvl1pPr algn="ctr">
              <a:defRPr sz="4000" b="1" cap="none">
                <a:solidFill>
                  <a:schemeClr val="bg2"/>
                </a:solidFill>
              </a:defRPr>
            </a:lvl1pPr>
          </a:lstStyle>
          <a:p>
            <a:r>
              <a:rPr lang="en-US"/>
              <a:t>Click to edit Master title style</a:t>
            </a:r>
            <a:endParaRPr lang="en-US" dirty="0"/>
          </a:p>
        </p:txBody>
      </p:sp>
      <p:sp>
        <p:nvSpPr>
          <p:cNvPr id="4" name="Rectangle 3">
            <a:extLst>
              <a:ext uri="{FF2B5EF4-FFF2-40B4-BE49-F238E27FC236}">
                <a16:creationId xmlns:a16="http://schemas.microsoft.com/office/drawing/2014/main" id="{CF8F8BDA-1A03-445B-A76B-525DE8317C18}"/>
              </a:ext>
            </a:extLst>
          </p:cNvPr>
          <p:cNvSpPr/>
          <p:nvPr userDrawn="1"/>
        </p:nvSpPr>
        <p:spPr>
          <a:xfrm>
            <a:off x="1" y="6590270"/>
            <a:ext cx="12192000" cy="267732"/>
          </a:xfrm>
          <a:prstGeom prst="rect">
            <a:avLst/>
          </a:prstGeom>
          <a:solidFill>
            <a:schemeClr val="tx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Calibri"/>
              <a:ea typeface="+mn-ea"/>
              <a:cs typeface="+mn-cs"/>
            </a:endParaRPr>
          </a:p>
        </p:txBody>
      </p:sp>
      <p:cxnSp>
        <p:nvCxnSpPr>
          <p:cNvPr id="8" name="Straight Connector 7">
            <a:extLst>
              <a:ext uri="{FF2B5EF4-FFF2-40B4-BE49-F238E27FC236}">
                <a16:creationId xmlns:a16="http://schemas.microsoft.com/office/drawing/2014/main" id="{0FA01F1A-8AE6-48F9-95F4-73790D6CA686}"/>
              </a:ext>
            </a:extLst>
          </p:cNvPr>
          <p:cNvCxnSpPr/>
          <p:nvPr userDrawn="1"/>
        </p:nvCxnSpPr>
        <p:spPr>
          <a:xfrm>
            <a:off x="1" y="6589713"/>
            <a:ext cx="12192000" cy="0"/>
          </a:xfrm>
          <a:prstGeom prst="line">
            <a:avLst/>
          </a:prstGeom>
          <a:ln w="19050">
            <a:solidFill>
              <a:srgbClr val="F47D5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9046921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4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759" y="238127"/>
            <a:ext cx="10872445" cy="1103313"/>
          </a:xfrm>
          <a:prstGeom prst="rect">
            <a:avLst/>
          </a:prstGeom>
        </p:spPr>
        <p:txBody>
          <a:bodyPr/>
          <a:lstStyle/>
          <a:p>
            <a:r>
              <a:rPr lang="en-US"/>
              <a:t>Click to edit Master title style</a:t>
            </a:r>
            <a:endParaRPr lang="en-US" dirty="0"/>
          </a:p>
        </p:txBody>
      </p:sp>
      <p:sp>
        <p:nvSpPr>
          <p:cNvPr id="3" name="Content Placeholder 2"/>
          <p:cNvSpPr>
            <a:spLocks noGrp="1"/>
          </p:cNvSpPr>
          <p:nvPr>
            <p:ph sz="half" idx="1"/>
          </p:nvPr>
        </p:nvSpPr>
        <p:spPr>
          <a:xfrm>
            <a:off x="601820" y="1510730"/>
            <a:ext cx="5309278" cy="4678738"/>
          </a:xfrm>
          <a:prstGeom prst="rect">
            <a:avLst/>
          </a:prstGeom>
        </p:spPr>
        <p:txBody>
          <a:bodyPr/>
          <a:lstStyle>
            <a:lvl1pPr>
              <a:defRPr sz="2800"/>
            </a:lvl1pPr>
            <a:lvl2pPr>
              <a:defRPr sz="2600"/>
            </a:lvl2pPr>
            <a:lvl3pPr>
              <a:defRPr sz="2400"/>
            </a:lvl3pPr>
            <a:lvl4pPr>
              <a:defRPr sz="2200"/>
            </a:lvl4pPr>
            <a:lvl5pPr>
              <a:defRPr sz="20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52634" y="1510730"/>
            <a:ext cx="5229570" cy="4679462"/>
          </a:xfrm>
          <a:prstGeom prst="rect">
            <a:avLst/>
          </a:prstGeom>
        </p:spPr>
        <p:txBody>
          <a:bodyPr/>
          <a:lstStyle>
            <a:lvl1pPr>
              <a:defRPr sz="2800"/>
            </a:lvl1pPr>
            <a:lvl2pPr>
              <a:defRPr sz="2600"/>
            </a:lvl2pPr>
            <a:lvl3pPr>
              <a:defRPr sz="2400"/>
            </a:lvl3pPr>
            <a:lvl4pPr>
              <a:defRPr sz="2200"/>
            </a:lvl4pPr>
            <a:lvl5pPr>
              <a:defRPr sz="20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99180742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45.xml><?xml version="1.0" encoding="utf-8"?>
<p:sldLayout xmlns:a="http://schemas.openxmlformats.org/drawingml/2006/main" xmlns:r="http://schemas.openxmlformats.org/officeDocument/2006/relationships" xmlns:p="http://schemas.openxmlformats.org/presentationml/2006/main" type="twoObj" preserve="1">
  <p:cSld name="1_Two Content+logo">
    <p:spTree>
      <p:nvGrpSpPr>
        <p:cNvPr id="1" name=""/>
        <p:cNvGrpSpPr/>
        <p:nvPr/>
      </p:nvGrpSpPr>
      <p:grpSpPr>
        <a:xfrm>
          <a:off x="0" y="0"/>
          <a:ext cx="0" cy="0"/>
          <a:chOff x="0" y="0"/>
          <a:chExt cx="0" cy="0"/>
        </a:xfrm>
      </p:grpSpPr>
      <p:sp>
        <p:nvSpPr>
          <p:cNvPr id="2" name="Title 1"/>
          <p:cNvSpPr>
            <a:spLocks noGrp="1"/>
          </p:cNvSpPr>
          <p:nvPr>
            <p:ph type="title"/>
          </p:nvPr>
        </p:nvSpPr>
        <p:spPr>
          <a:xfrm>
            <a:off x="609759" y="238127"/>
            <a:ext cx="10872445" cy="1103313"/>
          </a:xfrm>
          <a:prstGeom prst="rect">
            <a:avLst/>
          </a:prstGeom>
        </p:spPr>
        <p:txBody>
          <a:bodyPr/>
          <a:lstStyle/>
          <a:p>
            <a:r>
              <a:rPr lang="en-US"/>
              <a:t>Click to edit Master title style</a:t>
            </a:r>
            <a:endParaRPr lang="en-US" dirty="0"/>
          </a:p>
        </p:txBody>
      </p:sp>
      <p:sp>
        <p:nvSpPr>
          <p:cNvPr id="3" name="Content Placeholder 2"/>
          <p:cNvSpPr>
            <a:spLocks noGrp="1"/>
          </p:cNvSpPr>
          <p:nvPr>
            <p:ph sz="half" idx="1"/>
          </p:nvPr>
        </p:nvSpPr>
        <p:spPr>
          <a:xfrm>
            <a:off x="601820" y="1510730"/>
            <a:ext cx="5309278" cy="4678738"/>
          </a:xfrm>
          <a:prstGeom prst="rect">
            <a:avLst/>
          </a:prstGeom>
        </p:spPr>
        <p:txBody>
          <a:bodyPr/>
          <a:lstStyle>
            <a:lvl1pPr>
              <a:defRPr sz="2800"/>
            </a:lvl1pPr>
            <a:lvl2pPr>
              <a:defRPr sz="2600"/>
            </a:lvl2pPr>
            <a:lvl3pPr>
              <a:defRPr sz="2400"/>
            </a:lvl3pPr>
            <a:lvl4pPr>
              <a:defRPr sz="2200"/>
            </a:lvl4pPr>
            <a:lvl5pPr>
              <a:defRPr sz="20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52634" y="1510730"/>
            <a:ext cx="5229570" cy="4679462"/>
          </a:xfrm>
          <a:prstGeom prst="rect">
            <a:avLst/>
          </a:prstGeom>
        </p:spPr>
        <p:txBody>
          <a:bodyPr/>
          <a:lstStyle>
            <a:lvl1pPr>
              <a:defRPr sz="2800"/>
            </a:lvl1pPr>
            <a:lvl2pPr>
              <a:defRPr sz="2600"/>
            </a:lvl2pPr>
            <a:lvl3pPr>
              <a:defRPr sz="2400"/>
            </a:lvl3pPr>
            <a:lvl4pPr>
              <a:defRPr sz="2200"/>
            </a:lvl4pPr>
            <a:lvl5pPr>
              <a:defRPr sz="20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5" name="Group 4">
            <a:extLst>
              <a:ext uri="{FF2B5EF4-FFF2-40B4-BE49-F238E27FC236}">
                <a16:creationId xmlns:a16="http://schemas.microsoft.com/office/drawing/2014/main" id="{4B831F98-D110-9641-0056-3FFA4445A199}"/>
              </a:ext>
            </a:extLst>
          </p:cNvPr>
          <p:cNvGrpSpPr/>
          <p:nvPr userDrawn="1"/>
        </p:nvGrpSpPr>
        <p:grpSpPr>
          <a:xfrm>
            <a:off x="9392911" y="6212702"/>
            <a:ext cx="2488502" cy="450134"/>
            <a:chOff x="9392911" y="6212702"/>
            <a:chExt cx="2488502" cy="450134"/>
          </a:xfrm>
        </p:grpSpPr>
        <p:pic>
          <p:nvPicPr>
            <p:cNvPr id="6" name="Picture 5" descr="Icon&#10;&#10;Description automatically generated">
              <a:extLst>
                <a:ext uri="{FF2B5EF4-FFF2-40B4-BE49-F238E27FC236}">
                  <a16:creationId xmlns:a16="http://schemas.microsoft.com/office/drawing/2014/main" id="{2C5D1AC3-8115-5D46-33CE-6C6B5212928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88699" y="6212702"/>
              <a:ext cx="566928" cy="196326"/>
            </a:xfrm>
            <a:prstGeom prst="rect">
              <a:avLst/>
            </a:prstGeom>
          </p:spPr>
        </p:pic>
        <p:sp>
          <p:nvSpPr>
            <p:cNvPr id="7" name="Rectangle 8">
              <a:extLst>
                <a:ext uri="{FF2B5EF4-FFF2-40B4-BE49-F238E27FC236}">
                  <a16:creationId xmlns:a16="http://schemas.microsoft.com/office/drawing/2014/main" id="{FF667ED7-9C0E-2D48-F6BB-0BF8DBEF1D59}"/>
                </a:ext>
              </a:extLst>
            </p:cNvPr>
            <p:cNvSpPr>
              <a:spLocks noChangeArrowheads="1"/>
            </p:cNvSpPr>
            <p:nvPr/>
          </p:nvSpPr>
          <p:spPr bwMode="auto">
            <a:xfrm>
              <a:off x="9392911" y="6355059"/>
              <a:ext cx="248850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455560"/>
                  </a:solidFill>
                  <a:effectLst/>
                  <a:uLnTx/>
                  <a:uFillTx/>
                  <a:latin typeface="Calibri" panose="020F0502020204030204" pitchFamily="34" charset="0"/>
                  <a:ea typeface="+mn-ea"/>
                  <a:cs typeface="Arial" panose="020B0604020202020204" pitchFamily="34" charset="0"/>
                </a:rPr>
                <a:t>Slide credit: </a:t>
              </a:r>
              <a:r>
                <a:rPr kumimoji="0" lang="en-US" altLang="en-US" sz="1400" b="0" i="0" u="none" strike="noStrike" kern="1200" cap="none" spc="0" normalizeH="0" baseline="0" noProof="0">
                  <a:ln>
                    <a:noFill/>
                  </a:ln>
                  <a:solidFill>
                    <a:srgbClr val="455560"/>
                  </a:solidFill>
                  <a:effectLst/>
                  <a:uLnTx/>
                  <a:uFillTx/>
                  <a:latin typeface="Calibri" panose="020F0502020204030204" pitchFamily="34" charset="0"/>
                  <a:ea typeface="+mn-ea"/>
                  <a:cs typeface="Arial" panose="020B0604020202020204" pitchFamily="34" charset="0"/>
                  <a:hlinkClick r:id="rId3"/>
                </a:rPr>
                <a:t>clinicaloptions.com</a:t>
              </a:r>
              <a:endParaRPr kumimoji="0" lang="en-US" altLang="en-US" sz="1400" b="0" i="0" u="none" strike="noStrike" kern="1200" cap="none" spc="0" normalizeH="0" baseline="0" noProof="0">
                <a:ln>
                  <a:noFill/>
                </a:ln>
                <a:solidFill>
                  <a:srgbClr val="455560"/>
                </a:solidFill>
                <a:effectLst/>
                <a:uLnTx/>
                <a:uFillTx/>
                <a:latin typeface="Calibri" panose="020F0502020204030204" pitchFamily="34" charset="0"/>
                <a:ea typeface="+mn-ea"/>
                <a:cs typeface="Arial" panose="020B0604020202020204" pitchFamily="34" charset="0"/>
              </a:endParaRPr>
            </a:p>
          </p:txBody>
        </p:sp>
      </p:grpSp>
    </p:spTree>
    <p:extLst>
      <p:ext uri="{BB962C8B-B14F-4D97-AF65-F5344CB8AC3E}">
        <p14:creationId xmlns:p14="http://schemas.microsoft.com/office/powerpoint/2010/main" val="98303817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p:cSld name="Title, Text and Chart">
    <p:spTree>
      <p:nvGrpSpPr>
        <p:cNvPr id="1" name=""/>
        <p:cNvGrpSpPr/>
        <p:nvPr/>
      </p:nvGrpSpPr>
      <p:grpSpPr>
        <a:xfrm>
          <a:off x="0" y="0"/>
          <a:ext cx="0" cy="0"/>
          <a:chOff x="0" y="0"/>
          <a:chExt cx="0" cy="0"/>
        </a:xfrm>
      </p:grpSpPr>
      <p:sp>
        <p:nvSpPr>
          <p:cNvPr id="9" name="Content Placeholder 3"/>
          <p:cNvSpPr>
            <a:spLocks noGrp="1"/>
          </p:cNvSpPr>
          <p:nvPr>
            <p:ph sz="half" idx="2"/>
          </p:nvPr>
        </p:nvSpPr>
        <p:spPr>
          <a:xfrm>
            <a:off x="6252634" y="1510730"/>
            <a:ext cx="5229570" cy="4665746"/>
          </a:xfrm>
          <a:prstGeom prst="rect">
            <a:avLst/>
          </a:prstGeom>
        </p:spPr>
        <p:txBody>
          <a:bodyPr/>
          <a:lstStyle>
            <a:lvl1pPr>
              <a:defRPr sz="2800"/>
            </a:lvl1pPr>
            <a:lvl2pPr>
              <a:defRPr sz="2400"/>
            </a:lvl2pPr>
            <a:lvl3pPr>
              <a:defRPr sz="2200"/>
            </a:lvl3pPr>
            <a:lvl4pPr>
              <a:defRPr sz="2000"/>
            </a:lvl4pPr>
            <a:lvl5pPr>
              <a:defRPr sz="1800"/>
            </a:lvl5pPr>
            <a:lvl6pPr>
              <a:defRPr sz="1800"/>
            </a:lvl6pPr>
            <a:lvl7pPr>
              <a:defRPr sz="1800"/>
            </a:lvl7pPr>
            <a:lvl8pPr>
              <a:defRPr sz="1800"/>
            </a:lvl8pPr>
            <a:lvl9pPr>
              <a:defRPr sz="1800"/>
            </a:lvl9pPr>
          </a:lstStyle>
          <a:p>
            <a:pPr lvl="0"/>
            <a:r>
              <a:rPr lang="en-US"/>
              <a:t>Edit Master text styles</a:t>
            </a:r>
          </a:p>
        </p:txBody>
      </p:sp>
      <p:sp>
        <p:nvSpPr>
          <p:cNvPr id="10" name="Title 1"/>
          <p:cNvSpPr>
            <a:spLocks noGrp="1"/>
          </p:cNvSpPr>
          <p:nvPr>
            <p:ph type="title"/>
          </p:nvPr>
        </p:nvSpPr>
        <p:spPr>
          <a:xfrm>
            <a:off x="609759" y="238127"/>
            <a:ext cx="10872444" cy="1103313"/>
          </a:xfrm>
          <a:prstGeom prst="rect">
            <a:avLst/>
          </a:prstGeom>
        </p:spPr>
        <p:txBody>
          <a:bodyPr/>
          <a:lstStyle/>
          <a:p>
            <a:r>
              <a:rPr lang="en-US"/>
              <a:t>Click to edit Master title style</a:t>
            </a:r>
            <a:endParaRPr lang="en-US" dirty="0"/>
          </a:p>
        </p:txBody>
      </p:sp>
      <p:sp>
        <p:nvSpPr>
          <p:cNvPr id="11" name="Content Placeholder 2"/>
          <p:cNvSpPr>
            <a:spLocks noGrp="1"/>
          </p:cNvSpPr>
          <p:nvPr>
            <p:ph sz="half" idx="1"/>
          </p:nvPr>
        </p:nvSpPr>
        <p:spPr>
          <a:xfrm>
            <a:off x="601820" y="1510730"/>
            <a:ext cx="5309278" cy="4678738"/>
          </a:xfrm>
          <a:prstGeom prst="rect">
            <a:avLst/>
          </a:prstGeom>
        </p:spPr>
        <p:txBody>
          <a:bodyPr/>
          <a:lstStyle>
            <a:lvl1pPr>
              <a:defRPr sz="2800"/>
            </a:lvl1pPr>
            <a:lvl2pPr>
              <a:defRPr sz="2600"/>
            </a:lvl2pPr>
            <a:lvl3pPr>
              <a:defRPr sz="2400"/>
            </a:lvl3pPr>
            <a:lvl4pPr>
              <a:defRPr sz="2200"/>
            </a:lvl4pPr>
            <a:lvl5pPr>
              <a:defRPr sz="20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49290352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p:cSld name="1_Title, Text and Chart+logo">
    <p:spTree>
      <p:nvGrpSpPr>
        <p:cNvPr id="1" name=""/>
        <p:cNvGrpSpPr/>
        <p:nvPr/>
      </p:nvGrpSpPr>
      <p:grpSpPr>
        <a:xfrm>
          <a:off x="0" y="0"/>
          <a:ext cx="0" cy="0"/>
          <a:chOff x="0" y="0"/>
          <a:chExt cx="0" cy="0"/>
        </a:xfrm>
      </p:grpSpPr>
      <p:sp>
        <p:nvSpPr>
          <p:cNvPr id="9" name="Content Placeholder 3"/>
          <p:cNvSpPr>
            <a:spLocks noGrp="1"/>
          </p:cNvSpPr>
          <p:nvPr>
            <p:ph sz="half" idx="2"/>
          </p:nvPr>
        </p:nvSpPr>
        <p:spPr>
          <a:xfrm>
            <a:off x="6252634" y="1510730"/>
            <a:ext cx="5229570" cy="4665746"/>
          </a:xfrm>
          <a:prstGeom prst="rect">
            <a:avLst/>
          </a:prstGeom>
        </p:spPr>
        <p:txBody>
          <a:bodyPr/>
          <a:lstStyle>
            <a:lvl1pPr>
              <a:defRPr sz="2800"/>
            </a:lvl1pPr>
            <a:lvl2pPr>
              <a:defRPr sz="2400"/>
            </a:lvl2pPr>
            <a:lvl3pPr>
              <a:defRPr sz="2200"/>
            </a:lvl3pPr>
            <a:lvl4pPr>
              <a:defRPr sz="2000"/>
            </a:lvl4pPr>
            <a:lvl5pPr>
              <a:defRPr sz="1800"/>
            </a:lvl5pPr>
            <a:lvl6pPr>
              <a:defRPr sz="1800"/>
            </a:lvl6pPr>
            <a:lvl7pPr>
              <a:defRPr sz="1800"/>
            </a:lvl7pPr>
            <a:lvl8pPr>
              <a:defRPr sz="1800"/>
            </a:lvl8pPr>
            <a:lvl9pPr>
              <a:defRPr sz="1800"/>
            </a:lvl9pPr>
          </a:lstStyle>
          <a:p>
            <a:pPr lvl="0"/>
            <a:r>
              <a:rPr lang="en-US"/>
              <a:t>Edit Master text styles</a:t>
            </a:r>
          </a:p>
        </p:txBody>
      </p:sp>
      <p:sp>
        <p:nvSpPr>
          <p:cNvPr id="10" name="Title 1"/>
          <p:cNvSpPr>
            <a:spLocks noGrp="1"/>
          </p:cNvSpPr>
          <p:nvPr>
            <p:ph type="title"/>
          </p:nvPr>
        </p:nvSpPr>
        <p:spPr>
          <a:xfrm>
            <a:off x="609759" y="238127"/>
            <a:ext cx="10872444" cy="1103313"/>
          </a:xfrm>
          <a:prstGeom prst="rect">
            <a:avLst/>
          </a:prstGeom>
        </p:spPr>
        <p:txBody>
          <a:bodyPr/>
          <a:lstStyle/>
          <a:p>
            <a:r>
              <a:rPr lang="en-US"/>
              <a:t>Click to edit Master title style</a:t>
            </a:r>
            <a:endParaRPr lang="en-US" dirty="0"/>
          </a:p>
        </p:txBody>
      </p:sp>
      <p:sp>
        <p:nvSpPr>
          <p:cNvPr id="11" name="Content Placeholder 2"/>
          <p:cNvSpPr>
            <a:spLocks noGrp="1"/>
          </p:cNvSpPr>
          <p:nvPr>
            <p:ph sz="half" idx="1"/>
          </p:nvPr>
        </p:nvSpPr>
        <p:spPr>
          <a:xfrm>
            <a:off x="601820" y="1510730"/>
            <a:ext cx="5309278" cy="4678738"/>
          </a:xfrm>
          <a:prstGeom prst="rect">
            <a:avLst/>
          </a:prstGeom>
        </p:spPr>
        <p:txBody>
          <a:bodyPr/>
          <a:lstStyle>
            <a:lvl1pPr>
              <a:defRPr sz="2800"/>
            </a:lvl1pPr>
            <a:lvl2pPr>
              <a:defRPr sz="2600"/>
            </a:lvl2pPr>
            <a:lvl3pPr>
              <a:defRPr sz="2400"/>
            </a:lvl3pPr>
            <a:lvl4pPr>
              <a:defRPr sz="2200"/>
            </a:lvl4pPr>
            <a:lvl5pPr>
              <a:defRPr sz="20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5" name="Group 4">
            <a:extLst>
              <a:ext uri="{FF2B5EF4-FFF2-40B4-BE49-F238E27FC236}">
                <a16:creationId xmlns:a16="http://schemas.microsoft.com/office/drawing/2014/main" id="{A188367A-EE46-1DDA-2AFE-9C628EB72449}"/>
              </a:ext>
            </a:extLst>
          </p:cNvPr>
          <p:cNvGrpSpPr/>
          <p:nvPr userDrawn="1"/>
        </p:nvGrpSpPr>
        <p:grpSpPr>
          <a:xfrm>
            <a:off x="9392911" y="6212702"/>
            <a:ext cx="2488502" cy="450134"/>
            <a:chOff x="9392911" y="6212702"/>
            <a:chExt cx="2488502" cy="450134"/>
          </a:xfrm>
        </p:grpSpPr>
        <p:pic>
          <p:nvPicPr>
            <p:cNvPr id="6" name="Picture 5" descr="Icon&#10;&#10;Description automatically generated">
              <a:extLst>
                <a:ext uri="{FF2B5EF4-FFF2-40B4-BE49-F238E27FC236}">
                  <a16:creationId xmlns:a16="http://schemas.microsoft.com/office/drawing/2014/main" id="{35BBB51B-0D41-5485-99A1-BEEAE260796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88699" y="6212702"/>
              <a:ext cx="566928" cy="196326"/>
            </a:xfrm>
            <a:prstGeom prst="rect">
              <a:avLst/>
            </a:prstGeom>
          </p:spPr>
        </p:pic>
        <p:sp>
          <p:nvSpPr>
            <p:cNvPr id="7" name="Rectangle 8">
              <a:extLst>
                <a:ext uri="{FF2B5EF4-FFF2-40B4-BE49-F238E27FC236}">
                  <a16:creationId xmlns:a16="http://schemas.microsoft.com/office/drawing/2014/main" id="{F3F85628-F902-1363-8D50-72542C0A0300}"/>
                </a:ext>
              </a:extLst>
            </p:cNvPr>
            <p:cNvSpPr>
              <a:spLocks noChangeArrowheads="1"/>
            </p:cNvSpPr>
            <p:nvPr/>
          </p:nvSpPr>
          <p:spPr bwMode="auto">
            <a:xfrm>
              <a:off x="9392911" y="6355059"/>
              <a:ext cx="248850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455560"/>
                  </a:solidFill>
                  <a:effectLst/>
                  <a:uLnTx/>
                  <a:uFillTx/>
                  <a:latin typeface="Calibri" panose="020F0502020204030204" pitchFamily="34" charset="0"/>
                  <a:ea typeface="+mn-ea"/>
                  <a:cs typeface="Arial" panose="020B0604020202020204" pitchFamily="34" charset="0"/>
                </a:rPr>
                <a:t>Slide credit: </a:t>
              </a:r>
              <a:r>
                <a:rPr kumimoji="0" lang="en-US" altLang="en-US" sz="1400" b="0" i="0" u="none" strike="noStrike" kern="1200" cap="none" spc="0" normalizeH="0" baseline="0" noProof="0">
                  <a:ln>
                    <a:noFill/>
                  </a:ln>
                  <a:solidFill>
                    <a:srgbClr val="455560"/>
                  </a:solidFill>
                  <a:effectLst/>
                  <a:uLnTx/>
                  <a:uFillTx/>
                  <a:latin typeface="Calibri" panose="020F0502020204030204" pitchFamily="34" charset="0"/>
                  <a:ea typeface="+mn-ea"/>
                  <a:cs typeface="Arial" panose="020B0604020202020204" pitchFamily="34" charset="0"/>
                  <a:hlinkClick r:id="rId3"/>
                </a:rPr>
                <a:t>clinicaloptions.com</a:t>
              </a:r>
              <a:endParaRPr kumimoji="0" lang="en-US" altLang="en-US" sz="1400" b="0" i="0" u="none" strike="noStrike" kern="1200" cap="none" spc="0" normalizeH="0" baseline="0" noProof="0">
                <a:ln>
                  <a:noFill/>
                </a:ln>
                <a:solidFill>
                  <a:srgbClr val="455560"/>
                </a:solidFill>
                <a:effectLst/>
                <a:uLnTx/>
                <a:uFillTx/>
                <a:latin typeface="Calibri" panose="020F0502020204030204" pitchFamily="34" charset="0"/>
                <a:ea typeface="+mn-ea"/>
                <a:cs typeface="Arial" panose="020B0604020202020204" pitchFamily="34" charset="0"/>
              </a:endParaRPr>
            </a:p>
          </p:txBody>
        </p:sp>
      </p:grpSp>
    </p:spTree>
    <p:extLst>
      <p:ext uri="{BB962C8B-B14F-4D97-AF65-F5344CB8AC3E}">
        <p14:creationId xmlns:p14="http://schemas.microsoft.com/office/powerpoint/2010/main" val="324347727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4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759" y="238127"/>
            <a:ext cx="11141055" cy="1103313"/>
          </a:xfrm>
          <a:prstGeom prst="rect">
            <a:avLst/>
          </a:prstGeom>
        </p:spPr>
        <p:txBody>
          <a:bodyPr/>
          <a:lstStyle/>
          <a:p>
            <a:r>
              <a:rPr lang="en-US"/>
              <a:t>Click to edit Master title style</a:t>
            </a:r>
            <a:endParaRPr lang="en-US" dirty="0"/>
          </a:p>
        </p:txBody>
      </p:sp>
    </p:spTree>
    <p:extLst>
      <p:ext uri="{BB962C8B-B14F-4D97-AF65-F5344CB8AC3E}">
        <p14:creationId xmlns:p14="http://schemas.microsoft.com/office/powerpoint/2010/main" val="280615766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49.xml><?xml version="1.0" encoding="utf-8"?>
<p:sldLayout xmlns:a="http://schemas.openxmlformats.org/drawingml/2006/main" xmlns:r="http://schemas.openxmlformats.org/officeDocument/2006/relationships" xmlns:p="http://schemas.openxmlformats.org/presentationml/2006/main" type="titleOnly" preserve="1">
  <p:cSld name="1_Title Only+logo">
    <p:spTree>
      <p:nvGrpSpPr>
        <p:cNvPr id="1" name=""/>
        <p:cNvGrpSpPr/>
        <p:nvPr/>
      </p:nvGrpSpPr>
      <p:grpSpPr>
        <a:xfrm>
          <a:off x="0" y="0"/>
          <a:ext cx="0" cy="0"/>
          <a:chOff x="0" y="0"/>
          <a:chExt cx="0" cy="0"/>
        </a:xfrm>
      </p:grpSpPr>
      <p:sp>
        <p:nvSpPr>
          <p:cNvPr id="2" name="Title 1"/>
          <p:cNvSpPr>
            <a:spLocks noGrp="1"/>
          </p:cNvSpPr>
          <p:nvPr>
            <p:ph type="title"/>
          </p:nvPr>
        </p:nvSpPr>
        <p:spPr>
          <a:xfrm>
            <a:off x="609759" y="238127"/>
            <a:ext cx="11141055" cy="1103313"/>
          </a:xfrm>
          <a:prstGeom prst="rect">
            <a:avLst/>
          </a:prstGeom>
        </p:spPr>
        <p:txBody>
          <a:bodyPr/>
          <a:lstStyle/>
          <a:p>
            <a:r>
              <a:rPr lang="en-US"/>
              <a:t>Click to edit Master title style</a:t>
            </a:r>
            <a:endParaRPr lang="en-US" dirty="0"/>
          </a:p>
        </p:txBody>
      </p:sp>
      <p:grpSp>
        <p:nvGrpSpPr>
          <p:cNvPr id="3" name="Group 2">
            <a:extLst>
              <a:ext uri="{FF2B5EF4-FFF2-40B4-BE49-F238E27FC236}">
                <a16:creationId xmlns:a16="http://schemas.microsoft.com/office/drawing/2014/main" id="{88B87460-1489-A7E6-C388-913BBD640CAB}"/>
              </a:ext>
            </a:extLst>
          </p:cNvPr>
          <p:cNvGrpSpPr/>
          <p:nvPr userDrawn="1"/>
        </p:nvGrpSpPr>
        <p:grpSpPr>
          <a:xfrm>
            <a:off x="9392911" y="6212702"/>
            <a:ext cx="2488502" cy="450134"/>
            <a:chOff x="9392911" y="6212702"/>
            <a:chExt cx="2488502" cy="450134"/>
          </a:xfrm>
        </p:grpSpPr>
        <p:pic>
          <p:nvPicPr>
            <p:cNvPr id="4" name="Picture 3" descr="Icon&#10;&#10;Description automatically generated">
              <a:extLst>
                <a:ext uri="{FF2B5EF4-FFF2-40B4-BE49-F238E27FC236}">
                  <a16:creationId xmlns:a16="http://schemas.microsoft.com/office/drawing/2014/main" id="{73676601-6D49-45FB-EFC9-9A6CC1B205E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88699" y="6212702"/>
              <a:ext cx="566928" cy="196326"/>
            </a:xfrm>
            <a:prstGeom prst="rect">
              <a:avLst/>
            </a:prstGeom>
          </p:spPr>
        </p:pic>
        <p:sp>
          <p:nvSpPr>
            <p:cNvPr id="5" name="Rectangle 8">
              <a:extLst>
                <a:ext uri="{FF2B5EF4-FFF2-40B4-BE49-F238E27FC236}">
                  <a16:creationId xmlns:a16="http://schemas.microsoft.com/office/drawing/2014/main" id="{0DEFDF9E-3F9A-D373-496E-25B367379078}"/>
                </a:ext>
              </a:extLst>
            </p:cNvPr>
            <p:cNvSpPr>
              <a:spLocks noChangeArrowheads="1"/>
            </p:cNvSpPr>
            <p:nvPr/>
          </p:nvSpPr>
          <p:spPr bwMode="auto">
            <a:xfrm>
              <a:off x="9392911" y="6355059"/>
              <a:ext cx="248850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455560"/>
                  </a:solidFill>
                  <a:effectLst/>
                  <a:uLnTx/>
                  <a:uFillTx/>
                  <a:latin typeface="Calibri" panose="020F0502020204030204" pitchFamily="34" charset="0"/>
                  <a:ea typeface="+mn-ea"/>
                  <a:cs typeface="Arial" panose="020B0604020202020204" pitchFamily="34" charset="0"/>
                </a:rPr>
                <a:t>Slide credit: </a:t>
              </a:r>
              <a:r>
                <a:rPr kumimoji="0" lang="en-US" altLang="en-US" sz="1400" b="0" i="0" u="none" strike="noStrike" kern="1200" cap="none" spc="0" normalizeH="0" baseline="0" noProof="0">
                  <a:ln>
                    <a:noFill/>
                  </a:ln>
                  <a:solidFill>
                    <a:srgbClr val="455560"/>
                  </a:solidFill>
                  <a:effectLst/>
                  <a:uLnTx/>
                  <a:uFillTx/>
                  <a:latin typeface="Calibri" panose="020F0502020204030204" pitchFamily="34" charset="0"/>
                  <a:ea typeface="+mn-ea"/>
                  <a:cs typeface="Arial" panose="020B0604020202020204" pitchFamily="34" charset="0"/>
                  <a:hlinkClick r:id="rId3"/>
                </a:rPr>
                <a:t>clinicaloptions.com</a:t>
              </a:r>
              <a:endParaRPr kumimoji="0" lang="en-US" altLang="en-US" sz="1400" b="0" i="0" u="none" strike="noStrike" kern="1200" cap="none" spc="0" normalizeH="0" baseline="0" noProof="0">
                <a:ln>
                  <a:noFill/>
                </a:ln>
                <a:solidFill>
                  <a:srgbClr val="455560"/>
                </a:solidFill>
                <a:effectLst/>
                <a:uLnTx/>
                <a:uFillTx/>
                <a:latin typeface="Calibri" panose="020F0502020204030204" pitchFamily="34" charset="0"/>
                <a:ea typeface="+mn-ea"/>
                <a:cs typeface="Arial" panose="020B0604020202020204" pitchFamily="34" charset="0"/>
              </a:endParaRPr>
            </a:p>
          </p:txBody>
        </p:sp>
      </p:grpSp>
    </p:spTree>
    <p:extLst>
      <p:ext uri="{BB962C8B-B14F-4D97-AF65-F5344CB8AC3E}">
        <p14:creationId xmlns:p14="http://schemas.microsoft.com/office/powerpoint/2010/main" val="312494640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Housekeeping Slide">
  <p:cSld name="Housekeeping Slide">
    <p:spTree>
      <p:nvGrpSpPr>
        <p:cNvPr id="1" name="Shape 21"/>
        <p:cNvGrpSpPr/>
        <p:nvPr/>
      </p:nvGrpSpPr>
      <p:grpSpPr>
        <a:xfrm>
          <a:off x="0" y="0"/>
          <a:ext cx="0" cy="0"/>
          <a:chOff x="0" y="0"/>
          <a:chExt cx="0" cy="0"/>
        </a:xfrm>
      </p:grpSpPr>
      <p:sp>
        <p:nvSpPr>
          <p:cNvPr id="22" name="Google Shape;22;p52"/>
          <p:cNvSpPr/>
          <p:nvPr/>
        </p:nvSpPr>
        <p:spPr>
          <a:xfrm>
            <a:off x="0" y="-9113"/>
            <a:ext cx="12192000" cy="6900672"/>
          </a:xfrm>
          <a:prstGeom prst="rect">
            <a:avLst/>
          </a:prstGeom>
          <a:solidFill>
            <a:schemeClr val="dk2"/>
          </a:solidFill>
          <a:ln>
            <a:noFill/>
          </a:ln>
        </p:spPr>
        <p:txBody>
          <a:bodyPr spcFirstLastPara="1" wrap="square" lIns="121900" tIns="60933" rIns="121900" bIns="60933" anchor="ctr" anchorCtr="0">
            <a:noAutofit/>
          </a:bodyPr>
          <a:lstStyle/>
          <a:p>
            <a:pPr marL="0" marR="0" lvl="0" indent="0" algn="ctr" rtl="0">
              <a:lnSpc>
                <a:spcPct val="100000"/>
              </a:lnSpc>
              <a:spcBef>
                <a:spcPts val="0"/>
              </a:spcBef>
              <a:spcAft>
                <a:spcPts val="0"/>
              </a:spcAft>
              <a:buNone/>
            </a:pPr>
            <a:endParaRPr sz="1867" b="0" i="0" u="none" strike="noStrike" cap="none" dirty="0">
              <a:solidFill>
                <a:srgbClr val="FFFFFF"/>
              </a:solidFill>
              <a:latin typeface="Arial"/>
              <a:ea typeface="Arial"/>
              <a:cs typeface="Arial"/>
              <a:sym typeface="Arial"/>
            </a:endParaRPr>
          </a:p>
        </p:txBody>
      </p:sp>
      <p:sp>
        <p:nvSpPr>
          <p:cNvPr id="23" name="Google Shape;23;p52"/>
          <p:cNvSpPr txBox="1">
            <a:spLocks noGrp="1"/>
          </p:cNvSpPr>
          <p:nvPr>
            <p:ph type="body" idx="1"/>
          </p:nvPr>
        </p:nvSpPr>
        <p:spPr>
          <a:xfrm>
            <a:off x="1625600" y="1371600"/>
            <a:ext cx="9245600" cy="2971800"/>
          </a:xfrm>
          <a:prstGeom prst="rect">
            <a:avLst/>
          </a:prstGeom>
          <a:noFill/>
          <a:ln>
            <a:noFill/>
          </a:ln>
        </p:spPr>
        <p:txBody>
          <a:bodyPr spcFirstLastPara="1" wrap="square" lIns="91425" tIns="45700" rIns="91425" bIns="45700" anchor="t" anchorCtr="0">
            <a:noAutofit/>
          </a:bodyPr>
          <a:lstStyle>
            <a:lvl1pPr marL="609585" lvl="0" indent="-304792" algn="l">
              <a:spcBef>
                <a:spcPts val="0"/>
              </a:spcBef>
              <a:spcAft>
                <a:spcPts val="0"/>
              </a:spcAft>
              <a:buClr>
                <a:schemeClr val="accent1"/>
              </a:buClr>
              <a:buSzPts val="2400"/>
              <a:buNone/>
              <a:defRPr b="1">
                <a:solidFill>
                  <a:schemeClr val="accent1"/>
                </a:solidFill>
              </a:defRPr>
            </a:lvl1pPr>
            <a:lvl2pPr marL="1219170" lvl="1" indent="-304792" algn="l">
              <a:spcBef>
                <a:spcPts val="800"/>
              </a:spcBef>
              <a:spcAft>
                <a:spcPts val="0"/>
              </a:spcAft>
              <a:buClr>
                <a:schemeClr val="lt1"/>
              </a:buClr>
              <a:buSzPts val="2400"/>
              <a:buNone/>
              <a:defRPr>
                <a:solidFill>
                  <a:schemeClr val="lt1"/>
                </a:solidFill>
              </a:defRPr>
            </a:lvl2pPr>
            <a:lvl3pPr marL="1828754" lvl="2" indent="-447029" algn="l">
              <a:lnSpc>
                <a:spcPct val="100000"/>
              </a:lnSpc>
              <a:spcBef>
                <a:spcPts val="800"/>
              </a:spcBef>
              <a:spcAft>
                <a:spcPts val="0"/>
              </a:spcAft>
              <a:buClr>
                <a:schemeClr val="lt1"/>
              </a:buClr>
              <a:buSzPts val="1680"/>
              <a:buChar char="◆"/>
              <a:defRPr>
                <a:solidFill>
                  <a:schemeClr val="lt1"/>
                </a:solidFill>
              </a:defRPr>
            </a:lvl3pPr>
            <a:lvl4pPr marL="2438339" lvl="3" indent="-507987" algn="l">
              <a:spcBef>
                <a:spcPts val="800"/>
              </a:spcBef>
              <a:spcAft>
                <a:spcPts val="0"/>
              </a:spcAft>
              <a:buClr>
                <a:schemeClr val="lt1"/>
              </a:buClr>
              <a:buSzPts val="2400"/>
              <a:buChar char="–"/>
              <a:defRPr>
                <a:solidFill>
                  <a:schemeClr val="lt1"/>
                </a:solidFill>
              </a:defRPr>
            </a:lvl4pPr>
            <a:lvl5pPr marL="3047924" lvl="4" indent="-507987" algn="l">
              <a:spcBef>
                <a:spcPts val="800"/>
              </a:spcBef>
              <a:spcAft>
                <a:spcPts val="0"/>
              </a:spcAft>
              <a:buClr>
                <a:schemeClr val="lt1"/>
              </a:buClr>
              <a:buSzPts val="2400"/>
              <a:buChar char="»"/>
              <a:defRPr>
                <a:solidFill>
                  <a:schemeClr val="lt1"/>
                </a:solidFill>
              </a:defRPr>
            </a:lvl5pPr>
            <a:lvl6pPr marL="3657509" lvl="5" indent="-457189" algn="l">
              <a:spcBef>
                <a:spcPts val="800"/>
              </a:spcBef>
              <a:spcAft>
                <a:spcPts val="0"/>
              </a:spcAft>
              <a:buClr>
                <a:schemeClr val="dk1"/>
              </a:buClr>
              <a:buSzPts val="1800"/>
              <a:buChar char="•"/>
              <a:defRPr/>
            </a:lvl6pPr>
            <a:lvl7pPr marL="4267093" lvl="6" indent="-457189" algn="l">
              <a:spcBef>
                <a:spcPts val="480"/>
              </a:spcBef>
              <a:spcAft>
                <a:spcPts val="0"/>
              </a:spcAft>
              <a:buClr>
                <a:schemeClr val="dk1"/>
              </a:buClr>
              <a:buSzPts val="1800"/>
              <a:buChar char="•"/>
              <a:defRPr/>
            </a:lvl7pPr>
            <a:lvl8pPr marL="4876678" lvl="7" indent="-457189" algn="l">
              <a:spcBef>
                <a:spcPts val="480"/>
              </a:spcBef>
              <a:spcAft>
                <a:spcPts val="0"/>
              </a:spcAft>
              <a:buClr>
                <a:schemeClr val="dk1"/>
              </a:buClr>
              <a:buSzPts val="1800"/>
              <a:buChar char="•"/>
              <a:defRPr/>
            </a:lvl8pPr>
            <a:lvl9pPr marL="5486263" lvl="8" indent="-457189" algn="l">
              <a:spcBef>
                <a:spcPts val="480"/>
              </a:spcBef>
              <a:spcAft>
                <a:spcPts val="0"/>
              </a:spcAft>
              <a:buClr>
                <a:schemeClr val="dk1"/>
              </a:buClr>
              <a:buSzPts val="1800"/>
              <a:buChar char="•"/>
              <a:defRPr/>
            </a:lvl9pPr>
          </a:lstStyle>
          <a:p>
            <a:endParaRPr/>
          </a:p>
        </p:txBody>
      </p:sp>
      <p:pic>
        <p:nvPicPr>
          <p:cNvPr id="24" name="Google Shape;24;p52"/>
          <p:cNvPicPr preferRelativeResize="0"/>
          <p:nvPr/>
        </p:nvPicPr>
        <p:blipFill rotWithShape="1">
          <a:blip r:embed="rId2">
            <a:alphaModFix/>
          </a:blip>
          <a:srcRect/>
          <a:stretch/>
        </p:blipFill>
        <p:spPr>
          <a:xfrm>
            <a:off x="4981895" y="5847080"/>
            <a:ext cx="2228212" cy="720000"/>
          </a:xfrm>
          <a:prstGeom prst="rect">
            <a:avLst/>
          </a:prstGeom>
          <a:noFill/>
          <a:ln>
            <a:noFill/>
          </a:ln>
        </p:spPr>
      </p:pic>
    </p:spTree>
    <p:extLst>
      <p:ext uri="{BB962C8B-B14F-4D97-AF65-F5344CB8AC3E}">
        <p14:creationId xmlns:p14="http://schemas.microsoft.com/office/powerpoint/2010/main" val="287915382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15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05736182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51.xml><?xml version="1.0" encoding="utf-8"?>
<p:sldLayout xmlns:a="http://schemas.openxmlformats.org/drawingml/2006/main" xmlns:r="http://schemas.openxmlformats.org/officeDocument/2006/relationships" xmlns:p="http://schemas.openxmlformats.org/presentationml/2006/main" type="blank" preserve="1">
  <p:cSld name="1_Blank+logo">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E363C55A-914A-0A48-C77B-4197A1E975AA}"/>
              </a:ext>
            </a:extLst>
          </p:cNvPr>
          <p:cNvGrpSpPr/>
          <p:nvPr userDrawn="1"/>
        </p:nvGrpSpPr>
        <p:grpSpPr>
          <a:xfrm>
            <a:off x="9392911" y="6212702"/>
            <a:ext cx="2488502" cy="450134"/>
            <a:chOff x="9392911" y="6212702"/>
            <a:chExt cx="2488502" cy="450134"/>
          </a:xfrm>
        </p:grpSpPr>
        <p:pic>
          <p:nvPicPr>
            <p:cNvPr id="3" name="Picture 2" descr="Icon&#10;&#10;Description automatically generated">
              <a:extLst>
                <a:ext uri="{FF2B5EF4-FFF2-40B4-BE49-F238E27FC236}">
                  <a16:creationId xmlns:a16="http://schemas.microsoft.com/office/drawing/2014/main" id="{06CCC797-5A17-A9B2-5D2C-FD83170EF39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188699" y="6212702"/>
              <a:ext cx="566928" cy="196326"/>
            </a:xfrm>
            <a:prstGeom prst="rect">
              <a:avLst/>
            </a:prstGeom>
          </p:spPr>
        </p:pic>
        <p:sp>
          <p:nvSpPr>
            <p:cNvPr id="4" name="Rectangle 8">
              <a:extLst>
                <a:ext uri="{FF2B5EF4-FFF2-40B4-BE49-F238E27FC236}">
                  <a16:creationId xmlns:a16="http://schemas.microsoft.com/office/drawing/2014/main" id="{518B5643-1F48-822D-8A06-E9F357ED9FFC}"/>
                </a:ext>
              </a:extLst>
            </p:cNvPr>
            <p:cNvSpPr>
              <a:spLocks noChangeArrowheads="1"/>
            </p:cNvSpPr>
            <p:nvPr/>
          </p:nvSpPr>
          <p:spPr bwMode="auto">
            <a:xfrm>
              <a:off x="9392911" y="6355059"/>
              <a:ext cx="248850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400" b="0" i="0" u="none" strike="noStrike" kern="1200" cap="none" spc="0" normalizeH="0" baseline="0" noProof="0">
                  <a:ln>
                    <a:noFill/>
                  </a:ln>
                  <a:solidFill>
                    <a:srgbClr val="455560"/>
                  </a:solidFill>
                  <a:effectLst/>
                  <a:uLnTx/>
                  <a:uFillTx/>
                  <a:latin typeface="Calibri" panose="020F0502020204030204" pitchFamily="34" charset="0"/>
                  <a:ea typeface="+mn-ea"/>
                  <a:cs typeface="Arial" panose="020B0604020202020204" pitchFamily="34" charset="0"/>
                </a:rPr>
                <a:t>Slide credit: </a:t>
              </a:r>
              <a:r>
                <a:rPr kumimoji="0" lang="en-US" altLang="en-US" sz="1400" b="0" i="0" u="none" strike="noStrike" kern="1200" cap="none" spc="0" normalizeH="0" baseline="0" noProof="0">
                  <a:ln>
                    <a:noFill/>
                  </a:ln>
                  <a:solidFill>
                    <a:srgbClr val="455560"/>
                  </a:solidFill>
                  <a:effectLst/>
                  <a:uLnTx/>
                  <a:uFillTx/>
                  <a:latin typeface="Calibri" panose="020F0502020204030204" pitchFamily="34" charset="0"/>
                  <a:ea typeface="+mn-ea"/>
                  <a:cs typeface="Arial" panose="020B0604020202020204" pitchFamily="34" charset="0"/>
                  <a:hlinkClick r:id="rId3"/>
                </a:rPr>
                <a:t>clinicaloptions.com</a:t>
              </a:r>
              <a:endParaRPr kumimoji="0" lang="en-US" altLang="en-US" sz="1400" b="0" i="0" u="none" strike="noStrike" kern="1200" cap="none" spc="0" normalizeH="0" baseline="0" noProof="0">
                <a:ln>
                  <a:noFill/>
                </a:ln>
                <a:solidFill>
                  <a:srgbClr val="455560"/>
                </a:solidFill>
                <a:effectLst/>
                <a:uLnTx/>
                <a:uFillTx/>
                <a:latin typeface="Calibri" panose="020F0502020204030204" pitchFamily="34" charset="0"/>
                <a:ea typeface="+mn-ea"/>
                <a:cs typeface="Arial" panose="020B0604020202020204" pitchFamily="34" charset="0"/>
              </a:endParaRPr>
            </a:p>
          </p:txBody>
        </p:sp>
      </p:grpSp>
    </p:spTree>
    <p:extLst>
      <p:ext uri="{BB962C8B-B14F-4D97-AF65-F5344CB8AC3E}">
        <p14:creationId xmlns:p14="http://schemas.microsoft.com/office/powerpoint/2010/main" val="351645898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Promo Slide">
    <p:spTree>
      <p:nvGrpSpPr>
        <p:cNvPr id="1" name=""/>
        <p:cNvGrpSpPr/>
        <p:nvPr/>
      </p:nvGrpSpPr>
      <p:grpSpPr>
        <a:xfrm>
          <a:off x="0" y="0"/>
          <a:ext cx="0" cy="0"/>
          <a:chOff x="0" y="0"/>
          <a:chExt cx="0" cy="0"/>
        </a:xfrm>
      </p:grpSpPr>
      <p:pic>
        <p:nvPicPr>
          <p:cNvPr id="9" name="Picture 8" descr="Icon&#10;&#10;Description automatically generated">
            <a:extLst>
              <a:ext uri="{FF2B5EF4-FFF2-40B4-BE49-F238E27FC236}">
                <a16:creationId xmlns:a16="http://schemas.microsoft.com/office/drawing/2014/main" id="{3DD1DBC1-47DC-4810-B88C-6E04405379E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034666" y="5556666"/>
            <a:ext cx="3154680" cy="1092459"/>
          </a:xfrm>
          <a:prstGeom prst="rect">
            <a:avLst/>
          </a:prstGeom>
        </p:spPr>
      </p:pic>
      <p:sp>
        <p:nvSpPr>
          <p:cNvPr id="2" name="Title 1"/>
          <p:cNvSpPr>
            <a:spLocks noGrp="1"/>
          </p:cNvSpPr>
          <p:nvPr>
            <p:ph type="title"/>
          </p:nvPr>
        </p:nvSpPr>
        <p:spPr>
          <a:xfrm>
            <a:off x="514484" y="239715"/>
            <a:ext cx="11244016" cy="1674813"/>
          </a:xfrm>
          <a:prstGeom prst="rect">
            <a:avLst/>
          </a:prstGeom>
        </p:spPr>
        <p:txBody>
          <a:bodyPr/>
          <a:lstStyle>
            <a:lvl1pPr algn="ctr">
              <a:defRPr sz="3900">
                <a:solidFill>
                  <a:schemeClr val="bg2"/>
                </a:solidFill>
              </a:defRPr>
            </a:lvl1pPr>
          </a:lstStyle>
          <a:p>
            <a:r>
              <a:rPr lang="en-US"/>
              <a:t>Click to edit Master title style</a:t>
            </a:r>
            <a:endParaRPr lang="en-US" dirty="0"/>
          </a:p>
        </p:txBody>
      </p:sp>
      <p:sp>
        <p:nvSpPr>
          <p:cNvPr id="8" name="Content Placeholder 7"/>
          <p:cNvSpPr>
            <a:spLocks noGrp="1"/>
          </p:cNvSpPr>
          <p:nvPr>
            <p:ph sz="quarter" idx="10"/>
          </p:nvPr>
        </p:nvSpPr>
        <p:spPr>
          <a:xfrm>
            <a:off x="609759" y="1895477"/>
            <a:ext cx="10872444" cy="2605717"/>
          </a:xfrm>
          <a:prstGeom prst="rect">
            <a:avLst/>
          </a:prstGeom>
        </p:spPr>
        <p:txBody>
          <a:bodyPr/>
          <a:lstStyle>
            <a:lvl1pPr marL="0" indent="0">
              <a:buFontTx/>
              <a:buNone/>
              <a:defRPr sz="2000" b="1">
                <a:solidFill>
                  <a:schemeClr val="bg2"/>
                </a:solidFill>
              </a:defRPr>
            </a:lvl1pPr>
            <a:lvl2pPr>
              <a:buFontTx/>
              <a:buNone/>
              <a:defRPr/>
            </a:lvl2pPr>
            <a:lvl3pPr>
              <a:buFontTx/>
              <a:buNone/>
              <a:defRPr/>
            </a:lvl3pPr>
            <a:lvl4pPr>
              <a:buFontTx/>
              <a:buNone/>
              <a:defRPr/>
            </a:lvl4pPr>
            <a:lvl5pPr>
              <a:buFontTx/>
              <a:buNone/>
              <a:defRPr/>
            </a:lvl5pPr>
          </a:lstStyle>
          <a:p>
            <a:pPr lvl="0"/>
            <a:r>
              <a:rPr lang="en-US" dirty="0"/>
              <a:t>Edit Master text styles</a:t>
            </a:r>
          </a:p>
        </p:txBody>
      </p:sp>
      <p:cxnSp>
        <p:nvCxnSpPr>
          <p:cNvPr id="11" name="Straight Connector 10">
            <a:extLst>
              <a:ext uri="{FF2B5EF4-FFF2-40B4-BE49-F238E27FC236}">
                <a16:creationId xmlns:a16="http://schemas.microsoft.com/office/drawing/2014/main" id="{5FB50470-EA3D-49B4-8F28-4C9C1E0D226A}"/>
              </a:ext>
            </a:extLst>
          </p:cNvPr>
          <p:cNvCxnSpPr/>
          <p:nvPr userDrawn="1"/>
        </p:nvCxnSpPr>
        <p:spPr bwMode="auto">
          <a:xfrm>
            <a:off x="-22231" y="4605619"/>
            <a:ext cx="12214231" cy="0"/>
          </a:xfrm>
          <a:prstGeom prst="line">
            <a:avLst/>
          </a:prstGeom>
          <a:ln w="28575">
            <a:solidFill>
              <a:schemeClr val="tx1">
                <a:lumMod val="75000"/>
              </a:schemeClr>
            </a:solidFill>
            <a:headEnd type="none" w="med" len="med"/>
            <a:tailEnd type="none" w="med" len="med"/>
          </a:ln>
          <a:effectLst/>
        </p:spPr>
        <p:style>
          <a:lnRef idx="2">
            <a:schemeClr val="accent6"/>
          </a:lnRef>
          <a:fillRef idx="0">
            <a:schemeClr val="accent6"/>
          </a:fillRef>
          <a:effectRef idx="1">
            <a:schemeClr val="accent6"/>
          </a:effectRef>
          <a:fontRef idx="minor">
            <a:schemeClr val="tx1"/>
          </a:fontRef>
        </p:style>
      </p:cxnSp>
      <p:sp>
        <p:nvSpPr>
          <p:cNvPr id="14" name="Content Placeholder 9">
            <a:extLst>
              <a:ext uri="{FF2B5EF4-FFF2-40B4-BE49-F238E27FC236}">
                <a16:creationId xmlns:a16="http://schemas.microsoft.com/office/drawing/2014/main" id="{DF9EACC2-568A-498C-8601-A87328BD11D3}"/>
              </a:ext>
            </a:extLst>
          </p:cNvPr>
          <p:cNvSpPr>
            <a:spLocks noGrp="1"/>
          </p:cNvSpPr>
          <p:nvPr>
            <p:ph sz="quarter" idx="11"/>
          </p:nvPr>
        </p:nvSpPr>
        <p:spPr>
          <a:xfrm>
            <a:off x="514351" y="4856674"/>
            <a:ext cx="11283950" cy="1155939"/>
          </a:xfrm>
          <a:prstGeom prst="rect">
            <a:avLst/>
          </a:prstGeom>
        </p:spPr>
        <p:txBody>
          <a:bodyPr/>
          <a:lstStyle>
            <a:lvl1pPr>
              <a:buFontTx/>
              <a:buNone/>
              <a:defRPr sz="2400" b="1">
                <a:solidFill>
                  <a:srgbClr val="E1471D"/>
                </a:solidFill>
              </a:defRPr>
            </a:lvl1pPr>
            <a:lvl2pPr>
              <a:buFontTx/>
              <a:buNone/>
              <a:defRPr sz="2400"/>
            </a:lvl2pPr>
            <a:lvl3pPr>
              <a:buFontTx/>
              <a:buNone/>
              <a:defRPr sz="2400"/>
            </a:lvl3pPr>
            <a:lvl4pPr>
              <a:buFontTx/>
              <a:buNone/>
              <a:defRPr sz="2400"/>
            </a:lvl4pPr>
            <a:lvl5pPr>
              <a:buFontTx/>
              <a:buNone/>
              <a:defRPr sz="2400"/>
            </a:lvl5pPr>
          </a:lstStyle>
          <a:p>
            <a:pPr lvl="0"/>
            <a:r>
              <a:rPr lang="en-US" dirty="0"/>
              <a:t>Edit Master text styles</a:t>
            </a:r>
          </a:p>
        </p:txBody>
      </p:sp>
      <p:sp>
        <p:nvSpPr>
          <p:cNvPr id="15" name="Rectangle 14">
            <a:extLst>
              <a:ext uri="{FF2B5EF4-FFF2-40B4-BE49-F238E27FC236}">
                <a16:creationId xmlns:a16="http://schemas.microsoft.com/office/drawing/2014/main" id="{5BBD1E00-A2D3-4202-961C-9DF3DF2683C9}"/>
              </a:ext>
            </a:extLst>
          </p:cNvPr>
          <p:cNvSpPr/>
          <p:nvPr userDrawn="1"/>
        </p:nvSpPr>
        <p:spPr>
          <a:xfrm>
            <a:off x="1" y="6590270"/>
            <a:ext cx="12192000" cy="267732"/>
          </a:xfrm>
          <a:prstGeom prst="rect">
            <a:avLst/>
          </a:prstGeom>
          <a:solidFill>
            <a:schemeClr val="tx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Calibri"/>
              <a:ea typeface="+mn-ea"/>
              <a:cs typeface="+mn-cs"/>
            </a:endParaRPr>
          </a:p>
        </p:txBody>
      </p:sp>
      <p:cxnSp>
        <p:nvCxnSpPr>
          <p:cNvPr id="16" name="Straight Connector 15">
            <a:extLst>
              <a:ext uri="{FF2B5EF4-FFF2-40B4-BE49-F238E27FC236}">
                <a16:creationId xmlns:a16="http://schemas.microsoft.com/office/drawing/2014/main" id="{7590A4E9-08A7-4826-8D90-46B546D1F341}"/>
              </a:ext>
            </a:extLst>
          </p:cNvPr>
          <p:cNvCxnSpPr/>
          <p:nvPr userDrawn="1"/>
        </p:nvCxnSpPr>
        <p:spPr>
          <a:xfrm>
            <a:off x="1" y="6589713"/>
            <a:ext cx="12192000" cy="0"/>
          </a:xfrm>
          <a:prstGeom prst="line">
            <a:avLst/>
          </a:prstGeom>
          <a:ln w="19050">
            <a:solidFill>
              <a:srgbClr val="F47D5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730871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CDCC3B-CA12-4A4B-B5F5-D2062F3C58EC}"/>
              </a:ext>
            </a:extLst>
          </p:cNvPr>
          <p:cNvSpPr>
            <a:spLocks noGrp="1"/>
          </p:cNvSpPr>
          <p:nvPr>
            <p:ph type="title" hasCustomPrompt="1"/>
          </p:nvPr>
        </p:nvSpPr>
        <p:spPr>
          <a:xfrm>
            <a:off x="407988" y="1486306"/>
            <a:ext cx="5185093" cy="2649135"/>
          </a:xfrm>
        </p:spPr>
        <p:txBody>
          <a:bodyPr anchor="b" anchorCtr="0">
            <a:normAutofit/>
          </a:bodyPr>
          <a:lstStyle>
            <a:lvl1pPr>
              <a:lnSpc>
                <a:spcPct val="100000"/>
              </a:lnSpc>
              <a:defRPr sz="4000">
                <a:solidFill>
                  <a:schemeClr val="accent1"/>
                </a:solidFill>
              </a:defRPr>
            </a:lvl1pPr>
          </a:lstStyle>
          <a:p>
            <a:r>
              <a:rPr lang="en-US"/>
              <a:t>Click to enter title here</a:t>
            </a:r>
          </a:p>
        </p:txBody>
      </p:sp>
      <p:sp>
        <p:nvSpPr>
          <p:cNvPr id="6" name="Picture Placeholder 12">
            <a:extLst>
              <a:ext uri="{FF2B5EF4-FFF2-40B4-BE49-F238E27FC236}">
                <a16:creationId xmlns:a16="http://schemas.microsoft.com/office/drawing/2014/main" id="{3506CBD9-0F78-454A-9842-87C2546180B8}"/>
              </a:ext>
            </a:extLst>
          </p:cNvPr>
          <p:cNvSpPr>
            <a:spLocks noGrp="1"/>
          </p:cNvSpPr>
          <p:nvPr>
            <p:ph type="pic" sz="quarter" idx="20"/>
          </p:nvPr>
        </p:nvSpPr>
        <p:spPr>
          <a:xfrm>
            <a:off x="6188477" y="0"/>
            <a:ext cx="6004761" cy="6865200"/>
          </a:xfrm>
          <a:custGeom>
            <a:avLst/>
            <a:gdLst>
              <a:gd name="connsiteX0" fmla="*/ 1547827 w 6004761"/>
              <a:gd name="connsiteY0" fmla="*/ 0 h 6864096"/>
              <a:gd name="connsiteX1" fmla="*/ 6004760 w 6004761"/>
              <a:gd name="connsiteY1" fmla="*/ 0 h 6864096"/>
              <a:gd name="connsiteX2" fmla="*/ 6004761 w 6004761"/>
              <a:gd name="connsiteY2" fmla="*/ 6864096 h 6864096"/>
              <a:gd name="connsiteX3" fmla="*/ 1554450 w 6004761"/>
              <a:gd name="connsiteY3" fmla="*/ 6864096 h 6864096"/>
              <a:gd name="connsiteX4" fmla="*/ 1379124 w 6004761"/>
              <a:gd name="connsiteY4" fmla="*/ 6702826 h 6864096"/>
              <a:gd name="connsiteX5" fmla="*/ 0 w 6004761"/>
              <a:gd name="connsiteY5" fmla="*/ 3429001 h 6864096"/>
              <a:gd name="connsiteX6" fmla="*/ 1379124 w 6004761"/>
              <a:gd name="connsiteY6" fmla="*/ 155178 h 6864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04761" h="6864096">
                <a:moveTo>
                  <a:pt x="1547827" y="0"/>
                </a:moveTo>
                <a:lnTo>
                  <a:pt x="6004760" y="0"/>
                </a:lnTo>
                <a:lnTo>
                  <a:pt x="6004761" y="6864096"/>
                </a:lnTo>
                <a:lnTo>
                  <a:pt x="1554450" y="6864096"/>
                </a:lnTo>
                <a:lnTo>
                  <a:pt x="1379124" y="6702826"/>
                </a:lnTo>
                <a:cubicBezTo>
                  <a:pt x="528239" y="5871990"/>
                  <a:pt x="0" y="4712184"/>
                  <a:pt x="0" y="3429001"/>
                </a:cubicBezTo>
                <a:cubicBezTo>
                  <a:pt x="0" y="2145819"/>
                  <a:pt x="528239" y="986013"/>
                  <a:pt x="1379124" y="155178"/>
                </a:cubicBezTo>
                <a:close/>
              </a:path>
            </a:pathLst>
          </a:custGeom>
          <a:solidFill>
            <a:schemeClr val="accent1"/>
          </a:solidFill>
        </p:spPr>
        <p:txBody>
          <a:bodyPr wrap="square" tIns="432000" bIns="648000" anchor="ctr">
            <a:noAutofit/>
          </a:bodyPr>
          <a:lstStyle>
            <a:lvl1pPr marL="0" indent="0" algn="ctr">
              <a:lnSpc>
                <a:spcPct val="100000"/>
              </a:lnSpc>
              <a:buNone/>
              <a:defRPr sz="1600" b="1">
                <a:solidFill>
                  <a:schemeClr val="bg1"/>
                </a:solidFill>
              </a:defRPr>
            </a:lvl1pPr>
          </a:lstStyle>
          <a:p>
            <a:endParaRPr lang="en-US"/>
          </a:p>
        </p:txBody>
      </p:sp>
      <p:pic>
        <p:nvPicPr>
          <p:cNvPr id="7" name="Picture 2" descr="Image result for ASTRAZENECA LOGO">
            <a:extLst>
              <a:ext uri="{FF2B5EF4-FFF2-40B4-BE49-F238E27FC236}">
                <a16:creationId xmlns:a16="http://schemas.microsoft.com/office/drawing/2014/main" id="{1ED72C3C-E918-420F-9374-6F1CBE3946F7}"/>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412277" y="576768"/>
            <a:ext cx="2405987" cy="651957"/>
          </a:xfrm>
          <a:prstGeom prst="rect">
            <a:avLst/>
          </a:prstGeom>
          <a:noFill/>
          <a:extLst>
            <a:ext uri="{909E8E84-426E-40DD-AFC4-6F175D3DCCD1}">
              <a14:hiddenFill xmlns:a14="http://schemas.microsoft.com/office/drawing/2010/main">
                <a:solidFill>
                  <a:srgbClr val="FFFFFF"/>
                </a:solidFill>
              </a14:hiddenFill>
            </a:ext>
          </a:extLst>
        </p:spPr>
      </p:pic>
      <p:sp>
        <p:nvSpPr>
          <p:cNvPr id="10" name="Text Placeholder 9">
            <a:extLst>
              <a:ext uri="{FF2B5EF4-FFF2-40B4-BE49-F238E27FC236}">
                <a16:creationId xmlns:a16="http://schemas.microsoft.com/office/drawing/2014/main" id="{632E5583-912E-4EA8-8EDC-7B6B86E76274}"/>
              </a:ext>
            </a:extLst>
          </p:cNvPr>
          <p:cNvSpPr>
            <a:spLocks noGrp="1"/>
          </p:cNvSpPr>
          <p:nvPr>
            <p:ph type="body" sz="quarter" idx="21" hasCustomPrompt="1"/>
          </p:nvPr>
        </p:nvSpPr>
        <p:spPr>
          <a:xfrm>
            <a:off x="407990" y="4328934"/>
            <a:ext cx="5184775" cy="1203767"/>
          </a:xfrm>
          <a:prstGeom prst="rect">
            <a:avLst/>
          </a:prstGeom>
        </p:spPr>
        <p:txBody>
          <a:bodyPr lIns="0">
            <a:normAutofit/>
          </a:bodyPr>
          <a:lstStyle>
            <a:lvl1pPr marL="0" indent="0">
              <a:lnSpc>
                <a:spcPct val="100000"/>
              </a:lnSpc>
              <a:buNone/>
              <a:defRPr sz="2400">
                <a:solidFill>
                  <a:schemeClr val="tx1"/>
                </a:solidFill>
              </a:defRPr>
            </a:lvl1pPr>
          </a:lstStyle>
          <a:p>
            <a:pPr lvl="0"/>
            <a:r>
              <a:rPr lang="en-US"/>
              <a:t>Click to add subtitle / presenter name</a:t>
            </a:r>
          </a:p>
        </p:txBody>
      </p:sp>
      <p:sp>
        <p:nvSpPr>
          <p:cNvPr id="12" name="Rectangle 11">
            <a:extLst>
              <a:ext uri="{FF2B5EF4-FFF2-40B4-BE49-F238E27FC236}">
                <a16:creationId xmlns:a16="http://schemas.microsoft.com/office/drawing/2014/main" id="{06231862-37A9-4364-9D96-47810B11870D}"/>
              </a:ext>
            </a:extLst>
          </p:cNvPr>
          <p:cNvSpPr/>
          <p:nvPr userDrawn="1"/>
        </p:nvSpPr>
        <p:spPr>
          <a:xfrm>
            <a:off x="342900" y="404813"/>
            <a:ext cx="2794000" cy="920488"/>
          </a:xfrm>
          <a:prstGeom prst="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spcAft>
                <a:spcPts val="600"/>
              </a:spcAft>
            </a:pPr>
            <a:endParaRPr lang="en-US" sz="2400" err="1">
              <a:latin typeface="+mj-lt"/>
            </a:endParaRPr>
          </a:p>
        </p:txBody>
      </p:sp>
      <p:sp>
        <p:nvSpPr>
          <p:cNvPr id="3" name="Date Placeholder 2">
            <a:extLst>
              <a:ext uri="{FF2B5EF4-FFF2-40B4-BE49-F238E27FC236}">
                <a16:creationId xmlns:a16="http://schemas.microsoft.com/office/drawing/2014/main" id="{39E6A1CD-3FD6-4AD3-876A-75F060E88A2E}"/>
              </a:ext>
            </a:extLst>
          </p:cNvPr>
          <p:cNvSpPr>
            <a:spLocks noGrp="1"/>
          </p:cNvSpPr>
          <p:nvPr>
            <p:ph type="dt" sz="half" idx="26"/>
          </p:nvPr>
        </p:nvSpPr>
        <p:spPr>
          <a:xfrm>
            <a:off x="407987" y="5887669"/>
            <a:ext cx="1279359" cy="309145"/>
          </a:xfrm>
          <a:prstGeom prst="rect">
            <a:avLst/>
          </a:prstGeom>
        </p:spPr>
        <p:txBody>
          <a:bodyPr lIns="0"/>
          <a:lstStyle>
            <a:lvl1pPr algn="l">
              <a:lnSpc>
                <a:spcPct val="100000"/>
              </a:lnSpc>
              <a:defRPr/>
            </a:lvl1pPr>
          </a:lstStyle>
          <a:p>
            <a:endParaRPr lang="en-GB"/>
          </a:p>
        </p:txBody>
      </p:sp>
      <p:sp>
        <p:nvSpPr>
          <p:cNvPr id="8" name="Text Placeholder 7">
            <a:extLst>
              <a:ext uri="{FF2B5EF4-FFF2-40B4-BE49-F238E27FC236}">
                <a16:creationId xmlns:a16="http://schemas.microsoft.com/office/drawing/2014/main" id="{7468ED59-10F2-418A-8E8D-5A205AB6BDFD}"/>
              </a:ext>
            </a:extLst>
          </p:cNvPr>
          <p:cNvSpPr>
            <a:spLocks noGrp="1"/>
          </p:cNvSpPr>
          <p:nvPr>
            <p:ph type="body" sz="quarter" idx="27" hasCustomPrompt="1"/>
          </p:nvPr>
        </p:nvSpPr>
        <p:spPr>
          <a:xfrm>
            <a:off x="407990" y="6420913"/>
            <a:ext cx="5184775" cy="234414"/>
          </a:xfrm>
        </p:spPr>
        <p:txBody>
          <a:bodyPr lIns="0" tIns="36000" rIns="0" bIns="36000" anchor="ctr" anchorCtr="0">
            <a:spAutoFit/>
          </a:bodyPr>
          <a:lstStyle>
            <a:lvl1pPr marL="0" indent="0">
              <a:lnSpc>
                <a:spcPct val="100000"/>
              </a:lnSpc>
              <a:buNone/>
              <a:defRPr sz="1051"/>
            </a:lvl1pPr>
            <a:lvl2pPr marL="431989" indent="0">
              <a:buNone/>
              <a:defRPr sz="1051"/>
            </a:lvl2pPr>
            <a:lvl3pPr marL="683983" indent="0">
              <a:buNone/>
              <a:defRPr sz="1051"/>
            </a:lvl3pPr>
            <a:lvl4pPr marL="827979" indent="0">
              <a:buNone/>
              <a:defRPr sz="1051"/>
            </a:lvl4pPr>
            <a:lvl5pPr marL="959376" indent="0">
              <a:buNone/>
              <a:defRPr sz="1051"/>
            </a:lvl5pPr>
          </a:lstStyle>
          <a:p>
            <a:pPr lvl="0"/>
            <a:r>
              <a:rPr lang="en-US"/>
              <a:t>Click to add confidentiality statement here</a:t>
            </a:r>
          </a:p>
        </p:txBody>
      </p:sp>
      <p:pic>
        <p:nvPicPr>
          <p:cNvPr id="11" name="Picture 10" descr="msd_ifl_lg_rgb_tl_dkgry.jpg">
            <a:extLst>
              <a:ext uri="{FF2B5EF4-FFF2-40B4-BE49-F238E27FC236}">
                <a16:creationId xmlns:a16="http://schemas.microsoft.com/office/drawing/2014/main" id="{D9CC5284-E474-48CB-8776-307F16CBEF55}"/>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3027630" y="498906"/>
            <a:ext cx="2565135" cy="1038399"/>
          </a:xfrm>
          <a:prstGeom prst="rect">
            <a:avLst/>
          </a:prstGeom>
        </p:spPr>
      </p:pic>
    </p:spTree>
    <p:custDataLst>
      <p:tags r:id="rId1"/>
    </p:custDataLst>
    <p:extLst>
      <p:ext uri="{BB962C8B-B14F-4D97-AF65-F5344CB8AC3E}">
        <p14:creationId xmlns:p14="http://schemas.microsoft.com/office/powerpoint/2010/main" val="43214433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extLst>
    <p:ext uri="{DCECCB84-F9BA-43D5-87BE-67443E8EF086}">
      <p15:sldGuideLst xmlns:p15="http://schemas.microsoft.com/office/powerpoint/2012/main">
        <p15:guide id="1" pos="3522">
          <p15:clr>
            <a:srgbClr val="C35EA4"/>
          </p15:clr>
        </p15:guide>
      </p15:sldGuideLst>
    </p:ext>
  </p:extLst>
</p:sldLayout>
</file>

<file path=ppt/slideLayouts/slideLayout154.xml><?xml version="1.0" encoding="utf-8"?>
<p:sldLayout xmlns:a="http://schemas.openxmlformats.org/drawingml/2006/main" xmlns:r="http://schemas.openxmlformats.org/officeDocument/2006/relationships" xmlns:p="http://schemas.openxmlformats.org/presentationml/2006/main" showMasterSp="0" preserve="1" userDrawn="1">
  <p:cSld name="Section Divider">
    <p:spTree>
      <p:nvGrpSpPr>
        <p:cNvPr id="1" name=""/>
        <p:cNvGrpSpPr/>
        <p:nvPr/>
      </p:nvGrpSpPr>
      <p:grpSpPr>
        <a:xfrm>
          <a:off x="0" y="0"/>
          <a:ext cx="0" cy="0"/>
          <a:chOff x="0" y="0"/>
          <a:chExt cx="0" cy="0"/>
        </a:xfrm>
      </p:grpSpPr>
      <p:sp>
        <p:nvSpPr>
          <p:cNvPr id="13" name="Title 12">
            <a:extLst>
              <a:ext uri="{FF2B5EF4-FFF2-40B4-BE49-F238E27FC236}">
                <a16:creationId xmlns:a16="http://schemas.microsoft.com/office/drawing/2014/main" id="{4447ADDD-920E-4BEB-819B-9759B3CF06AB}"/>
              </a:ext>
            </a:extLst>
          </p:cNvPr>
          <p:cNvSpPr>
            <a:spLocks noGrp="1"/>
          </p:cNvSpPr>
          <p:nvPr>
            <p:ph type="title" hasCustomPrompt="1"/>
          </p:nvPr>
        </p:nvSpPr>
        <p:spPr>
          <a:xfrm>
            <a:off x="2" y="0"/>
            <a:ext cx="5562601" cy="6858000"/>
          </a:xfrm>
          <a:custGeom>
            <a:avLst/>
            <a:gdLst>
              <a:gd name="connsiteX0" fmla="*/ 0 w 5562601"/>
              <a:gd name="connsiteY0" fmla="*/ 0 h 6858000"/>
              <a:gd name="connsiteX1" fmla="*/ 3124199 w 5562601"/>
              <a:gd name="connsiteY1" fmla="*/ 0 h 6858000"/>
              <a:gd name="connsiteX2" fmla="*/ 3694793 w 5562601"/>
              <a:gd name="connsiteY2" fmla="*/ 0 h 6858000"/>
              <a:gd name="connsiteX3" fmla="*/ 3762493 w 5562601"/>
              <a:gd name="connsiteY3" fmla="*/ 43402 h 6858000"/>
              <a:gd name="connsiteX4" fmla="*/ 5562601 w 5562601"/>
              <a:gd name="connsiteY4" fmla="*/ 3429000 h 6858000"/>
              <a:gd name="connsiteX5" fmla="*/ 3762493 w 5562601"/>
              <a:gd name="connsiteY5" fmla="*/ 6814598 h 6858000"/>
              <a:gd name="connsiteX6" fmla="*/ 3694792 w 5562601"/>
              <a:gd name="connsiteY6" fmla="*/ 6858000 h 6858000"/>
              <a:gd name="connsiteX7" fmla="*/ 0 w 5562601"/>
              <a:gd name="connsiteY7" fmla="*/ 6858000 h 6858000"/>
              <a:gd name="connsiteX8" fmla="*/ 0 w 5562601"/>
              <a:gd name="connsiteY8" fmla="*/ 260168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62601" h="6858000">
                <a:moveTo>
                  <a:pt x="0" y="0"/>
                </a:moveTo>
                <a:lnTo>
                  <a:pt x="3124199" y="0"/>
                </a:lnTo>
                <a:lnTo>
                  <a:pt x="3694793" y="0"/>
                </a:lnTo>
                <a:lnTo>
                  <a:pt x="3762493" y="43402"/>
                </a:lnTo>
                <a:cubicBezTo>
                  <a:pt x="4848549" y="777127"/>
                  <a:pt x="5562601" y="2019676"/>
                  <a:pt x="5562601" y="3429000"/>
                </a:cubicBezTo>
                <a:cubicBezTo>
                  <a:pt x="5562601" y="4838325"/>
                  <a:pt x="4848549" y="6080873"/>
                  <a:pt x="3762493" y="6814598"/>
                </a:cubicBezTo>
                <a:lnTo>
                  <a:pt x="3694792" y="6858000"/>
                </a:lnTo>
                <a:lnTo>
                  <a:pt x="0" y="6858000"/>
                </a:lnTo>
                <a:lnTo>
                  <a:pt x="0" y="2601686"/>
                </a:lnTo>
                <a:close/>
              </a:path>
            </a:pathLst>
          </a:custGeom>
          <a:solidFill>
            <a:schemeClr val="accent1"/>
          </a:solidFill>
        </p:spPr>
        <p:txBody>
          <a:bodyPr wrap="square" lIns="396000" tIns="2160000" bIns="2880000" anchor="ctr" anchorCtr="0">
            <a:normAutofit/>
          </a:bodyPr>
          <a:lstStyle>
            <a:lvl1pPr>
              <a:lnSpc>
                <a:spcPct val="100000"/>
              </a:lnSpc>
              <a:defRPr sz="4000">
                <a:solidFill>
                  <a:schemeClr val="bg1"/>
                </a:solidFill>
              </a:defRPr>
            </a:lvl1pPr>
          </a:lstStyle>
          <a:p>
            <a:r>
              <a:rPr lang="en-US" dirty="0"/>
              <a:t>Click to enter</a:t>
            </a:r>
            <a:br>
              <a:rPr lang="en-US" dirty="0"/>
            </a:br>
            <a:r>
              <a:rPr lang="en-US" dirty="0"/>
              <a:t>section title here</a:t>
            </a:r>
            <a:endParaRPr lang="en-GB" dirty="0"/>
          </a:p>
        </p:txBody>
      </p:sp>
      <p:sp>
        <p:nvSpPr>
          <p:cNvPr id="20" name="Text Placeholder 30">
            <a:extLst>
              <a:ext uri="{FF2B5EF4-FFF2-40B4-BE49-F238E27FC236}">
                <a16:creationId xmlns:a16="http://schemas.microsoft.com/office/drawing/2014/main" id="{9A77974F-FF01-4E3F-957B-CC5A44F8CE16}"/>
              </a:ext>
            </a:extLst>
          </p:cNvPr>
          <p:cNvSpPr txBox="1">
            <a:spLocks/>
          </p:cNvSpPr>
          <p:nvPr userDrawn="1"/>
        </p:nvSpPr>
        <p:spPr>
          <a:xfrm>
            <a:off x="11597151" y="6303999"/>
            <a:ext cx="294812" cy="355099"/>
          </a:xfrm>
          <a:prstGeom prst="rect">
            <a:avLst/>
          </a:prstGeom>
          <a:blipFill>
            <a:blip r:embed="rId3">
              <a:extLst>
                <a:ext uri="{96DAC541-7B7A-43D3-8B79-37D633B846F1}">
                  <asvg:svgBlip xmlns:asvg="http://schemas.microsoft.com/office/drawing/2016/SVG/main" r:embed="rId4"/>
                </a:ext>
              </a:extLst>
            </a:blip>
            <a:stretch>
              <a:fillRect/>
            </a:stretch>
          </a:blipFill>
        </p:spPr>
        <p:txBody>
          <a:bodyPr/>
          <a:lstStyle>
            <a:lvl1pPr marL="0" indent="0" algn="l" defTabSz="914400" rtl="0" eaLnBrk="1" latinLnBrk="0" hangingPunct="1">
              <a:lnSpc>
                <a:spcPct val="90000"/>
              </a:lnSpc>
              <a:spcBef>
                <a:spcPts val="0"/>
              </a:spcBef>
              <a:spcAft>
                <a:spcPts val="600"/>
              </a:spcAft>
              <a:buFont typeface="Arial" panose="020B0604020202020204" pitchFamily="34" charset="0"/>
              <a:buNone/>
              <a:defRPr sz="1600" kern="1200">
                <a:solidFill>
                  <a:schemeClr val="tx2"/>
                </a:solidFill>
                <a:latin typeface="+mn-lt"/>
                <a:ea typeface="+mn-ea"/>
                <a:cs typeface="+mn-cs"/>
              </a:defRPr>
            </a:lvl1pPr>
            <a:lvl2pPr marL="228600" indent="-228600" algn="l" defTabSz="914400" rtl="0" eaLnBrk="1" latinLnBrk="0" hangingPunct="1">
              <a:lnSpc>
                <a:spcPct val="90000"/>
              </a:lnSpc>
              <a:spcBef>
                <a:spcPts val="0"/>
              </a:spcBef>
              <a:spcAft>
                <a:spcPts val="600"/>
              </a:spcAft>
              <a:buClr>
                <a:schemeClr val="accent1"/>
              </a:buClr>
              <a:buSzPct val="90000"/>
              <a:buFont typeface="Arial" panose="020B0604020202020204" pitchFamily="34" charset="0"/>
              <a:buChar char="•"/>
              <a:defRPr sz="1600" kern="1200">
                <a:solidFill>
                  <a:schemeClr val="tx2"/>
                </a:solidFill>
                <a:latin typeface="+mn-lt"/>
                <a:ea typeface="+mn-ea"/>
                <a:cs typeface="+mn-cs"/>
              </a:defRPr>
            </a:lvl2pPr>
            <a:lvl3pPr marL="444500" indent="-228600" algn="l" defTabSz="914400" rtl="0" eaLnBrk="1" latinLnBrk="0" hangingPunct="1">
              <a:lnSpc>
                <a:spcPct val="90000"/>
              </a:lnSpc>
              <a:spcBef>
                <a:spcPts val="0"/>
              </a:spcBef>
              <a:spcAft>
                <a:spcPts val="600"/>
              </a:spcAft>
              <a:buClr>
                <a:schemeClr val="accent1"/>
              </a:buClr>
              <a:buSzPct val="90000"/>
              <a:buFont typeface="Arial" panose="020B0604020202020204" pitchFamily="34" charset="0"/>
              <a:buChar char="•"/>
              <a:defRPr sz="1400" kern="1200">
                <a:solidFill>
                  <a:schemeClr val="tx2"/>
                </a:solidFill>
                <a:latin typeface="+mn-lt"/>
                <a:ea typeface="+mn-ea"/>
                <a:cs typeface="+mn-cs"/>
              </a:defRPr>
            </a:lvl3pPr>
            <a:lvl4pPr marL="625475" indent="-228600" algn="l" defTabSz="914400" rtl="0" eaLnBrk="1" latinLnBrk="0" hangingPunct="1">
              <a:lnSpc>
                <a:spcPct val="90000"/>
              </a:lnSpc>
              <a:spcBef>
                <a:spcPts val="0"/>
              </a:spcBef>
              <a:spcAft>
                <a:spcPts val="600"/>
              </a:spcAft>
              <a:buClr>
                <a:schemeClr val="accent1"/>
              </a:buClr>
              <a:buSzPct val="90000"/>
              <a:buFont typeface="Arial" panose="020B0604020202020204" pitchFamily="34" charset="0"/>
              <a:buChar char="•"/>
              <a:defRPr sz="1200" kern="1200">
                <a:solidFill>
                  <a:schemeClr val="tx2"/>
                </a:solidFill>
                <a:latin typeface="+mn-lt"/>
                <a:ea typeface="+mn-ea"/>
                <a:cs typeface="+mn-cs"/>
              </a:defRPr>
            </a:lvl4pPr>
            <a:lvl5pPr marL="806450" indent="-228600" algn="l" defTabSz="914400" rtl="0" eaLnBrk="1" latinLnBrk="0" hangingPunct="1">
              <a:lnSpc>
                <a:spcPct val="90000"/>
              </a:lnSpc>
              <a:spcBef>
                <a:spcPts val="0"/>
              </a:spcBef>
              <a:spcAft>
                <a:spcPts val="600"/>
              </a:spcAft>
              <a:buClr>
                <a:schemeClr val="accent1"/>
              </a:buClr>
              <a:buSzPct val="90000"/>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GB" sz="1600"/>
              <a:t> </a:t>
            </a:r>
          </a:p>
        </p:txBody>
      </p:sp>
      <p:sp>
        <p:nvSpPr>
          <p:cNvPr id="10" name="Date Placeholder 9">
            <a:extLst>
              <a:ext uri="{FF2B5EF4-FFF2-40B4-BE49-F238E27FC236}">
                <a16:creationId xmlns:a16="http://schemas.microsoft.com/office/drawing/2014/main" id="{41CC83E6-E70E-43EE-817C-4F68FB75EFD9}"/>
              </a:ext>
            </a:extLst>
          </p:cNvPr>
          <p:cNvSpPr>
            <a:spLocks noGrp="1"/>
          </p:cNvSpPr>
          <p:nvPr>
            <p:ph type="dt" sz="half" idx="35"/>
          </p:nvPr>
        </p:nvSpPr>
        <p:spPr>
          <a:xfrm>
            <a:off x="10137663" y="6456260"/>
            <a:ext cx="1279359" cy="309145"/>
          </a:xfrm>
          <a:prstGeom prst="rect">
            <a:avLst/>
          </a:prstGeom>
        </p:spPr>
        <p:txBody>
          <a:bodyPr/>
          <a:lstStyle>
            <a:lvl1pPr>
              <a:lnSpc>
                <a:spcPct val="100000"/>
              </a:lnSpc>
              <a:defRPr/>
            </a:lvl1pPr>
          </a:lstStyle>
          <a:p>
            <a:endParaRPr lang="en-GB"/>
          </a:p>
        </p:txBody>
      </p:sp>
    </p:spTree>
    <p:custDataLst>
      <p:tags r:id="rId1"/>
    </p:custDataLst>
    <p:extLst>
      <p:ext uri="{BB962C8B-B14F-4D97-AF65-F5344CB8AC3E}">
        <p14:creationId xmlns:p14="http://schemas.microsoft.com/office/powerpoint/2010/main" val="206095024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Key Statement">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DCFFF0-7218-4B33-8DFC-E37157D920C0}"/>
              </a:ext>
            </a:extLst>
          </p:cNvPr>
          <p:cNvSpPr>
            <a:spLocks noGrp="1"/>
          </p:cNvSpPr>
          <p:nvPr>
            <p:ph type="title" hasCustomPrompt="1"/>
          </p:nvPr>
        </p:nvSpPr>
        <p:spPr>
          <a:xfrm>
            <a:off x="3288323" y="555585"/>
            <a:ext cx="5615355" cy="5614275"/>
          </a:xfrm>
          <a:prstGeom prst="ellipse">
            <a:avLst/>
          </a:prstGeom>
          <a:solidFill>
            <a:schemeClr val="bg1"/>
          </a:solidFill>
        </p:spPr>
        <p:txBody>
          <a:bodyPr anchor="ctr" anchorCtr="0">
            <a:normAutofit/>
          </a:bodyPr>
          <a:lstStyle>
            <a:lvl1pPr algn="ctr">
              <a:defRPr sz="4000">
                <a:solidFill>
                  <a:schemeClr val="accent1"/>
                </a:solidFill>
              </a:defRPr>
            </a:lvl1pPr>
          </a:lstStyle>
          <a:p>
            <a:r>
              <a:rPr lang="en-US"/>
              <a:t>Click to add key statement</a:t>
            </a:r>
          </a:p>
        </p:txBody>
      </p:sp>
      <p:sp>
        <p:nvSpPr>
          <p:cNvPr id="3" name="Date Placeholder 2">
            <a:extLst>
              <a:ext uri="{FF2B5EF4-FFF2-40B4-BE49-F238E27FC236}">
                <a16:creationId xmlns:a16="http://schemas.microsoft.com/office/drawing/2014/main" id="{BA8931D2-AD7B-454A-86A6-EA48B20C0CCA}"/>
              </a:ext>
            </a:extLst>
          </p:cNvPr>
          <p:cNvSpPr>
            <a:spLocks noGrp="1"/>
          </p:cNvSpPr>
          <p:nvPr>
            <p:ph type="dt" sz="half" idx="10"/>
          </p:nvPr>
        </p:nvSpPr>
        <p:spPr>
          <a:xfrm>
            <a:off x="10137663" y="6456260"/>
            <a:ext cx="1279359" cy="309145"/>
          </a:xfrm>
          <a:prstGeom prst="rect">
            <a:avLst/>
          </a:prstGeom>
        </p:spPr>
        <p:txBody>
          <a:bodyPr/>
          <a:lstStyle>
            <a:lvl1pPr>
              <a:defRPr>
                <a:solidFill>
                  <a:schemeClr val="bg1"/>
                </a:solidFill>
              </a:defRPr>
            </a:lvl1pPr>
          </a:lstStyle>
          <a:p>
            <a:endParaRPr lang="en-GB"/>
          </a:p>
        </p:txBody>
      </p:sp>
      <p:sp>
        <p:nvSpPr>
          <p:cNvPr id="5" name="Slide Number Placeholder 4">
            <a:extLst>
              <a:ext uri="{FF2B5EF4-FFF2-40B4-BE49-F238E27FC236}">
                <a16:creationId xmlns:a16="http://schemas.microsoft.com/office/drawing/2014/main" id="{5C0FD97D-3F39-4649-B10A-ECD97F370F22}"/>
              </a:ext>
            </a:extLst>
          </p:cNvPr>
          <p:cNvSpPr>
            <a:spLocks noGrp="1"/>
          </p:cNvSpPr>
          <p:nvPr>
            <p:ph type="sldNum" sz="quarter" idx="12"/>
          </p:nvPr>
        </p:nvSpPr>
        <p:spPr>
          <a:xfrm>
            <a:off x="1" y="6456260"/>
            <a:ext cx="407988" cy="309145"/>
          </a:xfrm>
          <a:prstGeom prst="rect">
            <a:avLst/>
          </a:prstGeom>
        </p:spPr>
        <p:txBody>
          <a:bodyPr/>
          <a:lstStyle>
            <a:lvl1pPr>
              <a:defRPr>
                <a:solidFill>
                  <a:schemeClr val="bg1"/>
                </a:solidFill>
              </a:defRPr>
            </a:lvl1pPr>
          </a:lstStyle>
          <a:p>
            <a:fld id="{F8E47D07-9D1E-4FE9-B31A-2F5863681021}" type="slidenum">
              <a:rPr lang="en-GB" smtClean="0"/>
              <a:pPr/>
              <a:t>‹#›</a:t>
            </a:fld>
            <a:endParaRPr lang="en-GB"/>
          </a:p>
        </p:txBody>
      </p:sp>
    </p:spTree>
    <p:custDataLst>
      <p:tags r:id="rId1"/>
    </p:custDataLst>
    <p:extLst>
      <p:ext uri="{BB962C8B-B14F-4D97-AF65-F5344CB8AC3E}">
        <p14:creationId xmlns:p14="http://schemas.microsoft.com/office/powerpoint/2010/main" val="149329432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9635B2-3D27-4FA3-B863-05E4C9624AB6}"/>
              </a:ext>
            </a:extLst>
          </p:cNvPr>
          <p:cNvSpPr>
            <a:spLocks noGrp="1"/>
          </p:cNvSpPr>
          <p:nvPr>
            <p:ph type="title" hasCustomPrompt="1"/>
          </p:nvPr>
        </p:nvSpPr>
        <p:spPr>
          <a:xfrm>
            <a:off x="407989" y="159280"/>
            <a:ext cx="11376025" cy="1007427"/>
          </a:xfrm>
        </p:spPr>
        <p:txBody>
          <a:bodyPr>
            <a:normAutofit/>
          </a:bodyPr>
          <a:lstStyle>
            <a:lvl1pPr>
              <a:defRPr sz="3733"/>
            </a:lvl1pPr>
          </a:lstStyle>
          <a:p>
            <a:r>
              <a:rPr lang="en-US" dirty="0"/>
              <a:t>Click to enter title here</a:t>
            </a:r>
          </a:p>
        </p:txBody>
      </p:sp>
      <p:sp>
        <p:nvSpPr>
          <p:cNvPr id="6" name="Text Placeholder 96">
            <a:extLst>
              <a:ext uri="{FF2B5EF4-FFF2-40B4-BE49-F238E27FC236}">
                <a16:creationId xmlns:a16="http://schemas.microsoft.com/office/drawing/2014/main" id="{462FAF15-0CB5-418E-A59C-EA8FADE526AE}"/>
              </a:ext>
            </a:extLst>
          </p:cNvPr>
          <p:cNvSpPr>
            <a:spLocks noGrp="1"/>
          </p:cNvSpPr>
          <p:nvPr>
            <p:ph type="body" sz="quarter" idx="111" hasCustomPrompt="1"/>
          </p:nvPr>
        </p:nvSpPr>
        <p:spPr>
          <a:xfrm>
            <a:off x="407989" y="6200776"/>
            <a:ext cx="9729787" cy="657225"/>
          </a:xfrm>
        </p:spPr>
        <p:txBody>
          <a:bodyPr anchor="b" anchorCtr="0">
            <a:noAutofit/>
          </a:bodyPr>
          <a:lstStyle>
            <a:lvl1pPr>
              <a:spcAft>
                <a:spcPts val="300"/>
              </a:spcAft>
              <a:buNone/>
              <a:defRPr sz="800"/>
            </a:lvl1pPr>
          </a:lstStyle>
          <a:p>
            <a:pPr lvl="0"/>
            <a:r>
              <a:rPr lang="en-US" dirty="0"/>
              <a:t>Footnotes</a:t>
            </a:r>
          </a:p>
        </p:txBody>
      </p:sp>
      <p:sp>
        <p:nvSpPr>
          <p:cNvPr id="4" name="Text Placeholder 3">
            <a:extLst>
              <a:ext uri="{FF2B5EF4-FFF2-40B4-BE49-F238E27FC236}">
                <a16:creationId xmlns:a16="http://schemas.microsoft.com/office/drawing/2014/main" id="{B74A953C-CDB5-441C-9316-7F97C6B88E9C}"/>
              </a:ext>
            </a:extLst>
          </p:cNvPr>
          <p:cNvSpPr>
            <a:spLocks noGrp="1"/>
          </p:cNvSpPr>
          <p:nvPr>
            <p:ph type="body" sz="quarter" idx="112"/>
          </p:nvPr>
        </p:nvSpPr>
        <p:spPr>
          <a:xfrm>
            <a:off x="331789" y="1237982"/>
            <a:ext cx="11374967" cy="484716"/>
          </a:xfrm>
        </p:spPr>
        <p:txBody>
          <a:bodyPr/>
          <a:lstStyle>
            <a:lvl1pPr marL="0" indent="0">
              <a:buNone/>
              <a:defRPr sz="2133"/>
            </a:lvl1pPr>
          </a:lstStyle>
          <a:p>
            <a:pPr lvl="0"/>
            <a:r>
              <a:rPr lang="en-US" dirty="0"/>
              <a:t>Click to edit Master text styles</a:t>
            </a:r>
          </a:p>
        </p:txBody>
      </p:sp>
      <p:sp>
        <p:nvSpPr>
          <p:cNvPr id="10" name="Text Placeholder 9">
            <a:extLst>
              <a:ext uri="{FF2B5EF4-FFF2-40B4-BE49-F238E27FC236}">
                <a16:creationId xmlns:a16="http://schemas.microsoft.com/office/drawing/2014/main" id="{2EC73410-CA5D-43E0-AEC5-F239F6293B17}"/>
              </a:ext>
            </a:extLst>
          </p:cNvPr>
          <p:cNvSpPr>
            <a:spLocks noGrp="1"/>
          </p:cNvSpPr>
          <p:nvPr>
            <p:ph type="body" sz="quarter" idx="113"/>
          </p:nvPr>
        </p:nvSpPr>
        <p:spPr>
          <a:xfrm>
            <a:off x="332318" y="2015067"/>
            <a:ext cx="11374967" cy="4064000"/>
          </a:xfrm>
        </p:spPr>
        <p:txBody>
          <a:bodyPr/>
          <a:lstStyle>
            <a:lvl1pPr marL="0" indent="0">
              <a:buNone/>
              <a:defRPr/>
            </a:lvl1pPr>
          </a:lstStyle>
          <a:p>
            <a:pPr lvl="0"/>
            <a:r>
              <a:rPr lang="en-US" dirty="0"/>
              <a:t>Click to edit Master text styles</a:t>
            </a:r>
          </a:p>
        </p:txBody>
      </p:sp>
    </p:spTree>
    <p:custDataLst>
      <p:tags r:id="rId1"/>
    </p:custDataLst>
    <p:extLst>
      <p:ext uri="{BB962C8B-B14F-4D97-AF65-F5344CB8AC3E}">
        <p14:creationId xmlns:p14="http://schemas.microsoft.com/office/powerpoint/2010/main" val="38964551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extLst>
    <p:ext uri="{DCECCB84-F9BA-43D5-87BE-67443E8EF086}">
      <p15:sldGuideLst xmlns:p15="http://schemas.microsoft.com/office/powerpoint/2012/main">
        <p15:guide id="1" pos="1391">
          <p15:clr>
            <a:srgbClr val="A4A3A4"/>
          </p15:clr>
        </p15:guide>
        <p15:guide id="2" pos="1463">
          <p15:clr>
            <a:srgbClr val="A4A3A4"/>
          </p15:clr>
        </p15:guide>
        <p15:guide id="3" pos="2598">
          <p15:clr>
            <a:srgbClr val="A4A3A4"/>
          </p15:clr>
        </p15:guide>
        <p15:guide id="4" pos="2669">
          <p15:clr>
            <a:srgbClr val="A4A3A4"/>
          </p15:clr>
        </p15:guide>
        <p15:guide id="5" pos="3804">
          <p15:clr>
            <a:srgbClr val="A4A3A4"/>
          </p15:clr>
        </p15:guide>
        <p15:guide id="6" pos="3876">
          <p15:clr>
            <a:srgbClr val="A4A3A4"/>
          </p15:clr>
        </p15:guide>
        <p15:guide id="7" pos="5009">
          <p15:clr>
            <a:srgbClr val="A4A3A4"/>
          </p15:clr>
        </p15:guide>
        <p15:guide id="8" pos="5082">
          <p15:clr>
            <a:srgbClr val="A4A3A4"/>
          </p15:clr>
        </p15:guide>
        <p15:guide id="9" pos="6215">
          <p15:clr>
            <a:srgbClr val="A4A3A4"/>
          </p15:clr>
        </p15:guide>
        <p15:guide id="10" pos="6288">
          <p15:clr>
            <a:srgbClr val="A4A3A4"/>
          </p15:clr>
        </p15:guide>
        <p15:guide id="11" orient="horz" pos="890">
          <p15:clr>
            <a:srgbClr val="C35EA4"/>
          </p15:clr>
        </p15:guide>
        <p15:guide id="12" orient="horz" pos="981">
          <p15:clr>
            <a:srgbClr val="C35EA4"/>
          </p15:clr>
        </p15:guide>
      </p15:sldGuideLst>
    </p:ext>
  </p:extLst>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Confidentiality Notice">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2848B27A-10B7-4200-88E7-16263562F97B}"/>
              </a:ext>
            </a:extLst>
          </p:cNvPr>
          <p:cNvSpPr txBox="1"/>
          <p:nvPr userDrawn="1"/>
        </p:nvSpPr>
        <p:spPr>
          <a:xfrm>
            <a:off x="419101" y="4864101"/>
            <a:ext cx="9156700" cy="1028700"/>
          </a:xfrm>
          <a:prstGeom prst="rect">
            <a:avLst/>
          </a:prstGeom>
          <a:noFill/>
        </p:spPr>
        <p:txBody>
          <a:bodyPr wrap="square" rtlCol="0">
            <a:noAutofit/>
          </a:bodyPr>
          <a:lstStyle/>
          <a:p>
            <a:pPr marL="12700">
              <a:lnSpc>
                <a:spcPct val="100000"/>
              </a:lnSpc>
              <a:spcBef>
                <a:spcPts val="100"/>
              </a:spcBef>
            </a:pPr>
            <a:r>
              <a:rPr lang="en-US" sz="1200" b="1" spc="-5">
                <a:solidFill>
                  <a:schemeClr val="tx1"/>
                </a:solidFill>
                <a:latin typeface="+mn-lt"/>
                <a:cs typeface="Arial"/>
              </a:rPr>
              <a:t>Confidentiality</a:t>
            </a:r>
            <a:r>
              <a:rPr lang="en-US" sz="1200" b="1" spc="-11">
                <a:solidFill>
                  <a:schemeClr val="tx1"/>
                </a:solidFill>
                <a:latin typeface="+mn-lt"/>
                <a:cs typeface="Arial"/>
              </a:rPr>
              <a:t> </a:t>
            </a:r>
            <a:r>
              <a:rPr lang="en-US" sz="1200" b="1" spc="-5">
                <a:solidFill>
                  <a:schemeClr val="tx1"/>
                </a:solidFill>
                <a:latin typeface="+mn-lt"/>
                <a:cs typeface="Arial"/>
              </a:rPr>
              <a:t>Notice</a:t>
            </a:r>
            <a:endParaRPr lang="en-US" sz="1200">
              <a:solidFill>
                <a:schemeClr val="tx1"/>
              </a:solidFill>
              <a:latin typeface="+mn-lt"/>
              <a:cs typeface="Arial"/>
            </a:endParaRPr>
          </a:p>
          <a:p>
            <a:pPr marL="26670" marR="5080">
              <a:lnSpc>
                <a:spcPct val="102699"/>
              </a:lnSpc>
              <a:spcBef>
                <a:spcPts val="780"/>
              </a:spcBef>
            </a:pPr>
            <a:r>
              <a:rPr lang="en-US" sz="1200" spc="5">
                <a:solidFill>
                  <a:schemeClr val="tx1"/>
                </a:solidFill>
                <a:latin typeface="+mn-lt"/>
                <a:cs typeface="Arial"/>
              </a:rPr>
              <a:t>This </a:t>
            </a:r>
            <a:r>
              <a:rPr lang="en-US" sz="1200">
                <a:solidFill>
                  <a:schemeClr val="tx1"/>
                </a:solidFill>
                <a:latin typeface="+mn-lt"/>
                <a:cs typeface="Arial"/>
              </a:rPr>
              <a:t>file is </a:t>
            </a:r>
            <a:r>
              <a:rPr lang="en-US" sz="1200" spc="5">
                <a:solidFill>
                  <a:schemeClr val="tx1"/>
                </a:solidFill>
                <a:latin typeface="+mn-lt"/>
                <a:cs typeface="Arial"/>
              </a:rPr>
              <a:t>private </a:t>
            </a:r>
            <a:r>
              <a:rPr lang="en-US" sz="1200" spc="11">
                <a:solidFill>
                  <a:schemeClr val="tx1"/>
                </a:solidFill>
                <a:latin typeface="+mn-lt"/>
                <a:cs typeface="Arial"/>
              </a:rPr>
              <a:t>and may contain confidential and proprietary information. </a:t>
            </a:r>
            <a:r>
              <a:rPr lang="en-US" sz="1200">
                <a:solidFill>
                  <a:schemeClr val="tx1"/>
                </a:solidFill>
                <a:latin typeface="+mn-lt"/>
                <a:cs typeface="Arial"/>
              </a:rPr>
              <a:t>If </a:t>
            </a:r>
            <a:r>
              <a:rPr lang="en-US" sz="1200" spc="11">
                <a:solidFill>
                  <a:schemeClr val="tx1"/>
                </a:solidFill>
                <a:latin typeface="+mn-lt"/>
                <a:cs typeface="Arial"/>
              </a:rPr>
              <a:t>you have received </a:t>
            </a:r>
            <a:r>
              <a:rPr lang="en-US" sz="1200" spc="5">
                <a:solidFill>
                  <a:schemeClr val="tx1"/>
                </a:solidFill>
                <a:latin typeface="+mn-lt"/>
                <a:cs typeface="Arial"/>
              </a:rPr>
              <a:t>this </a:t>
            </a:r>
            <a:r>
              <a:rPr lang="en-US" sz="1200">
                <a:solidFill>
                  <a:schemeClr val="tx1"/>
                </a:solidFill>
                <a:latin typeface="+mn-lt"/>
                <a:cs typeface="Arial"/>
              </a:rPr>
              <a:t>file in </a:t>
            </a:r>
            <a:r>
              <a:rPr lang="en-US" sz="1200" spc="11">
                <a:solidFill>
                  <a:schemeClr val="tx1"/>
                </a:solidFill>
                <a:latin typeface="+mn-lt"/>
                <a:cs typeface="Arial"/>
              </a:rPr>
              <a:t>error, please </a:t>
            </a:r>
            <a:r>
              <a:rPr lang="en-US" sz="1200" spc="5">
                <a:solidFill>
                  <a:schemeClr val="tx1"/>
                </a:solidFill>
                <a:latin typeface="+mn-lt"/>
                <a:cs typeface="Arial"/>
              </a:rPr>
              <a:t>notify us </a:t>
            </a:r>
            <a:r>
              <a:rPr lang="en-US" sz="1200" spc="11">
                <a:solidFill>
                  <a:schemeClr val="tx1"/>
                </a:solidFill>
                <a:latin typeface="+mn-lt"/>
                <a:cs typeface="Arial"/>
              </a:rPr>
              <a:t>and remove  </a:t>
            </a:r>
            <a:r>
              <a:rPr lang="en-US" sz="1200">
                <a:solidFill>
                  <a:schemeClr val="tx1"/>
                </a:solidFill>
                <a:latin typeface="+mn-lt"/>
                <a:cs typeface="Arial"/>
              </a:rPr>
              <a:t>it </a:t>
            </a:r>
            <a:r>
              <a:rPr lang="en-US" sz="1200" spc="5">
                <a:solidFill>
                  <a:schemeClr val="tx1"/>
                </a:solidFill>
                <a:latin typeface="+mn-lt"/>
                <a:cs typeface="Arial"/>
              </a:rPr>
              <a:t>from </a:t>
            </a:r>
            <a:r>
              <a:rPr lang="en-US" sz="1200" spc="11">
                <a:solidFill>
                  <a:schemeClr val="tx1"/>
                </a:solidFill>
                <a:latin typeface="+mn-lt"/>
                <a:cs typeface="Arial"/>
              </a:rPr>
              <a:t>your system and </a:t>
            </a:r>
            <a:r>
              <a:rPr lang="en-US" sz="1200" spc="5">
                <a:solidFill>
                  <a:schemeClr val="tx1"/>
                </a:solidFill>
                <a:latin typeface="+mn-lt"/>
                <a:cs typeface="Arial"/>
              </a:rPr>
              <a:t>note that </a:t>
            </a:r>
            <a:r>
              <a:rPr lang="en-US" sz="1200" spc="11">
                <a:solidFill>
                  <a:schemeClr val="tx1"/>
                </a:solidFill>
                <a:latin typeface="+mn-lt"/>
                <a:cs typeface="Arial"/>
              </a:rPr>
              <a:t>you must not copy, </a:t>
            </a:r>
            <a:r>
              <a:rPr lang="en-US" sz="1200" spc="5">
                <a:solidFill>
                  <a:schemeClr val="tx1"/>
                </a:solidFill>
                <a:latin typeface="+mn-lt"/>
                <a:cs typeface="Arial"/>
              </a:rPr>
              <a:t>distribute or take </a:t>
            </a:r>
            <a:r>
              <a:rPr lang="en-US" sz="1200" spc="11">
                <a:solidFill>
                  <a:schemeClr val="tx1"/>
                </a:solidFill>
                <a:latin typeface="+mn-lt"/>
                <a:cs typeface="Arial"/>
              </a:rPr>
              <a:t>any </a:t>
            </a:r>
            <a:r>
              <a:rPr lang="en-US" sz="1200" spc="5">
                <a:solidFill>
                  <a:schemeClr val="tx1"/>
                </a:solidFill>
                <a:latin typeface="+mn-lt"/>
                <a:cs typeface="Arial"/>
              </a:rPr>
              <a:t>action </a:t>
            </a:r>
            <a:r>
              <a:rPr lang="en-US" sz="1200">
                <a:solidFill>
                  <a:schemeClr val="tx1"/>
                </a:solidFill>
                <a:latin typeface="+mn-lt"/>
                <a:cs typeface="Arial"/>
              </a:rPr>
              <a:t>in </a:t>
            </a:r>
            <a:r>
              <a:rPr lang="en-US" sz="1200" spc="11">
                <a:solidFill>
                  <a:schemeClr val="tx1"/>
                </a:solidFill>
                <a:latin typeface="+mn-lt"/>
                <a:cs typeface="Arial"/>
              </a:rPr>
              <a:t>reliance </a:t>
            </a:r>
            <a:r>
              <a:rPr lang="en-US" sz="1200" spc="5">
                <a:solidFill>
                  <a:schemeClr val="tx1"/>
                </a:solidFill>
                <a:latin typeface="+mn-lt"/>
                <a:cs typeface="Arial"/>
              </a:rPr>
              <a:t>on </a:t>
            </a:r>
            <a:r>
              <a:rPr lang="en-US" sz="1200">
                <a:solidFill>
                  <a:schemeClr val="tx1"/>
                </a:solidFill>
                <a:latin typeface="+mn-lt"/>
                <a:cs typeface="Arial"/>
              </a:rPr>
              <a:t>it. </a:t>
            </a:r>
            <a:r>
              <a:rPr lang="en-US" sz="1200" spc="11">
                <a:solidFill>
                  <a:schemeClr val="tx1"/>
                </a:solidFill>
                <a:latin typeface="+mn-lt"/>
                <a:cs typeface="Arial"/>
              </a:rPr>
              <a:t>Any unauthorized use </a:t>
            </a:r>
            <a:r>
              <a:rPr lang="en-US" sz="1200" spc="5">
                <a:solidFill>
                  <a:schemeClr val="tx1"/>
                </a:solidFill>
                <a:latin typeface="+mn-lt"/>
                <a:cs typeface="Arial"/>
              </a:rPr>
              <a:t>or </a:t>
            </a:r>
            <a:r>
              <a:rPr lang="en-US" sz="1200" spc="11">
                <a:solidFill>
                  <a:schemeClr val="tx1"/>
                </a:solidFill>
                <a:latin typeface="+mn-lt"/>
                <a:cs typeface="Arial"/>
              </a:rPr>
              <a:t>disclosure </a:t>
            </a:r>
            <a:r>
              <a:rPr lang="en-US" sz="1200" spc="5">
                <a:solidFill>
                  <a:schemeClr val="tx1"/>
                </a:solidFill>
                <a:latin typeface="+mn-lt"/>
                <a:cs typeface="Arial"/>
              </a:rPr>
              <a:t>of the  </a:t>
            </a:r>
            <a:r>
              <a:rPr lang="en-US" sz="1200" spc="11">
                <a:solidFill>
                  <a:schemeClr val="tx1"/>
                </a:solidFill>
                <a:latin typeface="+mn-lt"/>
                <a:cs typeface="Arial"/>
              </a:rPr>
              <a:t>contents </a:t>
            </a:r>
            <a:r>
              <a:rPr lang="en-US" sz="1200" spc="5">
                <a:solidFill>
                  <a:schemeClr val="tx1"/>
                </a:solidFill>
                <a:latin typeface="+mn-lt"/>
                <a:cs typeface="Arial"/>
              </a:rPr>
              <a:t>of this </a:t>
            </a:r>
            <a:r>
              <a:rPr lang="en-US" sz="1200">
                <a:solidFill>
                  <a:schemeClr val="tx1"/>
                </a:solidFill>
                <a:latin typeface="+mn-lt"/>
                <a:cs typeface="Arial"/>
              </a:rPr>
              <a:t>file is </a:t>
            </a:r>
            <a:r>
              <a:rPr lang="en-US" sz="1200" spc="11">
                <a:solidFill>
                  <a:schemeClr val="tx1"/>
                </a:solidFill>
                <a:latin typeface="+mn-lt"/>
                <a:cs typeface="Arial"/>
              </a:rPr>
              <a:t>not permitted and may </a:t>
            </a:r>
            <a:r>
              <a:rPr lang="en-US" sz="1200" spc="5">
                <a:solidFill>
                  <a:schemeClr val="tx1"/>
                </a:solidFill>
                <a:latin typeface="+mn-lt"/>
                <a:cs typeface="Arial"/>
              </a:rPr>
              <a:t>be </a:t>
            </a:r>
            <a:r>
              <a:rPr lang="en-US" sz="1200" spc="11">
                <a:solidFill>
                  <a:schemeClr val="tx1"/>
                </a:solidFill>
                <a:latin typeface="+mn-lt"/>
                <a:cs typeface="Arial"/>
              </a:rPr>
              <a:t>unlawful. AstraZeneca PLC, </a:t>
            </a:r>
            <a:r>
              <a:rPr lang="en-US" sz="1200">
                <a:solidFill>
                  <a:schemeClr val="tx1"/>
                </a:solidFill>
                <a:latin typeface="+mn-lt"/>
                <a:cs typeface="Arial"/>
              </a:rPr>
              <a:t>1 </a:t>
            </a:r>
            <a:r>
              <a:rPr lang="en-US" sz="1200" spc="11">
                <a:solidFill>
                  <a:schemeClr val="tx1"/>
                </a:solidFill>
                <a:latin typeface="+mn-lt"/>
                <a:cs typeface="Arial"/>
              </a:rPr>
              <a:t>Francis Crick Avenue, Cambridge Biomedical </a:t>
            </a:r>
            <a:r>
              <a:rPr lang="en-US" sz="1200" spc="15">
                <a:solidFill>
                  <a:schemeClr val="tx1"/>
                </a:solidFill>
                <a:latin typeface="+mn-lt"/>
                <a:cs typeface="Arial"/>
              </a:rPr>
              <a:t>Campus,  </a:t>
            </a:r>
            <a:r>
              <a:rPr lang="en-US" sz="1200" spc="11">
                <a:solidFill>
                  <a:schemeClr val="tx1"/>
                </a:solidFill>
                <a:latin typeface="+mn-lt"/>
                <a:cs typeface="Arial"/>
              </a:rPr>
              <a:t>Cambridge, CB2 0AA, UK, </a:t>
            </a:r>
            <a:r>
              <a:rPr lang="en-US" sz="1200" spc="5">
                <a:solidFill>
                  <a:schemeClr val="tx1"/>
                </a:solidFill>
                <a:latin typeface="+mn-lt"/>
                <a:cs typeface="Arial"/>
              </a:rPr>
              <a:t>T: </a:t>
            </a:r>
            <a:r>
              <a:rPr lang="en-US" sz="1200" spc="11">
                <a:solidFill>
                  <a:schemeClr val="tx1"/>
                </a:solidFill>
                <a:latin typeface="+mn-lt"/>
                <a:cs typeface="Arial"/>
              </a:rPr>
              <a:t>+44(0)203 749 5000,</a:t>
            </a:r>
            <a:r>
              <a:rPr lang="en-US" sz="1200" spc="85">
                <a:solidFill>
                  <a:schemeClr val="tx1"/>
                </a:solidFill>
                <a:latin typeface="+mn-lt"/>
                <a:cs typeface="Arial"/>
              </a:rPr>
              <a:t> </a:t>
            </a:r>
            <a:r>
              <a:rPr lang="en-US" sz="1200" u="none" spc="11">
                <a:solidFill>
                  <a:schemeClr val="tx1"/>
                </a:solidFill>
                <a:latin typeface="+mn-lt"/>
                <a:cs typeface="Arial"/>
              </a:rPr>
              <a:t>www.astrazeneca.com</a:t>
            </a:r>
            <a:endParaRPr lang="en-US" sz="1200">
              <a:solidFill>
                <a:schemeClr val="tx1"/>
              </a:solidFill>
            </a:endParaRPr>
          </a:p>
        </p:txBody>
      </p:sp>
      <p:sp>
        <p:nvSpPr>
          <p:cNvPr id="4" name="Date Placeholder 3">
            <a:extLst>
              <a:ext uri="{FF2B5EF4-FFF2-40B4-BE49-F238E27FC236}">
                <a16:creationId xmlns:a16="http://schemas.microsoft.com/office/drawing/2014/main" id="{2AB750B5-01B2-430D-BF92-6E5CD93388D3}"/>
              </a:ext>
            </a:extLst>
          </p:cNvPr>
          <p:cNvSpPr>
            <a:spLocks noGrp="1"/>
          </p:cNvSpPr>
          <p:nvPr>
            <p:ph type="dt" sz="half" idx="10"/>
          </p:nvPr>
        </p:nvSpPr>
        <p:spPr>
          <a:xfrm>
            <a:off x="10137663" y="6456260"/>
            <a:ext cx="1279359" cy="309145"/>
          </a:xfrm>
          <a:prstGeom prst="rect">
            <a:avLst/>
          </a:prstGeom>
        </p:spPr>
        <p:txBody>
          <a:bodyPr/>
          <a:lstStyle/>
          <a:p>
            <a:endParaRPr lang="en-GB"/>
          </a:p>
        </p:txBody>
      </p:sp>
      <p:sp>
        <p:nvSpPr>
          <p:cNvPr id="8" name="Slide Number Placeholder 7">
            <a:extLst>
              <a:ext uri="{FF2B5EF4-FFF2-40B4-BE49-F238E27FC236}">
                <a16:creationId xmlns:a16="http://schemas.microsoft.com/office/drawing/2014/main" id="{25C10CA0-7F28-40CE-9633-59C6800E7665}"/>
              </a:ext>
            </a:extLst>
          </p:cNvPr>
          <p:cNvSpPr>
            <a:spLocks noGrp="1"/>
          </p:cNvSpPr>
          <p:nvPr>
            <p:ph type="sldNum" sz="quarter" idx="12"/>
          </p:nvPr>
        </p:nvSpPr>
        <p:spPr>
          <a:xfrm>
            <a:off x="1" y="6456260"/>
            <a:ext cx="407988" cy="309145"/>
          </a:xfrm>
          <a:prstGeom prst="rect">
            <a:avLst/>
          </a:prstGeom>
        </p:spPr>
        <p:txBody>
          <a:bodyPr/>
          <a:lstStyle/>
          <a:p>
            <a:fld id="{F8E47D07-9D1E-4FE9-B31A-2F5863681021}" type="slidenum">
              <a:rPr lang="en-GB" smtClean="0"/>
              <a:pPr/>
              <a:t>‹#›</a:t>
            </a:fld>
            <a:endParaRPr lang="en-GB"/>
          </a:p>
        </p:txBody>
      </p:sp>
    </p:spTree>
    <p:custDataLst>
      <p:tags r:id="rId1"/>
    </p:custDataLst>
    <p:extLst>
      <p:ext uri="{BB962C8B-B14F-4D97-AF65-F5344CB8AC3E}">
        <p14:creationId xmlns:p14="http://schemas.microsoft.com/office/powerpoint/2010/main" val="94386488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MA material cover sheet">
    <p:spTree>
      <p:nvGrpSpPr>
        <p:cNvPr id="1" name=""/>
        <p:cNvGrpSpPr/>
        <p:nvPr/>
      </p:nvGrpSpPr>
      <p:grpSpPr>
        <a:xfrm>
          <a:off x="0" y="0"/>
          <a:ext cx="0" cy="0"/>
          <a:chOff x="0" y="0"/>
          <a:chExt cx="0" cy="0"/>
        </a:xfrm>
      </p:grpSpPr>
      <p:graphicFrame>
        <p:nvGraphicFramePr>
          <p:cNvPr id="6" name="Content Placeholder 7">
            <a:extLst>
              <a:ext uri="{FF2B5EF4-FFF2-40B4-BE49-F238E27FC236}">
                <a16:creationId xmlns:a16="http://schemas.microsoft.com/office/drawing/2014/main" id="{04DB76CF-2039-45C4-B354-9EE97D797645}"/>
              </a:ext>
            </a:extLst>
          </p:cNvPr>
          <p:cNvGraphicFramePr>
            <a:graphicFrameLocks/>
          </p:cNvGraphicFramePr>
          <p:nvPr userDrawn="1">
            <p:extLst>
              <p:ext uri="{D42A27DB-BD31-4B8C-83A1-F6EECF244321}">
                <p14:modId xmlns:p14="http://schemas.microsoft.com/office/powerpoint/2010/main" val="3842835210"/>
              </p:ext>
            </p:extLst>
          </p:nvPr>
        </p:nvGraphicFramePr>
        <p:xfrm>
          <a:off x="407989" y="1562100"/>
          <a:ext cx="11329648" cy="3949407"/>
        </p:xfrm>
        <a:graphic>
          <a:graphicData uri="http://schemas.openxmlformats.org/drawingml/2006/table">
            <a:tbl>
              <a:tblPr>
                <a:tableStyleId>{0E3FDE45-AF77-4B5C-9715-49D594BDF05E}</a:tableStyleId>
              </a:tblPr>
              <a:tblGrid>
                <a:gridCol w="1908000">
                  <a:extLst>
                    <a:ext uri="{9D8B030D-6E8A-4147-A177-3AD203B41FA5}">
                      <a16:colId xmlns:a16="http://schemas.microsoft.com/office/drawing/2014/main" val="3020953081"/>
                    </a:ext>
                  </a:extLst>
                </a:gridCol>
                <a:gridCol w="3733633">
                  <a:extLst>
                    <a:ext uri="{9D8B030D-6E8A-4147-A177-3AD203B41FA5}">
                      <a16:colId xmlns:a16="http://schemas.microsoft.com/office/drawing/2014/main" val="2772063876"/>
                    </a:ext>
                  </a:extLst>
                </a:gridCol>
                <a:gridCol w="1954381">
                  <a:extLst>
                    <a:ext uri="{9D8B030D-6E8A-4147-A177-3AD203B41FA5}">
                      <a16:colId xmlns:a16="http://schemas.microsoft.com/office/drawing/2014/main" val="3401200571"/>
                    </a:ext>
                  </a:extLst>
                </a:gridCol>
                <a:gridCol w="3733633">
                  <a:extLst>
                    <a:ext uri="{9D8B030D-6E8A-4147-A177-3AD203B41FA5}">
                      <a16:colId xmlns:a16="http://schemas.microsoft.com/office/drawing/2014/main" val="3073099758"/>
                    </a:ext>
                  </a:extLst>
                </a:gridCol>
              </a:tblGrid>
              <a:tr h="284393">
                <a:tc>
                  <a:txBody>
                    <a:bodyPr/>
                    <a:lstStyle/>
                    <a:p>
                      <a:r>
                        <a:rPr lang="en-US" sz="1200" b="1">
                          <a:solidFill>
                            <a:schemeClr val="bg1"/>
                          </a:solidFill>
                        </a:rPr>
                        <a:t>Asset Title</a:t>
                      </a:r>
                    </a:p>
                  </a:txBody>
                  <a:tcPr anchor="ct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solidFill>
                      <a:schemeClr val="tx2"/>
                    </a:solidFill>
                  </a:tcPr>
                </a:tc>
                <a:tc gridSpan="3">
                  <a:txBody>
                    <a:bodyPr/>
                    <a:lstStyle/>
                    <a:p>
                      <a:endParaRPr lang="en-US" sz="1200"/>
                    </a:p>
                  </a:txBody>
                  <a:tcPr anchor="ct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tcPr>
                </a:tc>
                <a:tc hMerge="1">
                  <a:txBody>
                    <a:bodyPr/>
                    <a:lstStyle/>
                    <a:p>
                      <a:endParaRPr lang="en-US" sz="1400"/>
                    </a:p>
                  </a:txBody>
                  <a:tcP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tcPr>
                </a:tc>
                <a:tc hMerge="1">
                  <a:txBody>
                    <a:bodyPr/>
                    <a:lstStyle/>
                    <a:p>
                      <a:endParaRPr lang="en-US" sz="1400"/>
                    </a:p>
                  </a:txBody>
                  <a:tcP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tcPr>
                </a:tc>
                <a:extLst>
                  <a:ext uri="{0D108BD9-81ED-4DB2-BD59-A6C34878D82A}">
                    <a16:rowId xmlns:a16="http://schemas.microsoft.com/office/drawing/2014/main" val="1005573207"/>
                  </a:ext>
                </a:extLst>
              </a:tr>
              <a:tr h="284393">
                <a:tc>
                  <a:txBody>
                    <a:bodyPr/>
                    <a:lstStyle/>
                    <a:p>
                      <a:r>
                        <a:rPr lang="en-US" sz="1200" b="1">
                          <a:solidFill>
                            <a:schemeClr val="bg1"/>
                          </a:solidFill>
                        </a:rPr>
                        <a:t>Intended Use</a:t>
                      </a:r>
                    </a:p>
                  </a:txBody>
                  <a:tcPr anchor="ct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solidFill>
                      <a:schemeClr val="tx2"/>
                    </a:solidFill>
                  </a:tcPr>
                </a:tc>
                <a:tc>
                  <a:txBody>
                    <a:bodyPr/>
                    <a:lstStyle/>
                    <a:p>
                      <a:endParaRPr lang="en-US" sz="1200"/>
                    </a:p>
                  </a:txBody>
                  <a:tcPr anchor="ct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tcPr>
                </a:tc>
                <a:tc>
                  <a:txBody>
                    <a:bodyPr/>
                    <a:lstStyle/>
                    <a:p>
                      <a:r>
                        <a:rPr lang="en-US" sz="1200" b="1">
                          <a:solidFill>
                            <a:schemeClr val="bg1"/>
                          </a:solidFill>
                        </a:rPr>
                        <a:t>Website</a:t>
                      </a:r>
                    </a:p>
                  </a:txBody>
                  <a:tcPr anchor="ct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solidFill>
                      <a:schemeClr val="tx2"/>
                    </a:solidFill>
                  </a:tcPr>
                </a:tc>
                <a:tc>
                  <a:txBody>
                    <a:bodyPr/>
                    <a:lstStyle/>
                    <a:p>
                      <a:endParaRPr lang="en-US" sz="1200"/>
                    </a:p>
                  </a:txBody>
                  <a:tcPr anchor="ct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tcPr>
                </a:tc>
                <a:extLst>
                  <a:ext uri="{0D108BD9-81ED-4DB2-BD59-A6C34878D82A}">
                    <a16:rowId xmlns:a16="http://schemas.microsoft.com/office/drawing/2014/main" val="3351839488"/>
                  </a:ext>
                </a:extLst>
              </a:tr>
              <a:tr h="284393">
                <a:tc>
                  <a:txBody>
                    <a:bodyPr/>
                    <a:lstStyle/>
                    <a:p>
                      <a:r>
                        <a:rPr lang="en-US" sz="1200" b="1">
                          <a:solidFill>
                            <a:schemeClr val="bg1"/>
                          </a:solidFill>
                        </a:rPr>
                        <a:t>Brand or TA Name</a:t>
                      </a:r>
                    </a:p>
                  </a:txBody>
                  <a:tcPr anchor="ct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solidFill>
                      <a:schemeClr val="tx2"/>
                    </a:solidFill>
                  </a:tcPr>
                </a:tc>
                <a:tc>
                  <a:txBody>
                    <a:bodyPr/>
                    <a:lstStyle/>
                    <a:p>
                      <a:endParaRPr lang="en-US" sz="1200"/>
                    </a:p>
                  </a:txBody>
                  <a:tcPr anchor="ct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tcPr>
                </a:tc>
                <a:tc>
                  <a:txBody>
                    <a:bodyPr/>
                    <a:lstStyle/>
                    <a:p>
                      <a:r>
                        <a:rPr lang="en-US" sz="1200" b="1">
                          <a:solidFill>
                            <a:schemeClr val="bg1"/>
                          </a:solidFill>
                        </a:rPr>
                        <a:t>Approval Date</a:t>
                      </a:r>
                    </a:p>
                  </a:txBody>
                  <a:tcPr anchor="ct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solidFill>
                      <a:schemeClr val="tx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p>
                  </a:txBody>
                  <a:tcPr anchor="ct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tcPr>
                </a:tc>
                <a:extLst>
                  <a:ext uri="{0D108BD9-81ED-4DB2-BD59-A6C34878D82A}">
                    <a16:rowId xmlns:a16="http://schemas.microsoft.com/office/drawing/2014/main" val="445604142"/>
                  </a:ext>
                </a:extLst>
              </a:tr>
              <a:tr h="284393">
                <a:tc>
                  <a:txBody>
                    <a:bodyPr/>
                    <a:lstStyle/>
                    <a:p>
                      <a:r>
                        <a:rPr lang="en-US" sz="1200" b="1">
                          <a:solidFill>
                            <a:schemeClr val="bg1"/>
                          </a:solidFill>
                        </a:rPr>
                        <a:t>One Time Use</a:t>
                      </a:r>
                    </a:p>
                  </a:txBody>
                  <a:tcPr anchor="ct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solidFill>
                      <a:schemeClr val="tx2"/>
                    </a:solidFill>
                  </a:tcPr>
                </a:tc>
                <a:tc>
                  <a:txBody>
                    <a:bodyPr/>
                    <a:lstStyle/>
                    <a:p>
                      <a:endParaRPr lang="en-US" sz="1200"/>
                    </a:p>
                  </a:txBody>
                  <a:tcPr anchor="ct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tcPr>
                </a:tc>
                <a:tc>
                  <a:txBody>
                    <a:bodyPr/>
                    <a:lstStyle/>
                    <a:p>
                      <a:r>
                        <a:rPr lang="en-US" sz="1200" b="1">
                          <a:solidFill>
                            <a:schemeClr val="bg1"/>
                          </a:solidFill>
                        </a:rPr>
                        <a:t>Expiration Date</a:t>
                      </a:r>
                    </a:p>
                  </a:txBody>
                  <a:tcPr anchor="ct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solidFill>
                      <a:schemeClr val="tx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p>
                  </a:txBody>
                  <a:tcPr anchor="ct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tcPr>
                </a:tc>
                <a:extLst>
                  <a:ext uri="{0D108BD9-81ED-4DB2-BD59-A6C34878D82A}">
                    <a16:rowId xmlns:a16="http://schemas.microsoft.com/office/drawing/2014/main" val="528429679"/>
                  </a:ext>
                </a:extLst>
              </a:tr>
              <a:tr h="284393">
                <a:tc>
                  <a:txBody>
                    <a:bodyPr/>
                    <a:lstStyle/>
                    <a:p>
                      <a:r>
                        <a:rPr lang="en-US" sz="1200" b="1">
                          <a:solidFill>
                            <a:schemeClr val="bg1"/>
                          </a:solidFill>
                        </a:rPr>
                        <a:t>Approved for Use By</a:t>
                      </a:r>
                    </a:p>
                  </a:txBody>
                  <a:tcPr anchor="ct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solidFill>
                      <a:schemeClr val="tx2"/>
                    </a:solidFill>
                  </a:tcPr>
                </a:tc>
                <a:tc>
                  <a:txBody>
                    <a:bodyPr/>
                    <a:lstStyle/>
                    <a:p>
                      <a:endParaRPr lang="en-US" sz="1200"/>
                    </a:p>
                  </a:txBody>
                  <a:tcPr anchor="ct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tcPr>
                </a:tc>
                <a:tc>
                  <a:txBody>
                    <a:bodyPr/>
                    <a:lstStyle/>
                    <a:p>
                      <a:r>
                        <a:rPr lang="en-US" sz="1200" b="1">
                          <a:solidFill>
                            <a:schemeClr val="bg1"/>
                          </a:solidFill>
                        </a:rPr>
                        <a:t>Audience</a:t>
                      </a:r>
                    </a:p>
                  </a:txBody>
                  <a:tcPr anchor="ct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solidFill>
                      <a:schemeClr val="tx2"/>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p>
                  </a:txBody>
                  <a:tcPr anchor="ct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tcPr>
                </a:tc>
                <a:extLst>
                  <a:ext uri="{0D108BD9-81ED-4DB2-BD59-A6C34878D82A}">
                    <a16:rowId xmlns:a16="http://schemas.microsoft.com/office/drawing/2014/main" val="717158807"/>
                  </a:ext>
                </a:extLst>
              </a:tr>
              <a:tr h="284393">
                <a:tc>
                  <a:txBody>
                    <a:bodyPr/>
                    <a:lstStyle/>
                    <a:p>
                      <a:r>
                        <a:rPr lang="en-US" sz="1200" b="1">
                          <a:solidFill>
                            <a:schemeClr val="bg1"/>
                          </a:solidFill>
                        </a:rPr>
                        <a:t>Distribution</a:t>
                      </a:r>
                    </a:p>
                  </a:txBody>
                  <a:tcPr anchor="ct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solidFill>
                  </a:tcPr>
                </a:tc>
                <a:tc gridSpan="3">
                  <a:txBody>
                    <a:bodyPr/>
                    <a:lstStyle/>
                    <a:p>
                      <a:endParaRPr lang="en-US" sz="1200"/>
                    </a:p>
                  </a:txBody>
                  <a:tcPr anchor="ct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sz="1400"/>
                    </a:p>
                  </a:txBody>
                  <a:tcP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solidFill>
                      <a:schemeClr val="tx2"/>
                    </a:solidFill>
                  </a:tcPr>
                </a:tc>
                <a:tc hMerge="1">
                  <a:txBody>
                    <a:bodyPr/>
                    <a:lstStyle/>
                    <a:p>
                      <a:endParaRPr lang="en-US" sz="1400"/>
                    </a:p>
                  </a:txBody>
                  <a:tcP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tcPr>
                </a:tc>
                <a:extLst>
                  <a:ext uri="{0D108BD9-81ED-4DB2-BD59-A6C34878D82A}">
                    <a16:rowId xmlns:a16="http://schemas.microsoft.com/office/drawing/2014/main" val="1174415841"/>
                  </a:ext>
                </a:extLst>
              </a:tr>
              <a:tr h="47399">
                <a:tc>
                  <a:txBody>
                    <a:bodyPr/>
                    <a:lstStyle/>
                    <a:p>
                      <a:endParaRPr lang="en-US" sz="300">
                        <a:solidFill>
                          <a:schemeClr val="bg1"/>
                        </a:solidFill>
                      </a:endParaRPr>
                    </a:p>
                  </a:txBody>
                  <a:tcPr marL="0" marR="0" marT="0" marB="0" anchor="ctr">
                    <a:lnL w="12700" cap="flat" cmpd="sng" algn="ctr">
                      <a:solidFill>
                        <a:schemeClr val="bg2">
                          <a:lumMod val="60000"/>
                          <a:lumOff val="4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
                        <a:solidFill>
                          <a:schemeClr val="bg1"/>
                        </a:solidFill>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US" sz="100"/>
                    </a:p>
                  </a:txBody>
                  <a:tcPr marL="0" marR="0" marT="0" marB="0" anchor="ctr">
                    <a:lnL w="12700" cap="flat" cmpd="sng" algn="ctr">
                      <a:no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310374596"/>
                  </a:ext>
                </a:extLst>
              </a:tr>
              <a:tr h="28439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solidFill>
                            <a:schemeClr val="bg1"/>
                          </a:solidFill>
                        </a:rPr>
                        <a:t>Asset Owner</a:t>
                      </a:r>
                    </a:p>
                  </a:txBody>
                  <a:tcPr anchor="ct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solidFill>
                      <a:schemeClr val="accent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p>
                  </a:txBody>
                  <a:tcPr anchor="ct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solidFill>
                            <a:schemeClr val="bg1"/>
                          </a:solidFill>
                        </a:rPr>
                        <a:t>Document #</a:t>
                      </a:r>
                    </a:p>
                  </a:txBody>
                  <a:tcPr anchor="ct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solidFill>
                      <a:schemeClr val="accent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p>
                  </a:txBody>
                  <a:tcPr anchor="ct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tcPr>
                </a:tc>
                <a:extLst>
                  <a:ext uri="{0D108BD9-81ED-4DB2-BD59-A6C34878D82A}">
                    <a16:rowId xmlns:a16="http://schemas.microsoft.com/office/drawing/2014/main" val="2769264365"/>
                  </a:ext>
                </a:extLst>
              </a:tr>
              <a:tr h="47398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solidFill>
                            <a:schemeClr val="bg1"/>
                          </a:solidFill>
                        </a:rPr>
                        <a:t>New Asset/Renewal</a:t>
                      </a:r>
                    </a:p>
                  </a:txBody>
                  <a:tcPr anchor="ct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p>
                  </a:txBody>
                  <a:tcPr anchor="ct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solidFill>
                            <a:schemeClr val="bg1"/>
                          </a:solidFill>
                        </a:rPr>
                        <a:t>Based On Asset: </a:t>
                      </a:r>
                      <a:r>
                        <a:rPr lang="en-US" sz="1200" b="1" err="1">
                          <a:solidFill>
                            <a:schemeClr val="bg1"/>
                          </a:solidFill>
                        </a:rPr>
                        <a:t>PromoMats</a:t>
                      </a:r>
                      <a:r>
                        <a:rPr lang="en-US" sz="1200" b="1">
                          <a:solidFill>
                            <a:schemeClr val="bg1"/>
                          </a:solidFill>
                        </a:rPr>
                        <a:t>/</a:t>
                      </a:r>
                      <a:r>
                        <a:rPr lang="en-US" sz="1200" b="1" err="1">
                          <a:solidFill>
                            <a:schemeClr val="bg1"/>
                          </a:solidFill>
                        </a:rPr>
                        <a:t>MedComms</a:t>
                      </a:r>
                      <a:r>
                        <a:rPr lang="en-US" sz="1200" b="1">
                          <a:solidFill>
                            <a:schemeClr val="bg1"/>
                          </a:solidFill>
                        </a:rPr>
                        <a:t> #</a:t>
                      </a:r>
                    </a:p>
                  </a:txBody>
                  <a:tcPr anchor="ct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p>
                  </a:txBody>
                  <a:tcPr anchor="ct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87768145"/>
                  </a:ext>
                </a:extLst>
              </a:tr>
              <a:tr h="47399">
                <a:tc>
                  <a:txBody>
                    <a:bodyPr/>
                    <a:lstStyle/>
                    <a:p>
                      <a:endParaRPr lang="en-US" sz="300">
                        <a:solidFill>
                          <a:schemeClr val="bg1"/>
                        </a:solidFill>
                      </a:endParaRPr>
                    </a:p>
                  </a:txBody>
                  <a:tcPr marL="0" marR="0" marT="0" marB="0" anchor="ctr">
                    <a:lnL w="12700" cap="flat" cmpd="sng" algn="ctr">
                      <a:solidFill>
                        <a:schemeClr val="bg2">
                          <a:lumMod val="60000"/>
                          <a:lumOff val="40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00"/>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00">
                        <a:solidFill>
                          <a:schemeClr val="bg1"/>
                        </a:solidFill>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00"/>
                    </a:p>
                  </a:txBody>
                  <a:tcPr marL="0" marR="0" marT="0" marB="0" anchor="ctr">
                    <a:lnL w="12700" cap="flat" cmpd="sng" algn="ctr">
                      <a:no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69571672"/>
                  </a:ext>
                </a:extLst>
              </a:tr>
              <a:tr h="28439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solidFill>
                            <a:schemeClr val="tx1"/>
                          </a:solidFill>
                        </a:rPr>
                        <a:t>Veeva CRM</a:t>
                      </a:r>
                    </a:p>
                  </a:txBody>
                  <a:tcPr anchor="ct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solidFill>
                      <a:schemeClr val="accent6"/>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p>
                  </a:txBody>
                  <a:tcPr anchor="ct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solidFill>
                            <a:schemeClr val="tx1"/>
                          </a:solidFill>
                        </a:rPr>
                        <a:t>Restricted Use</a:t>
                      </a:r>
                    </a:p>
                  </a:txBody>
                  <a:tcPr anchor="ct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solidFill>
                      <a:schemeClr val="accent6"/>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p>
                  </a:txBody>
                  <a:tcPr anchor="ct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tcPr>
                </a:tc>
                <a:extLst>
                  <a:ext uri="{0D108BD9-81ED-4DB2-BD59-A6C34878D82A}">
                    <a16:rowId xmlns:a16="http://schemas.microsoft.com/office/drawing/2014/main" val="780472451"/>
                  </a:ext>
                </a:extLst>
              </a:tr>
              <a:tr h="28439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solidFill>
                            <a:schemeClr val="tx1"/>
                          </a:solidFill>
                        </a:rPr>
                        <a:t>MSL Leave-behind</a:t>
                      </a:r>
                    </a:p>
                  </a:txBody>
                  <a:tcPr anchor="ct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solidFill>
                      <a:schemeClr val="accent6"/>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p>
                  </a:txBody>
                  <a:tcPr anchor="ct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solidFill>
                            <a:schemeClr val="tx1"/>
                          </a:solidFill>
                        </a:rPr>
                        <a:t>If Yes, Fair Market Value</a:t>
                      </a:r>
                    </a:p>
                  </a:txBody>
                  <a:tcPr anchor="ct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solidFill>
                      <a:schemeClr val="accent6"/>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p>
                  </a:txBody>
                  <a:tcPr anchor="ct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tcPr>
                </a:tc>
                <a:extLst>
                  <a:ext uri="{0D108BD9-81ED-4DB2-BD59-A6C34878D82A}">
                    <a16:rowId xmlns:a16="http://schemas.microsoft.com/office/drawing/2014/main" val="3174664936"/>
                  </a:ext>
                </a:extLst>
              </a:tr>
              <a:tr h="82108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solidFill>
                            <a:schemeClr val="tx1"/>
                          </a:solidFill>
                        </a:rPr>
                        <a:t>Special Instructions</a:t>
                      </a:r>
                      <a:br>
                        <a:rPr lang="en-US" sz="1200" b="1">
                          <a:solidFill>
                            <a:schemeClr val="tx1"/>
                          </a:solidFill>
                        </a:rPr>
                      </a:br>
                      <a:r>
                        <a:rPr lang="en-US" sz="1200" b="1">
                          <a:solidFill>
                            <a:schemeClr val="tx1"/>
                          </a:solidFill>
                        </a:rPr>
                        <a:t>and/or Disclaimers</a:t>
                      </a:r>
                    </a:p>
                  </a:txBody>
                  <a:tcPr anchor="ct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p>
                  </a:txBody>
                  <a:tcPr anchor="ct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sz="1200">
                        <a:solidFill>
                          <a:schemeClr val="bg1"/>
                        </a:solidFill>
                      </a:endParaRPr>
                    </a:p>
                  </a:txBody>
                  <a:tcP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solidFill>
                      <a:schemeClr val="tx2"/>
                    </a:solidFill>
                  </a:tcPr>
                </a:tc>
                <a:tc hMerge="1">
                  <a:txBody>
                    <a:bodyPr/>
                    <a:lstStyle/>
                    <a:p>
                      <a:endParaRPr lang="en-US" sz="1200"/>
                    </a:p>
                  </a:txBody>
                  <a:tcP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tcPr>
                </a:tc>
                <a:extLst>
                  <a:ext uri="{0D108BD9-81ED-4DB2-BD59-A6C34878D82A}">
                    <a16:rowId xmlns:a16="http://schemas.microsoft.com/office/drawing/2014/main" val="3563512750"/>
                  </a:ext>
                </a:extLst>
              </a:tr>
            </a:tbl>
          </a:graphicData>
        </a:graphic>
      </p:graphicFrame>
      <p:sp>
        <p:nvSpPr>
          <p:cNvPr id="7" name="Title 1">
            <a:extLst>
              <a:ext uri="{FF2B5EF4-FFF2-40B4-BE49-F238E27FC236}">
                <a16:creationId xmlns:a16="http://schemas.microsoft.com/office/drawing/2014/main" id="{08E80C85-5DA4-4A5C-8DF2-B56EA4DBF182}"/>
              </a:ext>
            </a:extLst>
          </p:cNvPr>
          <p:cNvSpPr txBox="1">
            <a:spLocks/>
          </p:cNvSpPr>
          <p:nvPr userDrawn="1"/>
        </p:nvSpPr>
        <p:spPr>
          <a:xfrm>
            <a:off x="407989" y="416889"/>
            <a:ext cx="11376025" cy="1007427"/>
          </a:xfrm>
          <a:prstGeom prst="rect">
            <a:avLst/>
          </a:prstGeom>
        </p:spPr>
        <p:txBody>
          <a:bodyPr vert="horz" lIns="0" tIns="0" rIns="0" bIns="0" rtlCol="0" anchor="t">
            <a:normAutofit/>
          </a:bodyPr>
          <a:lstStyle>
            <a:lvl1pPr algn="l" defTabSz="914400" rtl="0" eaLnBrk="1" latinLnBrk="0" hangingPunct="1">
              <a:lnSpc>
                <a:spcPct val="90000"/>
              </a:lnSpc>
              <a:spcBef>
                <a:spcPct val="0"/>
              </a:spcBef>
              <a:buNone/>
              <a:defRPr sz="3600" kern="1200">
                <a:solidFill>
                  <a:schemeClr val="accent1"/>
                </a:solidFill>
                <a:latin typeface="+mj-lt"/>
                <a:ea typeface="+mj-ea"/>
                <a:cs typeface="+mj-cs"/>
              </a:defRPr>
            </a:lvl1pPr>
          </a:lstStyle>
          <a:p>
            <a:r>
              <a:rPr lang="en-US" sz="3600"/>
              <a:t>MA material cover sheet</a:t>
            </a:r>
          </a:p>
        </p:txBody>
      </p:sp>
      <p:sp>
        <p:nvSpPr>
          <p:cNvPr id="9" name="Text Placeholder 8">
            <a:extLst>
              <a:ext uri="{FF2B5EF4-FFF2-40B4-BE49-F238E27FC236}">
                <a16:creationId xmlns:a16="http://schemas.microsoft.com/office/drawing/2014/main" id="{50F47440-0181-47EA-AD36-E50E768DD437}"/>
              </a:ext>
            </a:extLst>
          </p:cNvPr>
          <p:cNvSpPr>
            <a:spLocks noGrp="1"/>
          </p:cNvSpPr>
          <p:nvPr>
            <p:ph type="body" sz="quarter" idx="13" hasCustomPrompt="1"/>
          </p:nvPr>
        </p:nvSpPr>
        <p:spPr>
          <a:xfrm>
            <a:off x="2400300" y="1592284"/>
            <a:ext cx="9326880" cy="212704"/>
          </a:xfrm>
          <a:prstGeom prst="rect">
            <a:avLst/>
          </a:prstGeom>
        </p:spPr>
        <p:txBody>
          <a:bodyPr bIns="36000" anchor="ctr" anchorCtr="0">
            <a:noAutofit/>
          </a:bodyPr>
          <a:lstStyle>
            <a:lvl1pPr marL="0" indent="0">
              <a:buNone/>
              <a:defRPr lang="en-US" sz="1200" kern="1200" dirty="0" smtClean="0">
                <a:solidFill>
                  <a:schemeClr val="tx1"/>
                </a:solidFill>
                <a:latin typeface="+mn-lt"/>
                <a:ea typeface="+mn-ea"/>
                <a:cs typeface="+mn-cs"/>
              </a:defRPr>
            </a:lvl1pPr>
            <a:lvl2pPr marL="0" indent="0">
              <a:buNone/>
              <a:defRPr lang="en-US" sz="1200" kern="1200" dirty="0" smtClean="0">
                <a:solidFill>
                  <a:schemeClr val="tx1"/>
                </a:solidFill>
                <a:latin typeface="+mn-lt"/>
                <a:ea typeface="+mn-ea"/>
                <a:cs typeface="+mn-cs"/>
              </a:defRPr>
            </a:lvl2pPr>
            <a:lvl3pPr>
              <a:defRPr lang="en-US" sz="1200" kern="1200" dirty="0" smtClean="0">
                <a:solidFill>
                  <a:schemeClr val="tx1"/>
                </a:solidFill>
                <a:latin typeface="+mn-lt"/>
                <a:ea typeface="+mn-ea"/>
                <a:cs typeface="+mn-cs"/>
              </a:defRPr>
            </a:lvl3pPr>
            <a:lvl4pPr>
              <a:defRPr lang="en-US" sz="1200" kern="1200" dirty="0" smtClean="0">
                <a:solidFill>
                  <a:schemeClr val="tx1"/>
                </a:solidFill>
                <a:latin typeface="+mn-lt"/>
                <a:ea typeface="+mn-ea"/>
                <a:cs typeface="+mn-cs"/>
              </a:defRPr>
            </a:lvl4pPr>
            <a:lvl5pPr>
              <a:defRPr lang="en-US" sz="1200" kern="1200" dirty="0">
                <a:solidFill>
                  <a:schemeClr val="tx1"/>
                </a:solidFill>
                <a:latin typeface="+mn-lt"/>
                <a:ea typeface="+mn-ea"/>
                <a:cs typeface="+mn-cs"/>
              </a:defRPr>
            </a:lvl5pPr>
          </a:lstStyle>
          <a:p>
            <a:pPr lvl="0"/>
            <a:r>
              <a:rPr lang="en-US"/>
              <a:t>&lt;&lt;MAAZAP&gt; &lt;#######&lt;TA&gt; &lt;Asset Title&gt; 70 character limit</a:t>
            </a:r>
          </a:p>
        </p:txBody>
      </p:sp>
      <p:sp>
        <p:nvSpPr>
          <p:cNvPr id="12" name="Text Placeholder 8">
            <a:extLst>
              <a:ext uri="{FF2B5EF4-FFF2-40B4-BE49-F238E27FC236}">
                <a16:creationId xmlns:a16="http://schemas.microsoft.com/office/drawing/2014/main" id="{5925113D-6657-4599-B0F5-6FF0AB947264}"/>
              </a:ext>
            </a:extLst>
          </p:cNvPr>
          <p:cNvSpPr>
            <a:spLocks noGrp="1"/>
          </p:cNvSpPr>
          <p:nvPr>
            <p:ph type="body" sz="quarter" idx="14" hasCustomPrompt="1"/>
          </p:nvPr>
        </p:nvSpPr>
        <p:spPr>
          <a:xfrm>
            <a:off x="2400301" y="1884384"/>
            <a:ext cx="3587751" cy="212704"/>
          </a:xfrm>
          <a:prstGeom prst="rect">
            <a:avLst/>
          </a:prstGeom>
        </p:spPr>
        <p:txBody>
          <a:bodyPr bIns="36000" anchor="ctr" anchorCtr="0">
            <a:noAutofit/>
          </a:bodyPr>
          <a:lstStyle>
            <a:lvl1pPr marL="0" indent="0">
              <a:buNone/>
              <a:defRPr lang="en-US" sz="1200" kern="1200" dirty="0" smtClean="0">
                <a:solidFill>
                  <a:schemeClr val="tx1"/>
                </a:solidFill>
                <a:latin typeface="+mn-lt"/>
                <a:ea typeface="+mn-ea"/>
                <a:cs typeface="+mn-cs"/>
              </a:defRPr>
            </a:lvl1pPr>
            <a:lvl2pPr marL="0" indent="0">
              <a:buNone/>
              <a:defRPr lang="en-US" sz="1200" kern="1200" dirty="0" smtClean="0">
                <a:solidFill>
                  <a:schemeClr val="tx1"/>
                </a:solidFill>
                <a:latin typeface="+mn-lt"/>
                <a:ea typeface="+mn-ea"/>
                <a:cs typeface="+mn-cs"/>
              </a:defRPr>
            </a:lvl2pPr>
            <a:lvl3pPr>
              <a:defRPr lang="en-US" sz="1200" kern="1200" dirty="0" smtClean="0">
                <a:solidFill>
                  <a:schemeClr val="tx1"/>
                </a:solidFill>
                <a:latin typeface="+mn-lt"/>
                <a:ea typeface="+mn-ea"/>
                <a:cs typeface="+mn-cs"/>
              </a:defRPr>
            </a:lvl3pPr>
            <a:lvl4pPr>
              <a:defRPr lang="en-US" sz="1200" kern="1200" dirty="0" smtClean="0">
                <a:solidFill>
                  <a:schemeClr val="tx1"/>
                </a:solidFill>
                <a:latin typeface="+mn-lt"/>
                <a:ea typeface="+mn-ea"/>
                <a:cs typeface="+mn-cs"/>
              </a:defRPr>
            </a:lvl4pPr>
            <a:lvl5pPr>
              <a:defRPr lang="en-US" sz="1200" kern="1200" dirty="0">
                <a:solidFill>
                  <a:schemeClr val="tx1"/>
                </a:solidFill>
                <a:latin typeface="+mn-lt"/>
                <a:ea typeface="+mn-ea"/>
                <a:cs typeface="+mn-cs"/>
              </a:defRPr>
            </a:lvl5pPr>
          </a:lstStyle>
          <a:p>
            <a:pPr lvl="0"/>
            <a:r>
              <a:rPr lang="en-US"/>
              <a:t>Reactive or Proactive</a:t>
            </a:r>
          </a:p>
        </p:txBody>
      </p:sp>
      <p:sp>
        <p:nvSpPr>
          <p:cNvPr id="13" name="Text Placeholder 8">
            <a:extLst>
              <a:ext uri="{FF2B5EF4-FFF2-40B4-BE49-F238E27FC236}">
                <a16:creationId xmlns:a16="http://schemas.microsoft.com/office/drawing/2014/main" id="{5D9114A8-616B-486E-9E92-00E337C75391}"/>
              </a:ext>
            </a:extLst>
          </p:cNvPr>
          <p:cNvSpPr>
            <a:spLocks noGrp="1"/>
          </p:cNvSpPr>
          <p:nvPr>
            <p:ph type="body" sz="quarter" idx="15" hasCustomPrompt="1"/>
          </p:nvPr>
        </p:nvSpPr>
        <p:spPr>
          <a:xfrm>
            <a:off x="8051801" y="1884384"/>
            <a:ext cx="3587751" cy="212704"/>
          </a:xfrm>
          <a:prstGeom prst="rect">
            <a:avLst/>
          </a:prstGeom>
        </p:spPr>
        <p:txBody>
          <a:bodyPr bIns="36000" anchor="ctr" anchorCtr="0">
            <a:noAutofit/>
          </a:bodyPr>
          <a:lstStyle>
            <a:lvl1pPr marL="0" indent="0">
              <a:buNone/>
              <a:defRPr lang="en-US" sz="1200" kern="1200" dirty="0" smtClean="0">
                <a:solidFill>
                  <a:schemeClr val="tx1"/>
                </a:solidFill>
                <a:latin typeface="+mn-lt"/>
                <a:ea typeface="+mn-ea"/>
                <a:cs typeface="+mn-cs"/>
              </a:defRPr>
            </a:lvl1pPr>
            <a:lvl2pPr marL="0" indent="0">
              <a:buNone/>
              <a:defRPr lang="en-US" sz="1200" kern="1200" dirty="0" smtClean="0">
                <a:solidFill>
                  <a:schemeClr val="tx1"/>
                </a:solidFill>
                <a:latin typeface="+mn-lt"/>
                <a:ea typeface="+mn-ea"/>
                <a:cs typeface="+mn-cs"/>
              </a:defRPr>
            </a:lvl2pPr>
            <a:lvl3pPr>
              <a:defRPr lang="en-US" sz="1200" kern="1200" dirty="0" smtClean="0">
                <a:solidFill>
                  <a:schemeClr val="tx1"/>
                </a:solidFill>
                <a:latin typeface="+mn-lt"/>
                <a:ea typeface="+mn-ea"/>
                <a:cs typeface="+mn-cs"/>
              </a:defRPr>
            </a:lvl3pPr>
            <a:lvl4pPr>
              <a:defRPr lang="en-US" sz="1200" kern="1200" dirty="0" smtClean="0">
                <a:solidFill>
                  <a:schemeClr val="tx1"/>
                </a:solidFill>
                <a:latin typeface="+mn-lt"/>
                <a:ea typeface="+mn-ea"/>
                <a:cs typeface="+mn-cs"/>
              </a:defRPr>
            </a:lvl4pPr>
            <a:lvl5pPr>
              <a:defRPr lang="en-US" sz="1200" kern="1200" dirty="0">
                <a:solidFill>
                  <a:schemeClr val="tx1"/>
                </a:solidFill>
                <a:latin typeface="+mn-lt"/>
                <a:ea typeface="+mn-ea"/>
                <a:cs typeface="+mn-cs"/>
              </a:defRPr>
            </a:lvl5pPr>
          </a:lstStyle>
          <a:p>
            <a:pPr lvl="0"/>
            <a:r>
              <a:rPr lang="en-US"/>
              <a:t>Yes or No</a:t>
            </a:r>
          </a:p>
        </p:txBody>
      </p:sp>
      <p:sp>
        <p:nvSpPr>
          <p:cNvPr id="14" name="Text Placeholder 8">
            <a:extLst>
              <a:ext uri="{FF2B5EF4-FFF2-40B4-BE49-F238E27FC236}">
                <a16:creationId xmlns:a16="http://schemas.microsoft.com/office/drawing/2014/main" id="{90C3A556-4916-4E1D-B04B-572FD96029C6}"/>
              </a:ext>
            </a:extLst>
          </p:cNvPr>
          <p:cNvSpPr>
            <a:spLocks noGrp="1"/>
          </p:cNvSpPr>
          <p:nvPr>
            <p:ph type="body" sz="quarter" idx="16" hasCustomPrompt="1"/>
          </p:nvPr>
        </p:nvSpPr>
        <p:spPr>
          <a:xfrm>
            <a:off x="2400301" y="2163784"/>
            <a:ext cx="3587751" cy="212704"/>
          </a:xfrm>
          <a:prstGeom prst="rect">
            <a:avLst/>
          </a:prstGeom>
        </p:spPr>
        <p:txBody>
          <a:bodyPr bIns="36000" anchor="ctr" anchorCtr="0">
            <a:noAutofit/>
          </a:bodyPr>
          <a:lstStyle>
            <a:lvl1pPr marL="0" indent="0">
              <a:buNone/>
              <a:defRPr lang="en-US" sz="1200" kern="1200" dirty="0" smtClean="0">
                <a:solidFill>
                  <a:schemeClr val="tx1"/>
                </a:solidFill>
                <a:latin typeface="+mn-lt"/>
                <a:ea typeface="+mn-ea"/>
                <a:cs typeface="+mn-cs"/>
              </a:defRPr>
            </a:lvl1pPr>
            <a:lvl2pPr marL="0" indent="0">
              <a:buNone/>
              <a:defRPr lang="en-US" sz="1200" kern="1200" dirty="0" smtClean="0">
                <a:solidFill>
                  <a:schemeClr val="tx1"/>
                </a:solidFill>
                <a:latin typeface="+mn-lt"/>
                <a:ea typeface="+mn-ea"/>
                <a:cs typeface="+mn-cs"/>
              </a:defRPr>
            </a:lvl2pPr>
            <a:lvl3pPr>
              <a:defRPr lang="en-US" sz="1200" kern="1200" dirty="0" smtClean="0">
                <a:solidFill>
                  <a:schemeClr val="tx1"/>
                </a:solidFill>
                <a:latin typeface="+mn-lt"/>
                <a:ea typeface="+mn-ea"/>
                <a:cs typeface="+mn-cs"/>
              </a:defRPr>
            </a:lvl3pPr>
            <a:lvl4pPr>
              <a:defRPr lang="en-US" sz="1200" kern="1200" dirty="0" smtClean="0">
                <a:solidFill>
                  <a:schemeClr val="tx1"/>
                </a:solidFill>
                <a:latin typeface="+mn-lt"/>
                <a:ea typeface="+mn-ea"/>
                <a:cs typeface="+mn-cs"/>
              </a:defRPr>
            </a:lvl4pPr>
            <a:lvl5pPr>
              <a:defRPr lang="en-US" sz="1200" kern="1200" dirty="0">
                <a:solidFill>
                  <a:schemeClr val="tx1"/>
                </a:solidFill>
                <a:latin typeface="+mn-lt"/>
                <a:ea typeface="+mn-ea"/>
                <a:cs typeface="+mn-cs"/>
              </a:defRPr>
            </a:lvl5pPr>
          </a:lstStyle>
          <a:p>
            <a:pPr lvl="0"/>
            <a:r>
              <a:rPr lang="en-US"/>
              <a:t>Brand or TA Name</a:t>
            </a:r>
          </a:p>
        </p:txBody>
      </p:sp>
      <p:sp>
        <p:nvSpPr>
          <p:cNvPr id="15" name="Text Placeholder 8">
            <a:extLst>
              <a:ext uri="{FF2B5EF4-FFF2-40B4-BE49-F238E27FC236}">
                <a16:creationId xmlns:a16="http://schemas.microsoft.com/office/drawing/2014/main" id="{0253ED03-21A0-44F7-BD09-2666D6097220}"/>
              </a:ext>
            </a:extLst>
          </p:cNvPr>
          <p:cNvSpPr>
            <a:spLocks noGrp="1"/>
          </p:cNvSpPr>
          <p:nvPr>
            <p:ph type="body" sz="quarter" idx="17" hasCustomPrompt="1"/>
          </p:nvPr>
        </p:nvSpPr>
        <p:spPr>
          <a:xfrm>
            <a:off x="8051801" y="2163784"/>
            <a:ext cx="3587751" cy="212704"/>
          </a:xfrm>
          <a:prstGeom prst="rect">
            <a:avLst/>
          </a:prstGeom>
        </p:spPr>
        <p:txBody>
          <a:bodyPr bIns="36000" anchor="ctr" anchorCtr="0">
            <a:noAutofit/>
          </a:bodyPr>
          <a:lstStyle>
            <a:lvl1pPr marL="0" indent="0">
              <a:buNone/>
              <a:defRPr lang="en-US" sz="1200" kern="1200" dirty="0" smtClean="0">
                <a:solidFill>
                  <a:schemeClr val="tx1"/>
                </a:solidFill>
                <a:latin typeface="+mn-lt"/>
                <a:ea typeface="+mn-ea"/>
                <a:cs typeface="+mn-cs"/>
              </a:defRPr>
            </a:lvl1pPr>
            <a:lvl2pPr marL="0" indent="0">
              <a:buNone/>
              <a:defRPr lang="en-US" sz="1200" kern="1200" dirty="0" smtClean="0">
                <a:solidFill>
                  <a:schemeClr val="tx1"/>
                </a:solidFill>
                <a:latin typeface="+mn-lt"/>
                <a:ea typeface="+mn-ea"/>
                <a:cs typeface="+mn-cs"/>
              </a:defRPr>
            </a:lvl2pPr>
            <a:lvl3pPr>
              <a:defRPr lang="en-US" sz="1200" kern="1200" dirty="0" smtClean="0">
                <a:solidFill>
                  <a:schemeClr val="tx1"/>
                </a:solidFill>
                <a:latin typeface="+mn-lt"/>
                <a:ea typeface="+mn-ea"/>
                <a:cs typeface="+mn-cs"/>
              </a:defRPr>
            </a:lvl3pPr>
            <a:lvl4pPr>
              <a:defRPr lang="en-US" sz="1200" kern="1200" dirty="0" smtClean="0">
                <a:solidFill>
                  <a:schemeClr val="tx1"/>
                </a:solidFill>
                <a:latin typeface="+mn-lt"/>
                <a:ea typeface="+mn-ea"/>
                <a:cs typeface="+mn-cs"/>
              </a:defRPr>
            </a:lvl4pPr>
            <a:lvl5pPr>
              <a:defRPr lang="en-US" sz="1200" kern="1200" dirty="0">
                <a:solidFill>
                  <a:schemeClr val="tx1"/>
                </a:solidFill>
                <a:latin typeface="+mn-lt"/>
                <a:ea typeface="+mn-ea"/>
                <a:cs typeface="+mn-cs"/>
              </a:defRPr>
            </a:lvl5pPr>
          </a:lstStyle>
          <a:p>
            <a:pPr lvl="0"/>
            <a:r>
              <a:rPr lang="en-US"/>
              <a:t>MM/YY</a:t>
            </a:r>
          </a:p>
        </p:txBody>
      </p:sp>
      <p:sp>
        <p:nvSpPr>
          <p:cNvPr id="18" name="Text Placeholder 8">
            <a:extLst>
              <a:ext uri="{FF2B5EF4-FFF2-40B4-BE49-F238E27FC236}">
                <a16:creationId xmlns:a16="http://schemas.microsoft.com/office/drawing/2014/main" id="{6355F49D-FCEB-4737-A7FE-0297BC495C99}"/>
              </a:ext>
            </a:extLst>
          </p:cNvPr>
          <p:cNvSpPr>
            <a:spLocks noGrp="1"/>
          </p:cNvSpPr>
          <p:nvPr>
            <p:ph type="body" sz="quarter" idx="18" hasCustomPrompt="1"/>
          </p:nvPr>
        </p:nvSpPr>
        <p:spPr>
          <a:xfrm>
            <a:off x="2400301" y="2449533"/>
            <a:ext cx="3587751" cy="212704"/>
          </a:xfrm>
          <a:prstGeom prst="rect">
            <a:avLst/>
          </a:prstGeom>
        </p:spPr>
        <p:txBody>
          <a:bodyPr bIns="36000" anchor="ctr" anchorCtr="0">
            <a:noAutofit/>
          </a:bodyPr>
          <a:lstStyle>
            <a:lvl1pPr marL="0" indent="0">
              <a:buNone/>
              <a:defRPr lang="en-US" sz="1200" kern="1200" dirty="0" smtClean="0">
                <a:solidFill>
                  <a:schemeClr val="tx1"/>
                </a:solidFill>
                <a:latin typeface="+mn-lt"/>
                <a:ea typeface="+mn-ea"/>
                <a:cs typeface="+mn-cs"/>
              </a:defRPr>
            </a:lvl1pPr>
            <a:lvl2pPr marL="0" indent="0">
              <a:buNone/>
              <a:defRPr lang="en-US" sz="1200" kern="1200" dirty="0" smtClean="0">
                <a:solidFill>
                  <a:schemeClr val="tx1"/>
                </a:solidFill>
                <a:latin typeface="+mn-lt"/>
                <a:ea typeface="+mn-ea"/>
                <a:cs typeface="+mn-cs"/>
              </a:defRPr>
            </a:lvl2pPr>
            <a:lvl3pPr>
              <a:defRPr lang="en-US" sz="1200" kern="1200" dirty="0" smtClean="0">
                <a:solidFill>
                  <a:schemeClr val="tx1"/>
                </a:solidFill>
                <a:latin typeface="+mn-lt"/>
                <a:ea typeface="+mn-ea"/>
                <a:cs typeface="+mn-cs"/>
              </a:defRPr>
            </a:lvl3pPr>
            <a:lvl4pPr>
              <a:defRPr lang="en-US" sz="1200" kern="1200" dirty="0" smtClean="0">
                <a:solidFill>
                  <a:schemeClr val="tx1"/>
                </a:solidFill>
                <a:latin typeface="+mn-lt"/>
                <a:ea typeface="+mn-ea"/>
                <a:cs typeface="+mn-cs"/>
              </a:defRPr>
            </a:lvl4pPr>
            <a:lvl5pPr>
              <a:defRPr lang="en-US" sz="1200" kern="1200" dirty="0">
                <a:solidFill>
                  <a:schemeClr val="tx1"/>
                </a:solidFill>
                <a:latin typeface="+mn-lt"/>
                <a:ea typeface="+mn-ea"/>
                <a:cs typeface="+mn-cs"/>
              </a:defRPr>
            </a:lvl5pPr>
          </a:lstStyle>
          <a:p>
            <a:r>
              <a:rPr lang="en-US" sz="1200"/>
              <a:t>Yes or No. If Yes - MM/YY.</a:t>
            </a:r>
          </a:p>
        </p:txBody>
      </p:sp>
      <p:sp>
        <p:nvSpPr>
          <p:cNvPr id="19" name="Text Placeholder 8">
            <a:extLst>
              <a:ext uri="{FF2B5EF4-FFF2-40B4-BE49-F238E27FC236}">
                <a16:creationId xmlns:a16="http://schemas.microsoft.com/office/drawing/2014/main" id="{D17F7E43-F372-42E2-8782-3D4EA680F782}"/>
              </a:ext>
            </a:extLst>
          </p:cNvPr>
          <p:cNvSpPr>
            <a:spLocks noGrp="1"/>
          </p:cNvSpPr>
          <p:nvPr>
            <p:ph type="body" sz="quarter" idx="19" hasCustomPrompt="1"/>
          </p:nvPr>
        </p:nvSpPr>
        <p:spPr>
          <a:xfrm>
            <a:off x="2400301" y="2735284"/>
            <a:ext cx="3587751" cy="212704"/>
          </a:xfrm>
          <a:prstGeom prst="rect">
            <a:avLst/>
          </a:prstGeom>
        </p:spPr>
        <p:txBody>
          <a:bodyPr bIns="36000" anchor="ctr" anchorCtr="0">
            <a:noAutofit/>
          </a:bodyPr>
          <a:lstStyle>
            <a:lvl1pPr marL="0" indent="0">
              <a:buNone/>
              <a:defRPr lang="en-US" sz="1200" kern="1200" dirty="0" smtClean="0">
                <a:solidFill>
                  <a:schemeClr val="tx1"/>
                </a:solidFill>
                <a:latin typeface="+mn-lt"/>
                <a:ea typeface="+mn-ea"/>
                <a:cs typeface="+mn-cs"/>
              </a:defRPr>
            </a:lvl1pPr>
            <a:lvl2pPr marL="0" indent="0">
              <a:buNone/>
              <a:defRPr lang="en-US" sz="1200" kern="1200" dirty="0" smtClean="0">
                <a:solidFill>
                  <a:schemeClr val="tx1"/>
                </a:solidFill>
                <a:latin typeface="+mn-lt"/>
                <a:ea typeface="+mn-ea"/>
                <a:cs typeface="+mn-cs"/>
              </a:defRPr>
            </a:lvl2pPr>
            <a:lvl3pPr>
              <a:defRPr lang="en-US" sz="1200" kern="1200" dirty="0" smtClean="0">
                <a:solidFill>
                  <a:schemeClr val="tx1"/>
                </a:solidFill>
                <a:latin typeface="+mn-lt"/>
                <a:ea typeface="+mn-ea"/>
                <a:cs typeface="+mn-cs"/>
              </a:defRPr>
            </a:lvl3pPr>
            <a:lvl4pPr>
              <a:defRPr lang="en-US" sz="1200" kern="1200" dirty="0" smtClean="0">
                <a:solidFill>
                  <a:schemeClr val="tx1"/>
                </a:solidFill>
                <a:latin typeface="+mn-lt"/>
                <a:ea typeface="+mn-ea"/>
                <a:cs typeface="+mn-cs"/>
              </a:defRPr>
            </a:lvl4pPr>
            <a:lvl5pPr>
              <a:defRPr lang="en-US" sz="1200" kern="1200" dirty="0">
                <a:solidFill>
                  <a:schemeClr val="tx1"/>
                </a:solidFill>
                <a:latin typeface="+mn-lt"/>
                <a:ea typeface="+mn-ea"/>
                <a:cs typeface="+mn-cs"/>
              </a:defRPr>
            </a:lvl5pPr>
          </a:lstStyle>
          <a:p>
            <a:r>
              <a:rPr lang="en-US" sz="1200"/>
              <a:t>Any MA </a:t>
            </a:r>
            <a:r>
              <a:rPr lang="en-US" sz="1200" err="1"/>
              <a:t>SciP</a:t>
            </a:r>
            <a:r>
              <a:rPr lang="en-US" sz="1200"/>
              <a:t>, MSL, MA MM, or Other MA Role</a:t>
            </a:r>
          </a:p>
        </p:txBody>
      </p:sp>
      <p:sp>
        <p:nvSpPr>
          <p:cNvPr id="20" name="Text Placeholder 8">
            <a:extLst>
              <a:ext uri="{FF2B5EF4-FFF2-40B4-BE49-F238E27FC236}">
                <a16:creationId xmlns:a16="http://schemas.microsoft.com/office/drawing/2014/main" id="{690615B3-69C7-48E9-9205-207421257897}"/>
              </a:ext>
            </a:extLst>
          </p:cNvPr>
          <p:cNvSpPr>
            <a:spLocks noGrp="1"/>
          </p:cNvSpPr>
          <p:nvPr>
            <p:ph type="body" sz="quarter" idx="20" hasCustomPrompt="1"/>
          </p:nvPr>
        </p:nvSpPr>
        <p:spPr>
          <a:xfrm>
            <a:off x="8051801" y="2449533"/>
            <a:ext cx="3587751" cy="212704"/>
          </a:xfrm>
          <a:prstGeom prst="rect">
            <a:avLst/>
          </a:prstGeom>
        </p:spPr>
        <p:txBody>
          <a:bodyPr bIns="36000" anchor="ctr" anchorCtr="0">
            <a:noAutofit/>
          </a:bodyPr>
          <a:lstStyle>
            <a:lvl1pPr marL="0" marR="0" indent="0" algn="l" defTabSz="914377" rtl="0" eaLnBrk="1" fontAlgn="auto" latinLnBrk="0" hangingPunct="1">
              <a:lnSpc>
                <a:spcPct val="100000"/>
              </a:lnSpc>
              <a:spcBef>
                <a:spcPts val="0"/>
              </a:spcBef>
              <a:spcAft>
                <a:spcPts val="0"/>
              </a:spcAft>
              <a:buClrTx/>
              <a:buSzTx/>
              <a:buFontTx/>
              <a:buNone/>
              <a:tabLst/>
              <a:defRPr lang="en-US" sz="1200" kern="1200">
                <a:solidFill>
                  <a:schemeClr val="tx1"/>
                </a:solidFill>
                <a:latin typeface="+mn-lt"/>
                <a:ea typeface="+mn-ea"/>
                <a:cs typeface="+mn-cs"/>
              </a:defRPr>
            </a:lvl1pPr>
            <a:lvl2pPr marL="0" indent="0">
              <a:buNone/>
              <a:defRPr lang="en-US" sz="1200" kern="1200" dirty="0" smtClean="0">
                <a:solidFill>
                  <a:schemeClr val="tx1"/>
                </a:solidFill>
                <a:latin typeface="+mn-lt"/>
                <a:ea typeface="+mn-ea"/>
                <a:cs typeface="+mn-cs"/>
              </a:defRPr>
            </a:lvl2pPr>
            <a:lvl3pPr>
              <a:defRPr lang="en-US" sz="1200" kern="1200" dirty="0" smtClean="0">
                <a:solidFill>
                  <a:schemeClr val="tx1"/>
                </a:solidFill>
                <a:latin typeface="+mn-lt"/>
                <a:ea typeface="+mn-ea"/>
                <a:cs typeface="+mn-cs"/>
              </a:defRPr>
            </a:lvl3pPr>
            <a:lvl4pPr>
              <a:defRPr lang="en-US" sz="1200" kern="1200" dirty="0" smtClean="0">
                <a:solidFill>
                  <a:schemeClr val="tx1"/>
                </a:solidFill>
                <a:latin typeface="+mn-lt"/>
                <a:ea typeface="+mn-ea"/>
                <a:cs typeface="+mn-cs"/>
              </a:defRPr>
            </a:lvl4pPr>
            <a:lvl5pPr>
              <a:defRPr lang="en-US" sz="1200" kern="1200" dirty="0">
                <a:solidFill>
                  <a:schemeClr val="tx1"/>
                </a:solidFill>
                <a:latin typeface="+mn-lt"/>
                <a:ea typeface="+mn-ea"/>
                <a:cs typeface="+mn-cs"/>
              </a:defRPr>
            </a:lvl5p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a:t>MM/YY (if &lt;1 year)</a:t>
            </a:r>
          </a:p>
        </p:txBody>
      </p:sp>
      <p:sp>
        <p:nvSpPr>
          <p:cNvPr id="21" name="Text Placeholder 8">
            <a:extLst>
              <a:ext uri="{FF2B5EF4-FFF2-40B4-BE49-F238E27FC236}">
                <a16:creationId xmlns:a16="http://schemas.microsoft.com/office/drawing/2014/main" id="{BB3A7C6B-D77E-4065-8C54-B73ADEBAAC31}"/>
              </a:ext>
            </a:extLst>
          </p:cNvPr>
          <p:cNvSpPr>
            <a:spLocks noGrp="1"/>
          </p:cNvSpPr>
          <p:nvPr>
            <p:ph type="body" sz="quarter" idx="21" hasCustomPrompt="1"/>
          </p:nvPr>
        </p:nvSpPr>
        <p:spPr>
          <a:xfrm>
            <a:off x="8051801" y="2728935"/>
            <a:ext cx="3587751" cy="212704"/>
          </a:xfrm>
          <a:prstGeom prst="rect">
            <a:avLst/>
          </a:prstGeom>
        </p:spPr>
        <p:txBody>
          <a:bodyPr bIns="36000" anchor="ctr" anchorCtr="0">
            <a:noAutofit/>
          </a:bodyPr>
          <a:lstStyle>
            <a:lvl1pPr marL="0" marR="0" indent="0" algn="l" defTabSz="914377" rtl="0" eaLnBrk="1" fontAlgn="auto" latinLnBrk="0" hangingPunct="1">
              <a:lnSpc>
                <a:spcPct val="100000"/>
              </a:lnSpc>
              <a:spcBef>
                <a:spcPts val="0"/>
              </a:spcBef>
              <a:spcAft>
                <a:spcPts val="0"/>
              </a:spcAft>
              <a:buClrTx/>
              <a:buSzTx/>
              <a:buFontTx/>
              <a:buNone/>
              <a:tabLst/>
              <a:defRPr lang="en-US" sz="1200" kern="1200">
                <a:solidFill>
                  <a:schemeClr val="tx1"/>
                </a:solidFill>
                <a:latin typeface="+mn-lt"/>
                <a:ea typeface="+mn-ea"/>
                <a:cs typeface="+mn-cs"/>
              </a:defRPr>
            </a:lvl1pPr>
            <a:lvl2pPr marL="0" indent="0">
              <a:buNone/>
              <a:defRPr lang="en-US" sz="1200" kern="1200" dirty="0" smtClean="0">
                <a:solidFill>
                  <a:schemeClr val="tx1"/>
                </a:solidFill>
                <a:latin typeface="+mn-lt"/>
                <a:ea typeface="+mn-ea"/>
                <a:cs typeface="+mn-cs"/>
              </a:defRPr>
            </a:lvl2pPr>
            <a:lvl3pPr>
              <a:defRPr lang="en-US" sz="1200" kern="1200" dirty="0" smtClean="0">
                <a:solidFill>
                  <a:schemeClr val="tx1"/>
                </a:solidFill>
                <a:latin typeface="+mn-lt"/>
                <a:ea typeface="+mn-ea"/>
                <a:cs typeface="+mn-cs"/>
              </a:defRPr>
            </a:lvl3pPr>
            <a:lvl4pPr>
              <a:defRPr lang="en-US" sz="1200" kern="1200" dirty="0" smtClean="0">
                <a:solidFill>
                  <a:schemeClr val="tx1"/>
                </a:solidFill>
                <a:latin typeface="+mn-lt"/>
                <a:ea typeface="+mn-ea"/>
                <a:cs typeface="+mn-cs"/>
              </a:defRPr>
            </a:lvl4pPr>
            <a:lvl5pPr>
              <a:defRPr lang="en-US" sz="1200" kern="1200" dirty="0">
                <a:solidFill>
                  <a:schemeClr val="tx1"/>
                </a:solidFill>
                <a:latin typeface="+mn-lt"/>
                <a:ea typeface="+mn-ea"/>
                <a:cs typeface="+mn-cs"/>
              </a:defRPr>
            </a:lvl5p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a:t>Any HCP, MM Only, Contracted EE, or Other</a:t>
            </a:r>
          </a:p>
        </p:txBody>
      </p:sp>
      <p:sp>
        <p:nvSpPr>
          <p:cNvPr id="22" name="Text Placeholder 8">
            <a:extLst>
              <a:ext uri="{FF2B5EF4-FFF2-40B4-BE49-F238E27FC236}">
                <a16:creationId xmlns:a16="http://schemas.microsoft.com/office/drawing/2014/main" id="{C84FBF64-16E5-4F89-A4A0-2E3587E31032}"/>
              </a:ext>
            </a:extLst>
          </p:cNvPr>
          <p:cNvSpPr>
            <a:spLocks noGrp="1"/>
          </p:cNvSpPr>
          <p:nvPr>
            <p:ph type="body" sz="quarter" idx="22" hasCustomPrompt="1"/>
          </p:nvPr>
        </p:nvSpPr>
        <p:spPr>
          <a:xfrm>
            <a:off x="2400300" y="3021035"/>
            <a:ext cx="9326880" cy="212704"/>
          </a:xfrm>
          <a:prstGeom prst="rect">
            <a:avLst/>
          </a:prstGeom>
        </p:spPr>
        <p:txBody>
          <a:bodyPr bIns="36000" anchor="ctr" anchorCtr="0">
            <a:noAutofit/>
          </a:bodyPr>
          <a:lstStyle>
            <a:lvl1pPr marL="0" indent="0">
              <a:buNone/>
              <a:defRPr lang="en-US" sz="1200" kern="1200" dirty="0" smtClean="0">
                <a:solidFill>
                  <a:schemeClr val="tx1"/>
                </a:solidFill>
                <a:latin typeface="+mn-lt"/>
                <a:ea typeface="+mn-ea"/>
                <a:cs typeface="+mn-cs"/>
              </a:defRPr>
            </a:lvl1pPr>
            <a:lvl2pPr marL="0" indent="0">
              <a:buNone/>
              <a:defRPr lang="en-US" sz="1200" kern="1200" dirty="0" smtClean="0">
                <a:solidFill>
                  <a:schemeClr val="tx1"/>
                </a:solidFill>
                <a:latin typeface="+mn-lt"/>
                <a:ea typeface="+mn-ea"/>
                <a:cs typeface="+mn-cs"/>
              </a:defRPr>
            </a:lvl2pPr>
            <a:lvl3pPr>
              <a:defRPr lang="en-US" sz="1200" kern="1200" dirty="0" smtClean="0">
                <a:solidFill>
                  <a:schemeClr val="tx1"/>
                </a:solidFill>
                <a:latin typeface="+mn-lt"/>
                <a:ea typeface="+mn-ea"/>
                <a:cs typeface="+mn-cs"/>
              </a:defRPr>
            </a:lvl3pPr>
            <a:lvl4pPr>
              <a:defRPr lang="en-US" sz="1200" kern="1200" dirty="0" smtClean="0">
                <a:solidFill>
                  <a:schemeClr val="tx1"/>
                </a:solidFill>
                <a:latin typeface="+mn-lt"/>
                <a:ea typeface="+mn-ea"/>
                <a:cs typeface="+mn-cs"/>
              </a:defRPr>
            </a:lvl4pPr>
            <a:lvl5pPr>
              <a:defRPr lang="en-US" sz="1200" kern="1200" dirty="0">
                <a:solidFill>
                  <a:schemeClr val="tx1"/>
                </a:solidFill>
                <a:latin typeface="+mn-lt"/>
                <a:ea typeface="+mn-ea"/>
                <a:cs typeface="+mn-cs"/>
              </a:defRPr>
            </a:lvl5pPr>
          </a:lstStyle>
          <a:p>
            <a:pPr lvl="0"/>
            <a:r>
              <a:rPr lang="en-US"/>
              <a:t>Yes or No. If Yes - Reactive via MI, Reactive via MI </a:t>
            </a:r>
            <a:r>
              <a:rPr lang="en-US" err="1"/>
              <a:t>SciP</a:t>
            </a:r>
            <a:r>
              <a:rPr lang="en-US"/>
              <a:t>, or Proactive</a:t>
            </a:r>
          </a:p>
        </p:txBody>
      </p:sp>
      <p:sp>
        <p:nvSpPr>
          <p:cNvPr id="23" name="Text Placeholder 8">
            <a:extLst>
              <a:ext uri="{FF2B5EF4-FFF2-40B4-BE49-F238E27FC236}">
                <a16:creationId xmlns:a16="http://schemas.microsoft.com/office/drawing/2014/main" id="{8D5C8090-9756-4CB3-B7DD-F4CDC41FCCB8}"/>
              </a:ext>
            </a:extLst>
          </p:cNvPr>
          <p:cNvSpPr>
            <a:spLocks noGrp="1"/>
          </p:cNvSpPr>
          <p:nvPr>
            <p:ph type="body" sz="quarter" idx="23" hasCustomPrompt="1"/>
          </p:nvPr>
        </p:nvSpPr>
        <p:spPr>
          <a:xfrm>
            <a:off x="2400301" y="3357584"/>
            <a:ext cx="3587751" cy="212704"/>
          </a:xfrm>
          <a:prstGeom prst="rect">
            <a:avLst/>
          </a:prstGeom>
        </p:spPr>
        <p:txBody>
          <a:bodyPr bIns="36000" anchor="ctr" anchorCtr="0">
            <a:noAutofit/>
          </a:bodyPr>
          <a:lstStyle>
            <a:lvl1pPr marL="0" marR="0" indent="0" algn="l" defTabSz="914377" rtl="0" eaLnBrk="1" fontAlgn="auto" latinLnBrk="0" hangingPunct="1">
              <a:lnSpc>
                <a:spcPct val="100000"/>
              </a:lnSpc>
              <a:spcBef>
                <a:spcPts val="0"/>
              </a:spcBef>
              <a:spcAft>
                <a:spcPts val="0"/>
              </a:spcAft>
              <a:buClrTx/>
              <a:buSzTx/>
              <a:buFontTx/>
              <a:buNone/>
              <a:tabLst/>
              <a:defRPr lang="en-US" sz="1200" kern="1200">
                <a:solidFill>
                  <a:schemeClr val="tx1"/>
                </a:solidFill>
                <a:latin typeface="+mn-lt"/>
                <a:ea typeface="+mn-ea"/>
                <a:cs typeface="+mn-cs"/>
              </a:defRPr>
            </a:lvl1pPr>
            <a:lvl2pPr marL="0" indent="0">
              <a:buNone/>
              <a:defRPr lang="en-US" sz="1200" kern="1200" dirty="0" smtClean="0">
                <a:solidFill>
                  <a:schemeClr val="tx1"/>
                </a:solidFill>
                <a:latin typeface="+mn-lt"/>
                <a:ea typeface="+mn-ea"/>
                <a:cs typeface="+mn-cs"/>
              </a:defRPr>
            </a:lvl2pPr>
            <a:lvl3pPr>
              <a:defRPr lang="en-US" sz="1200" kern="1200" dirty="0" smtClean="0">
                <a:solidFill>
                  <a:schemeClr val="tx1"/>
                </a:solidFill>
                <a:latin typeface="+mn-lt"/>
                <a:ea typeface="+mn-ea"/>
                <a:cs typeface="+mn-cs"/>
              </a:defRPr>
            </a:lvl3pPr>
            <a:lvl4pPr>
              <a:defRPr lang="en-US" sz="1200" kern="1200" dirty="0" smtClean="0">
                <a:solidFill>
                  <a:schemeClr val="tx1"/>
                </a:solidFill>
                <a:latin typeface="+mn-lt"/>
                <a:ea typeface="+mn-ea"/>
                <a:cs typeface="+mn-cs"/>
              </a:defRPr>
            </a:lvl4pPr>
            <a:lvl5pPr>
              <a:defRPr lang="en-US" sz="1200" kern="1200" dirty="0">
                <a:solidFill>
                  <a:schemeClr val="tx1"/>
                </a:solidFill>
                <a:latin typeface="+mn-lt"/>
                <a:ea typeface="+mn-ea"/>
                <a:cs typeface="+mn-cs"/>
              </a:defRPr>
            </a:lvl5p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a:t>Asset Owner Name</a:t>
            </a:r>
          </a:p>
        </p:txBody>
      </p:sp>
      <p:sp>
        <p:nvSpPr>
          <p:cNvPr id="24" name="Text Placeholder 8">
            <a:extLst>
              <a:ext uri="{FF2B5EF4-FFF2-40B4-BE49-F238E27FC236}">
                <a16:creationId xmlns:a16="http://schemas.microsoft.com/office/drawing/2014/main" id="{CCD87786-7ED8-4EE1-B3B3-A6479A715E4E}"/>
              </a:ext>
            </a:extLst>
          </p:cNvPr>
          <p:cNvSpPr>
            <a:spLocks noGrp="1"/>
          </p:cNvSpPr>
          <p:nvPr>
            <p:ph type="body" sz="quarter" idx="24" hasCustomPrompt="1"/>
          </p:nvPr>
        </p:nvSpPr>
        <p:spPr>
          <a:xfrm>
            <a:off x="2400301" y="3719535"/>
            <a:ext cx="3587751" cy="212704"/>
          </a:xfrm>
          <a:prstGeom prst="rect">
            <a:avLst/>
          </a:prstGeom>
        </p:spPr>
        <p:txBody>
          <a:bodyPr bIns="36000" anchor="ctr" anchorCtr="0">
            <a:noAutofit/>
          </a:bodyPr>
          <a:lstStyle>
            <a:lvl1pPr marL="0" marR="0" indent="0" algn="l" defTabSz="914377" rtl="0" eaLnBrk="1" fontAlgn="auto" latinLnBrk="0" hangingPunct="1">
              <a:lnSpc>
                <a:spcPct val="100000"/>
              </a:lnSpc>
              <a:spcBef>
                <a:spcPts val="0"/>
              </a:spcBef>
              <a:spcAft>
                <a:spcPts val="0"/>
              </a:spcAft>
              <a:buClrTx/>
              <a:buSzTx/>
              <a:buFontTx/>
              <a:buNone/>
              <a:tabLst/>
              <a:defRPr lang="en-US" sz="1200" kern="1200">
                <a:solidFill>
                  <a:schemeClr val="tx1"/>
                </a:solidFill>
                <a:latin typeface="+mn-lt"/>
                <a:ea typeface="+mn-ea"/>
                <a:cs typeface="+mn-cs"/>
              </a:defRPr>
            </a:lvl1pPr>
            <a:lvl2pPr marL="0" indent="0">
              <a:buNone/>
              <a:defRPr lang="en-US" sz="1200" kern="1200" dirty="0" smtClean="0">
                <a:solidFill>
                  <a:schemeClr val="tx1"/>
                </a:solidFill>
                <a:latin typeface="+mn-lt"/>
                <a:ea typeface="+mn-ea"/>
                <a:cs typeface="+mn-cs"/>
              </a:defRPr>
            </a:lvl2pPr>
            <a:lvl3pPr>
              <a:defRPr lang="en-US" sz="1200" kern="1200" dirty="0" smtClean="0">
                <a:solidFill>
                  <a:schemeClr val="tx1"/>
                </a:solidFill>
                <a:latin typeface="+mn-lt"/>
                <a:ea typeface="+mn-ea"/>
                <a:cs typeface="+mn-cs"/>
              </a:defRPr>
            </a:lvl3pPr>
            <a:lvl4pPr>
              <a:defRPr lang="en-US" sz="1200" kern="1200" dirty="0" smtClean="0">
                <a:solidFill>
                  <a:schemeClr val="tx1"/>
                </a:solidFill>
                <a:latin typeface="+mn-lt"/>
                <a:ea typeface="+mn-ea"/>
                <a:cs typeface="+mn-cs"/>
              </a:defRPr>
            </a:lvl4pPr>
            <a:lvl5pPr>
              <a:defRPr lang="en-US" sz="1200" kern="1200" dirty="0">
                <a:solidFill>
                  <a:schemeClr val="tx1"/>
                </a:solidFill>
                <a:latin typeface="+mn-lt"/>
                <a:ea typeface="+mn-ea"/>
                <a:cs typeface="+mn-cs"/>
              </a:defRPr>
            </a:lvl5p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a:t>New, Renewal, or Renewal with Changes</a:t>
            </a:r>
          </a:p>
        </p:txBody>
      </p:sp>
      <p:sp>
        <p:nvSpPr>
          <p:cNvPr id="25" name="Text Placeholder 8">
            <a:extLst>
              <a:ext uri="{FF2B5EF4-FFF2-40B4-BE49-F238E27FC236}">
                <a16:creationId xmlns:a16="http://schemas.microsoft.com/office/drawing/2014/main" id="{1D9B817E-A629-4622-9AC6-41D2225A8F01}"/>
              </a:ext>
            </a:extLst>
          </p:cNvPr>
          <p:cNvSpPr>
            <a:spLocks noGrp="1"/>
          </p:cNvSpPr>
          <p:nvPr>
            <p:ph type="body" sz="quarter" idx="25" hasCustomPrompt="1"/>
          </p:nvPr>
        </p:nvSpPr>
        <p:spPr>
          <a:xfrm>
            <a:off x="8051801" y="3357584"/>
            <a:ext cx="3587751" cy="212704"/>
          </a:xfrm>
          <a:prstGeom prst="rect">
            <a:avLst/>
          </a:prstGeom>
        </p:spPr>
        <p:txBody>
          <a:bodyPr bIns="36000" anchor="ctr" anchorCtr="0">
            <a:noAutofit/>
          </a:bodyPr>
          <a:lstStyle>
            <a:lvl1pPr marL="0" marR="0" indent="0" algn="l" defTabSz="914377" rtl="0" eaLnBrk="1" fontAlgn="auto" latinLnBrk="0" hangingPunct="1">
              <a:lnSpc>
                <a:spcPct val="100000"/>
              </a:lnSpc>
              <a:spcBef>
                <a:spcPts val="0"/>
              </a:spcBef>
              <a:spcAft>
                <a:spcPts val="0"/>
              </a:spcAft>
              <a:buClrTx/>
              <a:buSzTx/>
              <a:buFontTx/>
              <a:buNone/>
              <a:tabLst/>
              <a:defRPr lang="en-US" sz="1200" kern="1200">
                <a:solidFill>
                  <a:schemeClr val="tx1"/>
                </a:solidFill>
                <a:latin typeface="+mn-lt"/>
                <a:ea typeface="+mn-ea"/>
                <a:cs typeface="+mn-cs"/>
              </a:defRPr>
            </a:lvl1pPr>
            <a:lvl2pPr marL="0" indent="0">
              <a:buNone/>
              <a:defRPr lang="en-US" sz="1200" kern="1200" dirty="0" smtClean="0">
                <a:solidFill>
                  <a:schemeClr val="tx1"/>
                </a:solidFill>
                <a:latin typeface="+mn-lt"/>
                <a:ea typeface="+mn-ea"/>
                <a:cs typeface="+mn-cs"/>
              </a:defRPr>
            </a:lvl2pPr>
            <a:lvl3pPr>
              <a:defRPr lang="en-US" sz="1200" kern="1200" dirty="0" smtClean="0">
                <a:solidFill>
                  <a:schemeClr val="tx1"/>
                </a:solidFill>
                <a:latin typeface="+mn-lt"/>
                <a:ea typeface="+mn-ea"/>
                <a:cs typeface="+mn-cs"/>
              </a:defRPr>
            </a:lvl3pPr>
            <a:lvl4pPr>
              <a:defRPr lang="en-US" sz="1200" kern="1200" dirty="0" smtClean="0">
                <a:solidFill>
                  <a:schemeClr val="tx1"/>
                </a:solidFill>
                <a:latin typeface="+mn-lt"/>
                <a:ea typeface="+mn-ea"/>
                <a:cs typeface="+mn-cs"/>
              </a:defRPr>
            </a:lvl4pPr>
            <a:lvl5pPr>
              <a:defRPr lang="en-US" sz="1200" kern="1200" dirty="0">
                <a:solidFill>
                  <a:schemeClr val="tx1"/>
                </a:solidFill>
                <a:latin typeface="+mn-lt"/>
                <a:ea typeface="+mn-ea"/>
                <a:cs typeface="+mn-cs"/>
              </a:defRPr>
            </a:lvl5p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a:t>ML-XXXX-US-XXXX</a:t>
            </a:r>
          </a:p>
        </p:txBody>
      </p:sp>
      <p:sp>
        <p:nvSpPr>
          <p:cNvPr id="26" name="Text Placeholder 8">
            <a:extLst>
              <a:ext uri="{FF2B5EF4-FFF2-40B4-BE49-F238E27FC236}">
                <a16:creationId xmlns:a16="http://schemas.microsoft.com/office/drawing/2014/main" id="{E2D501DA-67EF-4777-9F2D-C3939AA8458D}"/>
              </a:ext>
            </a:extLst>
          </p:cNvPr>
          <p:cNvSpPr>
            <a:spLocks noGrp="1"/>
          </p:cNvSpPr>
          <p:nvPr>
            <p:ph type="body" sz="quarter" idx="26" hasCustomPrompt="1"/>
          </p:nvPr>
        </p:nvSpPr>
        <p:spPr>
          <a:xfrm>
            <a:off x="8051801" y="3719535"/>
            <a:ext cx="3587751" cy="212704"/>
          </a:xfrm>
          <a:prstGeom prst="rect">
            <a:avLst/>
          </a:prstGeom>
        </p:spPr>
        <p:txBody>
          <a:bodyPr bIns="36000" anchor="ctr" anchorCtr="0">
            <a:noAutofit/>
          </a:bodyPr>
          <a:lstStyle>
            <a:lvl1pPr marL="0" marR="0" indent="0" algn="l" defTabSz="914377" rtl="0" eaLnBrk="1" fontAlgn="auto" latinLnBrk="0" hangingPunct="1">
              <a:lnSpc>
                <a:spcPct val="100000"/>
              </a:lnSpc>
              <a:spcBef>
                <a:spcPts val="0"/>
              </a:spcBef>
              <a:spcAft>
                <a:spcPts val="0"/>
              </a:spcAft>
              <a:buClrTx/>
              <a:buSzTx/>
              <a:buFontTx/>
              <a:buNone/>
              <a:tabLst/>
              <a:defRPr lang="en-US" sz="1200" kern="1200">
                <a:solidFill>
                  <a:schemeClr val="tx1"/>
                </a:solidFill>
                <a:latin typeface="+mn-lt"/>
                <a:ea typeface="+mn-ea"/>
                <a:cs typeface="+mn-cs"/>
              </a:defRPr>
            </a:lvl1pPr>
            <a:lvl2pPr marL="0" indent="0">
              <a:buNone/>
              <a:defRPr lang="en-US" sz="1200" kern="1200" dirty="0" smtClean="0">
                <a:solidFill>
                  <a:schemeClr val="tx1"/>
                </a:solidFill>
                <a:latin typeface="+mn-lt"/>
                <a:ea typeface="+mn-ea"/>
                <a:cs typeface="+mn-cs"/>
              </a:defRPr>
            </a:lvl2pPr>
            <a:lvl3pPr>
              <a:defRPr lang="en-US" sz="1200" kern="1200" dirty="0" smtClean="0">
                <a:solidFill>
                  <a:schemeClr val="tx1"/>
                </a:solidFill>
                <a:latin typeface="+mn-lt"/>
                <a:ea typeface="+mn-ea"/>
                <a:cs typeface="+mn-cs"/>
              </a:defRPr>
            </a:lvl3pPr>
            <a:lvl4pPr>
              <a:defRPr lang="en-US" sz="1200" kern="1200" dirty="0" smtClean="0">
                <a:solidFill>
                  <a:schemeClr val="tx1"/>
                </a:solidFill>
                <a:latin typeface="+mn-lt"/>
                <a:ea typeface="+mn-ea"/>
                <a:cs typeface="+mn-cs"/>
              </a:defRPr>
            </a:lvl4pPr>
            <a:lvl5pPr>
              <a:defRPr lang="en-US" sz="1200" kern="1200" dirty="0">
                <a:solidFill>
                  <a:schemeClr val="tx1"/>
                </a:solidFill>
                <a:latin typeface="+mn-lt"/>
                <a:ea typeface="+mn-ea"/>
                <a:cs typeface="+mn-cs"/>
              </a:defRPr>
            </a:lvl5p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a:t>#################</a:t>
            </a:r>
          </a:p>
        </p:txBody>
      </p:sp>
      <p:sp>
        <p:nvSpPr>
          <p:cNvPr id="27" name="Text Placeholder 8">
            <a:extLst>
              <a:ext uri="{FF2B5EF4-FFF2-40B4-BE49-F238E27FC236}">
                <a16:creationId xmlns:a16="http://schemas.microsoft.com/office/drawing/2014/main" id="{59E037D0-0F77-44B7-9103-198F043B9444}"/>
              </a:ext>
            </a:extLst>
          </p:cNvPr>
          <p:cNvSpPr>
            <a:spLocks noGrp="1"/>
          </p:cNvSpPr>
          <p:nvPr>
            <p:ph type="body" sz="quarter" idx="27" hasCustomPrompt="1"/>
          </p:nvPr>
        </p:nvSpPr>
        <p:spPr>
          <a:xfrm>
            <a:off x="2400301" y="4165623"/>
            <a:ext cx="3587751" cy="212704"/>
          </a:xfrm>
          <a:prstGeom prst="rect">
            <a:avLst/>
          </a:prstGeom>
        </p:spPr>
        <p:txBody>
          <a:bodyPr bIns="36000" anchor="ctr" anchorCtr="0">
            <a:noAutofit/>
          </a:bodyPr>
          <a:lstStyle>
            <a:lvl1pPr marL="0" marR="0" indent="0" algn="l" defTabSz="914377" rtl="0" eaLnBrk="1" fontAlgn="auto" latinLnBrk="0" hangingPunct="1">
              <a:lnSpc>
                <a:spcPct val="100000"/>
              </a:lnSpc>
              <a:spcBef>
                <a:spcPts val="0"/>
              </a:spcBef>
              <a:spcAft>
                <a:spcPts val="0"/>
              </a:spcAft>
              <a:buClrTx/>
              <a:buSzTx/>
              <a:buFontTx/>
              <a:buNone/>
              <a:tabLst/>
              <a:defRPr lang="en-US" sz="1200" kern="1200">
                <a:solidFill>
                  <a:schemeClr val="tx1"/>
                </a:solidFill>
                <a:latin typeface="+mn-lt"/>
                <a:ea typeface="+mn-ea"/>
                <a:cs typeface="+mn-cs"/>
              </a:defRPr>
            </a:lvl1pPr>
            <a:lvl2pPr marL="0" indent="0">
              <a:buNone/>
              <a:defRPr lang="en-US" sz="1200" kern="1200" dirty="0" smtClean="0">
                <a:solidFill>
                  <a:schemeClr val="tx1"/>
                </a:solidFill>
                <a:latin typeface="+mn-lt"/>
                <a:ea typeface="+mn-ea"/>
                <a:cs typeface="+mn-cs"/>
              </a:defRPr>
            </a:lvl2pPr>
            <a:lvl3pPr>
              <a:defRPr lang="en-US" sz="1200" kern="1200" dirty="0" smtClean="0">
                <a:solidFill>
                  <a:schemeClr val="tx1"/>
                </a:solidFill>
                <a:latin typeface="+mn-lt"/>
                <a:ea typeface="+mn-ea"/>
                <a:cs typeface="+mn-cs"/>
              </a:defRPr>
            </a:lvl3pPr>
            <a:lvl4pPr>
              <a:defRPr lang="en-US" sz="1200" kern="1200" dirty="0" smtClean="0">
                <a:solidFill>
                  <a:schemeClr val="tx1"/>
                </a:solidFill>
                <a:latin typeface="+mn-lt"/>
                <a:ea typeface="+mn-ea"/>
                <a:cs typeface="+mn-cs"/>
              </a:defRPr>
            </a:lvl4pPr>
            <a:lvl5pPr>
              <a:defRPr lang="en-US" sz="1200" kern="1200" dirty="0">
                <a:solidFill>
                  <a:schemeClr val="tx1"/>
                </a:solidFill>
                <a:latin typeface="+mn-lt"/>
                <a:ea typeface="+mn-ea"/>
                <a:cs typeface="+mn-cs"/>
              </a:defRPr>
            </a:lvl5p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a:t>Yes or No</a:t>
            </a:r>
          </a:p>
        </p:txBody>
      </p:sp>
      <p:sp>
        <p:nvSpPr>
          <p:cNvPr id="28" name="Text Placeholder 8">
            <a:extLst>
              <a:ext uri="{FF2B5EF4-FFF2-40B4-BE49-F238E27FC236}">
                <a16:creationId xmlns:a16="http://schemas.microsoft.com/office/drawing/2014/main" id="{9D6106A2-A056-419F-B716-040993280643}"/>
              </a:ext>
            </a:extLst>
          </p:cNvPr>
          <p:cNvSpPr>
            <a:spLocks noGrp="1"/>
          </p:cNvSpPr>
          <p:nvPr>
            <p:ph type="body" sz="quarter" idx="28" hasCustomPrompt="1"/>
          </p:nvPr>
        </p:nvSpPr>
        <p:spPr>
          <a:xfrm>
            <a:off x="2400301" y="4449784"/>
            <a:ext cx="3587751" cy="212704"/>
          </a:xfrm>
          <a:prstGeom prst="rect">
            <a:avLst/>
          </a:prstGeom>
        </p:spPr>
        <p:txBody>
          <a:bodyPr bIns="36000" anchor="ctr" anchorCtr="0">
            <a:noAutofit/>
          </a:bodyPr>
          <a:lstStyle>
            <a:lvl1pPr marL="0" marR="0" indent="0" algn="l" defTabSz="914377" rtl="0" eaLnBrk="1" fontAlgn="auto" latinLnBrk="0" hangingPunct="1">
              <a:lnSpc>
                <a:spcPct val="100000"/>
              </a:lnSpc>
              <a:spcBef>
                <a:spcPts val="0"/>
              </a:spcBef>
              <a:spcAft>
                <a:spcPts val="0"/>
              </a:spcAft>
              <a:buClrTx/>
              <a:buSzTx/>
              <a:buFontTx/>
              <a:buNone/>
              <a:tabLst/>
              <a:defRPr lang="en-US" sz="1200" kern="1200">
                <a:solidFill>
                  <a:schemeClr val="tx1"/>
                </a:solidFill>
                <a:latin typeface="+mn-lt"/>
                <a:ea typeface="+mn-ea"/>
                <a:cs typeface="+mn-cs"/>
              </a:defRPr>
            </a:lvl1pPr>
            <a:lvl2pPr marL="0" indent="0">
              <a:buNone/>
              <a:defRPr lang="en-US" sz="1200" kern="1200" dirty="0" smtClean="0">
                <a:solidFill>
                  <a:schemeClr val="tx1"/>
                </a:solidFill>
                <a:latin typeface="+mn-lt"/>
                <a:ea typeface="+mn-ea"/>
                <a:cs typeface="+mn-cs"/>
              </a:defRPr>
            </a:lvl2pPr>
            <a:lvl3pPr>
              <a:defRPr lang="en-US" sz="1200" kern="1200" dirty="0" smtClean="0">
                <a:solidFill>
                  <a:schemeClr val="tx1"/>
                </a:solidFill>
                <a:latin typeface="+mn-lt"/>
                <a:ea typeface="+mn-ea"/>
                <a:cs typeface="+mn-cs"/>
              </a:defRPr>
            </a:lvl3pPr>
            <a:lvl4pPr>
              <a:defRPr lang="en-US" sz="1200" kern="1200" dirty="0" smtClean="0">
                <a:solidFill>
                  <a:schemeClr val="tx1"/>
                </a:solidFill>
                <a:latin typeface="+mn-lt"/>
                <a:ea typeface="+mn-ea"/>
                <a:cs typeface="+mn-cs"/>
              </a:defRPr>
            </a:lvl4pPr>
            <a:lvl5pPr>
              <a:defRPr lang="en-US" sz="1200" kern="1200" dirty="0">
                <a:solidFill>
                  <a:schemeClr val="tx1"/>
                </a:solidFill>
                <a:latin typeface="+mn-lt"/>
                <a:ea typeface="+mn-ea"/>
                <a:cs typeface="+mn-cs"/>
              </a:defRPr>
            </a:lvl5p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a:t>Yes or No</a:t>
            </a:r>
          </a:p>
        </p:txBody>
      </p:sp>
      <p:sp>
        <p:nvSpPr>
          <p:cNvPr id="29" name="Text Placeholder 8">
            <a:extLst>
              <a:ext uri="{FF2B5EF4-FFF2-40B4-BE49-F238E27FC236}">
                <a16:creationId xmlns:a16="http://schemas.microsoft.com/office/drawing/2014/main" id="{8BF6C55C-A804-4A53-ADEF-31F1D645B7E5}"/>
              </a:ext>
            </a:extLst>
          </p:cNvPr>
          <p:cNvSpPr>
            <a:spLocks noGrp="1"/>
          </p:cNvSpPr>
          <p:nvPr>
            <p:ph type="body" sz="quarter" idx="29" hasCustomPrompt="1"/>
          </p:nvPr>
        </p:nvSpPr>
        <p:spPr>
          <a:xfrm>
            <a:off x="8051801" y="4165623"/>
            <a:ext cx="3587751" cy="212704"/>
          </a:xfrm>
          <a:prstGeom prst="rect">
            <a:avLst/>
          </a:prstGeom>
        </p:spPr>
        <p:txBody>
          <a:bodyPr bIns="36000" anchor="ctr" anchorCtr="0">
            <a:noAutofit/>
          </a:bodyPr>
          <a:lstStyle>
            <a:lvl1pPr marL="0" marR="0" indent="0" algn="l" defTabSz="914377" rtl="0" eaLnBrk="1" fontAlgn="auto" latinLnBrk="0" hangingPunct="1">
              <a:lnSpc>
                <a:spcPct val="100000"/>
              </a:lnSpc>
              <a:spcBef>
                <a:spcPts val="0"/>
              </a:spcBef>
              <a:spcAft>
                <a:spcPts val="0"/>
              </a:spcAft>
              <a:buClrTx/>
              <a:buSzTx/>
              <a:buFontTx/>
              <a:buNone/>
              <a:tabLst/>
              <a:defRPr lang="en-US" sz="1200" kern="1200">
                <a:solidFill>
                  <a:schemeClr val="tx1"/>
                </a:solidFill>
                <a:latin typeface="+mn-lt"/>
                <a:ea typeface="+mn-ea"/>
                <a:cs typeface="+mn-cs"/>
              </a:defRPr>
            </a:lvl1pPr>
            <a:lvl2pPr marL="0" indent="0">
              <a:buNone/>
              <a:defRPr lang="en-US" sz="1200" kern="1200" dirty="0" smtClean="0">
                <a:solidFill>
                  <a:schemeClr val="tx1"/>
                </a:solidFill>
                <a:latin typeface="+mn-lt"/>
                <a:ea typeface="+mn-ea"/>
                <a:cs typeface="+mn-cs"/>
              </a:defRPr>
            </a:lvl2pPr>
            <a:lvl3pPr>
              <a:defRPr lang="en-US" sz="1200" kern="1200" dirty="0" smtClean="0">
                <a:solidFill>
                  <a:schemeClr val="tx1"/>
                </a:solidFill>
                <a:latin typeface="+mn-lt"/>
                <a:ea typeface="+mn-ea"/>
                <a:cs typeface="+mn-cs"/>
              </a:defRPr>
            </a:lvl3pPr>
            <a:lvl4pPr>
              <a:defRPr lang="en-US" sz="1200" kern="1200" dirty="0" smtClean="0">
                <a:solidFill>
                  <a:schemeClr val="tx1"/>
                </a:solidFill>
                <a:latin typeface="+mn-lt"/>
                <a:ea typeface="+mn-ea"/>
                <a:cs typeface="+mn-cs"/>
              </a:defRPr>
            </a:lvl4pPr>
            <a:lvl5pPr>
              <a:defRPr lang="en-US" sz="1200" kern="1200" dirty="0">
                <a:solidFill>
                  <a:schemeClr val="tx1"/>
                </a:solidFill>
                <a:latin typeface="+mn-lt"/>
                <a:ea typeface="+mn-ea"/>
                <a:cs typeface="+mn-cs"/>
              </a:defRPr>
            </a:lvl5p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a:t>Yes or No</a:t>
            </a:r>
          </a:p>
        </p:txBody>
      </p:sp>
      <p:sp>
        <p:nvSpPr>
          <p:cNvPr id="30" name="Text Placeholder 8">
            <a:extLst>
              <a:ext uri="{FF2B5EF4-FFF2-40B4-BE49-F238E27FC236}">
                <a16:creationId xmlns:a16="http://schemas.microsoft.com/office/drawing/2014/main" id="{276A9016-F7A1-4312-93C6-EA22ACE9E0B6}"/>
              </a:ext>
            </a:extLst>
          </p:cNvPr>
          <p:cNvSpPr>
            <a:spLocks noGrp="1"/>
          </p:cNvSpPr>
          <p:nvPr>
            <p:ph type="body" sz="quarter" idx="30" hasCustomPrompt="1"/>
          </p:nvPr>
        </p:nvSpPr>
        <p:spPr>
          <a:xfrm>
            <a:off x="8051801" y="4449784"/>
            <a:ext cx="3587751" cy="212704"/>
          </a:xfrm>
          <a:prstGeom prst="rect">
            <a:avLst/>
          </a:prstGeom>
        </p:spPr>
        <p:txBody>
          <a:bodyPr bIns="36000" anchor="ctr" anchorCtr="0">
            <a:noAutofit/>
          </a:bodyPr>
          <a:lstStyle>
            <a:lvl1pPr marL="0" marR="0" indent="0" algn="l" defTabSz="914377" rtl="0" eaLnBrk="1" fontAlgn="auto" latinLnBrk="0" hangingPunct="1">
              <a:lnSpc>
                <a:spcPct val="100000"/>
              </a:lnSpc>
              <a:spcBef>
                <a:spcPts val="0"/>
              </a:spcBef>
              <a:spcAft>
                <a:spcPts val="0"/>
              </a:spcAft>
              <a:buClrTx/>
              <a:buSzTx/>
              <a:buFontTx/>
              <a:buNone/>
              <a:tabLst/>
              <a:defRPr lang="en-US" sz="1200" kern="1200">
                <a:solidFill>
                  <a:schemeClr val="tx1"/>
                </a:solidFill>
                <a:latin typeface="+mn-lt"/>
                <a:ea typeface="+mn-ea"/>
                <a:cs typeface="+mn-cs"/>
              </a:defRPr>
            </a:lvl1pPr>
            <a:lvl2pPr marL="0" indent="0">
              <a:buNone/>
              <a:defRPr lang="en-US" sz="1200" kern="1200" dirty="0" smtClean="0">
                <a:solidFill>
                  <a:schemeClr val="tx1"/>
                </a:solidFill>
                <a:latin typeface="+mn-lt"/>
                <a:ea typeface="+mn-ea"/>
                <a:cs typeface="+mn-cs"/>
              </a:defRPr>
            </a:lvl2pPr>
            <a:lvl3pPr>
              <a:defRPr lang="en-US" sz="1200" kern="1200" dirty="0" smtClean="0">
                <a:solidFill>
                  <a:schemeClr val="tx1"/>
                </a:solidFill>
                <a:latin typeface="+mn-lt"/>
                <a:ea typeface="+mn-ea"/>
                <a:cs typeface="+mn-cs"/>
              </a:defRPr>
            </a:lvl3pPr>
            <a:lvl4pPr>
              <a:defRPr lang="en-US" sz="1200" kern="1200" dirty="0" smtClean="0">
                <a:solidFill>
                  <a:schemeClr val="tx1"/>
                </a:solidFill>
                <a:latin typeface="+mn-lt"/>
                <a:ea typeface="+mn-ea"/>
                <a:cs typeface="+mn-cs"/>
              </a:defRPr>
            </a:lvl4pPr>
            <a:lvl5pPr>
              <a:defRPr lang="en-US" sz="1200" kern="1200" dirty="0">
                <a:solidFill>
                  <a:schemeClr val="tx1"/>
                </a:solidFill>
                <a:latin typeface="+mn-lt"/>
                <a:ea typeface="+mn-ea"/>
                <a:cs typeface="+mn-cs"/>
              </a:defRPr>
            </a:lvl5p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a:t>If Yes - $Value</a:t>
            </a:r>
          </a:p>
        </p:txBody>
      </p:sp>
      <p:sp>
        <p:nvSpPr>
          <p:cNvPr id="31" name="Text Placeholder 8">
            <a:extLst>
              <a:ext uri="{FF2B5EF4-FFF2-40B4-BE49-F238E27FC236}">
                <a16:creationId xmlns:a16="http://schemas.microsoft.com/office/drawing/2014/main" id="{B0D90536-A5DA-41EA-B290-AD700D87E194}"/>
              </a:ext>
            </a:extLst>
          </p:cNvPr>
          <p:cNvSpPr>
            <a:spLocks noGrp="1"/>
          </p:cNvSpPr>
          <p:nvPr>
            <p:ph type="body" sz="quarter" idx="31" hasCustomPrompt="1"/>
          </p:nvPr>
        </p:nvSpPr>
        <p:spPr>
          <a:xfrm>
            <a:off x="2400300" y="4777085"/>
            <a:ext cx="9239251" cy="615655"/>
          </a:xfrm>
          <a:prstGeom prst="rect">
            <a:avLst/>
          </a:prstGeom>
        </p:spPr>
        <p:txBody>
          <a:bodyPr bIns="36000" anchor="ctr" anchorCtr="0">
            <a:noAutofit/>
          </a:bodyPr>
          <a:lstStyle>
            <a:lvl1pPr marL="0" marR="0" indent="0" algn="l" defTabSz="914377" rtl="0" eaLnBrk="1" fontAlgn="auto" latinLnBrk="0" hangingPunct="1">
              <a:lnSpc>
                <a:spcPct val="100000"/>
              </a:lnSpc>
              <a:spcBef>
                <a:spcPts val="0"/>
              </a:spcBef>
              <a:spcAft>
                <a:spcPts val="0"/>
              </a:spcAft>
              <a:buClrTx/>
              <a:buSzTx/>
              <a:buFontTx/>
              <a:buNone/>
              <a:tabLst/>
              <a:defRPr lang="en-US" sz="1200" kern="1200">
                <a:solidFill>
                  <a:schemeClr val="tx1"/>
                </a:solidFill>
                <a:latin typeface="+mn-lt"/>
                <a:ea typeface="+mn-ea"/>
                <a:cs typeface="+mn-cs"/>
              </a:defRPr>
            </a:lvl1pPr>
            <a:lvl2pPr marL="0" indent="0">
              <a:buNone/>
              <a:defRPr lang="en-US" sz="1200" kern="1200" dirty="0" smtClean="0">
                <a:solidFill>
                  <a:schemeClr val="tx1"/>
                </a:solidFill>
                <a:latin typeface="+mn-lt"/>
                <a:ea typeface="+mn-ea"/>
                <a:cs typeface="+mn-cs"/>
              </a:defRPr>
            </a:lvl2pPr>
            <a:lvl3pPr>
              <a:defRPr lang="en-US" sz="1200" kern="1200" dirty="0" smtClean="0">
                <a:solidFill>
                  <a:schemeClr val="tx1"/>
                </a:solidFill>
                <a:latin typeface="+mn-lt"/>
                <a:ea typeface="+mn-ea"/>
                <a:cs typeface="+mn-cs"/>
              </a:defRPr>
            </a:lvl3pPr>
            <a:lvl4pPr>
              <a:defRPr lang="en-US" sz="1200" kern="1200" dirty="0" smtClean="0">
                <a:solidFill>
                  <a:schemeClr val="tx1"/>
                </a:solidFill>
                <a:latin typeface="+mn-lt"/>
                <a:ea typeface="+mn-ea"/>
                <a:cs typeface="+mn-cs"/>
              </a:defRPr>
            </a:lvl4pPr>
            <a:lvl5pPr>
              <a:defRPr lang="en-US" sz="1200" kern="1200" dirty="0">
                <a:solidFill>
                  <a:schemeClr val="tx1"/>
                </a:solidFill>
                <a:latin typeface="+mn-lt"/>
                <a:ea typeface="+mn-ea"/>
                <a:cs typeface="+mn-cs"/>
              </a:defRPr>
            </a:lvl5p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a:t>N/A or Enter Instructions</a:t>
            </a:r>
          </a:p>
        </p:txBody>
      </p:sp>
      <p:sp>
        <p:nvSpPr>
          <p:cNvPr id="4" name="Date Placeholder 3">
            <a:extLst>
              <a:ext uri="{FF2B5EF4-FFF2-40B4-BE49-F238E27FC236}">
                <a16:creationId xmlns:a16="http://schemas.microsoft.com/office/drawing/2014/main" id="{77A2A3E3-164F-4AAA-A9F6-A4BAFFBD8DD5}"/>
              </a:ext>
            </a:extLst>
          </p:cNvPr>
          <p:cNvSpPr>
            <a:spLocks noGrp="1"/>
          </p:cNvSpPr>
          <p:nvPr>
            <p:ph type="dt" sz="half" idx="32"/>
          </p:nvPr>
        </p:nvSpPr>
        <p:spPr>
          <a:xfrm>
            <a:off x="10137663" y="6456260"/>
            <a:ext cx="1279359" cy="309145"/>
          </a:xfrm>
          <a:prstGeom prst="rect">
            <a:avLst/>
          </a:prstGeom>
        </p:spPr>
        <p:txBody>
          <a:bodyPr/>
          <a:lstStyle/>
          <a:p>
            <a:endParaRPr lang="en-GB"/>
          </a:p>
        </p:txBody>
      </p:sp>
      <p:sp>
        <p:nvSpPr>
          <p:cNvPr id="10" name="Slide Number Placeholder 9">
            <a:extLst>
              <a:ext uri="{FF2B5EF4-FFF2-40B4-BE49-F238E27FC236}">
                <a16:creationId xmlns:a16="http://schemas.microsoft.com/office/drawing/2014/main" id="{85072D7A-46D0-4869-AC3D-8CEFC15C6A83}"/>
              </a:ext>
            </a:extLst>
          </p:cNvPr>
          <p:cNvSpPr>
            <a:spLocks noGrp="1"/>
          </p:cNvSpPr>
          <p:nvPr>
            <p:ph type="sldNum" sz="quarter" idx="34"/>
          </p:nvPr>
        </p:nvSpPr>
        <p:spPr>
          <a:xfrm>
            <a:off x="1" y="6456260"/>
            <a:ext cx="407988" cy="309145"/>
          </a:xfrm>
          <a:prstGeom prst="rect">
            <a:avLst/>
          </a:prstGeom>
        </p:spPr>
        <p:txBody>
          <a:bodyPr/>
          <a:lstStyle/>
          <a:p>
            <a:fld id="{F8E47D07-9D1E-4FE9-B31A-2F5863681021}" type="slidenum">
              <a:rPr lang="en-GB" smtClean="0"/>
              <a:pPr/>
              <a:t>‹#›</a:t>
            </a:fld>
            <a:endParaRPr lang="en-GB"/>
          </a:p>
        </p:txBody>
      </p:sp>
    </p:spTree>
    <p:custDataLst>
      <p:tags r:id="rId1"/>
    </p:custDataLst>
    <p:extLst>
      <p:ext uri="{BB962C8B-B14F-4D97-AF65-F5344CB8AC3E}">
        <p14:creationId xmlns:p14="http://schemas.microsoft.com/office/powerpoint/2010/main" val="186160166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59.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9635B2-3D27-4FA3-B863-05E4C9624AB6}"/>
              </a:ext>
            </a:extLst>
          </p:cNvPr>
          <p:cNvSpPr>
            <a:spLocks noGrp="1"/>
          </p:cNvSpPr>
          <p:nvPr>
            <p:ph type="title" hasCustomPrompt="1"/>
          </p:nvPr>
        </p:nvSpPr>
        <p:spPr/>
        <p:txBody>
          <a:bodyPr>
            <a:normAutofit/>
          </a:bodyPr>
          <a:lstStyle>
            <a:lvl1pPr>
              <a:defRPr sz="3200"/>
            </a:lvl1pPr>
          </a:lstStyle>
          <a:p>
            <a:r>
              <a:rPr lang="en-US"/>
              <a:t>Click to enter title here</a:t>
            </a:r>
          </a:p>
        </p:txBody>
      </p:sp>
      <p:sp>
        <p:nvSpPr>
          <p:cNvPr id="8" name="Content Placeholder 7">
            <a:extLst>
              <a:ext uri="{FF2B5EF4-FFF2-40B4-BE49-F238E27FC236}">
                <a16:creationId xmlns:a16="http://schemas.microsoft.com/office/drawing/2014/main" id="{91E4B5EC-9E53-45C3-B765-C1C483A070D0}"/>
              </a:ext>
            </a:extLst>
          </p:cNvPr>
          <p:cNvSpPr>
            <a:spLocks noGrp="1"/>
          </p:cNvSpPr>
          <p:nvPr>
            <p:ph sz="quarter" idx="19" hasCustomPrompt="1"/>
          </p:nvPr>
        </p:nvSpPr>
        <p:spPr>
          <a:xfrm>
            <a:off x="407988" y="1567815"/>
            <a:ext cx="11376024" cy="3354764"/>
          </a:xfrm>
        </p:spPr>
        <p:txBody>
          <a:bodyPr>
            <a:spAutoFit/>
          </a:bodyPr>
          <a:lstStyle>
            <a:lvl1pPr>
              <a:defRPr/>
            </a:lvl1pPr>
            <a:lvl2pPr marL="575986" indent="-287993">
              <a:defRPr/>
            </a:lvl2pPr>
          </a:lstStyle>
          <a:p>
            <a:pPr lvl="0"/>
            <a:r>
              <a:rPr lang="en-US"/>
              <a:t>Click to add text here. </a:t>
            </a:r>
            <a:br>
              <a:rPr lang="en-US"/>
            </a:br>
            <a:r>
              <a:rPr lang="en-US"/>
              <a:t>When pasting copy from other slides, be sure to right-click and choose ‘Keep text only’. </a:t>
            </a:r>
            <a:br>
              <a:rPr lang="en-US"/>
            </a:br>
            <a:r>
              <a:rPr lang="en-US"/>
              <a:t>To increase bullet level, select your text and press Tab.</a:t>
            </a:r>
            <a:br>
              <a:rPr lang="en-US"/>
            </a:br>
            <a:r>
              <a:rPr lang="en-US"/>
              <a:t>To decrease bullet level, select your bullet text and press Shift + Tab. </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002CC1A-50FF-4A50-8660-D325E3429D98}"/>
              </a:ext>
            </a:extLst>
          </p:cNvPr>
          <p:cNvSpPr>
            <a:spLocks noGrp="1"/>
          </p:cNvSpPr>
          <p:nvPr>
            <p:ph type="dt" sz="half" idx="20"/>
          </p:nvPr>
        </p:nvSpPr>
        <p:spPr/>
        <p:txBody>
          <a:bodyPr/>
          <a:lstStyle/>
          <a:p>
            <a:endParaRPr lang="en-GB"/>
          </a:p>
        </p:txBody>
      </p:sp>
      <p:sp>
        <p:nvSpPr>
          <p:cNvPr id="10" name="Slide Number Placeholder 9">
            <a:extLst>
              <a:ext uri="{FF2B5EF4-FFF2-40B4-BE49-F238E27FC236}">
                <a16:creationId xmlns:a16="http://schemas.microsoft.com/office/drawing/2014/main" id="{7E938F29-84D5-4449-9358-343332B4BEF7}"/>
              </a:ext>
            </a:extLst>
          </p:cNvPr>
          <p:cNvSpPr>
            <a:spLocks noGrp="1"/>
          </p:cNvSpPr>
          <p:nvPr>
            <p:ph type="sldNum" sz="quarter" idx="22"/>
          </p:nvPr>
        </p:nvSpPr>
        <p:spPr/>
        <p:txBody>
          <a:bodyPr/>
          <a:lstStyle/>
          <a:p>
            <a:fld id="{F8E47D07-9D1E-4FE9-B31A-2F5863681021}" type="slidenum">
              <a:rPr lang="en-GB" smtClean="0"/>
              <a:pPr/>
              <a:t>‹#›</a:t>
            </a:fld>
            <a:endParaRPr lang="en-GB"/>
          </a:p>
        </p:txBody>
      </p:sp>
      <p:sp>
        <p:nvSpPr>
          <p:cNvPr id="11" name="Text Placeholder 96">
            <a:extLst>
              <a:ext uri="{FF2B5EF4-FFF2-40B4-BE49-F238E27FC236}">
                <a16:creationId xmlns:a16="http://schemas.microsoft.com/office/drawing/2014/main" id="{C949FF72-87ED-4607-89DB-176C532FA3A0}"/>
              </a:ext>
            </a:extLst>
          </p:cNvPr>
          <p:cNvSpPr>
            <a:spLocks noGrp="1"/>
          </p:cNvSpPr>
          <p:nvPr>
            <p:ph type="body" sz="quarter" idx="111" hasCustomPrompt="1"/>
          </p:nvPr>
        </p:nvSpPr>
        <p:spPr>
          <a:xfrm>
            <a:off x="407989" y="6200776"/>
            <a:ext cx="9729787" cy="657225"/>
          </a:xfrm>
        </p:spPr>
        <p:txBody>
          <a:bodyPr anchor="b" anchorCtr="0">
            <a:noAutofit/>
          </a:bodyPr>
          <a:lstStyle>
            <a:lvl1pPr marL="0" indent="0">
              <a:spcAft>
                <a:spcPts val="300"/>
              </a:spcAft>
              <a:buNone/>
              <a:defRPr sz="800"/>
            </a:lvl1pPr>
          </a:lstStyle>
          <a:p>
            <a:pPr lvl="0"/>
            <a:r>
              <a:rPr lang="en-US"/>
              <a:t>Footnotes</a:t>
            </a:r>
          </a:p>
        </p:txBody>
      </p:sp>
    </p:spTree>
    <p:custDataLst>
      <p:tags r:id="rId1"/>
    </p:custDataLst>
    <p:extLst>
      <p:ext uri="{BB962C8B-B14F-4D97-AF65-F5344CB8AC3E}">
        <p14:creationId xmlns:p14="http://schemas.microsoft.com/office/powerpoint/2010/main" val="378864326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extLst>
    <p:ext uri="{DCECCB84-F9BA-43D5-87BE-67443E8EF086}">
      <p15:sldGuideLst xmlns:p15="http://schemas.microsoft.com/office/powerpoint/2012/main">
        <p15:guide id="1" pos="1391">
          <p15:clr>
            <a:srgbClr val="A4A3A4"/>
          </p15:clr>
        </p15:guide>
        <p15:guide id="2" pos="1463">
          <p15:clr>
            <a:srgbClr val="A4A3A4"/>
          </p15:clr>
        </p15:guide>
        <p15:guide id="3" pos="2598">
          <p15:clr>
            <a:srgbClr val="A4A3A4"/>
          </p15:clr>
        </p15:guide>
        <p15:guide id="4" pos="2669">
          <p15:clr>
            <a:srgbClr val="A4A3A4"/>
          </p15:clr>
        </p15:guide>
        <p15:guide id="5" pos="3804">
          <p15:clr>
            <a:srgbClr val="A4A3A4"/>
          </p15:clr>
        </p15:guide>
        <p15:guide id="6" pos="3876">
          <p15:clr>
            <a:srgbClr val="A4A3A4"/>
          </p15:clr>
        </p15:guide>
        <p15:guide id="7" pos="5009">
          <p15:clr>
            <a:srgbClr val="A4A3A4"/>
          </p15:clr>
        </p15:guide>
        <p15:guide id="8" pos="5082">
          <p15:clr>
            <a:srgbClr val="A4A3A4"/>
          </p15:clr>
        </p15:guide>
        <p15:guide id="9" pos="6215">
          <p15:clr>
            <a:srgbClr val="A4A3A4"/>
          </p15:clr>
        </p15:guide>
        <p15:guide id="10" pos="6288">
          <p15:clr>
            <a:srgbClr val="A4A3A4"/>
          </p15:clr>
        </p15:guide>
        <p15:guide id="11" orient="horz" pos="890">
          <p15:clr>
            <a:srgbClr val="C35EA4"/>
          </p15:clr>
        </p15:guide>
        <p15:guide id="12" orient="horz" pos="981">
          <p15:clr>
            <a:srgbClr val="C35EA4"/>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Presentation Title Slide">
  <p:cSld name="Presentation Title Slide">
    <p:spTree>
      <p:nvGrpSpPr>
        <p:cNvPr id="1" name="Shape 25"/>
        <p:cNvGrpSpPr/>
        <p:nvPr/>
      </p:nvGrpSpPr>
      <p:grpSpPr>
        <a:xfrm>
          <a:off x="0" y="0"/>
          <a:ext cx="0" cy="0"/>
          <a:chOff x="0" y="0"/>
          <a:chExt cx="0" cy="0"/>
        </a:xfrm>
      </p:grpSpPr>
      <p:sp>
        <p:nvSpPr>
          <p:cNvPr id="26" name="Google Shape;26;p53"/>
          <p:cNvSpPr/>
          <p:nvPr/>
        </p:nvSpPr>
        <p:spPr>
          <a:xfrm>
            <a:off x="0" y="-9113"/>
            <a:ext cx="12192000" cy="6876000"/>
          </a:xfrm>
          <a:prstGeom prst="rect">
            <a:avLst/>
          </a:prstGeom>
          <a:solidFill>
            <a:schemeClr val="dk2"/>
          </a:solidFill>
          <a:ln>
            <a:noFill/>
          </a:ln>
        </p:spPr>
        <p:txBody>
          <a:bodyPr spcFirstLastPara="1" wrap="square" lIns="121900" tIns="60933" rIns="121900" bIns="60933" anchor="ctr" anchorCtr="0">
            <a:noAutofit/>
          </a:bodyPr>
          <a:lstStyle/>
          <a:p>
            <a:pPr marL="0" marR="0" lvl="0" indent="0" algn="ctr" rtl="0">
              <a:lnSpc>
                <a:spcPct val="100000"/>
              </a:lnSpc>
              <a:spcBef>
                <a:spcPts val="0"/>
              </a:spcBef>
              <a:spcAft>
                <a:spcPts val="0"/>
              </a:spcAft>
              <a:buNone/>
            </a:pPr>
            <a:endParaRPr sz="1867" b="0" i="0" u="none" strike="noStrike" cap="none" dirty="0">
              <a:solidFill>
                <a:srgbClr val="FFFFFF"/>
              </a:solidFill>
              <a:latin typeface="Arial"/>
              <a:ea typeface="Arial"/>
              <a:cs typeface="Arial"/>
              <a:sym typeface="Arial"/>
            </a:endParaRPr>
          </a:p>
        </p:txBody>
      </p:sp>
      <p:sp>
        <p:nvSpPr>
          <p:cNvPr id="27" name="Google Shape;27;p53"/>
          <p:cNvSpPr/>
          <p:nvPr/>
        </p:nvSpPr>
        <p:spPr>
          <a:xfrm>
            <a:off x="0" y="3585"/>
            <a:ext cx="12192000" cy="6900672"/>
          </a:xfrm>
          <a:prstGeom prst="rect">
            <a:avLst/>
          </a:prstGeom>
          <a:solidFill>
            <a:schemeClr val="dk2"/>
          </a:solidFill>
          <a:ln>
            <a:noFill/>
          </a:ln>
        </p:spPr>
        <p:txBody>
          <a:bodyPr spcFirstLastPara="1" wrap="square" lIns="121900" tIns="60933" rIns="121900" bIns="60933" anchor="ctr" anchorCtr="0">
            <a:noAutofit/>
          </a:bodyPr>
          <a:lstStyle/>
          <a:p>
            <a:pPr marL="0" marR="0" lvl="0" indent="0" algn="ctr" rtl="0">
              <a:lnSpc>
                <a:spcPct val="100000"/>
              </a:lnSpc>
              <a:spcBef>
                <a:spcPts val="0"/>
              </a:spcBef>
              <a:spcAft>
                <a:spcPts val="0"/>
              </a:spcAft>
              <a:buNone/>
            </a:pPr>
            <a:endParaRPr sz="1867" b="0" i="0" u="none" strike="noStrike" cap="none" dirty="0">
              <a:solidFill>
                <a:srgbClr val="FFFFFF"/>
              </a:solidFill>
              <a:latin typeface="Arial"/>
              <a:ea typeface="Arial"/>
              <a:cs typeface="Arial"/>
              <a:sym typeface="Arial"/>
            </a:endParaRPr>
          </a:p>
        </p:txBody>
      </p:sp>
      <p:sp>
        <p:nvSpPr>
          <p:cNvPr id="28" name="Google Shape;28;p53"/>
          <p:cNvSpPr txBox="1">
            <a:spLocks noGrp="1"/>
          </p:cNvSpPr>
          <p:nvPr>
            <p:ph type="title"/>
          </p:nvPr>
        </p:nvSpPr>
        <p:spPr>
          <a:xfrm>
            <a:off x="1414272" y="914400"/>
            <a:ext cx="9363456" cy="4038600"/>
          </a:xfrm>
          <a:prstGeom prst="rect">
            <a:avLst/>
          </a:prstGeom>
          <a:noFill/>
          <a:ln>
            <a:noFill/>
          </a:ln>
          <a:effectLst>
            <a:outerShdw blurRad="40000" dist="20000" dir="5400000" rotWithShape="0">
              <a:srgbClr val="000000">
                <a:alpha val="37647"/>
              </a:srgbClr>
            </a:outerShdw>
          </a:effectLst>
        </p:spPr>
        <p:txBody>
          <a:bodyPr spcFirstLastPara="1" wrap="square" lIns="91425" tIns="45700" rIns="91425" bIns="45700" anchor="t" anchorCtr="0">
            <a:noAutofit/>
          </a:bodyPr>
          <a:lstStyle>
            <a:lvl1pPr lvl="0" algn="ctr">
              <a:spcBef>
                <a:spcPts val="0"/>
              </a:spcBef>
              <a:spcAft>
                <a:spcPts val="0"/>
              </a:spcAft>
              <a:buClr>
                <a:schemeClr val="lt1"/>
              </a:buClr>
              <a:buSzPts val="4000"/>
              <a:buFont typeface="Arial"/>
              <a:buNone/>
              <a:defRPr sz="5333"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29" name="Google Shape;29;p53"/>
          <p:cNvPicPr preferRelativeResize="0"/>
          <p:nvPr/>
        </p:nvPicPr>
        <p:blipFill rotWithShape="1">
          <a:blip r:embed="rId2">
            <a:alphaModFix/>
          </a:blip>
          <a:srcRect/>
          <a:stretch/>
        </p:blipFill>
        <p:spPr>
          <a:xfrm>
            <a:off x="4981895" y="5847080"/>
            <a:ext cx="2228212" cy="720000"/>
          </a:xfrm>
          <a:prstGeom prst="rect">
            <a:avLst/>
          </a:prstGeom>
          <a:noFill/>
          <a:ln>
            <a:noFill/>
          </a:ln>
        </p:spPr>
      </p:pic>
    </p:spTree>
    <p:extLst>
      <p:ext uri="{BB962C8B-B14F-4D97-AF65-F5344CB8AC3E}">
        <p14:creationId xmlns:p14="http://schemas.microsoft.com/office/powerpoint/2010/main" val="162742151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160.xml><?xml version="1.0" encoding="utf-8"?>
<p:sldLayout xmlns:a="http://schemas.openxmlformats.org/drawingml/2006/main" xmlns:r="http://schemas.openxmlformats.org/officeDocument/2006/relationships" xmlns:p="http://schemas.openxmlformats.org/presentationml/2006/main" showMasterSp="0" userDrawn="1">
  <p:cSld name="RIA Teze">
    <p:spTree>
      <p:nvGrpSpPr>
        <p:cNvPr id="1" name=""/>
        <p:cNvGrpSpPr/>
        <p:nvPr/>
      </p:nvGrpSpPr>
      <p:grpSpPr>
        <a:xfrm>
          <a:off x="0" y="0"/>
          <a:ext cx="0" cy="0"/>
          <a:chOff x="0" y="0"/>
          <a:chExt cx="0" cy="0"/>
        </a:xfrm>
      </p:grpSpPr>
      <p:sp>
        <p:nvSpPr>
          <p:cNvPr id="9" name="Title 8"/>
          <p:cNvSpPr>
            <a:spLocks noGrp="1"/>
          </p:cNvSpPr>
          <p:nvPr>
            <p:ph type="title" hasCustomPrompt="1"/>
          </p:nvPr>
        </p:nvSpPr>
        <p:spPr>
          <a:xfrm>
            <a:off x="288002" y="1442243"/>
            <a:ext cx="9097012" cy="672000"/>
          </a:xfrm>
          <a:prstGeom prst="rect">
            <a:avLst/>
          </a:prstGeom>
        </p:spPr>
        <p:txBody>
          <a:bodyPr vert="horz"/>
          <a:lstStyle>
            <a:lvl1pPr algn="l">
              <a:lnSpc>
                <a:spcPct val="90000"/>
              </a:lnSpc>
              <a:defRPr sz="3733" b="1" baseline="0">
                <a:solidFill>
                  <a:schemeClr val="tx2"/>
                </a:solidFill>
                <a:latin typeface="Arial" pitchFamily="34" charset="0"/>
                <a:cs typeface="Arial" pitchFamily="34" charset="0"/>
              </a:defRPr>
            </a:lvl1pPr>
          </a:lstStyle>
          <a:p>
            <a:r>
              <a:rPr lang="en-GB" noProof="0" dirty="0"/>
              <a:t>Click to add presentation title</a:t>
            </a:r>
          </a:p>
        </p:txBody>
      </p:sp>
      <p:sp>
        <p:nvSpPr>
          <p:cNvPr id="10" name="Text Placeholder 29"/>
          <p:cNvSpPr>
            <a:spLocks noGrp="1"/>
          </p:cNvSpPr>
          <p:nvPr>
            <p:ph type="body" sz="quarter" idx="11" hasCustomPrompt="1"/>
          </p:nvPr>
        </p:nvSpPr>
        <p:spPr>
          <a:xfrm>
            <a:off x="287999" y="3144144"/>
            <a:ext cx="8640000" cy="254400"/>
          </a:xfrm>
          <a:prstGeom prst="rect">
            <a:avLst/>
          </a:prstGeom>
        </p:spPr>
        <p:txBody>
          <a:bodyPr vert="horz"/>
          <a:lstStyle>
            <a:lvl1pPr marL="0" indent="0">
              <a:lnSpc>
                <a:spcPts val="1467"/>
              </a:lnSpc>
              <a:spcBef>
                <a:spcPts val="0"/>
              </a:spcBef>
              <a:buNone/>
              <a:defRPr sz="1867" b="1">
                <a:solidFill>
                  <a:schemeClr val="tx1"/>
                </a:solidFill>
                <a:latin typeface="Arial" pitchFamily="34" charset="0"/>
                <a:cs typeface="Arial" pitchFamily="34" charset="0"/>
              </a:defRPr>
            </a:lvl1pPr>
          </a:lstStyle>
          <a:p>
            <a:pPr lvl="0"/>
            <a:r>
              <a:rPr lang="en-GB" noProof="0" dirty="0"/>
              <a:t>Click to add speaker title</a:t>
            </a:r>
          </a:p>
        </p:txBody>
      </p:sp>
      <p:sp>
        <p:nvSpPr>
          <p:cNvPr id="11" name="Text Placeholder 29"/>
          <p:cNvSpPr>
            <a:spLocks noGrp="1"/>
          </p:cNvSpPr>
          <p:nvPr>
            <p:ph type="body" sz="quarter" idx="12" hasCustomPrompt="1"/>
          </p:nvPr>
        </p:nvSpPr>
        <p:spPr>
          <a:xfrm>
            <a:off x="287999" y="3419144"/>
            <a:ext cx="8640000" cy="254400"/>
          </a:xfrm>
          <a:prstGeom prst="rect">
            <a:avLst/>
          </a:prstGeom>
        </p:spPr>
        <p:txBody>
          <a:bodyPr vert="horz"/>
          <a:lstStyle>
            <a:lvl1pPr marL="0" indent="0">
              <a:lnSpc>
                <a:spcPts val="1467"/>
              </a:lnSpc>
              <a:spcBef>
                <a:spcPts val="0"/>
              </a:spcBef>
              <a:buNone/>
              <a:defRPr sz="1600">
                <a:solidFill>
                  <a:schemeClr val="tx1"/>
                </a:solidFill>
                <a:latin typeface="Arial" pitchFamily="34" charset="0"/>
                <a:cs typeface="Arial" pitchFamily="34" charset="0"/>
              </a:defRPr>
            </a:lvl1pPr>
          </a:lstStyle>
          <a:p>
            <a:pPr lvl="0"/>
            <a:r>
              <a:rPr lang="en-GB" noProof="0" dirty="0"/>
              <a:t>Click to add event title</a:t>
            </a:r>
          </a:p>
        </p:txBody>
      </p:sp>
      <p:sp>
        <p:nvSpPr>
          <p:cNvPr id="12" name="Text Placeholder 29"/>
          <p:cNvSpPr>
            <a:spLocks noGrp="1"/>
          </p:cNvSpPr>
          <p:nvPr>
            <p:ph type="body" sz="quarter" idx="15" hasCustomPrompt="1"/>
          </p:nvPr>
        </p:nvSpPr>
        <p:spPr>
          <a:xfrm>
            <a:off x="9504000" y="3144144"/>
            <a:ext cx="2496000" cy="254400"/>
          </a:xfrm>
          <a:prstGeom prst="rect">
            <a:avLst/>
          </a:prstGeom>
        </p:spPr>
        <p:txBody>
          <a:bodyPr vert="horz"/>
          <a:lstStyle>
            <a:lvl1pPr marL="0" indent="0">
              <a:lnSpc>
                <a:spcPts val="1467"/>
              </a:lnSpc>
              <a:spcBef>
                <a:spcPts val="0"/>
              </a:spcBef>
              <a:buNone/>
              <a:defRPr sz="1600" baseline="0">
                <a:solidFill>
                  <a:schemeClr val="tx1"/>
                </a:solidFill>
                <a:latin typeface="Arial" pitchFamily="34" charset="0"/>
                <a:cs typeface="Arial" pitchFamily="34" charset="0"/>
              </a:defRPr>
            </a:lvl1pPr>
          </a:lstStyle>
          <a:p>
            <a:pPr lvl="0"/>
            <a:r>
              <a:rPr lang="en-GB" noProof="0" dirty="0"/>
              <a:t>Confidential statement</a:t>
            </a:r>
          </a:p>
        </p:txBody>
      </p:sp>
      <p:sp>
        <p:nvSpPr>
          <p:cNvPr id="13" name="Text Placeholder 29"/>
          <p:cNvSpPr>
            <a:spLocks noGrp="1"/>
          </p:cNvSpPr>
          <p:nvPr>
            <p:ph type="body" sz="quarter" idx="13" hasCustomPrompt="1"/>
          </p:nvPr>
        </p:nvSpPr>
        <p:spPr>
          <a:xfrm>
            <a:off x="9504000" y="3419144"/>
            <a:ext cx="2496000" cy="254400"/>
          </a:xfrm>
          <a:prstGeom prst="rect">
            <a:avLst/>
          </a:prstGeom>
        </p:spPr>
        <p:txBody>
          <a:bodyPr vert="horz"/>
          <a:lstStyle>
            <a:lvl1pPr marL="0" indent="0">
              <a:lnSpc>
                <a:spcPts val="1467"/>
              </a:lnSpc>
              <a:spcBef>
                <a:spcPts val="0"/>
              </a:spcBef>
              <a:buNone/>
              <a:defRPr sz="1600">
                <a:solidFill>
                  <a:schemeClr val="tx1"/>
                </a:solidFill>
                <a:latin typeface="Arial" pitchFamily="34" charset="0"/>
                <a:cs typeface="Arial" pitchFamily="34" charset="0"/>
              </a:defRPr>
            </a:lvl1pPr>
          </a:lstStyle>
          <a:p>
            <a:pPr lvl="0"/>
            <a:r>
              <a:rPr lang="en-GB" noProof="0" dirty="0"/>
              <a:t>00 Month Year</a:t>
            </a:r>
          </a:p>
        </p:txBody>
      </p:sp>
      <p:pic>
        <p:nvPicPr>
          <p:cNvPr id="16" name="Picture 15" descr="AZ_RGB_H_COL.jpg"/>
          <p:cNvPicPr>
            <a:picLocks noChangeAspect="1"/>
          </p:cNvPicPr>
          <p:nvPr userDrawn="1"/>
        </p:nvPicPr>
        <p:blipFill>
          <a:blip r:embed="rId2" cstate="print">
            <a:alphaModFix/>
            <a:extLst>
              <a:ext uri="{28A0092B-C50C-407E-A947-70E740481C1C}">
                <a14:useLocalDpi xmlns:a14="http://schemas.microsoft.com/office/drawing/2010/main"/>
              </a:ext>
            </a:extLst>
          </a:blip>
          <a:stretch>
            <a:fillRect/>
          </a:stretch>
        </p:blipFill>
        <p:spPr>
          <a:xfrm>
            <a:off x="9373725" y="155869"/>
            <a:ext cx="2678400" cy="884732"/>
          </a:xfrm>
          <a:prstGeom prst="rect">
            <a:avLst/>
          </a:prstGeom>
        </p:spPr>
      </p:pic>
      <p:sp>
        <p:nvSpPr>
          <p:cNvPr id="19" name="TextBox 18"/>
          <p:cNvSpPr txBox="1"/>
          <p:nvPr userDrawn="1"/>
        </p:nvSpPr>
        <p:spPr>
          <a:xfrm>
            <a:off x="2539923" y="6590093"/>
            <a:ext cx="7103181" cy="235898"/>
          </a:xfrm>
          <a:prstGeom prst="rect">
            <a:avLst/>
          </a:prstGeom>
          <a:noFill/>
        </p:spPr>
        <p:txBody>
          <a:bodyPr wrap="square" rtlCol="0">
            <a:spAutoFit/>
          </a:bodyP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en-GB" sz="933" b="0" i="0" u="none" strike="noStrike" kern="0" cap="none" spc="0" normalizeH="0" baseline="0" noProof="0">
                <a:ln>
                  <a:noFill/>
                </a:ln>
                <a:solidFill>
                  <a:srgbClr val="C7C2BA">
                    <a:lumMod val="50000"/>
                  </a:srgbClr>
                </a:solidFill>
                <a:effectLst/>
                <a:uLnTx/>
                <a:uFillTx/>
              </a:rPr>
              <a:t>©AstraZeneca 2021 • FOR HEALTHCARE PROFESSIONAL USE ONLY</a:t>
            </a:r>
            <a:endParaRPr kumimoji="0" lang="en-US" sz="933" b="0" i="0" u="none" strike="noStrike" kern="0" cap="none" spc="0" normalizeH="0" baseline="0" noProof="0">
              <a:ln>
                <a:noFill/>
              </a:ln>
              <a:solidFill>
                <a:srgbClr val="C7C2BA">
                  <a:lumMod val="50000"/>
                </a:srgbClr>
              </a:solidFill>
              <a:effectLst/>
              <a:uLnTx/>
              <a:uFillTx/>
            </a:endParaRPr>
          </a:p>
        </p:txBody>
      </p:sp>
      <p:pic>
        <p:nvPicPr>
          <p:cNvPr id="14" name="Picture 13" descr="msd_ifl_lg_rgb_tl_dkgry.jpg"/>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6903952" y="239495"/>
            <a:ext cx="2200163" cy="890653"/>
          </a:xfrm>
          <a:prstGeom prst="rect">
            <a:avLst/>
          </a:prstGeom>
        </p:spPr>
      </p:pic>
      <p:sp>
        <p:nvSpPr>
          <p:cNvPr id="2" name="Rectangle 1"/>
          <p:cNvSpPr/>
          <p:nvPr userDrawn="1"/>
        </p:nvSpPr>
        <p:spPr>
          <a:xfrm>
            <a:off x="192002" y="3777346"/>
            <a:ext cx="11778761" cy="281274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Tree>
    <p:extLst>
      <p:ext uri="{BB962C8B-B14F-4D97-AF65-F5344CB8AC3E}">
        <p14:creationId xmlns:p14="http://schemas.microsoft.com/office/powerpoint/2010/main" val="157863725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6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6"/>
            <a:ext cx="12192000" cy="1470025"/>
          </a:xfrm>
          <a:prstGeom prst="rect">
            <a:avLst/>
          </a:prstGeom>
        </p:spPr>
        <p:txBody>
          <a:bodyPr/>
          <a:lstStyle>
            <a:lvl1pPr>
              <a:defRPr sz="4800">
                <a:solidFill>
                  <a:srgbClr val="14467E"/>
                </a:solidFill>
              </a:defRPr>
            </a:lvl1pPr>
          </a:lstStyle>
          <a:p>
            <a:r>
              <a:rPr lang="en-US" dirty="0"/>
              <a:t>Click to edit Master title style</a:t>
            </a:r>
          </a:p>
        </p:txBody>
      </p:sp>
      <p:sp>
        <p:nvSpPr>
          <p:cNvPr id="3" name="Subtitle 2"/>
          <p:cNvSpPr>
            <a:spLocks noGrp="1"/>
          </p:cNvSpPr>
          <p:nvPr>
            <p:ph type="subTitle" idx="1"/>
          </p:nvPr>
        </p:nvSpPr>
        <p:spPr>
          <a:xfrm>
            <a:off x="1828800" y="3886200"/>
            <a:ext cx="8534400" cy="1463013"/>
          </a:xfrm>
          <a:prstGeom prst="rect">
            <a:avLst/>
          </a:prstGeom>
        </p:spPr>
        <p:txBody>
          <a:bodyPr/>
          <a:lstStyle>
            <a:lvl1pPr marL="0" indent="0" algn="ctr">
              <a:buNone/>
              <a:defRPr>
                <a:solidFill>
                  <a:srgbClr val="003767"/>
                </a:solidFill>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p>
        </p:txBody>
      </p:sp>
      <p:sp>
        <p:nvSpPr>
          <p:cNvPr id="5" name="Footer Placeholder 1"/>
          <p:cNvSpPr>
            <a:spLocks noGrp="1"/>
          </p:cNvSpPr>
          <p:nvPr>
            <p:ph type="ftr" sz="quarter" idx="3"/>
          </p:nvPr>
        </p:nvSpPr>
        <p:spPr>
          <a:xfrm>
            <a:off x="5615947" y="5925277"/>
            <a:ext cx="4320480" cy="932723"/>
          </a:xfrm>
          <a:prstGeom prst="rect">
            <a:avLst/>
          </a:prstGeom>
        </p:spPr>
        <p:txBody>
          <a:bodyPr vert="horz" lIns="91440" tIns="45720" rIns="91440" bIns="45720" rtlCol="0" anchor="ctr"/>
          <a:lstStyle>
            <a:lvl1pPr algn="ctr">
              <a:defRPr sz="1600">
                <a:solidFill>
                  <a:srgbClr val="FFFFFF"/>
                </a:solidFill>
              </a:defRPr>
            </a:lvl1pPr>
          </a:lstStyle>
          <a:p>
            <a:endParaRPr lang="en-US"/>
          </a:p>
        </p:txBody>
      </p:sp>
    </p:spTree>
    <p:extLst>
      <p:ext uri="{BB962C8B-B14F-4D97-AF65-F5344CB8AC3E}">
        <p14:creationId xmlns:p14="http://schemas.microsoft.com/office/powerpoint/2010/main" val="108747625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6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108687"/>
            <a:ext cx="12192000" cy="1208079"/>
          </a:xfrm>
          <a:prstGeom prst="rect">
            <a:avLst/>
          </a:prstGeom>
        </p:spPr>
        <p:txBody>
          <a:bodyPr/>
          <a:lstStyle>
            <a:lvl1pPr>
              <a:defRPr>
                <a:solidFill>
                  <a:srgbClr val="14467E"/>
                </a:solidFill>
              </a:defRPr>
            </a:lvl1pPr>
          </a:lstStyle>
          <a:p>
            <a:r>
              <a:rPr lang="en-US" dirty="0"/>
              <a:t>Click to edit Master title style</a:t>
            </a:r>
          </a:p>
        </p:txBody>
      </p:sp>
      <p:sp>
        <p:nvSpPr>
          <p:cNvPr id="3" name="Content Placeholder 2"/>
          <p:cNvSpPr>
            <a:spLocks noGrp="1"/>
          </p:cNvSpPr>
          <p:nvPr>
            <p:ph idx="1"/>
          </p:nvPr>
        </p:nvSpPr>
        <p:spPr>
          <a:xfrm>
            <a:off x="914400" y="1508787"/>
            <a:ext cx="10363200" cy="3840427"/>
          </a:xfrm>
          <a:prstGeom prst="rect">
            <a:avLst/>
          </a:prstGeom>
        </p:spPr>
        <p:txBody>
          <a:bodyPr/>
          <a:lstStyle>
            <a:lvl1pPr>
              <a:defRPr>
                <a:solidFill>
                  <a:srgbClr val="003767"/>
                </a:solidFill>
              </a:defRPr>
            </a:lvl1pPr>
            <a:lvl2pPr>
              <a:defRPr>
                <a:solidFill>
                  <a:srgbClr val="003767"/>
                </a:solidFill>
              </a:defRPr>
            </a:lvl2pPr>
            <a:lvl3pPr>
              <a:defRPr>
                <a:solidFill>
                  <a:srgbClr val="003767"/>
                </a:solidFill>
              </a:defRPr>
            </a:lvl3pPr>
            <a:lvl4pPr>
              <a:defRPr>
                <a:solidFill>
                  <a:srgbClr val="003767"/>
                </a:solidFill>
              </a:defRPr>
            </a:lvl4pPr>
            <a:lvl5pPr>
              <a:defRPr>
                <a:solidFill>
                  <a:srgbClr val="003767"/>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1"/>
          <p:cNvSpPr>
            <a:spLocks noGrp="1"/>
          </p:cNvSpPr>
          <p:nvPr>
            <p:ph type="ftr" sz="quarter" idx="3"/>
          </p:nvPr>
        </p:nvSpPr>
        <p:spPr>
          <a:xfrm>
            <a:off x="5615947" y="5925277"/>
            <a:ext cx="4320480" cy="932723"/>
          </a:xfrm>
          <a:prstGeom prst="rect">
            <a:avLst/>
          </a:prstGeom>
        </p:spPr>
        <p:txBody>
          <a:bodyPr vert="horz" lIns="91440" tIns="45720" rIns="91440" bIns="45720" rtlCol="0" anchor="ctr"/>
          <a:lstStyle>
            <a:lvl1pPr algn="ctr">
              <a:defRPr sz="1600">
                <a:solidFill>
                  <a:schemeClr val="bg1"/>
                </a:solidFill>
              </a:defRPr>
            </a:lvl1pPr>
          </a:lstStyle>
          <a:p>
            <a:endParaRPr lang="en-US"/>
          </a:p>
        </p:txBody>
      </p:sp>
    </p:spTree>
    <p:extLst>
      <p:ext uri="{BB962C8B-B14F-4D97-AF65-F5344CB8AC3E}">
        <p14:creationId xmlns:p14="http://schemas.microsoft.com/office/powerpoint/2010/main" val="378030293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6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0" y="108687"/>
            <a:ext cx="12192000" cy="1208079"/>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914400" y="1508787"/>
            <a:ext cx="5080000" cy="3840427"/>
          </a:xfrm>
          <a:prstGeom prst="rect">
            <a:avLst/>
          </a:prstGeom>
        </p:spPr>
        <p:txBody>
          <a:bodyPr/>
          <a:lstStyle>
            <a:lvl1pPr>
              <a:defRPr sz="3733">
                <a:solidFill>
                  <a:srgbClr val="003767"/>
                </a:solidFill>
              </a:defRPr>
            </a:lvl1pPr>
            <a:lvl2pPr>
              <a:defRPr sz="3200">
                <a:solidFill>
                  <a:srgbClr val="003767"/>
                </a:solidFill>
              </a:defRPr>
            </a:lvl2pPr>
            <a:lvl3pPr>
              <a:defRPr sz="2667">
                <a:solidFill>
                  <a:srgbClr val="003767"/>
                </a:solidFill>
              </a:defRPr>
            </a:lvl3pPr>
            <a:lvl4pPr>
              <a:defRPr sz="2400">
                <a:solidFill>
                  <a:srgbClr val="003767"/>
                </a:solidFill>
              </a:defRPr>
            </a:lvl4pPr>
            <a:lvl5pPr>
              <a:defRPr sz="2400">
                <a:solidFill>
                  <a:srgbClr val="003767"/>
                </a:solidFill>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97600" y="1508787"/>
            <a:ext cx="5080000" cy="3840427"/>
          </a:xfrm>
          <a:prstGeom prst="rect">
            <a:avLst/>
          </a:prstGeom>
        </p:spPr>
        <p:txBody>
          <a:bodyPr/>
          <a:lstStyle>
            <a:lvl1pPr>
              <a:defRPr sz="3733">
                <a:solidFill>
                  <a:srgbClr val="003767"/>
                </a:solidFill>
              </a:defRPr>
            </a:lvl1pPr>
            <a:lvl2pPr>
              <a:defRPr sz="3200">
                <a:solidFill>
                  <a:srgbClr val="003767"/>
                </a:solidFill>
              </a:defRPr>
            </a:lvl2pPr>
            <a:lvl3pPr>
              <a:defRPr sz="2667">
                <a:solidFill>
                  <a:srgbClr val="003767"/>
                </a:solidFill>
              </a:defRPr>
            </a:lvl3pPr>
            <a:lvl4pPr>
              <a:defRPr sz="2400">
                <a:solidFill>
                  <a:srgbClr val="003767"/>
                </a:solidFill>
              </a:defRPr>
            </a:lvl4pPr>
            <a:lvl5pPr>
              <a:defRPr sz="2400">
                <a:solidFill>
                  <a:srgbClr val="003767"/>
                </a:solidFill>
              </a:defRPr>
            </a:lvl5pPr>
            <a:lvl6pPr>
              <a:defRPr sz="2400"/>
            </a:lvl6pPr>
            <a:lvl7pPr>
              <a:defRPr sz="2400"/>
            </a:lvl7pPr>
            <a:lvl8pPr>
              <a:defRPr sz="2400"/>
            </a:lvl8pPr>
            <a:lvl9pPr>
              <a:defRPr sz="2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1"/>
          <p:cNvSpPr>
            <a:spLocks noGrp="1"/>
          </p:cNvSpPr>
          <p:nvPr>
            <p:ph type="ftr" sz="quarter" idx="3"/>
          </p:nvPr>
        </p:nvSpPr>
        <p:spPr>
          <a:xfrm>
            <a:off x="5615947" y="5925277"/>
            <a:ext cx="4320480" cy="932723"/>
          </a:xfrm>
          <a:prstGeom prst="rect">
            <a:avLst/>
          </a:prstGeom>
        </p:spPr>
        <p:txBody>
          <a:bodyPr vert="horz" lIns="91440" tIns="45720" rIns="91440" bIns="45720" rtlCol="0" anchor="ctr"/>
          <a:lstStyle>
            <a:lvl1pPr algn="ctr">
              <a:defRPr sz="1600">
                <a:solidFill>
                  <a:srgbClr val="FFFFFF"/>
                </a:solidFill>
              </a:defRPr>
            </a:lvl1pPr>
          </a:lstStyle>
          <a:p>
            <a:endParaRPr lang="en-US"/>
          </a:p>
        </p:txBody>
      </p:sp>
    </p:spTree>
    <p:extLst>
      <p:ext uri="{BB962C8B-B14F-4D97-AF65-F5344CB8AC3E}">
        <p14:creationId xmlns:p14="http://schemas.microsoft.com/office/powerpoint/2010/main" val="140963895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Tree>
    <p:extLst>
      <p:ext uri="{BB962C8B-B14F-4D97-AF65-F5344CB8AC3E}">
        <p14:creationId xmlns:p14="http://schemas.microsoft.com/office/powerpoint/2010/main" val="299995842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6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1"/>
          <p:cNvSpPr>
            <a:spLocks noGrp="1"/>
          </p:cNvSpPr>
          <p:nvPr>
            <p:ph type="ftr" sz="quarter" idx="3"/>
          </p:nvPr>
        </p:nvSpPr>
        <p:spPr>
          <a:xfrm>
            <a:off x="5615947" y="5925277"/>
            <a:ext cx="4320480" cy="932723"/>
          </a:xfrm>
          <a:prstGeom prst="rect">
            <a:avLst/>
          </a:prstGeom>
        </p:spPr>
        <p:txBody>
          <a:bodyPr vert="horz" lIns="91440" tIns="45720" rIns="91440" bIns="45720" rtlCol="0" anchor="ctr"/>
          <a:lstStyle>
            <a:lvl1pPr algn="ctr">
              <a:defRPr sz="1600">
                <a:solidFill>
                  <a:srgbClr val="FFFFFF"/>
                </a:solidFill>
              </a:defRPr>
            </a:lvl1pPr>
          </a:lstStyle>
          <a:p>
            <a:endParaRPr lang="en-US"/>
          </a:p>
        </p:txBody>
      </p:sp>
    </p:spTree>
    <p:extLst>
      <p:ext uri="{BB962C8B-B14F-4D97-AF65-F5344CB8AC3E}">
        <p14:creationId xmlns:p14="http://schemas.microsoft.com/office/powerpoint/2010/main" val="203137890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6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352463"/>
            <a:ext cx="7315200" cy="566739"/>
          </a:xfrm>
          <a:prstGeom prst="rect">
            <a:avLst/>
          </a:prstGeom>
        </p:spPr>
        <p:txBody>
          <a:bodyPr anchor="b"/>
          <a:lstStyle>
            <a:lvl1pPr algn="l">
              <a:defRPr sz="2667" b="0" i="1"/>
            </a:lvl1pPr>
          </a:lstStyle>
          <a:p>
            <a:r>
              <a:rPr lang="en-US" dirty="0"/>
              <a:t>Click to edit Master title style</a:t>
            </a:r>
          </a:p>
        </p:txBody>
      </p:sp>
      <p:sp>
        <p:nvSpPr>
          <p:cNvPr id="3" name="Picture Placeholder 2"/>
          <p:cNvSpPr>
            <a:spLocks noGrp="1"/>
          </p:cNvSpPr>
          <p:nvPr>
            <p:ph type="pic" idx="1"/>
          </p:nvPr>
        </p:nvSpPr>
        <p:spPr>
          <a:xfrm>
            <a:off x="2389717" y="260648"/>
            <a:ext cx="7315200" cy="4114800"/>
          </a:xfrm>
          <a:prstGeom prst="rect">
            <a:avLst/>
          </a:prstGeom>
        </p:spPr>
        <p:txBody>
          <a:bodyPr/>
          <a:lstStyle>
            <a:lvl1pPr marL="0" indent="0">
              <a:buNone/>
              <a:defRPr sz="4267">
                <a:solidFill>
                  <a:srgbClr val="003767"/>
                </a:solidFill>
              </a:defRPr>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pPr lvl="0"/>
            <a:r>
              <a:rPr lang="en-US" noProof="0"/>
              <a:t>Drag picture to placeholder or click icon to add</a:t>
            </a:r>
          </a:p>
        </p:txBody>
      </p:sp>
      <p:sp>
        <p:nvSpPr>
          <p:cNvPr id="4" name="Text Placeholder 3"/>
          <p:cNvSpPr>
            <a:spLocks noGrp="1"/>
          </p:cNvSpPr>
          <p:nvPr>
            <p:ph type="body" sz="half" idx="2"/>
          </p:nvPr>
        </p:nvSpPr>
        <p:spPr>
          <a:xfrm>
            <a:off x="2389717" y="4919201"/>
            <a:ext cx="7315200" cy="725959"/>
          </a:xfrm>
          <a:prstGeom prst="rect">
            <a:avLst/>
          </a:prstGeo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6" name="Footer Placeholder 1"/>
          <p:cNvSpPr>
            <a:spLocks noGrp="1"/>
          </p:cNvSpPr>
          <p:nvPr>
            <p:ph type="ftr" sz="quarter" idx="3"/>
          </p:nvPr>
        </p:nvSpPr>
        <p:spPr>
          <a:xfrm>
            <a:off x="5615947" y="5925277"/>
            <a:ext cx="4320480" cy="932723"/>
          </a:xfrm>
          <a:prstGeom prst="rect">
            <a:avLst/>
          </a:prstGeom>
        </p:spPr>
        <p:txBody>
          <a:bodyPr vert="horz" lIns="91440" tIns="45720" rIns="91440" bIns="45720" rtlCol="0" anchor="ctr"/>
          <a:lstStyle>
            <a:lvl1pPr algn="ctr">
              <a:defRPr sz="1600">
                <a:solidFill>
                  <a:srgbClr val="FFFFFF"/>
                </a:solidFill>
              </a:defRPr>
            </a:lvl1pPr>
          </a:lstStyle>
          <a:p>
            <a:endParaRPr lang="en-US"/>
          </a:p>
        </p:txBody>
      </p:sp>
    </p:spTree>
    <p:extLst>
      <p:ext uri="{BB962C8B-B14F-4D97-AF65-F5344CB8AC3E}">
        <p14:creationId xmlns:p14="http://schemas.microsoft.com/office/powerpoint/2010/main" val="411404203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67.xml><?xml version="1.0" encoding="utf-8"?>
<p:sldLayout xmlns:a="http://schemas.openxmlformats.org/drawingml/2006/main" xmlns:r="http://schemas.openxmlformats.org/officeDocument/2006/relationships" xmlns:p="http://schemas.openxmlformats.org/presentationml/2006/main" type="titleOnly">
  <p:cSld name="1_Title Only">
    <p:spTree>
      <p:nvGrpSpPr>
        <p:cNvPr id="1" name=""/>
        <p:cNvGrpSpPr/>
        <p:nvPr/>
      </p:nvGrpSpPr>
      <p:grpSpPr>
        <a:xfrm>
          <a:off x="0" y="0"/>
          <a:ext cx="0" cy="0"/>
          <a:chOff x="0" y="0"/>
          <a:chExt cx="0" cy="0"/>
        </a:xfrm>
      </p:grpSpPr>
      <p:sp>
        <p:nvSpPr>
          <p:cNvPr id="2" name="Title 1"/>
          <p:cNvSpPr>
            <a:spLocks noGrp="1"/>
          </p:cNvSpPr>
          <p:nvPr>
            <p:ph type="title"/>
          </p:nvPr>
        </p:nvSpPr>
        <p:spPr>
          <a:xfrm>
            <a:off x="0" y="177800"/>
            <a:ext cx="12192000" cy="1138965"/>
          </a:xfrm>
        </p:spPr>
        <p:txBody>
          <a:bodyPr/>
          <a:lstStyle/>
          <a:p>
            <a:r>
              <a:rPr lang="en-US" dirty="0"/>
              <a:t>Click to edit Master title style</a:t>
            </a:r>
          </a:p>
        </p:txBody>
      </p:sp>
      <p:sp>
        <p:nvSpPr>
          <p:cNvPr id="4" name="Footer Placeholder 1"/>
          <p:cNvSpPr>
            <a:spLocks noGrp="1"/>
          </p:cNvSpPr>
          <p:nvPr>
            <p:ph type="ftr" sz="quarter" idx="3"/>
          </p:nvPr>
        </p:nvSpPr>
        <p:spPr>
          <a:xfrm>
            <a:off x="5615947" y="5925277"/>
            <a:ext cx="4320480" cy="932723"/>
          </a:xfrm>
          <a:prstGeom prst="rect">
            <a:avLst/>
          </a:prstGeom>
        </p:spPr>
        <p:txBody>
          <a:bodyPr vert="horz" lIns="91440" tIns="45720" rIns="91440" bIns="45720" rtlCol="0" anchor="ctr"/>
          <a:lstStyle>
            <a:lvl1pPr algn="ctr">
              <a:defRPr sz="1600">
                <a:solidFill>
                  <a:srgbClr val="FFFFFF"/>
                </a:solidFill>
              </a:defRPr>
            </a:lvl1pPr>
          </a:lstStyle>
          <a:p>
            <a:endParaRPr lang="en-US"/>
          </a:p>
        </p:txBody>
      </p:sp>
    </p:spTree>
    <p:extLst>
      <p:ext uri="{BB962C8B-B14F-4D97-AF65-F5344CB8AC3E}">
        <p14:creationId xmlns:p14="http://schemas.microsoft.com/office/powerpoint/2010/main" val="340099849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6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8C1ECA-3B84-E58F-2629-C01DF9BA658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667E4F8-85DB-054E-70CE-3EEA037E1289}"/>
              </a:ext>
            </a:extLst>
          </p:cNvPr>
          <p:cNvSpPr>
            <a:spLocks noGrp="1"/>
          </p:cNvSpPr>
          <p:nvPr>
            <p:ph type="subTitle" idx="1"/>
          </p:nvPr>
        </p:nvSpPr>
        <p:spPr>
          <a:xfrm>
            <a:off x="1524000" y="3602037"/>
            <a:ext cx="9144000" cy="1655763"/>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6FD344C-A02D-D29B-4CF4-6FF25F6861DA}"/>
              </a:ext>
            </a:extLst>
          </p:cNvPr>
          <p:cNvSpPr>
            <a:spLocks noGrp="1"/>
          </p:cNvSpPr>
          <p:nvPr>
            <p:ph type="dt" sz="half" idx="10"/>
          </p:nvPr>
        </p:nvSpPr>
        <p:spPr/>
        <p:txBody>
          <a:bodyPr/>
          <a:lstStyle/>
          <a:p>
            <a:fld id="{AD1FC8ED-B8F2-451A-918E-6BA8E43C11D2}" type="datetimeFigureOut">
              <a:rPr lang="en-US" smtClean="0"/>
              <a:t>7/10/24</a:t>
            </a:fld>
            <a:endParaRPr lang="en-US"/>
          </a:p>
        </p:txBody>
      </p:sp>
      <p:sp>
        <p:nvSpPr>
          <p:cNvPr id="5" name="Footer Placeholder 4">
            <a:extLst>
              <a:ext uri="{FF2B5EF4-FFF2-40B4-BE49-F238E27FC236}">
                <a16:creationId xmlns:a16="http://schemas.microsoft.com/office/drawing/2014/main" id="{EF17D29D-5432-8131-068B-6DF2AE1485A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F23BA8A-5800-3E14-A264-3661BA46E9CA}"/>
              </a:ext>
            </a:extLst>
          </p:cNvPr>
          <p:cNvSpPr>
            <a:spLocks noGrp="1"/>
          </p:cNvSpPr>
          <p:nvPr>
            <p:ph type="sldNum" sz="quarter" idx="12"/>
          </p:nvPr>
        </p:nvSpPr>
        <p:spPr/>
        <p:txBody>
          <a:bodyPr/>
          <a:lstStyle/>
          <a:p>
            <a:fld id="{75090D21-09C8-47AA-A1D4-7DD06D60EB1D}" type="slidenum">
              <a:rPr lang="en-US" smtClean="0"/>
              <a:t>‹#›</a:t>
            </a:fld>
            <a:endParaRPr lang="en-US"/>
          </a:p>
        </p:txBody>
      </p:sp>
    </p:spTree>
    <p:extLst>
      <p:ext uri="{BB962C8B-B14F-4D97-AF65-F5344CB8AC3E}">
        <p14:creationId xmlns:p14="http://schemas.microsoft.com/office/powerpoint/2010/main" val="108294631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6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34667A-CF1C-5F2C-875A-48D0DA2665D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AA3F425-D49F-6667-D258-0C1732A4EBA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CEAFB77-659A-7B5B-55E1-16A127FCEEB4}"/>
              </a:ext>
            </a:extLst>
          </p:cNvPr>
          <p:cNvSpPr>
            <a:spLocks noGrp="1"/>
          </p:cNvSpPr>
          <p:nvPr>
            <p:ph type="dt" sz="half" idx="10"/>
          </p:nvPr>
        </p:nvSpPr>
        <p:spPr/>
        <p:txBody>
          <a:bodyPr/>
          <a:lstStyle/>
          <a:p>
            <a:fld id="{AD1FC8ED-B8F2-451A-918E-6BA8E43C11D2}" type="datetimeFigureOut">
              <a:rPr lang="en-US" smtClean="0"/>
              <a:t>7/10/24</a:t>
            </a:fld>
            <a:endParaRPr lang="en-US"/>
          </a:p>
        </p:txBody>
      </p:sp>
      <p:sp>
        <p:nvSpPr>
          <p:cNvPr id="5" name="Footer Placeholder 4">
            <a:extLst>
              <a:ext uri="{FF2B5EF4-FFF2-40B4-BE49-F238E27FC236}">
                <a16:creationId xmlns:a16="http://schemas.microsoft.com/office/drawing/2014/main" id="{0AD47DBF-FAB3-AD30-E882-D459059C32A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7B17462-40C7-570B-C3E6-6F262E962165}"/>
              </a:ext>
            </a:extLst>
          </p:cNvPr>
          <p:cNvSpPr>
            <a:spLocks noGrp="1"/>
          </p:cNvSpPr>
          <p:nvPr>
            <p:ph type="sldNum" sz="quarter" idx="12"/>
          </p:nvPr>
        </p:nvSpPr>
        <p:spPr/>
        <p:txBody>
          <a:bodyPr/>
          <a:lstStyle/>
          <a:p>
            <a:fld id="{75090D21-09C8-47AA-A1D4-7DD06D60EB1D}" type="slidenum">
              <a:rPr lang="en-US" smtClean="0"/>
              <a:t>‹#›</a:t>
            </a:fld>
            <a:endParaRPr lang="en-US"/>
          </a:p>
        </p:txBody>
      </p:sp>
    </p:spTree>
    <p:extLst>
      <p:ext uri="{BB962C8B-B14F-4D97-AF65-F5344CB8AC3E}">
        <p14:creationId xmlns:p14="http://schemas.microsoft.com/office/powerpoint/2010/main" val="140689669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ARS Q&amp;A">
  <p:cSld name="ARS Q&amp;A">
    <p:spTree>
      <p:nvGrpSpPr>
        <p:cNvPr id="1" name="Shape 68"/>
        <p:cNvGrpSpPr/>
        <p:nvPr/>
      </p:nvGrpSpPr>
      <p:grpSpPr>
        <a:xfrm>
          <a:off x="0" y="0"/>
          <a:ext cx="0" cy="0"/>
          <a:chOff x="0" y="0"/>
          <a:chExt cx="0" cy="0"/>
        </a:xfrm>
      </p:grpSpPr>
      <p:sp>
        <p:nvSpPr>
          <p:cNvPr id="69" name="Google Shape;69;p59"/>
          <p:cNvSpPr/>
          <p:nvPr/>
        </p:nvSpPr>
        <p:spPr>
          <a:xfrm>
            <a:off x="0" y="0"/>
            <a:ext cx="12192000" cy="6858000"/>
          </a:xfrm>
          <a:prstGeom prst="rect">
            <a:avLst/>
          </a:prstGeom>
          <a:solidFill>
            <a:schemeClr val="accent2"/>
          </a:solidFill>
          <a:ln>
            <a:noFill/>
          </a:ln>
        </p:spPr>
        <p:txBody>
          <a:bodyPr spcFirstLastPara="1" wrap="square" lIns="121900" tIns="60933" rIns="121900" bIns="60933" anchor="ctr" anchorCtr="0">
            <a:noAutofit/>
          </a:bodyPr>
          <a:lstStyle/>
          <a:p>
            <a:pPr marL="0" marR="0" lvl="0" indent="0" algn="ctr" rtl="0">
              <a:lnSpc>
                <a:spcPct val="100000"/>
              </a:lnSpc>
              <a:spcBef>
                <a:spcPts val="0"/>
              </a:spcBef>
              <a:spcAft>
                <a:spcPts val="0"/>
              </a:spcAft>
              <a:buNone/>
            </a:pPr>
            <a:endParaRPr sz="1867" b="0" i="0" u="none" strike="noStrike" cap="none" dirty="0">
              <a:solidFill>
                <a:srgbClr val="FFFFFF"/>
              </a:solidFill>
              <a:latin typeface="Arial"/>
              <a:ea typeface="Arial"/>
              <a:cs typeface="Arial"/>
              <a:sym typeface="Arial"/>
            </a:endParaRPr>
          </a:p>
        </p:txBody>
      </p:sp>
      <p:pic>
        <p:nvPicPr>
          <p:cNvPr id="70" name="Google Shape;70;p59"/>
          <p:cNvPicPr preferRelativeResize="0"/>
          <p:nvPr/>
        </p:nvPicPr>
        <p:blipFill rotWithShape="1">
          <a:blip r:embed="rId2">
            <a:alphaModFix/>
          </a:blip>
          <a:srcRect/>
          <a:stretch/>
        </p:blipFill>
        <p:spPr>
          <a:xfrm>
            <a:off x="4981895" y="5847080"/>
            <a:ext cx="2228212" cy="720000"/>
          </a:xfrm>
          <a:prstGeom prst="rect">
            <a:avLst/>
          </a:prstGeom>
          <a:noFill/>
          <a:ln>
            <a:noFill/>
          </a:ln>
        </p:spPr>
      </p:pic>
      <p:sp>
        <p:nvSpPr>
          <p:cNvPr id="71" name="Google Shape;71;p59"/>
          <p:cNvSpPr/>
          <p:nvPr/>
        </p:nvSpPr>
        <p:spPr>
          <a:xfrm>
            <a:off x="10244244" y="6107763"/>
            <a:ext cx="1561089" cy="459052"/>
          </a:xfrm>
          <a:prstGeom prst="roundRect">
            <a:avLst>
              <a:gd name="adj" fmla="val 16667"/>
            </a:avLst>
          </a:prstGeom>
          <a:solidFill>
            <a:srgbClr val="F3C430"/>
          </a:solidFill>
          <a:ln>
            <a:noFill/>
          </a:ln>
        </p:spPr>
        <p:txBody>
          <a:bodyPr spcFirstLastPara="1" wrap="square" lIns="121900" tIns="243833" rIns="121900" bIns="243833" anchor="ctr" anchorCtr="0">
            <a:noAutofit/>
          </a:bodyPr>
          <a:lstStyle/>
          <a:p>
            <a:pPr marL="0" marR="0" lvl="0" indent="0" algn="ctr" rtl="0">
              <a:lnSpc>
                <a:spcPct val="100000"/>
              </a:lnSpc>
              <a:spcBef>
                <a:spcPts val="0"/>
              </a:spcBef>
              <a:spcAft>
                <a:spcPts val="0"/>
              </a:spcAft>
              <a:buClr>
                <a:srgbClr val="304F4D"/>
              </a:buClr>
              <a:buSzPts val="1400"/>
              <a:buFont typeface="Arial"/>
              <a:buNone/>
            </a:pPr>
            <a:endParaRPr sz="1867" b="1" i="0" u="none" strike="noStrike" cap="none" dirty="0">
              <a:solidFill>
                <a:srgbClr val="000000"/>
              </a:solidFill>
              <a:latin typeface="Arial"/>
              <a:ea typeface="Arial"/>
              <a:cs typeface="Arial"/>
              <a:sym typeface="Arial"/>
            </a:endParaRPr>
          </a:p>
        </p:txBody>
      </p:sp>
      <p:sp>
        <p:nvSpPr>
          <p:cNvPr id="72" name="Google Shape;72;p59"/>
          <p:cNvSpPr txBox="1">
            <a:spLocks noGrp="1"/>
          </p:cNvSpPr>
          <p:nvPr>
            <p:ph type="body" idx="1"/>
          </p:nvPr>
        </p:nvSpPr>
        <p:spPr>
          <a:xfrm>
            <a:off x="10244243" y="6107763"/>
            <a:ext cx="1562100" cy="459317"/>
          </a:xfrm>
          <a:prstGeom prst="rect">
            <a:avLst/>
          </a:prstGeom>
          <a:noFill/>
          <a:ln>
            <a:noFill/>
          </a:ln>
        </p:spPr>
        <p:txBody>
          <a:bodyPr spcFirstLastPara="1" wrap="square" lIns="91425" tIns="45700" rIns="91425" bIns="45700" anchor="ctr" anchorCtr="0">
            <a:noAutofit/>
          </a:bodyPr>
          <a:lstStyle>
            <a:lvl1pPr marL="609585" lvl="0" indent="-304792" algn="ctr">
              <a:spcBef>
                <a:spcPts val="0"/>
              </a:spcBef>
              <a:spcAft>
                <a:spcPts val="0"/>
              </a:spcAft>
              <a:buClr>
                <a:schemeClr val="dk1"/>
              </a:buClr>
              <a:buSzPts val="1400"/>
              <a:buNone/>
              <a:defRPr sz="1867" b="1"/>
            </a:lvl1pPr>
            <a:lvl2pPr marL="1219170" lvl="1" indent="-406390" algn="l">
              <a:spcBef>
                <a:spcPts val="800"/>
              </a:spcBef>
              <a:spcAft>
                <a:spcPts val="0"/>
              </a:spcAft>
              <a:buClr>
                <a:schemeClr val="dk1"/>
              </a:buClr>
              <a:buSzPts val="1200"/>
              <a:buChar char="–"/>
              <a:defRPr sz="1600"/>
            </a:lvl2pPr>
            <a:lvl3pPr marL="1828754" lvl="2" indent="-375909" algn="l">
              <a:lnSpc>
                <a:spcPct val="100000"/>
              </a:lnSpc>
              <a:spcBef>
                <a:spcPts val="800"/>
              </a:spcBef>
              <a:spcAft>
                <a:spcPts val="0"/>
              </a:spcAft>
              <a:buClr>
                <a:schemeClr val="dk1"/>
              </a:buClr>
              <a:buSzPts val="840"/>
              <a:buChar char="◆"/>
              <a:defRPr sz="1600"/>
            </a:lvl3pPr>
            <a:lvl4pPr marL="2438339" lvl="3" indent="-406390" algn="l">
              <a:spcBef>
                <a:spcPts val="800"/>
              </a:spcBef>
              <a:spcAft>
                <a:spcPts val="0"/>
              </a:spcAft>
              <a:buClr>
                <a:schemeClr val="dk1"/>
              </a:buClr>
              <a:buSzPts val="1200"/>
              <a:buChar char="–"/>
              <a:defRPr sz="1600"/>
            </a:lvl4pPr>
            <a:lvl5pPr marL="3047924" lvl="4" indent="-406390" algn="l">
              <a:spcBef>
                <a:spcPts val="800"/>
              </a:spcBef>
              <a:spcAft>
                <a:spcPts val="0"/>
              </a:spcAft>
              <a:buClr>
                <a:schemeClr val="dk1"/>
              </a:buClr>
              <a:buSzPts val="1200"/>
              <a:buChar char="»"/>
              <a:defRPr sz="1600"/>
            </a:lvl5pPr>
            <a:lvl6pPr marL="3657509" lvl="5" indent="-457189" algn="l">
              <a:spcBef>
                <a:spcPts val="800"/>
              </a:spcBef>
              <a:spcAft>
                <a:spcPts val="0"/>
              </a:spcAft>
              <a:buClr>
                <a:schemeClr val="dk1"/>
              </a:buClr>
              <a:buSzPts val="1800"/>
              <a:buChar char="•"/>
              <a:defRPr/>
            </a:lvl6pPr>
            <a:lvl7pPr marL="4267093" lvl="6" indent="-457189" algn="l">
              <a:spcBef>
                <a:spcPts val="480"/>
              </a:spcBef>
              <a:spcAft>
                <a:spcPts val="0"/>
              </a:spcAft>
              <a:buClr>
                <a:schemeClr val="dk1"/>
              </a:buClr>
              <a:buSzPts val="1800"/>
              <a:buChar char="•"/>
              <a:defRPr/>
            </a:lvl7pPr>
            <a:lvl8pPr marL="4876678" lvl="7" indent="-457189" algn="l">
              <a:spcBef>
                <a:spcPts val="480"/>
              </a:spcBef>
              <a:spcAft>
                <a:spcPts val="0"/>
              </a:spcAft>
              <a:buClr>
                <a:schemeClr val="dk1"/>
              </a:buClr>
              <a:buSzPts val="1800"/>
              <a:buChar char="•"/>
              <a:defRPr/>
            </a:lvl8pPr>
            <a:lvl9pPr marL="5486263" lvl="8" indent="-457189" algn="l">
              <a:spcBef>
                <a:spcPts val="480"/>
              </a:spcBef>
              <a:spcAft>
                <a:spcPts val="0"/>
              </a:spcAft>
              <a:buClr>
                <a:schemeClr val="dk1"/>
              </a:buClr>
              <a:buSzPts val="1800"/>
              <a:buChar char="•"/>
              <a:defRPr/>
            </a:lvl9pPr>
          </a:lstStyle>
          <a:p>
            <a:endParaRPr/>
          </a:p>
        </p:txBody>
      </p:sp>
      <p:pic>
        <p:nvPicPr>
          <p:cNvPr id="73" name="Google Shape;73;p59"/>
          <p:cNvPicPr preferRelativeResize="0"/>
          <p:nvPr/>
        </p:nvPicPr>
        <p:blipFill rotWithShape="1">
          <a:blip r:embed="rId3">
            <a:alphaModFix/>
          </a:blip>
          <a:srcRect/>
          <a:stretch/>
        </p:blipFill>
        <p:spPr>
          <a:xfrm>
            <a:off x="-5957930" y="1380839"/>
            <a:ext cx="5667263" cy="3203935"/>
          </a:xfrm>
          <a:prstGeom prst="rect">
            <a:avLst/>
          </a:prstGeom>
          <a:noFill/>
          <a:ln>
            <a:noFill/>
          </a:ln>
        </p:spPr>
      </p:pic>
      <p:sp>
        <p:nvSpPr>
          <p:cNvPr id="74" name="Google Shape;74;p59"/>
          <p:cNvSpPr txBox="1"/>
          <p:nvPr/>
        </p:nvSpPr>
        <p:spPr>
          <a:xfrm>
            <a:off x="-5957931" y="907653"/>
            <a:ext cx="3028211" cy="492388"/>
          </a:xfrm>
          <a:prstGeom prst="rect">
            <a:avLst/>
          </a:prstGeom>
          <a:noFill/>
          <a:ln>
            <a:noFill/>
          </a:ln>
        </p:spPr>
        <p:txBody>
          <a:bodyPr spcFirstLastPara="1" wrap="square" lIns="121900" tIns="60933" rIns="121900" bIns="60933" anchor="t" anchorCtr="0">
            <a:spAutoFit/>
          </a:bodyPr>
          <a:lstStyle/>
          <a:p>
            <a:pPr marL="0" marR="0" lvl="0" indent="0" algn="l" rtl="0">
              <a:lnSpc>
                <a:spcPct val="100000"/>
              </a:lnSpc>
              <a:spcBef>
                <a:spcPts val="0"/>
              </a:spcBef>
              <a:spcAft>
                <a:spcPts val="0"/>
              </a:spcAft>
              <a:buNone/>
            </a:pPr>
            <a:r>
              <a:rPr lang="en-US" sz="2400" b="1" i="0" u="none" strike="noStrike" cap="none" dirty="0">
                <a:solidFill>
                  <a:srgbClr val="000000"/>
                </a:solidFill>
                <a:latin typeface="Arial"/>
                <a:ea typeface="Arial"/>
                <a:cs typeface="Arial"/>
                <a:sym typeface="Arial"/>
              </a:rPr>
              <a:t>Example:</a:t>
            </a:r>
            <a:endParaRPr sz="2400" dirty="0"/>
          </a:p>
        </p:txBody>
      </p:sp>
      <p:grpSp>
        <p:nvGrpSpPr>
          <p:cNvPr id="75" name="Google Shape;75;p59"/>
          <p:cNvGrpSpPr/>
          <p:nvPr/>
        </p:nvGrpSpPr>
        <p:grpSpPr>
          <a:xfrm>
            <a:off x="7001933" y="1608665"/>
            <a:ext cx="4023360" cy="3048000"/>
            <a:chOff x="5251450" y="1384299"/>
            <a:chExt cx="3017520" cy="2286000"/>
          </a:xfrm>
        </p:grpSpPr>
        <p:sp>
          <p:nvSpPr>
            <p:cNvPr id="76" name="Google Shape;76;p59"/>
            <p:cNvSpPr/>
            <p:nvPr/>
          </p:nvSpPr>
          <p:spPr>
            <a:xfrm>
              <a:off x="5251450" y="1384299"/>
              <a:ext cx="3017520" cy="2286000"/>
            </a:xfrm>
            <a:prstGeom prst="roundRect">
              <a:avLst>
                <a:gd name="adj" fmla="val 16667"/>
              </a:avLst>
            </a:prstGeom>
            <a:solidFill>
              <a:schemeClr val="lt1"/>
            </a:solidFill>
            <a:ln w="25400" cap="flat" cmpd="sng">
              <a:solidFill>
                <a:srgbClr val="F3C43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2400" b="0" i="0" u="none" strike="noStrike" cap="none" dirty="0">
                <a:solidFill>
                  <a:schemeClr val="lt1"/>
                </a:solidFill>
                <a:latin typeface="Arial"/>
                <a:ea typeface="Arial"/>
                <a:cs typeface="Arial"/>
                <a:sym typeface="Arial"/>
              </a:endParaRPr>
            </a:p>
          </p:txBody>
        </p:sp>
        <p:pic>
          <p:nvPicPr>
            <p:cNvPr id="77" name="Google Shape;77;p59" descr="https://www.iorg.ca/wp-content/uploads/2016/08/icon1-1.png"/>
            <p:cNvPicPr preferRelativeResize="0"/>
            <p:nvPr/>
          </p:nvPicPr>
          <p:blipFill rotWithShape="1">
            <a:blip r:embed="rId4">
              <a:alphaModFix/>
            </a:blip>
            <a:srcRect l="15160" t="3114" r="1"/>
            <a:stretch/>
          </p:blipFill>
          <p:spPr>
            <a:xfrm>
              <a:off x="5464629" y="1565274"/>
              <a:ext cx="2605488" cy="1983583"/>
            </a:xfrm>
            <a:prstGeom prst="rect">
              <a:avLst/>
            </a:prstGeom>
            <a:noFill/>
            <a:ln>
              <a:noFill/>
            </a:ln>
          </p:spPr>
        </p:pic>
      </p:grpSp>
      <p:sp>
        <p:nvSpPr>
          <p:cNvPr id="78" name="Google Shape;78;p59"/>
          <p:cNvSpPr/>
          <p:nvPr/>
        </p:nvSpPr>
        <p:spPr>
          <a:xfrm>
            <a:off x="653142" y="1656632"/>
            <a:ext cx="5771147" cy="2946400"/>
          </a:xfrm>
          <a:prstGeom prst="rect">
            <a:avLst/>
          </a:prstGeom>
          <a:noFill/>
          <a:ln>
            <a:noFill/>
          </a:ln>
        </p:spPr>
        <p:txBody>
          <a:bodyPr spcFirstLastPara="1" wrap="square" lIns="121900" tIns="60933" rIns="121900" bIns="60933" anchor="ctr" anchorCtr="0">
            <a:noAutofit/>
          </a:bodyPr>
          <a:lstStyle/>
          <a:p>
            <a:pPr marL="0" marR="0" lvl="0" indent="0" algn="ctr" rtl="0">
              <a:lnSpc>
                <a:spcPct val="100000"/>
              </a:lnSpc>
              <a:spcBef>
                <a:spcPts val="0"/>
              </a:spcBef>
              <a:spcAft>
                <a:spcPts val="0"/>
              </a:spcAft>
              <a:buNone/>
            </a:pPr>
            <a:r>
              <a:rPr lang="en-US" sz="5867" b="1" i="0" u="none" strike="noStrike" cap="none" dirty="0">
                <a:solidFill>
                  <a:srgbClr val="FFFFFF"/>
                </a:solidFill>
                <a:latin typeface="Arial"/>
                <a:ea typeface="Arial"/>
                <a:cs typeface="Arial"/>
                <a:sym typeface="Arial"/>
              </a:rPr>
              <a:t>Audience Q&amp;A</a:t>
            </a:r>
            <a:endParaRPr sz="5867" b="1" i="0" u="none" strike="noStrike" cap="none"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225319127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17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E9F38D-437B-F0DE-2061-153E07F3E5EB}"/>
              </a:ext>
            </a:extLst>
          </p:cNvPr>
          <p:cNvSpPr>
            <a:spLocks noGrp="1"/>
          </p:cNvSpPr>
          <p:nvPr>
            <p:ph type="title"/>
          </p:nvPr>
        </p:nvSpPr>
        <p:spPr>
          <a:xfrm>
            <a:off x="831849" y="1709740"/>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9DC30F4-277B-9B69-4170-E5452E2FEEF1}"/>
              </a:ext>
            </a:extLst>
          </p:cNvPr>
          <p:cNvSpPr>
            <a:spLocks noGrp="1"/>
          </p:cNvSpPr>
          <p:nvPr>
            <p:ph type="body" idx="1"/>
          </p:nvPr>
        </p:nvSpPr>
        <p:spPr>
          <a:xfrm>
            <a:off x="831849" y="4589464"/>
            <a:ext cx="10515600"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002B0B9-B87A-B46C-08AC-1CA49AB45732}"/>
              </a:ext>
            </a:extLst>
          </p:cNvPr>
          <p:cNvSpPr>
            <a:spLocks noGrp="1"/>
          </p:cNvSpPr>
          <p:nvPr>
            <p:ph type="dt" sz="half" idx="10"/>
          </p:nvPr>
        </p:nvSpPr>
        <p:spPr/>
        <p:txBody>
          <a:bodyPr/>
          <a:lstStyle/>
          <a:p>
            <a:fld id="{AD1FC8ED-B8F2-451A-918E-6BA8E43C11D2}" type="datetimeFigureOut">
              <a:rPr lang="en-US" smtClean="0"/>
              <a:t>7/10/24</a:t>
            </a:fld>
            <a:endParaRPr lang="en-US"/>
          </a:p>
        </p:txBody>
      </p:sp>
      <p:sp>
        <p:nvSpPr>
          <p:cNvPr id="5" name="Footer Placeholder 4">
            <a:extLst>
              <a:ext uri="{FF2B5EF4-FFF2-40B4-BE49-F238E27FC236}">
                <a16:creationId xmlns:a16="http://schemas.microsoft.com/office/drawing/2014/main" id="{E2F879F3-009C-8277-BB77-064610F3B60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1AF557E-8DCC-52D3-87E7-32BE626D8F22}"/>
              </a:ext>
            </a:extLst>
          </p:cNvPr>
          <p:cNvSpPr>
            <a:spLocks noGrp="1"/>
          </p:cNvSpPr>
          <p:nvPr>
            <p:ph type="sldNum" sz="quarter" idx="12"/>
          </p:nvPr>
        </p:nvSpPr>
        <p:spPr/>
        <p:txBody>
          <a:bodyPr/>
          <a:lstStyle/>
          <a:p>
            <a:fld id="{75090D21-09C8-47AA-A1D4-7DD06D60EB1D}" type="slidenum">
              <a:rPr lang="en-US" smtClean="0"/>
              <a:t>‹#›</a:t>
            </a:fld>
            <a:endParaRPr lang="en-US"/>
          </a:p>
        </p:txBody>
      </p:sp>
    </p:spTree>
    <p:extLst>
      <p:ext uri="{BB962C8B-B14F-4D97-AF65-F5344CB8AC3E}">
        <p14:creationId xmlns:p14="http://schemas.microsoft.com/office/powerpoint/2010/main" val="265900416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7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618597-1C14-850B-AD93-AF6BD54DA65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ABC8696-B79A-44F8-2A97-99C24CE3AED6}"/>
              </a:ext>
            </a:extLst>
          </p:cNvPr>
          <p:cNvSpPr>
            <a:spLocks noGrp="1"/>
          </p:cNvSpPr>
          <p:nvPr>
            <p:ph sz="half" idx="1"/>
          </p:nvPr>
        </p:nvSpPr>
        <p:spPr>
          <a:xfrm>
            <a:off x="838200" y="1825624"/>
            <a:ext cx="51816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D7885A5-FBF2-ED7D-776C-FE56CFCE2F19}"/>
              </a:ext>
            </a:extLst>
          </p:cNvPr>
          <p:cNvSpPr>
            <a:spLocks noGrp="1"/>
          </p:cNvSpPr>
          <p:nvPr>
            <p:ph sz="half" idx="2"/>
          </p:nvPr>
        </p:nvSpPr>
        <p:spPr>
          <a:xfrm>
            <a:off x="6172200" y="1825624"/>
            <a:ext cx="51816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E784F60-B802-9FF7-20BE-2D84C6DB7842}"/>
              </a:ext>
            </a:extLst>
          </p:cNvPr>
          <p:cNvSpPr>
            <a:spLocks noGrp="1"/>
          </p:cNvSpPr>
          <p:nvPr>
            <p:ph type="dt" sz="half" idx="10"/>
          </p:nvPr>
        </p:nvSpPr>
        <p:spPr/>
        <p:txBody>
          <a:bodyPr/>
          <a:lstStyle/>
          <a:p>
            <a:fld id="{AD1FC8ED-B8F2-451A-918E-6BA8E43C11D2}" type="datetimeFigureOut">
              <a:rPr lang="en-US" smtClean="0"/>
              <a:t>7/10/24</a:t>
            </a:fld>
            <a:endParaRPr lang="en-US"/>
          </a:p>
        </p:txBody>
      </p:sp>
      <p:sp>
        <p:nvSpPr>
          <p:cNvPr id="6" name="Footer Placeholder 5">
            <a:extLst>
              <a:ext uri="{FF2B5EF4-FFF2-40B4-BE49-F238E27FC236}">
                <a16:creationId xmlns:a16="http://schemas.microsoft.com/office/drawing/2014/main" id="{956BC671-D109-EAF2-F32C-C5585B0F4A1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59CBCCB-5AFF-2533-F79E-E5884A29A51A}"/>
              </a:ext>
            </a:extLst>
          </p:cNvPr>
          <p:cNvSpPr>
            <a:spLocks noGrp="1"/>
          </p:cNvSpPr>
          <p:nvPr>
            <p:ph type="sldNum" sz="quarter" idx="12"/>
          </p:nvPr>
        </p:nvSpPr>
        <p:spPr/>
        <p:txBody>
          <a:bodyPr/>
          <a:lstStyle/>
          <a:p>
            <a:fld id="{75090D21-09C8-47AA-A1D4-7DD06D60EB1D}" type="slidenum">
              <a:rPr lang="en-US" smtClean="0"/>
              <a:t>‹#›</a:t>
            </a:fld>
            <a:endParaRPr lang="en-US"/>
          </a:p>
        </p:txBody>
      </p:sp>
    </p:spTree>
    <p:extLst>
      <p:ext uri="{BB962C8B-B14F-4D97-AF65-F5344CB8AC3E}">
        <p14:creationId xmlns:p14="http://schemas.microsoft.com/office/powerpoint/2010/main" val="163223464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7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67B429-F774-8EA8-61D8-DB68940782A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9225A68-5296-5893-7ED9-ED5A7D59850F}"/>
              </a:ext>
            </a:extLst>
          </p:cNvPr>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34476E5-5497-68DF-FE34-5F29B1C5859B}"/>
              </a:ext>
            </a:extLst>
          </p:cNvPr>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BD05FFC-C2B2-49BA-4803-D047820EF88D}"/>
              </a:ext>
            </a:extLst>
          </p:cNvPr>
          <p:cNvSpPr>
            <a:spLocks noGrp="1"/>
          </p:cNvSpPr>
          <p:nvPr>
            <p:ph type="body" sz="quarter" idx="3"/>
          </p:nvPr>
        </p:nvSpPr>
        <p:spPr>
          <a:xfrm>
            <a:off x="6172201"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E271F30-987B-2118-9403-C033396AE293}"/>
              </a:ext>
            </a:extLst>
          </p:cNvPr>
          <p:cNvSpPr>
            <a:spLocks noGrp="1"/>
          </p:cNvSpPr>
          <p:nvPr>
            <p:ph sz="quarter" idx="4"/>
          </p:nvPr>
        </p:nvSpPr>
        <p:spPr>
          <a:xfrm>
            <a:off x="6172201"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8745DEF-D641-B18C-FCB4-9EBE5719C6D6}"/>
              </a:ext>
            </a:extLst>
          </p:cNvPr>
          <p:cNvSpPr>
            <a:spLocks noGrp="1"/>
          </p:cNvSpPr>
          <p:nvPr>
            <p:ph type="dt" sz="half" idx="10"/>
          </p:nvPr>
        </p:nvSpPr>
        <p:spPr/>
        <p:txBody>
          <a:bodyPr/>
          <a:lstStyle/>
          <a:p>
            <a:fld id="{AD1FC8ED-B8F2-451A-918E-6BA8E43C11D2}" type="datetimeFigureOut">
              <a:rPr lang="en-US" smtClean="0"/>
              <a:t>7/10/24</a:t>
            </a:fld>
            <a:endParaRPr lang="en-US"/>
          </a:p>
        </p:txBody>
      </p:sp>
      <p:sp>
        <p:nvSpPr>
          <p:cNvPr id="8" name="Footer Placeholder 7">
            <a:extLst>
              <a:ext uri="{FF2B5EF4-FFF2-40B4-BE49-F238E27FC236}">
                <a16:creationId xmlns:a16="http://schemas.microsoft.com/office/drawing/2014/main" id="{FD0F918A-8CF5-4569-8748-847DC53F99C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C828485-99C5-FEF3-81E9-FE03A1546B67}"/>
              </a:ext>
            </a:extLst>
          </p:cNvPr>
          <p:cNvSpPr>
            <a:spLocks noGrp="1"/>
          </p:cNvSpPr>
          <p:nvPr>
            <p:ph type="sldNum" sz="quarter" idx="12"/>
          </p:nvPr>
        </p:nvSpPr>
        <p:spPr/>
        <p:txBody>
          <a:bodyPr/>
          <a:lstStyle/>
          <a:p>
            <a:fld id="{75090D21-09C8-47AA-A1D4-7DD06D60EB1D}" type="slidenum">
              <a:rPr lang="en-US" smtClean="0"/>
              <a:t>‹#›</a:t>
            </a:fld>
            <a:endParaRPr lang="en-US"/>
          </a:p>
        </p:txBody>
      </p:sp>
    </p:spTree>
    <p:extLst>
      <p:ext uri="{BB962C8B-B14F-4D97-AF65-F5344CB8AC3E}">
        <p14:creationId xmlns:p14="http://schemas.microsoft.com/office/powerpoint/2010/main" val="175030226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7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1B76C7-184B-C0F1-3798-165694F0F94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53957EA-F2C1-7266-D00D-9434C6AC9A95}"/>
              </a:ext>
            </a:extLst>
          </p:cNvPr>
          <p:cNvSpPr>
            <a:spLocks noGrp="1"/>
          </p:cNvSpPr>
          <p:nvPr>
            <p:ph type="dt" sz="half" idx="10"/>
          </p:nvPr>
        </p:nvSpPr>
        <p:spPr/>
        <p:txBody>
          <a:bodyPr/>
          <a:lstStyle/>
          <a:p>
            <a:fld id="{AD1FC8ED-B8F2-451A-918E-6BA8E43C11D2}" type="datetimeFigureOut">
              <a:rPr lang="en-US" smtClean="0"/>
              <a:t>7/10/24</a:t>
            </a:fld>
            <a:endParaRPr lang="en-US"/>
          </a:p>
        </p:txBody>
      </p:sp>
      <p:sp>
        <p:nvSpPr>
          <p:cNvPr id="4" name="Footer Placeholder 3">
            <a:extLst>
              <a:ext uri="{FF2B5EF4-FFF2-40B4-BE49-F238E27FC236}">
                <a16:creationId xmlns:a16="http://schemas.microsoft.com/office/drawing/2014/main" id="{05D716AF-3E55-5D11-BE56-AF003E4CF42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C7CD856-8DA5-427A-7299-994BF4C497E1}"/>
              </a:ext>
            </a:extLst>
          </p:cNvPr>
          <p:cNvSpPr>
            <a:spLocks noGrp="1"/>
          </p:cNvSpPr>
          <p:nvPr>
            <p:ph type="sldNum" sz="quarter" idx="12"/>
          </p:nvPr>
        </p:nvSpPr>
        <p:spPr/>
        <p:txBody>
          <a:bodyPr/>
          <a:lstStyle/>
          <a:p>
            <a:fld id="{75090D21-09C8-47AA-A1D4-7DD06D60EB1D}" type="slidenum">
              <a:rPr lang="en-US" smtClean="0"/>
              <a:t>‹#›</a:t>
            </a:fld>
            <a:endParaRPr lang="en-US"/>
          </a:p>
        </p:txBody>
      </p:sp>
    </p:spTree>
    <p:extLst>
      <p:ext uri="{BB962C8B-B14F-4D97-AF65-F5344CB8AC3E}">
        <p14:creationId xmlns:p14="http://schemas.microsoft.com/office/powerpoint/2010/main" val="201986764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7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81569DD-3FED-1F53-FBC8-9546F8FA90D6}"/>
              </a:ext>
            </a:extLst>
          </p:cNvPr>
          <p:cNvSpPr>
            <a:spLocks noGrp="1"/>
          </p:cNvSpPr>
          <p:nvPr>
            <p:ph type="dt" sz="half" idx="10"/>
          </p:nvPr>
        </p:nvSpPr>
        <p:spPr/>
        <p:txBody>
          <a:bodyPr/>
          <a:lstStyle/>
          <a:p>
            <a:fld id="{AD1FC8ED-B8F2-451A-918E-6BA8E43C11D2}" type="datetimeFigureOut">
              <a:rPr lang="en-US" smtClean="0"/>
              <a:t>7/10/24</a:t>
            </a:fld>
            <a:endParaRPr lang="en-US"/>
          </a:p>
        </p:txBody>
      </p:sp>
      <p:sp>
        <p:nvSpPr>
          <p:cNvPr id="3" name="Footer Placeholder 2">
            <a:extLst>
              <a:ext uri="{FF2B5EF4-FFF2-40B4-BE49-F238E27FC236}">
                <a16:creationId xmlns:a16="http://schemas.microsoft.com/office/drawing/2014/main" id="{05BCBF9F-1667-E197-DF8E-A4FDBC765D5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157009B-1B54-7D35-B6B4-81C25A899E7F}"/>
              </a:ext>
            </a:extLst>
          </p:cNvPr>
          <p:cNvSpPr>
            <a:spLocks noGrp="1"/>
          </p:cNvSpPr>
          <p:nvPr>
            <p:ph type="sldNum" sz="quarter" idx="12"/>
          </p:nvPr>
        </p:nvSpPr>
        <p:spPr/>
        <p:txBody>
          <a:bodyPr/>
          <a:lstStyle/>
          <a:p>
            <a:fld id="{75090D21-09C8-47AA-A1D4-7DD06D60EB1D}" type="slidenum">
              <a:rPr lang="en-US" smtClean="0"/>
              <a:t>‹#›</a:t>
            </a:fld>
            <a:endParaRPr lang="en-US"/>
          </a:p>
        </p:txBody>
      </p:sp>
    </p:spTree>
    <p:extLst>
      <p:ext uri="{BB962C8B-B14F-4D97-AF65-F5344CB8AC3E}">
        <p14:creationId xmlns:p14="http://schemas.microsoft.com/office/powerpoint/2010/main" val="372600354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7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2809C4-71DD-01C9-E854-3641A6B6657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9F7C2B6-6C56-4B0A-1349-86E415ED6E82}"/>
              </a:ext>
            </a:extLst>
          </p:cNvPr>
          <p:cNvSpPr>
            <a:spLocks noGrp="1"/>
          </p:cNvSpPr>
          <p:nvPr>
            <p:ph idx="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9CD6520-4B29-A6A1-D2FC-0395634719EE}"/>
              </a:ext>
            </a:extLst>
          </p:cNvPr>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933BD28-C5DA-BFBE-D46E-5A9E00152354}"/>
              </a:ext>
            </a:extLst>
          </p:cNvPr>
          <p:cNvSpPr>
            <a:spLocks noGrp="1"/>
          </p:cNvSpPr>
          <p:nvPr>
            <p:ph type="dt" sz="half" idx="10"/>
          </p:nvPr>
        </p:nvSpPr>
        <p:spPr/>
        <p:txBody>
          <a:bodyPr/>
          <a:lstStyle/>
          <a:p>
            <a:fld id="{AD1FC8ED-B8F2-451A-918E-6BA8E43C11D2}" type="datetimeFigureOut">
              <a:rPr lang="en-US" smtClean="0"/>
              <a:t>7/10/24</a:t>
            </a:fld>
            <a:endParaRPr lang="en-US"/>
          </a:p>
        </p:txBody>
      </p:sp>
      <p:sp>
        <p:nvSpPr>
          <p:cNvPr id="6" name="Footer Placeholder 5">
            <a:extLst>
              <a:ext uri="{FF2B5EF4-FFF2-40B4-BE49-F238E27FC236}">
                <a16:creationId xmlns:a16="http://schemas.microsoft.com/office/drawing/2014/main" id="{AC456E00-B22B-0F04-2E26-2D648946786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C5F6F84-BF1F-2FB6-63F4-F3F6DB5D4892}"/>
              </a:ext>
            </a:extLst>
          </p:cNvPr>
          <p:cNvSpPr>
            <a:spLocks noGrp="1"/>
          </p:cNvSpPr>
          <p:nvPr>
            <p:ph type="sldNum" sz="quarter" idx="12"/>
          </p:nvPr>
        </p:nvSpPr>
        <p:spPr/>
        <p:txBody>
          <a:bodyPr/>
          <a:lstStyle/>
          <a:p>
            <a:fld id="{75090D21-09C8-47AA-A1D4-7DD06D60EB1D}" type="slidenum">
              <a:rPr lang="en-US" smtClean="0"/>
              <a:t>‹#›</a:t>
            </a:fld>
            <a:endParaRPr lang="en-US"/>
          </a:p>
        </p:txBody>
      </p:sp>
    </p:spTree>
    <p:extLst>
      <p:ext uri="{BB962C8B-B14F-4D97-AF65-F5344CB8AC3E}">
        <p14:creationId xmlns:p14="http://schemas.microsoft.com/office/powerpoint/2010/main" val="210654526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7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4C0B9F-27BF-3111-E1A7-BBBEC0F3B4E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D09413C-ECAE-CF69-A5BE-AF55E61251FC}"/>
              </a:ext>
            </a:extLst>
          </p:cNvPr>
          <p:cNvSpPr>
            <a:spLocks noGrp="1"/>
          </p:cNvSpPr>
          <p:nvPr>
            <p:ph type="pic" idx="1"/>
          </p:nvPr>
        </p:nvSpPr>
        <p:spPr>
          <a:xfrm>
            <a:off x="5183188" y="987426"/>
            <a:ext cx="6172200" cy="4873625"/>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US"/>
          </a:p>
        </p:txBody>
      </p:sp>
      <p:sp>
        <p:nvSpPr>
          <p:cNvPr id="4" name="Text Placeholder 3">
            <a:extLst>
              <a:ext uri="{FF2B5EF4-FFF2-40B4-BE49-F238E27FC236}">
                <a16:creationId xmlns:a16="http://schemas.microsoft.com/office/drawing/2014/main" id="{0101E713-98A9-F43B-618C-D6727F2DC176}"/>
              </a:ext>
            </a:extLst>
          </p:cNvPr>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0C06423-0973-F9C1-6761-1ED5E8599B02}"/>
              </a:ext>
            </a:extLst>
          </p:cNvPr>
          <p:cNvSpPr>
            <a:spLocks noGrp="1"/>
          </p:cNvSpPr>
          <p:nvPr>
            <p:ph type="dt" sz="half" idx="10"/>
          </p:nvPr>
        </p:nvSpPr>
        <p:spPr/>
        <p:txBody>
          <a:bodyPr/>
          <a:lstStyle/>
          <a:p>
            <a:fld id="{AD1FC8ED-B8F2-451A-918E-6BA8E43C11D2}" type="datetimeFigureOut">
              <a:rPr lang="en-US" smtClean="0"/>
              <a:t>7/10/24</a:t>
            </a:fld>
            <a:endParaRPr lang="en-US"/>
          </a:p>
        </p:txBody>
      </p:sp>
      <p:sp>
        <p:nvSpPr>
          <p:cNvPr id="6" name="Footer Placeholder 5">
            <a:extLst>
              <a:ext uri="{FF2B5EF4-FFF2-40B4-BE49-F238E27FC236}">
                <a16:creationId xmlns:a16="http://schemas.microsoft.com/office/drawing/2014/main" id="{3AF36083-1736-30F7-316F-D82CF0455EF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3A3D2B0-FD85-9405-4604-46B975A01519}"/>
              </a:ext>
            </a:extLst>
          </p:cNvPr>
          <p:cNvSpPr>
            <a:spLocks noGrp="1"/>
          </p:cNvSpPr>
          <p:nvPr>
            <p:ph type="sldNum" sz="quarter" idx="12"/>
          </p:nvPr>
        </p:nvSpPr>
        <p:spPr/>
        <p:txBody>
          <a:bodyPr/>
          <a:lstStyle/>
          <a:p>
            <a:fld id="{75090D21-09C8-47AA-A1D4-7DD06D60EB1D}" type="slidenum">
              <a:rPr lang="en-US" smtClean="0"/>
              <a:t>‹#›</a:t>
            </a:fld>
            <a:endParaRPr lang="en-US"/>
          </a:p>
        </p:txBody>
      </p:sp>
    </p:spTree>
    <p:extLst>
      <p:ext uri="{BB962C8B-B14F-4D97-AF65-F5344CB8AC3E}">
        <p14:creationId xmlns:p14="http://schemas.microsoft.com/office/powerpoint/2010/main" val="81972130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7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6D5590-B039-4519-FF52-72E32B882C5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D2D610A-96F3-5186-FBD6-648415B3A79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817DC49-9DCC-D65F-5879-87F7501C7FC2}"/>
              </a:ext>
            </a:extLst>
          </p:cNvPr>
          <p:cNvSpPr>
            <a:spLocks noGrp="1"/>
          </p:cNvSpPr>
          <p:nvPr>
            <p:ph type="dt" sz="half" idx="10"/>
          </p:nvPr>
        </p:nvSpPr>
        <p:spPr/>
        <p:txBody>
          <a:bodyPr/>
          <a:lstStyle/>
          <a:p>
            <a:fld id="{AD1FC8ED-B8F2-451A-918E-6BA8E43C11D2}" type="datetimeFigureOut">
              <a:rPr lang="en-US" smtClean="0"/>
              <a:t>7/10/24</a:t>
            </a:fld>
            <a:endParaRPr lang="en-US"/>
          </a:p>
        </p:txBody>
      </p:sp>
      <p:sp>
        <p:nvSpPr>
          <p:cNvPr id="5" name="Footer Placeholder 4">
            <a:extLst>
              <a:ext uri="{FF2B5EF4-FFF2-40B4-BE49-F238E27FC236}">
                <a16:creationId xmlns:a16="http://schemas.microsoft.com/office/drawing/2014/main" id="{AC7B74E3-B226-A3B8-DAC7-1A79FDA3CE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BB0C71A-1F2C-24AA-4856-5905ED0A8424}"/>
              </a:ext>
            </a:extLst>
          </p:cNvPr>
          <p:cNvSpPr>
            <a:spLocks noGrp="1"/>
          </p:cNvSpPr>
          <p:nvPr>
            <p:ph type="sldNum" sz="quarter" idx="12"/>
          </p:nvPr>
        </p:nvSpPr>
        <p:spPr/>
        <p:txBody>
          <a:bodyPr/>
          <a:lstStyle/>
          <a:p>
            <a:fld id="{75090D21-09C8-47AA-A1D4-7DD06D60EB1D}" type="slidenum">
              <a:rPr lang="en-US" smtClean="0"/>
              <a:t>‹#›</a:t>
            </a:fld>
            <a:endParaRPr lang="en-US"/>
          </a:p>
        </p:txBody>
      </p:sp>
    </p:spTree>
    <p:extLst>
      <p:ext uri="{BB962C8B-B14F-4D97-AF65-F5344CB8AC3E}">
        <p14:creationId xmlns:p14="http://schemas.microsoft.com/office/powerpoint/2010/main" val="217889084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7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F4C26D6-629D-94C3-2A61-CB94DEC26334}"/>
              </a:ext>
            </a:extLst>
          </p:cNvPr>
          <p:cNvSpPr>
            <a:spLocks noGrp="1"/>
          </p:cNvSpPr>
          <p:nvPr>
            <p:ph type="title" orient="vert"/>
          </p:nvPr>
        </p:nvSpPr>
        <p:spPr>
          <a:xfrm>
            <a:off x="8724901" y="365124"/>
            <a:ext cx="2628900" cy="5811839"/>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DF21289-2581-F904-9C42-3DF0E3DC25BD}"/>
              </a:ext>
            </a:extLst>
          </p:cNvPr>
          <p:cNvSpPr>
            <a:spLocks noGrp="1"/>
          </p:cNvSpPr>
          <p:nvPr>
            <p:ph type="body" orient="vert" idx="1"/>
          </p:nvPr>
        </p:nvSpPr>
        <p:spPr>
          <a:xfrm>
            <a:off x="838201" y="365124"/>
            <a:ext cx="7734300" cy="581183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EED65C-7E08-1D41-0E17-E211DB20A6FC}"/>
              </a:ext>
            </a:extLst>
          </p:cNvPr>
          <p:cNvSpPr>
            <a:spLocks noGrp="1"/>
          </p:cNvSpPr>
          <p:nvPr>
            <p:ph type="dt" sz="half" idx="10"/>
          </p:nvPr>
        </p:nvSpPr>
        <p:spPr/>
        <p:txBody>
          <a:bodyPr/>
          <a:lstStyle/>
          <a:p>
            <a:fld id="{AD1FC8ED-B8F2-451A-918E-6BA8E43C11D2}" type="datetimeFigureOut">
              <a:rPr lang="en-US" smtClean="0"/>
              <a:t>7/10/24</a:t>
            </a:fld>
            <a:endParaRPr lang="en-US"/>
          </a:p>
        </p:txBody>
      </p:sp>
      <p:sp>
        <p:nvSpPr>
          <p:cNvPr id="5" name="Footer Placeholder 4">
            <a:extLst>
              <a:ext uri="{FF2B5EF4-FFF2-40B4-BE49-F238E27FC236}">
                <a16:creationId xmlns:a16="http://schemas.microsoft.com/office/drawing/2014/main" id="{06D5335D-060D-5A1A-852B-2F980D40C92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B842384-F5B3-8B60-C79F-7FA2A1C783AC}"/>
              </a:ext>
            </a:extLst>
          </p:cNvPr>
          <p:cNvSpPr>
            <a:spLocks noGrp="1"/>
          </p:cNvSpPr>
          <p:nvPr>
            <p:ph type="sldNum" sz="quarter" idx="12"/>
          </p:nvPr>
        </p:nvSpPr>
        <p:spPr/>
        <p:txBody>
          <a:bodyPr/>
          <a:lstStyle/>
          <a:p>
            <a:fld id="{75090D21-09C8-47AA-A1D4-7DD06D60EB1D}" type="slidenum">
              <a:rPr lang="en-US" smtClean="0"/>
              <a:t>‹#›</a:t>
            </a:fld>
            <a:endParaRPr lang="en-US"/>
          </a:p>
        </p:txBody>
      </p:sp>
    </p:spTree>
    <p:extLst>
      <p:ext uri="{BB962C8B-B14F-4D97-AF65-F5344CB8AC3E}">
        <p14:creationId xmlns:p14="http://schemas.microsoft.com/office/powerpoint/2010/main" val="280106865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7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46DC13-F16C-2C49-B6DA-D48BF53F4DBA}"/>
              </a:ext>
            </a:extLst>
          </p:cNvPr>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a:extLst>
              <a:ext uri="{FF2B5EF4-FFF2-40B4-BE49-F238E27FC236}">
                <a16:creationId xmlns:a16="http://schemas.microsoft.com/office/drawing/2014/main" id="{7D649060-4FF6-AD4E-B368-F4D54B200E3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Footer Placeholder 4">
            <a:extLst>
              <a:ext uri="{FF2B5EF4-FFF2-40B4-BE49-F238E27FC236}">
                <a16:creationId xmlns:a16="http://schemas.microsoft.com/office/drawing/2014/main" id="{AC7C7A14-7E33-C646-99FA-5DD0C7DEFAC6}"/>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26562772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93"/>
        <p:cNvGrpSpPr/>
        <p:nvPr/>
      </p:nvGrpSpPr>
      <p:grpSpPr>
        <a:xfrm>
          <a:off x="0" y="0"/>
          <a:ext cx="0" cy="0"/>
          <a:chOff x="0" y="0"/>
          <a:chExt cx="0" cy="0"/>
        </a:xfrm>
      </p:grpSpPr>
      <p:sp>
        <p:nvSpPr>
          <p:cNvPr id="94" name="Google Shape;94;p62"/>
          <p:cNvSpPr txBox="1">
            <a:spLocks noGrp="1"/>
          </p:cNvSpPr>
          <p:nvPr>
            <p:ph type="ftr" idx="11"/>
          </p:nvPr>
        </p:nvSpPr>
        <p:spPr>
          <a:xfrm>
            <a:off x="126568" y="6419014"/>
            <a:ext cx="10265664" cy="365125"/>
          </a:xfrm>
          <a:prstGeom prst="rect">
            <a:avLst/>
          </a:prstGeom>
          <a:noFill/>
          <a:ln>
            <a:noFill/>
          </a:ln>
        </p:spPr>
        <p:txBody>
          <a:bodyPr spcFirstLastPara="1" wrap="square" lIns="45700"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Tree>
    <p:extLst>
      <p:ext uri="{BB962C8B-B14F-4D97-AF65-F5344CB8AC3E}">
        <p14:creationId xmlns:p14="http://schemas.microsoft.com/office/powerpoint/2010/main" val="115031139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80.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FECF5F-8842-054F-938F-0BBE2535DA7C}"/>
              </a:ext>
            </a:extLst>
          </p:cNvPr>
          <p:cNvSpPr>
            <a:spLocks noGrp="1"/>
          </p:cNvSpPr>
          <p:nvPr>
            <p:ph type="title"/>
          </p:nvPr>
        </p:nvSpPr>
        <p:spPr>
          <a:xfrm>
            <a:off x="838200" y="594309"/>
            <a:ext cx="10515600" cy="1003951"/>
          </a:xfrm>
        </p:spPr>
        <p:txBody>
          <a:bodyPr>
            <a:normAutofit/>
          </a:bodyPr>
          <a:lstStyle>
            <a:lvl1pPr>
              <a:defRPr sz="3800" b="1" i="0" baseline="0">
                <a:solidFill>
                  <a:srgbClr val="002060"/>
                </a:solidFill>
                <a:latin typeface="Calibri" panose="020F050202020403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B0D6EFF8-134C-0649-BE3E-DBE640FD54AC}"/>
              </a:ext>
            </a:extLst>
          </p:cNvPr>
          <p:cNvSpPr>
            <a:spLocks noGrp="1"/>
          </p:cNvSpPr>
          <p:nvPr>
            <p:ph idx="1"/>
          </p:nvPr>
        </p:nvSpPr>
        <p:spPr>
          <a:xfrm>
            <a:off x="838200" y="1600201"/>
            <a:ext cx="10515600" cy="4576763"/>
          </a:xfrm>
        </p:spPr>
        <p:txBody>
          <a:bodyPr>
            <a:normAutofit/>
          </a:bodyPr>
          <a:lstStyle>
            <a:lvl1pPr>
              <a:defRPr sz="2800" b="0" i="0" baseline="0">
                <a:solidFill>
                  <a:srgbClr val="002060"/>
                </a:solidFill>
                <a:latin typeface="Calibri" panose="020F0502020204030204" pitchFamily="34" charset="0"/>
              </a:defRPr>
            </a:lvl1pPr>
            <a:lvl2pPr>
              <a:defRPr sz="2800" b="0" i="0" baseline="0">
                <a:solidFill>
                  <a:srgbClr val="002060"/>
                </a:solidFill>
                <a:latin typeface="Calibri" panose="020F0502020204030204" pitchFamily="34" charset="0"/>
              </a:defRPr>
            </a:lvl2pPr>
            <a:lvl3pPr>
              <a:defRPr sz="2800" b="0" i="0" baseline="0">
                <a:solidFill>
                  <a:srgbClr val="002060"/>
                </a:solidFill>
                <a:latin typeface="Calibri" panose="020F0502020204030204" pitchFamily="34" charset="0"/>
              </a:defRPr>
            </a:lvl3pPr>
            <a:lvl4pPr>
              <a:defRPr sz="2800" b="0" i="0" baseline="0">
                <a:solidFill>
                  <a:srgbClr val="002060"/>
                </a:solidFill>
                <a:latin typeface="Calibri" panose="020F0502020204030204" pitchFamily="34" charset="0"/>
              </a:defRPr>
            </a:lvl4pPr>
            <a:lvl5pPr>
              <a:defRPr sz="2800" b="0" i="0" baseline="0">
                <a:solidFill>
                  <a:srgbClr val="002060"/>
                </a:solidFill>
                <a:latin typeface="Calibri" panose="020F050202020403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800C1105-8ED8-ED47-BCE6-D9BC85FBFEF6}"/>
              </a:ext>
            </a:extLst>
          </p:cNvPr>
          <p:cNvSpPr>
            <a:spLocks noGrp="1"/>
          </p:cNvSpPr>
          <p:nvPr>
            <p:ph type="dt" sz="half" idx="10"/>
          </p:nvPr>
        </p:nvSpPr>
        <p:spPr>
          <a:xfrm>
            <a:off x="838200" y="6356372"/>
            <a:ext cx="2743200" cy="365125"/>
          </a:xfrm>
          <a:prstGeom prst="rect">
            <a:avLst/>
          </a:prstGeom>
        </p:spPr>
        <p:txBody>
          <a:bodyPr/>
          <a:lstStyle/>
          <a:p>
            <a:endParaRPr lang="en-US"/>
          </a:p>
        </p:txBody>
      </p:sp>
      <p:sp>
        <p:nvSpPr>
          <p:cNvPr id="5" name="Footer Placeholder 4">
            <a:extLst>
              <a:ext uri="{FF2B5EF4-FFF2-40B4-BE49-F238E27FC236}">
                <a16:creationId xmlns:a16="http://schemas.microsoft.com/office/drawing/2014/main" id="{57E670BB-AB69-1F49-BAD0-26F47691161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FF93DA6-3D62-6B43-BADC-35B67625EB1D}"/>
              </a:ext>
            </a:extLst>
          </p:cNvPr>
          <p:cNvSpPr>
            <a:spLocks noGrp="1"/>
          </p:cNvSpPr>
          <p:nvPr>
            <p:ph type="sldNum" sz="quarter" idx="12"/>
          </p:nvPr>
        </p:nvSpPr>
        <p:spPr>
          <a:xfrm>
            <a:off x="8610600" y="6356372"/>
            <a:ext cx="2743200" cy="365125"/>
          </a:xfrm>
          <a:prstGeom prst="rect">
            <a:avLst/>
          </a:prstGeom>
        </p:spPr>
        <p:txBody>
          <a:bodyPr/>
          <a:lstStyle/>
          <a:p>
            <a:fld id="{7E705E35-836A-324F-B2B9-C0753E900D7A}" type="slidenum">
              <a:rPr lang="en-US" smtClean="0"/>
              <a:t>‹#›</a:t>
            </a:fld>
            <a:endParaRPr lang="en-US"/>
          </a:p>
        </p:txBody>
      </p:sp>
    </p:spTree>
    <p:extLst>
      <p:ext uri="{BB962C8B-B14F-4D97-AF65-F5344CB8AC3E}">
        <p14:creationId xmlns:p14="http://schemas.microsoft.com/office/powerpoint/2010/main" val="121786031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81.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E596DA-ED36-B54A-BC95-915AC34DF6D1}"/>
              </a:ext>
            </a:extLst>
          </p:cNvPr>
          <p:cNvSpPr>
            <a:spLocks noGrp="1"/>
          </p:cNvSpPr>
          <p:nvPr>
            <p:ph type="title"/>
          </p:nvPr>
        </p:nvSpPr>
        <p:spPr>
          <a:xfrm>
            <a:off x="831851" y="1709760"/>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599FD30-C91C-1344-A36E-9D8E7E9BE3C5}"/>
              </a:ext>
            </a:extLst>
          </p:cNvPr>
          <p:cNvSpPr>
            <a:spLocks noGrp="1"/>
          </p:cNvSpPr>
          <p:nvPr>
            <p:ph type="body" idx="1"/>
          </p:nvPr>
        </p:nvSpPr>
        <p:spPr>
          <a:xfrm>
            <a:off x="831851" y="4589485"/>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DAA9FD4A-7D4D-3C44-9107-886E054DBA1E}"/>
              </a:ext>
            </a:extLst>
          </p:cNvPr>
          <p:cNvSpPr>
            <a:spLocks noGrp="1"/>
          </p:cNvSpPr>
          <p:nvPr>
            <p:ph type="dt" sz="half" idx="10"/>
          </p:nvPr>
        </p:nvSpPr>
        <p:spPr>
          <a:xfrm>
            <a:off x="838200" y="6356372"/>
            <a:ext cx="2743200" cy="365125"/>
          </a:xfrm>
          <a:prstGeom prst="rect">
            <a:avLst/>
          </a:prstGeom>
        </p:spPr>
        <p:txBody>
          <a:bodyPr/>
          <a:lstStyle/>
          <a:p>
            <a:endParaRPr lang="en-US"/>
          </a:p>
        </p:txBody>
      </p:sp>
      <p:sp>
        <p:nvSpPr>
          <p:cNvPr id="5" name="Footer Placeholder 4">
            <a:extLst>
              <a:ext uri="{FF2B5EF4-FFF2-40B4-BE49-F238E27FC236}">
                <a16:creationId xmlns:a16="http://schemas.microsoft.com/office/drawing/2014/main" id="{93270579-83DA-0748-AF6E-2AF4838A2B2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EF2A69E-C917-BE48-B998-E161199C6521}"/>
              </a:ext>
            </a:extLst>
          </p:cNvPr>
          <p:cNvSpPr>
            <a:spLocks noGrp="1"/>
          </p:cNvSpPr>
          <p:nvPr>
            <p:ph type="sldNum" sz="quarter" idx="12"/>
          </p:nvPr>
        </p:nvSpPr>
        <p:spPr>
          <a:xfrm>
            <a:off x="8610600" y="6356372"/>
            <a:ext cx="2743200" cy="365125"/>
          </a:xfrm>
          <a:prstGeom prst="rect">
            <a:avLst/>
          </a:prstGeom>
        </p:spPr>
        <p:txBody>
          <a:bodyPr/>
          <a:lstStyle/>
          <a:p>
            <a:fld id="{7E705E35-836A-324F-B2B9-C0753E900D7A}" type="slidenum">
              <a:rPr lang="en-US" smtClean="0"/>
              <a:t>‹#›</a:t>
            </a:fld>
            <a:endParaRPr lang="en-US"/>
          </a:p>
        </p:txBody>
      </p:sp>
    </p:spTree>
    <p:extLst>
      <p:ext uri="{BB962C8B-B14F-4D97-AF65-F5344CB8AC3E}">
        <p14:creationId xmlns:p14="http://schemas.microsoft.com/office/powerpoint/2010/main" val="159869570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82.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9A58DB-E7FC-D14A-A4F8-248C05325C4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1773874-71FA-1B4C-BEF0-2A36A1BA64D8}"/>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CF81942-1E4D-EF4D-9B41-00B44C2CC0EA}"/>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3DB6AC9-6069-FC4B-B39A-733F5405A0A5}"/>
              </a:ext>
            </a:extLst>
          </p:cNvPr>
          <p:cNvSpPr>
            <a:spLocks noGrp="1"/>
          </p:cNvSpPr>
          <p:nvPr>
            <p:ph type="dt" sz="half" idx="10"/>
          </p:nvPr>
        </p:nvSpPr>
        <p:spPr>
          <a:xfrm>
            <a:off x="838200" y="6356372"/>
            <a:ext cx="2743200" cy="365125"/>
          </a:xfrm>
          <a:prstGeom prst="rect">
            <a:avLst/>
          </a:prstGeom>
        </p:spPr>
        <p:txBody>
          <a:bodyPr/>
          <a:lstStyle/>
          <a:p>
            <a:endParaRPr lang="en-US"/>
          </a:p>
        </p:txBody>
      </p:sp>
      <p:sp>
        <p:nvSpPr>
          <p:cNvPr id="6" name="Footer Placeholder 5">
            <a:extLst>
              <a:ext uri="{FF2B5EF4-FFF2-40B4-BE49-F238E27FC236}">
                <a16:creationId xmlns:a16="http://schemas.microsoft.com/office/drawing/2014/main" id="{1966E7A5-0B03-0C47-B9BC-643F4CCDB49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4FD965F-1B81-8B43-8454-3A7B07E29C04}"/>
              </a:ext>
            </a:extLst>
          </p:cNvPr>
          <p:cNvSpPr>
            <a:spLocks noGrp="1"/>
          </p:cNvSpPr>
          <p:nvPr>
            <p:ph type="sldNum" sz="quarter" idx="12"/>
          </p:nvPr>
        </p:nvSpPr>
        <p:spPr>
          <a:xfrm>
            <a:off x="8610600" y="6356372"/>
            <a:ext cx="2743200" cy="365125"/>
          </a:xfrm>
          <a:prstGeom prst="rect">
            <a:avLst/>
          </a:prstGeom>
        </p:spPr>
        <p:txBody>
          <a:bodyPr/>
          <a:lstStyle/>
          <a:p>
            <a:fld id="{7E705E35-836A-324F-B2B9-C0753E900D7A}" type="slidenum">
              <a:rPr lang="en-US" smtClean="0"/>
              <a:t>‹#›</a:t>
            </a:fld>
            <a:endParaRPr lang="en-US"/>
          </a:p>
        </p:txBody>
      </p:sp>
    </p:spTree>
    <p:extLst>
      <p:ext uri="{BB962C8B-B14F-4D97-AF65-F5344CB8AC3E}">
        <p14:creationId xmlns:p14="http://schemas.microsoft.com/office/powerpoint/2010/main" val="407797687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83.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54AB18-4F5C-0247-B9F9-ABE7C769FE6A}"/>
              </a:ext>
            </a:extLst>
          </p:cNvPr>
          <p:cNvSpPr>
            <a:spLocks noGrp="1"/>
          </p:cNvSpPr>
          <p:nvPr>
            <p:ph type="title"/>
          </p:nvPr>
        </p:nvSpPr>
        <p:spPr>
          <a:xfrm>
            <a:off x="839788" y="365129"/>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52A4E53-CA22-C148-B373-A1E82FE1A2D8}"/>
              </a:ext>
            </a:extLst>
          </p:cNvPr>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A358D498-9F6E-2C41-9608-836AD418916C}"/>
              </a:ext>
            </a:extLst>
          </p:cNvPr>
          <p:cNvSpPr>
            <a:spLocks noGrp="1"/>
          </p:cNvSpPr>
          <p:nvPr>
            <p:ph sz="half" idx="2"/>
          </p:nvPr>
        </p:nvSpPr>
        <p:spPr>
          <a:xfrm>
            <a:off x="839789"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3510ED5-DDEC-9C4C-98CC-B766525CB170}"/>
              </a:ext>
            </a:extLst>
          </p:cNvPr>
          <p:cNvSpPr>
            <a:spLocks noGrp="1"/>
          </p:cNvSpPr>
          <p:nvPr>
            <p:ph type="body" sz="quarter" idx="3"/>
          </p:nvPr>
        </p:nvSpPr>
        <p:spPr>
          <a:xfrm>
            <a:off x="6172203"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8B515785-7172-264F-954C-651ADE90FB1D}"/>
              </a:ext>
            </a:extLst>
          </p:cNvPr>
          <p:cNvSpPr>
            <a:spLocks noGrp="1"/>
          </p:cNvSpPr>
          <p:nvPr>
            <p:ph sz="quarter" idx="4"/>
          </p:nvPr>
        </p:nvSpPr>
        <p:spPr>
          <a:xfrm>
            <a:off x="6172203"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3C345A1-9FD2-5640-9AF6-0FB71EE24368}"/>
              </a:ext>
            </a:extLst>
          </p:cNvPr>
          <p:cNvSpPr>
            <a:spLocks noGrp="1"/>
          </p:cNvSpPr>
          <p:nvPr>
            <p:ph type="dt" sz="half" idx="10"/>
          </p:nvPr>
        </p:nvSpPr>
        <p:spPr>
          <a:xfrm>
            <a:off x="838200" y="6356372"/>
            <a:ext cx="2743200" cy="365125"/>
          </a:xfrm>
          <a:prstGeom prst="rect">
            <a:avLst/>
          </a:prstGeom>
        </p:spPr>
        <p:txBody>
          <a:bodyPr/>
          <a:lstStyle/>
          <a:p>
            <a:endParaRPr lang="en-US"/>
          </a:p>
        </p:txBody>
      </p:sp>
      <p:sp>
        <p:nvSpPr>
          <p:cNvPr id="8" name="Footer Placeholder 7">
            <a:extLst>
              <a:ext uri="{FF2B5EF4-FFF2-40B4-BE49-F238E27FC236}">
                <a16:creationId xmlns:a16="http://schemas.microsoft.com/office/drawing/2014/main" id="{5DFA2AA7-C399-484A-A3CF-A791E900223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3564A09-42AD-2F4A-A0A3-47F421C36235}"/>
              </a:ext>
            </a:extLst>
          </p:cNvPr>
          <p:cNvSpPr>
            <a:spLocks noGrp="1"/>
          </p:cNvSpPr>
          <p:nvPr>
            <p:ph type="sldNum" sz="quarter" idx="12"/>
          </p:nvPr>
        </p:nvSpPr>
        <p:spPr>
          <a:xfrm>
            <a:off x="8610600" y="6356372"/>
            <a:ext cx="2743200" cy="365125"/>
          </a:xfrm>
          <a:prstGeom prst="rect">
            <a:avLst/>
          </a:prstGeom>
        </p:spPr>
        <p:txBody>
          <a:bodyPr/>
          <a:lstStyle/>
          <a:p>
            <a:fld id="{7E705E35-836A-324F-B2B9-C0753E900D7A}" type="slidenum">
              <a:rPr lang="en-US" smtClean="0"/>
              <a:t>‹#›</a:t>
            </a:fld>
            <a:endParaRPr lang="en-US"/>
          </a:p>
        </p:txBody>
      </p:sp>
    </p:spTree>
    <p:extLst>
      <p:ext uri="{BB962C8B-B14F-4D97-AF65-F5344CB8AC3E}">
        <p14:creationId xmlns:p14="http://schemas.microsoft.com/office/powerpoint/2010/main" val="69849786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84.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164610-A458-014B-85DB-3C47A06D91B2}"/>
              </a:ext>
            </a:extLst>
          </p:cNvPr>
          <p:cNvSpPr>
            <a:spLocks noGrp="1"/>
          </p:cNvSpPr>
          <p:nvPr>
            <p:ph type="title"/>
          </p:nvPr>
        </p:nvSpPr>
        <p:spPr/>
        <p:txBody>
          <a:bodyPr>
            <a:normAutofit/>
          </a:bodyPr>
          <a:lstStyle>
            <a:lvl1pPr>
              <a:defRPr sz="3800" b="1" i="0" baseline="0">
                <a:solidFill>
                  <a:srgbClr val="002060"/>
                </a:solidFill>
                <a:latin typeface="Calibri" panose="020F0502020204030204" pitchFamily="34" charset="0"/>
              </a:defRPr>
            </a:lvl1pPr>
          </a:lstStyle>
          <a:p>
            <a:r>
              <a:rPr lang="en-US" dirty="0"/>
              <a:t>Click to edit Master title style</a:t>
            </a:r>
          </a:p>
        </p:txBody>
      </p:sp>
      <p:sp>
        <p:nvSpPr>
          <p:cNvPr id="3" name="Date Placeholder 2">
            <a:extLst>
              <a:ext uri="{FF2B5EF4-FFF2-40B4-BE49-F238E27FC236}">
                <a16:creationId xmlns:a16="http://schemas.microsoft.com/office/drawing/2014/main" id="{F873E16F-435F-C349-8288-F9CD93C6D06C}"/>
              </a:ext>
            </a:extLst>
          </p:cNvPr>
          <p:cNvSpPr>
            <a:spLocks noGrp="1"/>
          </p:cNvSpPr>
          <p:nvPr>
            <p:ph type="dt" sz="half" idx="10"/>
          </p:nvPr>
        </p:nvSpPr>
        <p:spPr>
          <a:xfrm>
            <a:off x="838200" y="6356372"/>
            <a:ext cx="2743200" cy="365125"/>
          </a:xfrm>
          <a:prstGeom prst="rect">
            <a:avLst/>
          </a:prstGeom>
        </p:spPr>
        <p:txBody>
          <a:bodyPr/>
          <a:lstStyle/>
          <a:p>
            <a:endParaRPr lang="en-US"/>
          </a:p>
        </p:txBody>
      </p:sp>
      <p:sp>
        <p:nvSpPr>
          <p:cNvPr id="4" name="Footer Placeholder 3">
            <a:extLst>
              <a:ext uri="{FF2B5EF4-FFF2-40B4-BE49-F238E27FC236}">
                <a16:creationId xmlns:a16="http://schemas.microsoft.com/office/drawing/2014/main" id="{1931F815-51E5-A84B-BDC7-8F20166D0F7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0C13337-9F19-8246-95CD-2125E2F1182B}"/>
              </a:ext>
            </a:extLst>
          </p:cNvPr>
          <p:cNvSpPr>
            <a:spLocks noGrp="1"/>
          </p:cNvSpPr>
          <p:nvPr>
            <p:ph type="sldNum" sz="quarter" idx="12"/>
          </p:nvPr>
        </p:nvSpPr>
        <p:spPr>
          <a:xfrm>
            <a:off x="8610600" y="6356372"/>
            <a:ext cx="2743200" cy="365125"/>
          </a:xfrm>
          <a:prstGeom prst="rect">
            <a:avLst/>
          </a:prstGeom>
        </p:spPr>
        <p:txBody>
          <a:bodyPr/>
          <a:lstStyle/>
          <a:p>
            <a:fld id="{7E705E35-836A-324F-B2B9-C0753E900D7A}" type="slidenum">
              <a:rPr lang="en-US" smtClean="0"/>
              <a:t>‹#›</a:t>
            </a:fld>
            <a:endParaRPr lang="en-US"/>
          </a:p>
        </p:txBody>
      </p:sp>
    </p:spTree>
    <p:extLst>
      <p:ext uri="{BB962C8B-B14F-4D97-AF65-F5344CB8AC3E}">
        <p14:creationId xmlns:p14="http://schemas.microsoft.com/office/powerpoint/2010/main" val="322727366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85.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59B1C5D-C1F2-5A49-A922-11BE129D6065}"/>
              </a:ext>
            </a:extLst>
          </p:cNvPr>
          <p:cNvSpPr>
            <a:spLocks noGrp="1"/>
          </p:cNvSpPr>
          <p:nvPr>
            <p:ph type="dt" sz="half" idx="10"/>
          </p:nvPr>
        </p:nvSpPr>
        <p:spPr>
          <a:xfrm>
            <a:off x="838200" y="6356372"/>
            <a:ext cx="2743200" cy="365125"/>
          </a:xfrm>
          <a:prstGeom prst="rect">
            <a:avLst/>
          </a:prstGeom>
        </p:spPr>
        <p:txBody>
          <a:bodyPr/>
          <a:lstStyle/>
          <a:p>
            <a:endParaRPr lang="en-US"/>
          </a:p>
        </p:txBody>
      </p:sp>
      <p:sp>
        <p:nvSpPr>
          <p:cNvPr id="3" name="Footer Placeholder 2">
            <a:extLst>
              <a:ext uri="{FF2B5EF4-FFF2-40B4-BE49-F238E27FC236}">
                <a16:creationId xmlns:a16="http://schemas.microsoft.com/office/drawing/2014/main" id="{FF07E28B-D0A0-8444-9229-3128B20EEEA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AD65EF1-CAC7-264C-8901-85A8A6475978}"/>
              </a:ext>
            </a:extLst>
          </p:cNvPr>
          <p:cNvSpPr>
            <a:spLocks noGrp="1"/>
          </p:cNvSpPr>
          <p:nvPr>
            <p:ph type="sldNum" sz="quarter" idx="12"/>
          </p:nvPr>
        </p:nvSpPr>
        <p:spPr>
          <a:xfrm>
            <a:off x="8610600" y="6356372"/>
            <a:ext cx="2743200" cy="365125"/>
          </a:xfrm>
          <a:prstGeom prst="rect">
            <a:avLst/>
          </a:prstGeom>
        </p:spPr>
        <p:txBody>
          <a:bodyPr/>
          <a:lstStyle/>
          <a:p>
            <a:fld id="{7E705E35-836A-324F-B2B9-C0753E900D7A}" type="slidenum">
              <a:rPr lang="en-US" smtClean="0"/>
              <a:t>‹#›</a:t>
            </a:fld>
            <a:endParaRPr lang="en-US"/>
          </a:p>
        </p:txBody>
      </p:sp>
    </p:spTree>
    <p:extLst>
      <p:ext uri="{BB962C8B-B14F-4D97-AF65-F5344CB8AC3E}">
        <p14:creationId xmlns:p14="http://schemas.microsoft.com/office/powerpoint/2010/main" val="336998978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86.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DE4091-A818-9F4D-94F4-3530375FBDA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0608132-7FBF-1D41-BFC7-AE32E459C099}"/>
              </a:ext>
            </a:extLst>
          </p:cNvPr>
          <p:cNvSpPr>
            <a:spLocks noGrp="1"/>
          </p:cNvSpPr>
          <p:nvPr>
            <p:ph idx="1"/>
          </p:nvPr>
        </p:nvSpPr>
        <p:spPr>
          <a:xfrm>
            <a:off x="5183188" y="98744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9366A54-F4B8-B740-BF8E-1E451ACC506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5E316F9-0571-0440-BE24-B45E0C050F78}"/>
              </a:ext>
            </a:extLst>
          </p:cNvPr>
          <p:cNvSpPr>
            <a:spLocks noGrp="1"/>
          </p:cNvSpPr>
          <p:nvPr>
            <p:ph type="dt" sz="half" idx="10"/>
          </p:nvPr>
        </p:nvSpPr>
        <p:spPr>
          <a:xfrm>
            <a:off x="838200" y="6356372"/>
            <a:ext cx="2743200" cy="365125"/>
          </a:xfrm>
          <a:prstGeom prst="rect">
            <a:avLst/>
          </a:prstGeom>
        </p:spPr>
        <p:txBody>
          <a:bodyPr/>
          <a:lstStyle/>
          <a:p>
            <a:endParaRPr lang="en-US"/>
          </a:p>
        </p:txBody>
      </p:sp>
      <p:sp>
        <p:nvSpPr>
          <p:cNvPr id="6" name="Footer Placeholder 5">
            <a:extLst>
              <a:ext uri="{FF2B5EF4-FFF2-40B4-BE49-F238E27FC236}">
                <a16:creationId xmlns:a16="http://schemas.microsoft.com/office/drawing/2014/main" id="{EEE22EF0-5F04-7A4B-958A-D113179CB06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363D41D-6F7A-F947-ACA2-9A510D35C3A9}"/>
              </a:ext>
            </a:extLst>
          </p:cNvPr>
          <p:cNvSpPr>
            <a:spLocks noGrp="1"/>
          </p:cNvSpPr>
          <p:nvPr>
            <p:ph type="sldNum" sz="quarter" idx="12"/>
          </p:nvPr>
        </p:nvSpPr>
        <p:spPr>
          <a:xfrm>
            <a:off x="8610600" y="6356372"/>
            <a:ext cx="2743200" cy="365125"/>
          </a:xfrm>
          <a:prstGeom prst="rect">
            <a:avLst/>
          </a:prstGeom>
        </p:spPr>
        <p:txBody>
          <a:bodyPr/>
          <a:lstStyle/>
          <a:p>
            <a:fld id="{7E705E35-836A-324F-B2B9-C0753E900D7A}" type="slidenum">
              <a:rPr lang="en-US" smtClean="0"/>
              <a:t>‹#›</a:t>
            </a:fld>
            <a:endParaRPr lang="en-US"/>
          </a:p>
        </p:txBody>
      </p:sp>
    </p:spTree>
    <p:extLst>
      <p:ext uri="{BB962C8B-B14F-4D97-AF65-F5344CB8AC3E}">
        <p14:creationId xmlns:p14="http://schemas.microsoft.com/office/powerpoint/2010/main" val="299880952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87.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332D76-FE70-AA41-854C-5A483827457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BB64AAE-65EE-604F-92FF-B99C0F595E51}"/>
              </a:ext>
            </a:extLst>
          </p:cNvPr>
          <p:cNvSpPr>
            <a:spLocks noGrp="1"/>
          </p:cNvSpPr>
          <p:nvPr>
            <p:ph type="pic" idx="1"/>
          </p:nvPr>
        </p:nvSpPr>
        <p:spPr>
          <a:xfrm>
            <a:off x="5183188" y="987447"/>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9A77091-ABB2-ED47-A2EB-6509849B811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53A1FFA4-27CC-DA41-9267-AC174EAC88AD}"/>
              </a:ext>
            </a:extLst>
          </p:cNvPr>
          <p:cNvSpPr>
            <a:spLocks noGrp="1"/>
          </p:cNvSpPr>
          <p:nvPr>
            <p:ph type="dt" sz="half" idx="10"/>
          </p:nvPr>
        </p:nvSpPr>
        <p:spPr>
          <a:xfrm>
            <a:off x="838200" y="6356372"/>
            <a:ext cx="2743200" cy="365125"/>
          </a:xfrm>
          <a:prstGeom prst="rect">
            <a:avLst/>
          </a:prstGeom>
        </p:spPr>
        <p:txBody>
          <a:bodyPr/>
          <a:lstStyle/>
          <a:p>
            <a:endParaRPr lang="en-US"/>
          </a:p>
        </p:txBody>
      </p:sp>
      <p:sp>
        <p:nvSpPr>
          <p:cNvPr id="6" name="Footer Placeholder 5">
            <a:extLst>
              <a:ext uri="{FF2B5EF4-FFF2-40B4-BE49-F238E27FC236}">
                <a16:creationId xmlns:a16="http://schemas.microsoft.com/office/drawing/2014/main" id="{24AC0332-FD4E-F148-AA96-F2CA1B67816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5C0512C-C9B5-AB40-9DFA-537FB269B7B7}"/>
              </a:ext>
            </a:extLst>
          </p:cNvPr>
          <p:cNvSpPr>
            <a:spLocks noGrp="1"/>
          </p:cNvSpPr>
          <p:nvPr>
            <p:ph type="sldNum" sz="quarter" idx="12"/>
          </p:nvPr>
        </p:nvSpPr>
        <p:spPr>
          <a:xfrm>
            <a:off x="8610600" y="6356372"/>
            <a:ext cx="2743200" cy="365125"/>
          </a:xfrm>
          <a:prstGeom prst="rect">
            <a:avLst/>
          </a:prstGeom>
        </p:spPr>
        <p:txBody>
          <a:bodyPr/>
          <a:lstStyle/>
          <a:p>
            <a:fld id="{7E705E35-836A-324F-B2B9-C0753E900D7A}" type="slidenum">
              <a:rPr lang="en-US" smtClean="0"/>
              <a:t>‹#›</a:t>
            </a:fld>
            <a:endParaRPr lang="en-US"/>
          </a:p>
        </p:txBody>
      </p:sp>
    </p:spTree>
    <p:extLst>
      <p:ext uri="{BB962C8B-B14F-4D97-AF65-F5344CB8AC3E}">
        <p14:creationId xmlns:p14="http://schemas.microsoft.com/office/powerpoint/2010/main" val="26147646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88.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5A59BF-6A98-C04F-97BA-E2A04D3EB92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78F353F-78AA-D34E-A914-930E26BB2089}"/>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C6C2982-523F-9146-8B16-0C68838D6540}"/>
              </a:ext>
            </a:extLst>
          </p:cNvPr>
          <p:cNvSpPr>
            <a:spLocks noGrp="1"/>
          </p:cNvSpPr>
          <p:nvPr>
            <p:ph type="dt" sz="half" idx="10"/>
          </p:nvPr>
        </p:nvSpPr>
        <p:spPr>
          <a:xfrm>
            <a:off x="838200" y="6356372"/>
            <a:ext cx="2743200" cy="365125"/>
          </a:xfrm>
          <a:prstGeom prst="rect">
            <a:avLst/>
          </a:prstGeom>
        </p:spPr>
        <p:txBody>
          <a:bodyPr/>
          <a:lstStyle/>
          <a:p>
            <a:endParaRPr lang="en-US"/>
          </a:p>
        </p:txBody>
      </p:sp>
      <p:sp>
        <p:nvSpPr>
          <p:cNvPr id="5" name="Footer Placeholder 4">
            <a:extLst>
              <a:ext uri="{FF2B5EF4-FFF2-40B4-BE49-F238E27FC236}">
                <a16:creationId xmlns:a16="http://schemas.microsoft.com/office/drawing/2014/main" id="{8E9BFC77-3B23-0941-A298-C262CE111CF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4AF9799-E367-0F4E-AE69-4B49C4E07494}"/>
              </a:ext>
            </a:extLst>
          </p:cNvPr>
          <p:cNvSpPr>
            <a:spLocks noGrp="1"/>
          </p:cNvSpPr>
          <p:nvPr>
            <p:ph type="sldNum" sz="quarter" idx="12"/>
          </p:nvPr>
        </p:nvSpPr>
        <p:spPr>
          <a:xfrm>
            <a:off x="8610600" y="6356372"/>
            <a:ext cx="2743200" cy="365125"/>
          </a:xfrm>
          <a:prstGeom prst="rect">
            <a:avLst/>
          </a:prstGeom>
        </p:spPr>
        <p:txBody>
          <a:bodyPr/>
          <a:lstStyle/>
          <a:p>
            <a:fld id="{7E705E35-836A-324F-B2B9-C0753E900D7A}" type="slidenum">
              <a:rPr lang="en-US" smtClean="0"/>
              <a:t>‹#›</a:t>
            </a:fld>
            <a:endParaRPr lang="en-US"/>
          </a:p>
        </p:txBody>
      </p:sp>
    </p:spTree>
    <p:extLst>
      <p:ext uri="{BB962C8B-B14F-4D97-AF65-F5344CB8AC3E}">
        <p14:creationId xmlns:p14="http://schemas.microsoft.com/office/powerpoint/2010/main" val="422033649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89.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B3E7F8B-EF96-1049-A331-3FB6CF486B77}"/>
              </a:ext>
            </a:extLst>
          </p:cNvPr>
          <p:cNvSpPr>
            <a:spLocks noGrp="1"/>
          </p:cNvSpPr>
          <p:nvPr>
            <p:ph type="title" orient="vert"/>
          </p:nvPr>
        </p:nvSpPr>
        <p:spPr>
          <a:xfrm>
            <a:off x="8724902"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23932B8-59B8-B94D-958A-99302C216803}"/>
              </a:ext>
            </a:extLst>
          </p:cNvPr>
          <p:cNvSpPr>
            <a:spLocks noGrp="1"/>
          </p:cNvSpPr>
          <p:nvPr>
            <p:ph type="body" orient="vert" idx="1"/>
          </p:nvPr>
        </p:nvSpPr>
        <p:spPr>
          <a:xfrm>
            <a:off x="838203"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2D5BB32-887A-4A46-8DA0-C123F2AC3A01}"/>
              </a:ext>
            </a:extLst>
          </p:cNvPr>
          <p:cNvSpPr>
            <a:spLocks noGrp="1"/>
          </p:cNvSpPr>
          <p:nvPr>
            <p:ph type="dt" sz="half" idx="10"/>
          </p:nvPr>
        </p:nvSpPr>
        <p:spPr>
          <a:xfrm>
            <a:off x="838200" y="6356372"/>
            <a:ext cx="2743200" cy="365125"/>
          </a:xfrm>
          <a:prstGeom prst="rect">
            <a:avLst/>
          </a:prstGeom>
        </p:spPr>
        <p:txBody>
          <a:bodyPr/>
          <a:lstStyle/>
          <a:p>
            <a:endParaRPr lang="en-US"/>
          </a:p>
        </p:txBody>
      </p:sp>
      <p:sp>
        <p:nvSpPr>
          <p:cNvPr id="5" name="Footer Placeholder 4">
            <a:extLst>
              <a:ext uri="{FF2B5EF4-FFF2-40B4-BE49-F238E27FC236}">
                <a16:creationId xmlns:a16="http://schemas.microsoft.com/office/drawing/2014/main" id="{80A77961-A122-ED46-ABA8-7C21C8E7DCA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1610642-16ED-754B-BCA0-0E3BB96C15A3}"/>
              </a:ext>
            </a:extLst>
          </p:cNvPr>
          <p:cNvSpPr>
            <a:spLocks noGrp="1"/>
          </p:cNvSpPr>
          <p:nvPr>
            <p:ph type="sldNum" sz="quarter" idx="12"/>
          </p:nvPr>
        </p:nvSpPr>
        <p:spPr>
          <a:xfrm>
            <a:off x="8610600" y="6356372"/>
            <a:ext cx="2743200" cy="365125"/>
          </a:xfrm>
          <a:prstGeom prst="rect">
            <a:avLst/>
          </a:prstGeom>
        </p:spPr>
        <p:txBody>
          <a:bodyPr/>
          <a:lstStyle/>
          <a:p>
            <a:fld id="{7E705E35-836A-324F-B2B9-C0753E900D7A}" type="slidenum">
              <a:rPr lang="en-US" smtClean="0"/>
              <a:t>‹#›</a:t>
            </a:fld>
            <a:endParaRPr lang="en-US"/>
          </a:p>
        </p:txBody>
      </p:sp>
    </p:spTree>
    <p:extLst>
      <p:ext uri="{BB962C8B-B14F-4D97-AF65-F5344CB8AC3E}">
        <p14:creationId xmlns:p14="http://schemas.microsoft.com/office/powerpoint/2010/main" val="88525416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2_OnD_Theme Slide">
  <p:cSld name="2_OnD_Theme Slide">
    <p:spTree>
      <p:nvGrpSpPr>
        <p:cNvPr id="1" name="Shape 95"/>
        <p:cNvGrpSpPr/>
        <p:nvPr/>
      </p:nvGrpSpPr>
      <p:grpSpPr>
        <a:xfrm>
          <a:off x="0" y="0"/>
          <a:ext cx="0" cy="0"/>
          <a:chOff x="0" y="0"/>
          <a:chExt cx="0" cy="0"/>
        </a:xfrm>
      </p:grpSpPr>
      <p:sp>
        <p:nvSpPr>
          <p:cNvPr id="96" name="Google Shape;96;p63"/>
          <p:cNvSpPr/>
          <p:nvPr/>
        </p:nvSpPr>
        <p:spPr>
          <a:xfrm>
            <a:off x="0" y="-9113"/>
            <a:ext cx="9448800" cy="6900672"/>
          </a:xfrm>
          <a:prstGeom prst="rect">
            <a:avLst/>
          </a:prstGeom>
          <a:solidFill>
            <a:schemeClr val="dk2"/>
          </a:solidFill>
          <a:ln>
            <a:noFill/>
          </a:ln>
        </p:spPr>
        <p:txBody>
          <a:bodyPr spcFirstLastPara="1" wrap="square" lIns="121900" tIns="60933" rIns="121900" bIns="60933" anchor="ctr" anchorCtr="0">
            <a:noAutofit/>
          </a:bodyPr>
          <a:lstStyle/>
          <a:p>
            <a:pPr marL="0" marR="0" lvl="0" indent="0" algn="ctr" rtl="0">
              <a:lnSpc>
                <a:spcPct val="100000"/>
              </a:lnSpc>
              <a:spcBef>
                <a:spcPts val="0"/>
              </a:spcBef>
              <a:spcAft>
                <a:spcPts val="0"/>
              </a:spcAft>
              <a:buNone/>
            </a:pPr>
            <a:endParaRPr sz="1867" b="0" i="0" u="none" strike="noStrike" cap="none" dirty="0">
              <a:solidFill>
                <a:srgbClr val="FFFFFF"/>
              </a:solidFill>
              <a:latin typeface="Arial"/>
              <a:ea typeface="Arial"/>
              <a:cs typeface="Arial"/>
              <a:sym typeface="Arial"/>
            </a:endParaRPr>
          </a:p>
        </p:txBody>
      </p:sp>
      <p:sp>
        <p:nvSpPr>
          <p:cNvPr id="97" name="Google Shape;97;p63"/>
          <p:cNvSpPr/>
          <p:nvPr/>
        </p:nvSpPr>
        <p:spPr>
          <a:xfrm>
            <a:off x="9448800" y="-9112"/>
            <a:ext cx="2743200" cy="6867113"/>
          </a:xfrm>
          <a:prstGeom prst="rect">
            <a:avLst/>
          </a:prstGeom>
          <a:solidFill>
            <a:srgbClr val="FFFF00"/>
          </a:solidFill>
          <a:ln w="25400" cap="flat" cmpd="sng">
            <a:solidFill>
              <a:srgbClr val="031525"/>
            </a:solidFill>
            <a:prstDash val="solid"/>
            <a:round/>
            <a:headEnd type="none" w="sm" len="sm"/>
            <a:tailEnd type="none" w="sm" len="sm"/>
          </a:ln>
        </p:spPr>
        <p:txBody>
          <a:bodyPr spcFirstLastPara="1" wrap="square" lIns="121900" tIns="60933" rIns="121900" bIns="60933" anchor="ctr" anchorCtr="0">
            <a:noAutofit/>
          </a:bodyPr>
          <a:lstStyle/>
          <a:p>
            <a:pPr marL="0" marR="0" lvl="0" indent="0" algn="ctr" rtl="0">
              <a:lnSpc>
                <a:spcPct val="100000"/>
              </a:lnSpc>
              <a:spcBef>
                <a:spcPts val="0"/>
              </a:spcBef>
              <a:spcAft>
                <a:spcPts val="0"/>
              </a:spcAft>
              <a:buNone/>
            </a:pPr>
            <a:r>
              <a:rPr lang="en-US" sz="4267" b="1" i="0" u="none" strike="noStrike" cap="none" dirty="0">
                <a:solidFill>
                  <a:srgbClr val="FF0000"/>
                </a:solidFill>
                <a:latin typeface="Arial"/>
                <a:ea typeface="Arial"/>
                <a:cs typeface="Arial"/>
                <a:sym typeface="Arial"/>
              </a:rPr>
              <a:t>MEDICAL IMAGE GOES HERE</a:t>
            </a:r>
            <a:endParaRPr sz="2400" dirty="0"/>
          </a:p>
        </p:txBody>
      </p:sp>
    </p:spTree>
    <p:extLst>
      <p:ext uri="{BB962C8B-B14F-4D97-AF65-F5344CB8AC3E}">
        <p14:creationId xmlns:p14="http://schemas.microsoft.com/office/powerpoint/2010/main" val="114071008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9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007535" y="2347916"/>
            <a:ext cx="11425767" cy="1620837"/>
          </a:xfrm>
        </p:spPr>
        <p:txBody>
          <a:bodyPr/>
          <a:lstStyle/>
          <a:p>
            <a:r>
              <a:rPr lang="en-US"/>
              <a:t>Click to edit Master title style</a:t>
            </a:r>
          </a:p>
        </p:txBody>
      </p:sp>
      <p:sp>
        <p:nvSpPr>
          <p:cNvPr id="3" name="Subtitle 2"/>
          <p:cNvSpPr>
            <a:spLocks noGrp="1"/>
          </p:cNvSpPr>
          <p:nvPr>
            <p:ph type="subTitle" idx="1"/>
          </p:nvPr>
        </p:nvSpPr>
        <p:spPr>
          <a:xfrm>
            <a:off x="2017184" y="4283078"/>
            <a:ext cx="9408584" cy="1931987"/>
          </a:xfrm>
        </p:spPr>
        <p:txBody>
          <a:bodyPr/>
          <a:lstStyle>
            <a:lvl1pPr marL="0" indent="0" algn="ctr">
              <a:buNone/>
              <a:defRPr/>
            </a:lvl1pPr>
            <a:lvl2pPr marL="457058" indent="0" algn="ctr">
              <a:buNone/>
              <a:defRPr/>
            </a:lvl2pPr>
            <a:lvl3pPr marL="914115" indent="0" algn="ctr">
              <a:buNone/>
              <a:defRPr/>
            </a:lvl3pPr>
            <a:lvl4pPr marL="1371173" indent="0" algn="ctr">
              <a:buNone/>
              <a:defRPr/>
            </a:lvl4pPr>
            <a:lvl5pPr marL="1828231" indent="0" algn="ctr">
              <a:buNone/>
              <a:defRPr/>
            </a:lvl5pPr>
            <a:lvl6pPr marL="2285289" indent="0" algn="ctr">
              <a:buNone/>
              <a:defRPr/>
            </a:lvl6pPr>
            <a:lvl7pPr marL="2742347" indent="0" algn="ctr">
              <a:buNone/>
              <a:defRPr/>
            </a:lvl7pPr>
            <a:lvl8pPr marL="3199405" indent="0" algn="ctr">
              <a:buNone/>
              <a:defRPr/>
            </a:lvl8pPr>
            <a:lvl9pPr marL="3656462" indent="0" algn="ctr">
              <a:buNone/>
              <a:defRPr/>
            </a:lvl9pPr>
          </a:lstStyle>
          <a:p>
            <a:r>
              <a:rPr lang="en-US"/>
              <a:t>Click to edit Master subtitle style</a:t>
            </a:r>
          </a:p>
        </p:txBody>
      </p:sp>
    </p:spTree>
    <p:extLst>
      <p:ext uri="{BB962C8B-B14F-4D97-AF65-F5344CB8AC3E}">
        <p14:creationId xmlns:p14="http://schemas.microsoft.com/office/powerpoint/2010/main" val="376897466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9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2023111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9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62568" y="4857756"/>
            <a:ext cx="11423651" cy="15017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1062568" y="3203577"/>
            <a:ext cx="11423651" cy="1654175"/>
          </a:xfrm>
        </p:spPr>
        <p:txBody>
          <a:bodyPr anchor="b"/>
          <a:lstStyle>
            <a:lvl1pPr marL="0" indent="0">
              <a:buNone/>
              <a:defRPr sz="2000"/>
            </a:lvl1pPr>
            <a:lvl2pPr marL="457058" indent="0">
              <a:buNone/>
              <a:defRPr sz="1800"/>
            </a:lvl2pPr>
            <a:lvl3pPr marL="914115" indent="0">
              <a:buNone/>
              <a:defRPr sz="1700"/>
            </a:lvl3pPr>
            <a:lvl4pPr marL="1371173" indent="0">
              <a:buNone/>
              <a:defRPr sz="1400"/>
            </a:lvl4pPr>
            <a:lvl5pPr marL="1828231" indent="0">
              <a:buNone/>
              <a:defRPr sz="1400"/>
            </a:lvl5pPr>
            <a:lvl6pPr marL="2285289" indent="0">
              <a:buNone/>
              <a:defRPr sz="1400"/>
            </a:lvl6pPr>
            <a:lvl7pPr marL="2742347" indent="0">
              <a:buNone/>
              <a:defRPr sz="1400"/>
            </a:lvl7pPr>
            <a:lvl8pPr marL="3199405" indent="0">
              <a:buNone/>
              <a:defRPr sz="1400"/>
            </a:lvl8pPr>
            <a:lvl9pPr marL="3656462" indent="0">
              <a:buNone/>
              <a:defRPr sz="1400"/>
            </a:lvl9pPr>
          </a:lstStyle>
          <a:p>
            <a:pPr lvl="0"/>
            <a:r>
              <a:rPr lang="en-US"/>
              <a:t>Click to edit Master text styles</a:t>
            </a:r>
          </a:p>
        </p:txBody>
      </p:sp>
    </p:spTree>
    <p:extLst>
      <p:ext uri="{BB962C8B-B14F-4D97-AF65-F5344CB8AC3E}">
        <p14:creationId xmlns:p14="http://schemas.microsoft.com/office/powerpoint/2010/main" val="174504942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9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86369" y="2101854"/>
            <a:ext cx="5634567" cy="47609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824138" y="2101854"/>
            <a:ext cx="5636684" cy="47609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5939598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9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73104" y="303219"/>
            <a:ext cx="12096751" cy="1258887"/>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73101" y="1692275"/>
            <a:ext cx="5937251" cy="704850"/>
          </a:xfrm>
        </p:spPr>
        <p:txBody>
          <a:bodyPr anchor="b"/>
          <a:lstStyle>
            <a:lvl1pPr marL="0" indent="0">
              <a:buNone/>
              <a:defRPr sz="2400" b="1"/>
            </a:lvl1pPr>
            <a:lvl2pPr marL="457058" indent="0">
              <a:buNone/>
              <a:defRPr sz="2000" b="1"/>
            </a:lvl2pPr>
            <a:lvl3pPr marL="914115" indent="0">
              <a:buNone/>
              <a:defRPr sz="1800" b="1"/>
            </a:lvl3pPr>
            <a:lvl4pPr marL="1371173" indent="0">
              <a:buNone/>
              <a:defRPr sz="1700" b="1"/>
            </a:lvl4pPr>
            <a:lvl5pPr marL="1828231" indent="0">
              <a:buNone/>
              <a:defRPr sz="1700" b="1"/>
            </a:lvl5pPr>
            <a:lvl6pPr marL="2285289" indent="0">
              <a:buNone/>
              <a:defRPr sz="1700" b="1"/>
            </a:lvl6pPr>
            <a:lvl7pPr marL="2742347" indent="0">
              <a:buNone/>
              <a:defRPr sz="1700" b="1"/>
            </a:lvl7pPr>
            <a:lvl8pPr marL="3199405" indent="0">
              <a:buNone/>
              <a:defRPr sz="1700" b="1"/>
            </a:lvl8pPr>
            <a:lvl9pPr marL="3656462" indent="0">
              <a:buNone/>
              <a:defRPr sz="1700" b="1"/>
            </a:lvl9pPr>
          </a:lstStyle>
          <a:p>
            <a:pPr lvl="0"/>
            <a:r>
              <a:rPr lang="en-US"/>
              <a:t>Click to edit Master text styles</a:t>
            </a:r>
          </a:p>
        </p:txBody>
      </p:sp>
      <p:sp>
        <p:nvSpPr>
          <p:cNvPr id="4" name="Content Placeholder 3"/>
          <p:cNvSpPr>
            <a:spLocks noGrp="1"/>
          </p:cNvSpPr>
          <p:nvPr>
            <p:ph sz="half" idx="2"/>
          </p:nvPr>
        </p:nvSpPr>
        <p:spPr>
          <a:xfrm>
            <a:off x="673101" y="2397125"/>
            <a:ext cx="5937251" cy="4356100"/>
          </a:xfrm>
        </p:spPr>
        <p:txBody>
          <a:bodyPr/>
          <a:lstStyle>
            <a:lvl1pPr>
              <a:defRPr sz="2400"/>
            </a:lvl1pPr>
            <a:lvl2pPr>
              <a:defRPr sz="2000"/>
            </a:lvl2pPr>
            <a:lvl3pPr>
              <a:defRPr sz="1800"/>
            </a:lvl3pPr>
            <a:lvl4pPr>
              <a:defRPr sz="1700"/>
            </a:lvl4pPr>
            <a:lvl5pPr>
              <a:defRPr sz="1700"/>
            </a:lvl5pPr>
            <a:lvl6pPr>
              <a:defRPr sz="1700"/>
            </a:lvl6pPr>
            <a:lvl7pPr>
              <a:defRPr sz="1700"/>
            </a:lvl7pPr>
            <a:lvl8pPr>
              <a:defRPr sz="1700"/>
            </a:lvl8pPr>
            <a:lvl9pPr>
              <a:defRPr sz="1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828371" y="1692275"/>
            <a:ext cx="5941484" cy="704850"/>
          </a:xfrm>
        </p:spPr>
        <p:txBody>
          <a:bodyPr anchor="b"/>
          <a:lstStyle>
            <a:lvl1pPr marL="0" indent="0">
              <a:buNone/>
              <a:defRPr sz="2400" b="1"/>
            </a:lvl1pPr>
            <a:lvl2pPr marL="457058" indent="0">
              <a:buNone/>
              <a:defRPr sz="2000" b="1"/>
            </a:lvl2pPr>
            <a:lvl3pPr marL="914115" indent="0">
              <a:buNone/>
              <a:defRPr sz="1800" b="1"/>
            </a:lvl3pPr>
            <a:lvl4pPr marL="1371173" indent="0">
              <a:buNone/>
              <a:defRPr sz="1700" b="1"/>
            </a:lvl4pPr>
            <a:lvl5pPr marL="1828231" indent="0">
              <a:buNone/>
              <a:defRPr sz="1700" b="1"/>
            </a:lvl5pPr>
            <a:lvl6pPr marL="2285289" indent="0">
              <a:buNone/>
              <a:defRPr sz="1700" b="1"/>
            </a:lvl6pPr>
            <a:lvl7pPr marL="2742347" indent="0">
              <a:buNone/>
              <a:defRPr sz="1700" b="1"/>
            </a:lvl7pPr>
            <a:lvl8pPr marL="3199405" indent="0">
              <a:buNone/>
              <a:defRPr sz="1700" b="1"/>
            </a:lvl8pPr>
            <a:lvl9pPr marL="3656462" indent="0">
              <a:buNone/>
              <a:defRPr sz="1700" b="1"/>
            </a:lvl9pPr>
          </a:lstStyle>
          <a:p>
            <a:pPr lvl="0"/>
            <a:r>
              <a:rPr lang="en-US"/>
              <a:t>Click to edit Master text styles</a:t>
            </a:r>
          </a:p>
        </p:txBody>
      </p:sp>
      <p:sp>
        <p:nvSpPr>
          <p:cNvPr id="6" name="Content Placeholder 5"/>
          <p:cNvSpPr>
            <a:spLocks noGrp="1"/>
          </p:cNvSpPr>
          <p:nvPr>
            <p:ph sz="quarter" idx="4"/>
          </p:nvPr>
        </p:nvSpPr>
        <p:spPr>
          <a:xfrm>
            <a:off x="6828371" y="2397125"/>
            <a:ext cx="5941484" cy="4356100"/>
          </a:xfrm>
        </p:spPr>
        <p:txBody>
          <a:bodyPr/>
          <a:lstStyle>
            <a:lvl1pPr>
              <a:defRPr sz="2400"/>
            </a:lvl1pPr>
            <a:lvl2pPr>
              <a:defRPr sz="2000"/>
            </a:lvl2pPr>
            <a:lvl3pPr>
              <a:defRPr sz="1800"/>
            </a:lvl3pPr>
            <a:lvl4pPr>
              <a:defRPr sz="1700"/>
            </a:lvl4pPr>
            <a:lvl5pPr>
              <a:defRPr sz="1700"/>
            </a:lvl5pPr>
            <a:lvl6pPr>
              <a:defRPr sz="1700"/>
            </a:lvl6pPr>
            <a:lvl7pPr>
              <a:defRPr sz="1700"/>
            </a:lvl7pPr>
            <a:lvl8pPr>
              <a:defRPr sz="1700"/>
            </a:lvl8pPr>
            <a:lvl9pPr>
              <a:defRPr sz="1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9228970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9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68174779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9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9554151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9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3100" y="301625"/>
            <a:ext cx="4421717" cy="1279525"/>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5255690" y="301628"/>
            <a:ext cx="7514167" cy="6451599"/>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73100" y="1581156"/>
            <a:ext cx="4421717" cy="5172075"/>
          </a:xfrm>
        </p:spPr>
        <p:txBody>
          <a:bodyPr/>
          <a:lstStyle>
            <a:lvl1pPr marL="0" indent="0">
              <a:buNone/>
              <a:defRPr sz="1400"/>
            </a:lvl1pPr>
            <a:lvl2pPr marL="457058" indent="0">
              <a:buNone/>
              <a:defRPr sz="1200"/>
            </a:lvl2pPr>
            <a:lvl3pPr marL="914115" indent="0">
              <a:buNone/>
              <a:defRPr sz="1000"/>
            </a:lvl3pPr>
            <a:lvl4pPr marL="1371173" indent="0">
              <a:buNone/>
              <a:defRPr sz="900"/>
            </a:lvl4pPr>
            <a:lvl5pPr marL="1828231" indent="0">
              <a:buNone/>
              <a:defRPr sz="900"/>
            </a:lvl5pPr>
            <a:lvl6pPr marL="2285289" indent="0">
              <a:buNone/>
              <a:defRPr sz="900"/>
            </a:lvl6pPr>
            <a:lvl7pPr marL="2742347" indent="0">
              <a:buNone/>
              <a:defRPr sz="900"/>
            </a:lvl7pPr>
            <a:lvl8pPr marL="3199405" indent="0">
              <a:buNone/>
              <a:defRPr sz="900"/>
            </a:lvl8pPr>
            <a:lvl9pPr marL="3656462" indent="0">
              <a:buNone/>
              <a:defRPr sz="900"/>
            </a:lvl9pPr>
          </a:lstStyle>
          <a:p>
            <a:pPr lvl="0"/>
            <a:r>
              <a:rPr lang="en-US"/>
              <a:t>Click to edit Master text styles</a:t>
            </a:r>
          </a:p>
        </p:txBody>
      </p:sp>
    </p:spTree>
    <p:extLst>
      <p:ext uri="{BB962C8B-B14F-4D97-AF65-F5344CB8AC3E}">
        <p14:creationId xmlns:p14="http://schemas.microsoft.com/office/powerpoint/2010/main" val="263120511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9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635255" y="5291143"/>
            <a:ext cx="8064500" cy="625475"/>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635255" y="674691"/>
            <a:ext cx="8064500" cy="4537075"/>
          </a:xfrm>
        </p:spPr>
        <p:txBody>
          <a:bodyPr/>
          <a:lstStyle>
            <a:lvl1pPr marL="0" indent="0">
              <a:buNone/>
              <a:defRPr sz="3200"/>
            </a:lvl1pPr>
            <a:lvl2pPr marL="457058" indent="0">
              <a:buNone/>
              <a:defRPr sz="2800"/>
            </a:lvl2pPr>
            <a:lvl3pPr marL="914115" indent="0">
              <a:buNone/>
              <a:defRPr sz="2400"/>
            </a:lvl3pPr>
            <a:lvl4pPr marL="1371173" indent="0">
              <a:buNone/>
              <a:defRPr sz="2000"/>
            </a:lvl4pPr>
            <a:lvl5pPr marL="1828231" indent="0">
              <a:buNone/>
              <a:defRPr sz="2000"/>
            </a:lvl5pPr>
            <a:lvl6pPr marL="2285289" indent="0">
              <a:buNone/>
              <a:defRPr sz="2000"/>
            </a:lvl6pPr>
            <a:lvl7pPr marL="2742347" indent="0">
              <a:buNone/>
              <a:defRPr sz="2000"/>
            </a:lvl7pPr>
            <a:lvl8pPr marL="3199405" indent="0">
              <a:buNone/>
              <a:defRPr sz="2000"/>
            </a:lvl8pPr>
            <a:lvl9pPr marL="3656462" indent="0">
              <a:buNone/>
              <a:defRPr sz="2000"/>
            </a:lvl9pPr>
          </a:lstStyle>
          <a:p>
            <a:pPr lvl="0"/>
            <a:endParaRPr lang="en-US" noProof="0"/>
          </a:p>
        </p:txBody>
      </p:sp>
      <p:sp>
        <p:nvSpPr>
          <p:cNvPr id="4" name="Text Placeholder 3"/>
          <p:cNvSpPr>
            <a:spLocks noGrp="1"/>
          </p:cNvSpPr>
          <p:nvPr>
            <p:ph type="body" sz="half" idx="2"/>
          </p:nvPr>
        </p:nvSpPr>
        <p:spPr>
          <a:xfrm>
            <a:off x="2635255" y="5916613"/>
            <a:ext cx="8064500" cy="887412"/>
          </a:xfrm>
        </p:spPr>
        <p:txBody>
          <a:bodyPr/>
          <a:lstStyle>
            <a:lvl1pPr marL="0" indent="0">
              <a:buNone/>
              <a:defRPr sz="1400"/>
            </a:lvl1pPr>
            <a:lvl2pPr marL="457058" indent="0">
              <a:buNone/>
              <a:defRPr sz="1200"/>
            </a:lvl2pPr>
            <a:lvl3pPr marL="914115" indent="0">
              <a:buNone/>
              <a:defRPr sz="1000"/>
            </a:lvl3pPr>
            <a:lvl4pPr marL="1371173" indent="0">
              <a:buNone/>
              <a:defRPr sz="900"/>
            </a:lvl4pPr>
            <a:lvl5pPr marL="1828231" indent="0">
              <a:buNone/>
              <a:defRPr sz="900"/>
            </a:lvl5pPr>
            <a:lvl6pPr marL="2285289" indent="0">
              <a:buNone/>
              <a:defRPr sz="900"/>
            </a:lvl6pPr>
            <a:lvl7pPr marL="2742347" indent="0">
              <a:buNone/>
              <a:defRPr sz="900"/>
            </a:lvl7pPr>
            <a:lvl8pPr marL="3199405" indent="0">
              <a:buNone/>
              <a:defRPr sz="900"/>
            </a:lvl8pPr>
            <a:lvl9pPr marL="3656462" indent="0">
              <a:buNone/>
              <a:defRPr sz="900"/>
            </a:lvl9pPr>
          </a:lstStyle>
          <a:p>
            <a:pPr lvl="0"/>
            <a:r>
              <a:rPr lang="en-US"/>
              <a:t>Click to edit Master text styles</a:t>
            </a:r>
          </a:p>
        </p:txBody>
      </p:sp>
    </p:spTree>
    <p:extLst>
      <p:ext uri="{BB962C8B-B14F-4D97-AF65-F5344CB8AC3E}">
        <p14:creationId xmlns:p14="http://schemas.microsoft.com/office/powerpoint/2010/main" val="119038607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9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835083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57C792-C11A-1FA8-C562-C6C8443A715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17FC6D2-68EE-8D13-071F-CB81E1C531B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1FB25DB-31ED-5830-752F-7DFE7882DB96}"/>
              </a:ext>
            </a:extLst>
          </p:cNvPr>
          <p:cNvSpPr>
            <a:spLocks noGrp="1"/>
          </p:cNvSpPr>
          <p:nvPr>
            <p:ph type="dt" sz="half" idx="10"/>
          </p:nvPr>
        </p:nvSpPr>
        <p:spPr/>
        <p:txBody>
          <a:bodyPr/>
          <a:lstStyle/>
          <a:p>
            <a:fld id="{BC598F14-1262-794C-92F2-E0B2E763603D}" type="datetimeFigureOut">
              <a:rPr lang="en-US" smtClean="0"/>
              <a:t>7/10/24</a:t>
            </a:fld>
            <a:endParaRPr lang="en-US" dirty="0"/>
          </a:p>
        </p:txBody>
      </p:sp>
      <p:sp>
        <p:nvSpPr>
          <p:cNvPr id="5" name="Footer Placeholder 4">
            <a:extLst>
              <a:ext uri="{FF2B5EF4-FFF2-40B4-BE49-F238E27FC236}">
                <a16:creationId xmlns:a16="http://schemas.microsoft.com/office/drawing/2014/main" id="{0173898D-070C-2330-2AF1-CD4F684A65B9}"/>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248444EC-A326-64FF-C9C5-177683110909}"/>
              </a:ext>
            </a:extLst>
          </p:cNvPr>
          <p:cNvSpPr>
            <a:spLocks noGrp="1"/>
          </p:cNvSpPr>
          <p:nvPr>
            <p:ph type="sldNum" sz="quarter" idx="12"/>
          </p:nvPr>
        </p:nvSpPr>
        <p:spPr/>
        <p:txBody>
          <a:bodyPr/>
          <a:lstStyle/>
          <a:p>
            <a:fld id="{DB93B211-7C65-0841-9B58-E4955C00C94C}" type="slidenum">
              <a:rPr lang="en-US" smtClean="0"/>
              <a:t>‹#›</a:t>
            </a:fld>
            <a:endParaRPr lang="en-US" dirty="0"/>
          </a:p>
        </p:txBody>
      </p:sp>
    </p:spTree>
    <p:extLst>
      <p:ext uri="{BB962C8B-B14F-4D97-AF65-F5344CB8AC3E}">
        <p14:creationId xmlns:p14="http://schemas.microsoft.com/office/powerpoint/2010/main" val="177667939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Disclosure slides">
  <p:cSld name="Disclosure slides">
    <p:spTree>
      <p:nvGrpSpPr>
        <p:cNvPr id="1" name="Shape 98"/>
        <p:cNvGrpSpPr/>
        <p:nvPr/>
      </p:nvGrpSpPr>
      <p:grpSpPr>
        <a:xfrm>
          <a:off x="0" y="0"/>
          <a:ext cx="0" cy="0"/>
          <a:chOff x="0" y="0"/>
          <a:chExt cx="0" cy="0"/>
        </a:xfrm>
      </p:grpSpPr>
      <p:sp>
        <p:nvSpPr>
          <p:cNvPr id="99" name="Google Shape;99;p64"/>
          <p:cNvSpPr/>
          <p:nvPr/>
        </p:nvSpPr>
        <p:spPr>
          <a:xfrm>
            <a:off x="0" y="-9113"/>
            <a:ext cx="12192000" cy="6900672"/>
          </a:xfrm>
          <a:prstGeom prst="rect">
            <a:avLst/>
          </a:prstGeom>
          <a:solidFill>
            <a:schemeClr val="dk2"/>
          </a:solidFill>
          <a:ln>
            <a:noFill/>
          </a:ln>
        </p:spPr>
        <p:txBody>
          <a:bodyPr spcFirstLastPara="1" wrap="square" lIns="121900" tIns="60933" rIns="121900" bIns="60933" anchor="ctr" anchorCtr="0">
            <a:noAutofit/>
          </a:bodyPr>
          <a:lstStyle/>
          <a:p>
            <a:pPr marL="0" marR="0" lvl="0" indent="0" algn="ctr" rtl="0">
              <a:lnSpc>
                <a:spcPct val="100000"/>
              </a:lnSpc>
              <a:spcBef>
                <a:spcPts val="0"/>
              </a:spcBef>
              <a:spcAft>
                <a:spcPts val="0"/>
              </a:spcAft>
              <a:buNone/>
            </a:pPr>
            <a:endParaRPr sz="1867" b="0" i="0" u="none" strike="noStrike" cap="none" dirty="0">
              <a:solidFill>
                <a:srgbClr val="FFFFFF"/>
              </a:solidFill>
              <a:latin typeface="Arial"/>
              <a:ea typeface="Arial"/>
              <a:cs typeface="Arial"/>
              <a:sym typeface="Arial"/>
            </a:endParaRPr>
          </a:p>
        </p:txBody>
      </p:sp>
      <p:sp>
        <p:nvSpPr>
          <p:cNvPr id="100" name="Google Shape;100;p64"/>
          <p:cNvSpPr txBox="1">
            <a:spLocks noGrp="1"/>
          </p:cNvSpPr>
          <p:nvPr>
            <p:ph type="body" idx="1"/>
          </p:nvPr>
        </p:nvSpPr>
        <p:spPr>
          <a:xfrm>
            <a:off x="304800" y="1371600"/>
            <a:ext cx="5608320" cy="4754563"/>
          </a:xfrm>
          <a:prstGeom prst="rect">
            <a:avLst/>
          </a:prstGeom>
          <a:noFill/>
          <a:ln>
            <a:noFill/>
          </a:ln>
        </p:spPr>
        <p:txBody>
          <a:bodyPr spcFirstLastPara="1" wrap="square" lIns="91425" tIns="45700" rIns="91425" bIns="45700" anchor="t" anchorCtr="0">
            <a:noAutofit/>
          </a:bodyPr>
          <a:lstStyle>
            <a:lvl1pPr marL="609585" lvl="0" indent="-304792" algn="l">
              <a:spcBef>
                <a:spcPts val="0"/>
              </a:spcBef>
              <a:spcAft>
                <a:spcPts val="0"/>
              </a:spcAft>
              <a:buClr>
                <a:schemeClr val="dk1"/>
              </a:buClr>
              <a:buSzPts val="2400"/>
              <a:buNone/>
              <a:defRPr sz="3200"/>
            </a:lvl1pPr>
            <a:lvl2pPr marL="1219170" lvl="1" indent="-474121" algn="l">
              <a:spcBef>
                <a:spcPts val="800"/>
              </a:spcBef>
              <a:spcAft>
                <a:spcPts val="0"/>
              </a:spcAft>
              <a:buClr>
                <a:schemeClr val="dk1"/>
              </a:buClr>
              <a:buSzPts val="2000"/>
              <a:buChar char="–"/>
              <a:defRPr sz="2667"/>
            </a:lvl2pPr>
            <a:lvl3pPr marL="1828754" lvl="2" indent="-411470" algn="l">
              <a:lnSpc>
                <a:spcPct val="100000"/>
              </a:lnSpc>
              <a:spcBef>
                <a:spcPts val="800"/>
              </a:spcBef>
              <a:spcAft>
                <a:spcPts val="0"/>
              </a:spcAft>
              <a:buClr>
                <a:schemeClr val="dk1"/>
              </a:buClr>
              <a:buSzPts val="1260"/>
              <a:buChar char="◆"/>
              <a:defRPr sz="2400"/>
            </a:lvl3pPr>
            <a:lvl4pPr marL="2438339" lvl="3" indent="-440256" algn="l">
              <a:spcBef>
                <a:spcPts val="800"/>
              </a:spcBef>
              <a:spcAft>
                <a:spcPts val="0"/>
              </a:spcAft>
              <a:buClr>
                <a:schemeClr val="dk1"/>
              </a:buClr>
              <a:buSzPts val="1600"/>
              <a:buChar char="–"/>
              <a:defRPr sz="2133"/>
            </a:lvl4pPr>
            <a:lvl5pPr marL="3047924" lvl="4" indent="-440256" algn="l">
              <a:spcBef>
                <a:spcPts val="800"/>
              </a:spcBef>
              <a:spcAft>
                <a:spcPts val="0"/>
              </a:spcAft>
              <a:buClr>
                <a:schemeClr val="dk1"/>
              </a:buClr>
              <a:buSzPts val="1600"/>
              <a:buChar char="»"/>
              <a:defRPr sz="2133"/>
            </a:lvl5pPr>
            <a:lvl6pPr marL="3657509" lvl="5" indent="-457189" algn="l">
              <a:spcBef>
                <a:spcPts val="800"/>
              </a:spcBef>
              <a:spcAft>
                <a:spcPts val="0"/>
              </a:spcAft>
              <a:buClr>
                <a:schemeClr val="dk1"/>
              </a:buClr>
              <a:buSzPts val="1800"/>
              <a:buChar char="•"/>
              <a:defRPr sz="2400"/>
            </a:lvl6pPr>
            <a:lvl7pPr marL="4267093" lvl="6" indent="-457189" algn="l">
              <a:spcBef>
                <a:spcPts val="480"/>
              </a:spcBef>
              <a:spcAft>
                <a:spcPts val="0"/>
              </a:spcAft>
              <a:buClr>
                <a:schemeClr val="dk1"/>
              </a:buClr>
              <a:buSzPts val="1800"/>
              <a:buChar char="•"/>
              <a:defRPr sz="2400"/>
            </a:lvl7pPr>
            <a:lvl8pPr marL="4876678" lvl="7" indent="-457189" algn="l">
              <a:spcBef>
                <a:spcPts val="480"/>
              </a:spcBef>
              <a:spcAft>
                <a:spcPts val="0"/>
              </a:spcAft>
              <a:buClr>
                <a:schemeClr val="dk1"/>
              </a:buClr>
              <a:buSzPts val="1800"/>
              <a:buChar char="•"/>
              <a:defRPr sz="2400"/>
            </a:lvl8pPr>
            <a:lvl9pPr marL="5486263" lvl="8" indent="-457189" algn="l">
              <a:spcBef>
                <a:spcPts val="480"/>
              </a:spcBef>
              <a:spcAft>
                <a:spcPts val="0"/>
              </a:spcAft>
              <a:buClr>
                <a:schemeClr val="dk1"/>
              </a:buClr>
              <a:buSzPts val="1800"/>
              <a:buChar char="•"/>
              <a:defRPr sz="2400"/>
            </a:lvl9pPr>
          </a:lstStyle>
          <a:p>
            <a:endParaRPr/>
          </a:p>
        </p:txBody>
      </p:sp>
      <p:sp>
        <p:nvSpPr>
          <p:cNvPr id="101" name="Google Shape;101;p64"/>
          <p:cNvSpPr txBox="1">
            <a:spLocks noGrp="1"/>
          </p:cNvSpPr>
          <p:nvPr>
            <p:ph type="body" idx="2"/>
          </p:nvPr>
        </p:nvSpPr>
        <p:spPr>
          <a:xfrm>
            <a:off x="6278880" y="1371600"/>
            <a:ext cx="5608320" cy="4754563"/>
          </a:xfrm>
          <a:prstGeom prst="rect">
            <a:avLst/>
          </a:prstGeom>
          <a:noFill/>
          <a:ln>
            <a:noFill/>
          </a:ln>
        </p:spPr>
        <p:txBody>
          <a:bodyPr spcFirstLastPara="1" wrap="square" lIns="91425" tIns="45700" rIns="91425" bIns="45700" anchor="t" anchorCtr="0">
            <a:noAutofit/>
          </a:bodyPr>
          <a:lstStyle>
            <a:lvl1pPr marL="609585" lvl="0" indent="-304792" algn="l">
              <a:spcBef>
                <a:spcPts val="0"/>
              </a:spcBef>
              <a:spcAft>
                <a:spcPts val="0"/>
              </a:spcAft>
              <a:buClr>
                <a:schemeClr val="dk1"/>
              </a:buClr>
              <a:buSzPts val="2400"/>
              <a:buNone/>
              <a:defRPr sz="3200"/>
            </a:lvl1pPr>
            <a:lvl2pPr marL="1219170" lvl="1" indent="-474121" algn="l">
              <a:spcBef>
                <a:spcPts val="800"/>
              </a:spcBef>
              <a:spcAft>
                <a:spcPts val="0"/>
              </a:spcAft>
              <a:buClr>
                <a:schemeClr val="dk1"/>
              </a:buClr>
              <a:buSzPts val="2000"/>
              <a:buChar char="–"/>
              <a:defRPr sz="2667"/>
            </a:lvl2pPr>
            <a:lvl3pPr marL="1828754" lvl="2" indent="-411470" algn="l">
              <a:lnSpc>
                <a:spcPct val="100000"/>
              </a:lnSpc>
              <a:spcBef>
                <a:spcPts val="800"/>
              </a:spcBef>
              <a:spcAft>
                <a:spcPts val="0"/>
              </a:spcAft>
              <a:buClr>
                <a:schemeClr val="dk1"/>
              </a:buClr>
              <a:buSzPts val="1260"/>
              <a:buChar char="◆"/>
              <a:defRPr sz="2400"/>
            </a:lvl3pPr>
            <a:lvl4pPr marL="2438339" lvl="3" indent="-440256" algn="l">
              <a:spcBef>
                <a:spcPts val="800"/>
              </a:spcBef>
              <a:spcAft>
                <a:spcPts val="0"/>
              </a:spcAft>
              <a:buClr>
                <a:schemeClr val="dk1"/>
              </a:buClr>
              <a:buSzPts val="1600"/>
              <a:buChar char="–"/>
              <a:defRPr sz="2133"/>
            </a:lvl4pPr>
            <a:lvl5pPr marL="3047924" lvl="4" indent="-440256" algn="l">
              <a:spcBef>
                <a:spcPts val="800"/>
              </a:spcBef>
              <a:spcAft>
                <a:spcPts val="0"/>
              </a:spcAft>
              <a:buClr>
                <a:schemeClr val="dk1"/>
              </a:buClr>
              <a:buSzPts val="1600"/>
              <a:buChar char="»"/>
              <a:defRPr sz="2133"/>
            </a:lvl5pPr>
            <a:lvl6pPr marL="3657509" lvl="5" indent="-457189" algn="l">
              <a:spcBef>
                <a:spcPts val="800"/>
              </a:spcBef>
              <a:spcAft>
                <a:spcPts val="0"/>
              </a:spcAft>
              <a:buClr>
                <a:schemeClr val="dk1"/>
              </a:buClr>
              <a:buSzPts val="1800"/>
              <a:buChar char="•"/>
              <a:defRPr sz="2400"/>
            </a:lvl6pPr>
            <a:lvl7pPr marL="4267093" lvl="6" indent="-457189" algn="l">
              <a:spcBef>
                <a:spcPts val="480"/>
              </a:spcBef>
              <a:spcAft>
                <a:spcPts val="0"/>
              </a:spcAft>
              <a:buClr>
                <a:schemeClr val="dk1"/>
              </a:buClr>
              <a:buSzPts val="1800"/>
              <a:buChar char="•"/>
              <a:defRPr sz="2400"/>
            </a:lvl7pPr>
            <a:lvl8pPr marL="4876678" lvl="7" indent="-457189" algn="l">
              <a:spcBef>
                <a:spcPts val="480"/>
              </a:spcBef>
              <a:spcAft>
                <a:spcPts val="0"/>
              </a:spcAft>
              <a:buClr>
                <a:schemeClr val="dk1"/>
              </a:buClr>
              <a:buSzPts val="1800"/>
              <a:buChar char="•"/>
              <a:defRPr sz="2400"/>
            </a:lvl8pPr>
            <a:lvl9pPr marL="5486263" lvl="8" indent="-457189" algn="l">
              <a:spcBef>
                <a:spcPts val="480"/>
              </a:spcBef>
              <a:spcAft>
                <a:spcPts val="0"/>
              </a:spcAft>
              <a:buClr>
                <a:schemeClr val="dk1"/>
              </a:buClr>
              <a:buSzPts val="1800"/>
              <a:buChar char="•"/>
              <a:defRPr sz="2400"/>
            </a:lvl9pPr>
          </a:lstStyle>
          <a:p>
            <a:endParaRPr/>
          </a:p>
        </p:txBody>
      </p:sp>
      <p:sp>
        <p:nvSpPr>
          <p:cNvPr id="102" name="Google Shape;102;p64"/>
          <p:cNvSpPr txBox="1">
            <a:spLocks noGrp="1"/>
          </p:cNvSpPr>
          <p:nvPr>
            <p:ph type="title"/>
          </p:nvPr>
        </p:nvSpPr>
        <p:spPr>
          <a:xfrm>
            <a:off x="243840" y="57151"/>
            <a:ext cx="11704320" cy="9906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Clr>
                <a:schemeClr val="accent1"/>
              </a:buClr>
              <a:buSzPts val="2400"/>
              <a:buFont typeface="Arial"/>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3" name="Google Shape;103;p64"/>
          <p:cNvSpPr txBox="1">
            <a:spLocks noGrp="1"/>
          </p:cNvSpPr>
          <p:nvPr>
            <p:ph type="ftr" idx="11"/>
          </p:nvPr>
        </p:nvSpPr>
        <p:spPr>
          <a:xfrm>
            <a:off x="243840" y="6356351"/>
            <a:ext cx="9997440" cy="365125"/>
          </a:xfrm>
          <a:prstGeom prst="rect">
            <a:avLst/>
          </a:prstGeom>
          <a:noFill/>
          <a:ln>
            <a:noFill/>
          </a:ln>
        </p:spPr>
        <p:txBody>
          <a:bodyPr spcFirstLastPara="1" wrap="square" lIns="45700" tIns="45700" rIns="91425" bIns="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Tree>
    <p:extLst>
      <p:ext uri="{BB962C8B-B14F-4D97-AF65-F5344CB8AC3E}">
        <p14:creationId xmlns:p14="http://schemas.microsoft.com/office/powerpoint/2010/main" val="176761711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0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592738" y="627063"/>
            <a:ext cx="2868084" cy="62357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86369" y="627063"/>
            <a:ext cx="8403167" cy="62357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110701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01.xml><?xml version="1.0" encoding="utf-8"?>
<p:sldLayout xmlns:a="http://schemas.openxmlformats.org/drawingml/2006/main" xmlns:r="http://schemas.openxmlformats.org/officeDocument/2006/relationships" xmlns:p="http://schemas.openxmlformats.org/presentationml/2006/main" type="objAndTx" preserve="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986368" y="627068"/>
            <a:ext cx="11474451" cy="1260475"/>
          </a:xfrm>
        </p:spPr>
        <p:txBody>
          <a:bodyPr/>
          <a:lstStyle/>
          <a:p>
            <a:r>
              <a:rPr lang="en-US"/>
              <a:t>Click to edit Master title style</a:t>
            </a:r>
          </a:p>
        </p:txBody>
      </p:sp>
      <p:sp>
        <p:nvSpPr>
          <p:cNvPr id="3" name="Content Placeholder 2"/>
          <p:cNvSpPr>
            <a:spLocks noGrp="1"/>
          </p:cNvSpPr>
          <p:nvPr>
            <p:ph sz="half" idx="1"/>
          </p:nvPr>
        </p:nvSpPr>
        <p:spPr>
          <a:xfrm>
            <a:off x="986369" y="2101854"/>
            <a:ext cx="5634567" cy="47609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824138" y="2101854"/>
            <a:ext cx="5636684" cy="47609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5420580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0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912286" y="227013"/>
            <a:ext cx="10358967" cy="1143000"/>
          </a:xfrm>
        </p:spPr>
        <p:txBody>
          <a:bodyPr/>
          <a:lstStyle/>
          <a:p>
            <a:r>
              <a:rPr lang="en-US"/>
              <a:t>Click to edit Master title style</a:t>
            </a:r>
          </a:p>
        </p:txBody>
      </p:sp>
      <p:sp>
        <p:nvSpPr>
          <p:cNvPr id="3" name="Table Placeholder 2"/>
          <p:cNvSpPr>
            <a:spLocks noGrp="1"/>
          </p:cNvSpPr>
          <p:nvPr>
            <p:ph type="tbl" idx="1"/>
          </p:nvPr>
        </p:nvSpPr>
        <p:spPr>
          <a:xfrm>
            <a:off x="912286" y="1416053"/>
            <a:ext cx="10358967" cy="4799013"/>
          </a:xfrm>
        </p:spPr>
        <p:txBody>
          <a:bodyPr/>
          <a:lstStyle/>
          <a:p>
            <a:pPr lvl="0"/>
            <a:endParaRPr lang="en-US" noProof="0"/>
          </a:p>
        </p:txBody>
      </p:sp>
    </p:spTree>
    <p:extLst>
      <p:ext uri="{BB962C8B-B14F-4D97-AF65-F5344CB8AC3E}">
        <p14:creationId xmlns:p14="http://schemas.microsoft.com/office/powerpoint/2010/main" val="377940544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03.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914400" y="228600"/>
            <a:ext cx="10363200" cy="1219200"/>
          </a:xfrm>
        </p:spPr>
        <p:txBody>
          <a:bodyPr/>
          <a:lstStyle/>
          <a:p>
            <a:r>
              <a:rPr lang="en-US"/>
              <a:t>Click to edit Master title style</a:t>
            </a:r>
          </a:p>
        </p:txBody>
      </p:sp>
      <p:sp>
        <p:nvSpPr>
          <p:cNvPr id="3" name="Chart Placeholder 2"/>
          <p:cNvSpPr>
            <a:spLocks noGrp="1"/>
          </p:cNvSpPr>
          <p:nvPr>
            <p:ph type="chart" idx="1"/>
          </p:nvPr>
        </p:nvSpPr>
        <p:spPr>
          <a:xfrm>
            <a:off x="914400" y="1828800"/>
            <a:ext cx="10363200" cy="4114800"/>
          </a:xfrm>
        </p:spPr>
        <p:txBody>
          <a:bodyPr/>
          <a:lstStyle/>
          <a:p>
            <a:pPr lvl="0"/>
            <a:endParaRPr lang="en-US" noProof="0"/>
          </a:p>
        </p:txBody>
      </p:sp>
      <p:sp>
        <p:nvSpPr>
          <p:cNvPr id="4" name="Rectangle 4"/>
          <p:cNvSpPr>
            <a:spLocks noGrp="1" noChangeArrowheads="1"/>
          </p:cNvSpPr>
          <p:nvPr>
            <p:ph type="dt" sz="half" idx="10"/>
          </p:nvPr>
        </p:nvSpPr>
        <p:spPr>
          <a:xfrm>
            <a:off x="914400" y="6248400"/>
            <a:ext cx="2540000" cy="457200"/>
          </a:xfrm>
          <a:prstGeom prst="rect">
            <a:avLst/>
          </a:prstGeom>
          <a:ln/>
        </p:spPr>
        <p:txBody>
          <a:bodyPr/>
          <a:lstStyle>
            <a:lvl1pPr>
              <a:defRPr/>
            </a:lvl1pPr>
          </a:lstStyle>
          <a:p>
            <a:pPr>
              <a:defRPr/>
            </a:pPr>
            <a:endParaRPr lang="en-US"/>
          </a:p>
        </p:txBody>
      </p:sp>
      <p:sp>
        <p:nvSpPr>
          <p:cNvPr id="5" name="Rectangle 5"/>
          <p:cNvSpPr>
            <a:spLocks noGrp="1" noChangeArrowheads="1"/>
          </p:cNvSpPr>
          <p:nvPr>
            <p:ph type="ftr" sz="quarter" idx="11"/>
          </p:nvPr>
        </p:nvSpPr>
        <p:spPr>
          <a:xfrm>
            <a:off x="4165600" y="6248400"/>
            <a:ext cx="3860800" cy="457200"/>
          </a:xfrm>
          <a:prstGeom prst="rect">
            <a:avLst/>
          </a:prstGeom>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xfrm>
            <a:off x="8737600" y="6248400"/>
            <a:ext cx="2540000" cy="457200"/>
          </a:xfrm>
          <a:prstGeom prst="rect">
            <a:avLst/>
          </a:prstGeom>
          <a:ln/>
        </p:spPr>
        <p:txBody>
          <a:bodyPr/>
          <a:lstStyle>
            <a:lvl1pPr>
              <a:defRPr/>
            </a:lvl1pPr>
          </a:lstStyle>
          <a:p>
            <a:fld id="{0A90E337-F800-1146-8455-677861B99144}" type="slidenum">
              <a:rPr lang="en-US" altLang="x-none"/>
              <a:pPr/>
              <a:t>‹#›</a:t>
            </a:fld>
            <a:endParaRPr lang="en-US" altLang="x-none"/>
          </a:p>
        </p:txBody>
      </p:sp>
    </p:spTree>
    <p:extLst>
      <p:ext uri="{BB962C8B-B14F-4D97-AF65-F5344CB8AC3E}">
        <p14:creationId xmlns:p14="http://schemas.microsoft.com/office/powerpoint/2010/main" val="3671178070"/>
      </p:ext>
    </p:extLst>
  </p:cSld>
  <p:clrMapOvr>
    <a:masterClrMapping/>
  </p:clrMapOvr>
  <p:transition spd="slow" advClick="0"/>
</p:sldLayout>
</file>

<file path=ppt/slideLayouts/slideLayout204.xml><?xml version="1.0" encoding="utf-8"?>
<p:sldLayout xmlns:a="http://schemas.openxmlformats.org/drawingml/2006/main" xmlns:r="http://schemas.openxmlformats.org/officeDocument/2006/relationships" xmlns:p="http://schemas.openxmlformats.org/presentationml/2006/main" type="titleOnly" preserve="1">
  <p:cSld name="Keypoint Question And Char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question"/>
          <p:cNvSpPr>
            <a:spLocks noGrp="1"/>
          </p:cNvSpPr>
          <p:nvPr>
            <p:ph type="body" idx="10" hasCustomPrompt="1"/>
          </p:nvPr>
        </p:nvSpPr>
        <p:spPr>
          <a:xfrm>
            <a:off x="912283" y="1522413"/>
            <a:ext cx="10367432" cy="685800"/>
          </a:xfrm>
        </p:spPr>
        <p:txBody>
          <a:bodyPr/>
          <a:lstStyle>
            <a:lvl1pPr marL="0" indent="0" algn="l" defTabSz="412750" rtl="0" eaLnBrk="0" fontAlgn="base" hangingPunct="0">
              <a:spcBef>
                <a:spcPct val="30000"/>
              </a:spcBef>
              <a:buClr>
                <a:srgbClr val="000000"/>
              </a:buClr>
              <a:buFontTx/>
              <a:buNone/>
              <a:defRPr/>
            </a:lvl1pPr>
            <a:lvl2pPr marL="522288" indent="0" algn="l" defTabSz="412750" rtl="0" eaLnBrk="0" fontAlgn="base" hangingPunct="0">
              <a:spcBef>
                <a:spcPct val="30000"/>
              </a:spcBef>
              <a:buClr>
                <a:srgbClr val="000000"/>
              </a:buClr>
              <a:buFontTx/>
              <a:buNone/>
              <a:defRPr/>
            </a:lvl2pPr>
            <a:lvl3pPr marL="979488" indent="0" algn="l" defTabSz="412750" rtl="0" eaLnBrk="0" fontAlgn="base" hangingPunct="0">
              <a:spcBef>
                <a:spcPct val="30000"/>
              </a:spcBef>
              <a:buClr>
                <a:srgbClr val="000000"/>
              </a:buClr>
              <a:buFontTx/>
              <a:buNone/>
              <a:defRPr/>
            </a:lvl3pPr>
            <a:lvl4pPr marL="1371600" indent="0" algn="l" defTabSz="412750" rtl="0" eaLnBrk="0" fontAlgn="base" hangingPunct="0">
              <a:spcBef>
                <a:spcPct val="30000"/>
              </a:spcBef>
              <a:buClr>
                <a:srgbClr val="000000"/>
              </a:buClr>
              <a:buFontTx/>
              <a:buNone/>
              <a:defRPr/>
            </a:lvl4pPr>
            <a:lvl5pPr marL="1762125" indent="0" algn="l" defTabSz="412750" rtl="0" eaLnBrk="0" fontAlgn="base" hangingPunct="0">
              <a:spcBef>
                <a:spcPct val="30000"/>
              </a:spcBef>
              <a:buClr>
                <a:srgbClr val="000000"/>
              </a:buClr>
              <a:buFontTx/>
              <a:buNone/>
              <a:defRPr/>
            </a:lvl5pPr>
          </a:lstStyle>
          <a:p>
            <a:pPr lvl="0"/>
            <a:r>
              <a:rPr lang="en-US"/>
              <a:t>Click to add question here</a:t>
            </a:r>
          </a:p>
        </p:txBody>
      </p:sp>
      <p:sp>
        <p:nvSpPr>
          <p:cNvPr id="4" name="choices"/>
          <p:cNvSpPr>
            <a:spLocks noGrp="1"/>
          </p:cNvSpPr>
          <p:nvPr>
            <p:ph type="body" sz="quarter" idx="11" hasCustomPrompt="1"/>
          </p:nvPr>
        </p:nvSpPr>
        <p:spPr>
          <a:xfrm>
            <a:off x="912284" y="2360613"/>
            <a:ext cx="4955645" cy="3810000"/>
          </a:xfrm>
          <a:prstGeom prst="rect">
            <a:avLst/>
          </a:prstGeom>
        </p:spPr>
        <p:txBody>
          <a:bodyPr>
            <a:normAutofit/>
          </a:bodyPr>
          <a:lstStyle>
            <a:lvl1pPr marL="612775" indent="-514350" algn="l" defTabSz="412750" rtl="0" eaLnBrk="0" fontAlgn="base" hangingPunct="0">
              <a:spcBef>
                <a:spcPct val="30000"/>
              </a:spcBef>
              <a:buClr>
                <a:srgbClr val="000000"/>
              </a:buClr>
              <a:buAutoNum type="arabicPeriod"/>
              <a:defRPr/>
            </a:lvl1pPr>
            <a:lvl2pPr marL="1036638" indent="-514350" algn="l" defTabSz="412750" rtl="0" eaLnBrk="0" fontAlgn="base" hangingPunct="0">
              <a:spcBef>
                <a:spcPct val="30000"/>
              </a:spcBef>
              <a:buClr>
                <a:srgbClr val="000000"/>
              </a:buClr>
              <a:buAutoNum type="arabicPeriod"/>
              <a:defRPr/>
            </a:lvl2pPr>
            <a:lvl3pPr marL="1436688" indent="-457200" algn="l" defTabSz="412750" rtl="0" eaLnBrk="0" fontAlgn="base" hangingPunct="0">
              <a:spcBef>
                <a:spcPct val="30000"/>
              </a:spcBef>
              <a:buClr>
                <a:srgbClr val="000000"/>
              </a:buClr>
              <a:buAutoNum type="arabicPeriod"/>
              <a:defRPr/>
            </a:lvl3pPr>
            <a:lvl4pPr marL="1828800" indent="-457200" algn="l" defTabSz="412750" rtl="0" eaLnBrk="0" fontAlgn="base" hangingPunct="0">
              <a:spcBef>
                <a:spcPct val="30000"/>
              </a:spcBef>
              <a:buClr>
                <a:srgbClr val="000000"/>
              </a:buClr>
              <a:buAutoNum type="arabicPeriod"/>
              <a:defRPr/>
            </a:lvl4pPr>
            <a:lvl5pPr marL="2219325" indent="-457200" algn="l" defTabSz="412750" rtl="0" eaLnBrk="0" fontAlgn="base" hangingPunct="0">
              <a:spcBef>
                <a:spcPct val="30000"/>
              </a:spcBef>
              <a:buClr>
                <a:srgbClr val="000000"/>
              </a:buClr>
              <a:buAutoNum type="arabicPeriod"/>
              <a:defRPr/>
            </a:lvl5pPr>
          </a:lstStyle>
          <a:p>
            <a:pPr lvl="0"/>
            <a:r>
              <a:rPr lang="en-US"/>
              <a:t>Click to add choices here</a:t>
            </a:r>
          </a:p>
        </p:txBody>
      </p:sp>
      <p:sp>
        <p:nvSpPr>
          <p:cNvPr id="5" name="chartPosition"/>
          <p:cNvSpPr>
            <a:spLocks noGrp="1"/>
          </p:cNvSpPr>
          <p:nvPr>
            <p:ph type="chart" sz="quarter" idx="12"/>
          </p:nvPr>
        </p:nvSpPr>
        <p:spPr>
          <a:xfrm>
            <a:off x="6324072" y="2360613"/>
            <a:ext cx="4955645" cy="3810000"/>
          </a:xfrm>
          <a:prstGeom prst="rect">
            <a:avLst/>
          </a:prstGeom>
        </p:spPr>
        <p:txBody>
          <a:bodyPr/>
          <a:lstStyle/>
          <a:p>
            <a:endParaRPr lang="en-US"/>
          </a:p>
        </p:txBody>
      </p:sp>
    </p:spTree>
    <p:extLst>
      <p:ext uri="{BB962C8B-B14F-4D97-AF65-F5344CB8AC3E}">
        <p14:creationId xmlns:p14="http://schemas.microsoft.com/office/powerpoint/2010/main" val="33716171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05.xml><?xml version="1.0" encoding="utf-8"?>
<p:sldLayout xmlns:a="http://schemas.openxmlformats.org/drawingml/2006/main" xmlns:r="http://schemas.openxmlformats.org/officeDocument/2006/relationships" xmlns:p="http://schemas.openxmlformats.org/presentationml/2006/main" type="titleOnly" preserve="1">
  <p:cSld name="Keypoint Clock Shap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Oval 2" hidden="1"/>
          <p:cNvSpPr/>
          <p:nvPr userDrawn="1">
            <p:custDataLst>
              <p:tags r:id="rId1"/>
            </p:custDataLst>
          </p:nvPr>
        </p:nvSpPr>
        <p:spPr bwMode="auto">
          <a:xfrm>
            <a:off x="10922001" y="5905503"/>
            <a:ext cx="846667" cy="483015"/>
          </a:xfrm>
          <a:prstGeom prst="ellipse">
            <a:avLst/>
          </a:prstGeom>
          <a:solidFill>
            <a:srgbClr val="FFFF00"/>
          </a:solidFill>
          <a:ln w="9525" cap="flat" cmpd="sng" algn="ctr">
            <a:solidFill>
              <a:schemeClr val="tx1"/>
            </a:solidFill>
            <a:prstDash val="solid"/>
            <a:round/>
            <a:headEnd type="none" w="med" len="med"/>
            <a:tailEnd type="none" w="med" len="med"/>
          </a:ln>
          <a:effectLst/>
        </p:spPr>
        <p:txBody>
          <a:bodyPr vert="horz" wrap="none" lIns="0" tIns="0" rIns="0" bIns="0" numCol="1" rtlCol="0" anchor="t" anchorCtr="0" compatLnSpc="1">
            <a:prstTxWarp prst="textNoShape">
              <a:avLst/>
            </a:prstTxWarp>
            <a:noAutofit/>
          </a:bodyPr>
          <a:lstStyle/>
          <a:p>
            <a:pPr marL="0" marR="0" indent="0" algn="l" defTabSz="457200" rtl="0" eaLnBrk="1" fontAlgn="base" latinLnBrk="0" hangingPunct="0">
              <a:lnSpc>
                <a:spcPct val="93000"/>
              </a:lnSpc>
              <a:spcBef>
                <a:spcPct val="0"/>
              </a:spcBef>
              <a:spcAft>
                <a:spcPct val="0"/>
              </a:spcAft>
              <a:buClr>
                <a:srgbClr val="000000"/>
              </a:buClr>
              <a:buSzPct val="45000"/>
              <a:buFont typeface="Wingdings" pitchFamily="2" charset="2"/>
              <a:buNone/>
              <a:tabLst/>
            </a:pPr>
            <a:r>
              <a:rPr kumimoji="0" lang="en-US" sz="2400" b="0" i="0" u="none" strike="noStrike" cap="none" normalizeH="0" baseline="0">
                <a:ln>
                  <a:noFill/>
                </a:ln>
                <a:effectLst/>
                <a:latin typeface="Times New Roman" pitchFamily="18" charset="0"/>
              </a:rPr>
              <a:t>10</a:t>
            </a:r>
          </a:p>
        </p:txBody>
      </p:sp>
    </p:spTree>
    <p:extLst>
      <p:ext uri="{BB962C8B-B14F-4D97-AF65-F5344CB8AC3E}">
        <p14:creationId xmlns:p14="http://schemas.microsoft.com/office/powerpoint/2010/main" val="349740184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Layout>
</file>

<file path=ppt/slideLayouts/slideLayout206.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800"/>
            </a:lvl1pPr>
          </a:lstStyle>
          <a:p>
            <a:r>
              <a:rPr lang="en-US"/>
              <a:t>Click to edit Master title style</a:t>
            </a:r>
            <a:endParaRPr lang="en-GB"/>
          </a:p>
        </p:txBody>
      </p:sp>
      <p:sp>
        <p:nvSpPr>
          <p:cNvPr id="5" name="Content Placeholder 4"/>
          <p:cNvSpPr>
            <a:spLocks noGrp="1"/>
          </p:cNvSpPr>
          <p:nvPr>
            <p:ph sz="quarter" idx="10"/>
          </p:nvPr>
        </p:nvSpPr>
        <p:spPr>
          <a:xfrm>
            <a:off x="207264" y="6322423"/>
            <a:ext cx="5350933" cy="304800"/>
          </a:xfrm>
        </p:spPr>
        <p:txBody>
          <a:bodyPr anchor="b"/>
          <a:lstStyle>
            <a:lvl1pPr marL="0" indent="0">
              <a:spcBef>
                <a:spcPts val="0"/>
              </a:spcBef>
              <a:buNone/>
              <a:defRPr sz="1000"/>
            </a:lvl1pPr>
            <a:lvl2pPr marL="457200" indent="0">
              <a:buNone/>
              <a:defRPr sz="1050"/>
            </a:lvl2pPr>
            <a:lvl3pPr marL="914400" indent="0">
              <a:buNone/>
              <a:defRPr sz="1000"/>
            </a:lvl3pPr>
            <a:lvl4pPr marL="1371600" indent="0">
              <a:buNone/>
              <a:defRPr sz="900"/>
            </a:lvl4pPr>
            <a:lvl5pPr marL="1828800" indent="0">
              <a:buNone/>
              <a:defRPr sz="900"/>
            </a:lvl5pPr>
          </a:lstStyle>
          <a:p>
            <a:pPr lvl="0"/>
            <a:r>
              <a:rPr lang="en-US" dirty="0"/>
              <a:t>Click to edit Master text style</a:t>
            </a:r>
          </a:p>
        </p:txBody>
      </p:sp>
      <p:sp>
        <p:nvSpPr>
          <p:cNvPr id="6" name="Content Placeholder 4"/>
          <p:cNvSpPr>
            <a:spLocks noGrp="1"/>
          </p:cNvSpPr>
          <p:nvPr>
            <p:ph sz="quarter" idx="11"/>
          </p:nvPr>
        </p:nvSpPr>
        <p:spPr>
          <a:xfrm>
            <a:off x="6624320" y="6323295"/>
            <a:ext cx="5350933" cy="304800"/>
          </a:xfrm>
        </p:spPr>
        <p:txBody>
          <a:bodyPr anchor="b"/>
          <a:lstStyle>
            <a:lvl1pPr marL="0" indent="0" algn="r">
              <a:spcBef>
                <a:spcPts val="0"/>
              </a:spcBef>
              <a:buNone/>
              <a:defRPr sz="1000"/>
            </a:lvl1pPr>
            <a:lvl2pPr marL="457200" indent="0">
              <a:buNone/>
              <a:defRPr sz="1050"/>
            </a:lvl2pPr>
            <a:lvl3pPr marL="914400" indent="0">
              <a:buNone/>
              <a:defRPr sz="1000"/>
            </a:lvl3pPr>
            <a:lvl4pPr marL="1371600" indent="0">
              <a:buNone/>
              <a:defRPr sz="900"/>
            </a:lvl4pPr>
            <a:lvl5pPr marL="1828800" indent="0">
              <a:buNone/>
              <a:defRPr sz="900"/>
            </a:lvl5pPr>
          </a:lstStyle>
          <a:p>
            <a:pPr lvl="0"/>
            <a:r>
              <a:rPr lang="en-US" dirty="0"/>
              <a:t>Click to edit Master text style</a:t>
            </a:r>
          </a:p>
        </p:txBody>
      </p:sp>
    </p:spTree>
    <p:extLst>
      <p:ext uri="{BB962C8B-B14F-4D97-AF65-F5344CB8AC3E}">
        <p14:creationId xmlns:p14="http://schemas.microsoft.com/office/powerpoint/2010/main" val="413581156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0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3" name="Picture 2" descr="A picture containing screenshot&#10;&#10;Description automatically generated">
            <a:extLst>
              <a:ext uri="{FF2B5EF4-FFF2-40B4-BE49-F238E27FC236}">
                <a16:creationId xmlns:a16="http://schemas.microsoft.com/office/drawing/2014/main" id="{A339E2B2-F6DA-1D45-B9D8-044B10C238C0}"/>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4098" name="Rectangle 2"/>
          <p:cNvSpPr>
            <a:spLocks noGrp="1" noChangeArrowheads="1"/>
          </p:cNvSpPr>
          <p:nvPr>
            <p:ph type="ctrTitle"/>
          </p:nvPr>
        </p:nvSpPr>
        <p:spPr>
          <a:xfrm>
            <a:off x="914400" y="1981200"/>
            <a:ext cx="10363200" cy="1143000"/>
          </a:xfrm>
        </p:spPr>
        <p:txBody>
          <a:bodyPr/>
          <a:lstStyle>
            <a:lvl1pPr algn="ctr">
              <a:defRPr sz="2300">
                <a:solidFill>
                  <a:srgbClr val="002060"/>
                </a:solidFill>
              </a:defRPr>
            </a:lvl1pPr>
          </a:lstStyle>
          <a:p>
            <a:pPr lvl="0"/>
            <a:r>
              <a:rPr lang="en-US" noProof="0"/>
              <a:t>Click to edit Master title style</a:t>
            </a:r>
          </a:p>
        </p:txBody>
      </p:sp>
      <p:sp>
        <p:nvSpPr>
          <p:cNvPr id="4099" name="Rectangle 3"/>
          <p:cNvSpPr>
            <a:spLocks noGrp="1" noChangeArrowheads="1"/>
          </p:cNvSpPr>
          <p:nvPr>
            <p:ph type="subTitle" idx="1"/>
          </p:nvPr>
        </p:nvSpPr>
        <p:spPr>
          <a:xfrm>
            <a:off x="1828800" y="3886200"/>
            <a:ext cx="8534400" cy="1752600"/>
          </a:xfrm>
        </p:spPr>
        <p:txBody>
          <a:bodyPr/>
          <a:lstStyle>
            <a:lvl1pPr marL="0" indent="0" algn="ctr">
              <a:buFontTx/>
              <a:buNone/>
              <a:defRPr>
                <a:solidFill>
                  <a:srgbClr val="002060"/>
                </a:solidFill>
              </a:defRPr>
            </a:lvl1pPr>
          </a:lstStyle>
          <a:p>
            <a:pPr lvl="0"/>
            <a:r>
              <a:rPr lang="en-US" noProof="0"/>
              <a:t>Click to edit Master subtitle style</a:t>
            </a:r>
          </a:p>
        </p:txBody>
      </p:sp>
    </p:spTree>
    <p:extLst>
      <p:ext uri="{BB962C8B-B14F-4D97-AF65-F5344CB8AC3E}">
        <p14:creationId xmlns:p14="http://schemas.microsoft.com/office/powerpoint/2010/main" val="288792947"/>
      </p:ext>
    </p:extLst>
  </p:cSld>
  <p:clrMapOvr>
    <a:masterClrMapping/>
  </p:clrMapOvr>
  <p:transition spd="slow" advClick="0"/>
</p:sldLayout>
</file>

<file path=ppt/slideLayouts/slideLayout20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52811778"/>
      </p:ext>
    </p:extLst>
  </p:cSld>
  <p:clrMapOvr>
    <a:masterClrMapping/>
  </p:clrMapOvr>
  <p:transition spd="slow" advClick="0"/>
</p:sldLayout>
</file>

<file path=ppt/slideLayouts/slideLayout20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3"/>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8" indent="0">
              <a:buNone/>
              <a:defRPr sz="1800"/>
            </a:lvl2pPr>
            <a:lvl3pPr marL="914415" indent="0">
              <a:buNone/>
              <a:defRPr sz="1600"/>
            </a:lvl3pPr>
            <a:lvl4pPr marL="1371623" indent="0">
              <a:buNone/>
              <a:defRPr sz="1400"/>
            </a:lvl4pPr>
            <a:lvl5pPr marL="1828830" indent="0">
              <a:buNone/>
              <a:defRPr sz="1400"/>
            </a:lvl5pPr>
            <a:lvl6pPr marL="2286038" indent="0">
              <a:buNone/>
              <a:defRPr sz="1400"/>
            </a:lvl6pPr>
            <a:lvl7pPr marL="2743246" indent="0">
              <a:buNone/>
              <a:defRPr sz="1400"/>
            </a:lvl7pPr>
            <a:lvl8pPr marL="3200453" indent="0">
              <a:buNone/>
              <a:defRPr sz="1400"/>
            </a:lvl8pPr>
            <a:lvl9pPr marL="3657661" indent="0">
              <a:buNone/>
              <a:defRPr sz="1400"/>
            </a:lvl9pPr>
          </a:lstStyle>
          <a:p>
            <a:pPr lvl="0"/>
            <a:r>
              <a:rPr lang="en-US"/>
              <a:t>Click to edit Master text styles</a:t>
            </a:r>
          </a:p>
        </p:txBody>
      </p:sp>
    </p:spTree>
    <p:extLst>
      <p:ext uri="{BB962C8B-B14F-4D97-AF65-F5344CB8AC3E}">
        <p14:creationId xmlns:p14="http://schemas.microsoft.com/office/powerpoint/2010/main" val="936854803"/>
      </p:ext>
    </p:extLst>
  </p:cSld>
  <p:clrMapOvr>
    <a:masterClrMapping/>
  </p:clrMapOvr>
  <p:transition spd="slow" advClick="0"/>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15" name="Content Placeholder 2"/>
          <p:cNvSpPr>
            <a:spLocks noGrp="1"/>
          </p:cNvSpPr>
          <p:nvPr>
            <p:ph idx="1"/>
          </p:nvPr>
        </p:nvSpPr>
        <p:spPr>
          <a:xfrm>
            <a:off x="304800" y="1253037"/>
            <a:ext cx="11582400" cy="4830763"/>
          </a:xfrm>
          <a:prstGeom prst="rect">
            <a:avLst/>
          </a:prstGeom>
        </p:spPr>
        <p:txBody>
          <a:bodyPr>
            <a:noAutofit/>
          </a:bodyPr>
          <a:lstStyle>
            <a:lvl1pPr marL="315376" indent="-315376">
              <a:lnSpc>
                <a:spcPct val="100000"/>
              </a:lnSpc>
              <a:buFont typeface="Arial" panose="020B0604020202020204" pitchFamily="34" charset="0"/>
              <a:buChar char="•"/>
              <a:defRPr sz="3200" baseline="0"/>
            </a:lvl1pPr>
            <a:lvl2pPr marL="920728" indent="-311143">
              <a:lnSpc>
                <a:spcPct val="100000"/>
              </a:lnSpc>
              <a:buFont typeface="Arial" panose="020B0604020202020204" pitchFamily="34" charset="0"/>
              <a:buChar char="–"/>
              <a:defRPr sz="3200"/>
            </a:lvl2pPr>
            <a:lvl3pPr marL="1530312" indent="-311143">
              <a:lnSpc>
                <a:spcPct val="100000"/>
              </a:lnSpc>
              <a:buSzPct val="70000"/>
              <a:buFont typeface="Wingdings" panose="05000000000000000000" pitchFamily="2" charset="2"/>
              <a:buChar char="Ø"/>
              <a:defRPr sz="3200"/>
            </a:lvl3pPr>
            <a:lvl4pPr>
              <a:defRPr sz="3200"/>
            </a:lvl4pPr>
            <a:lvl5pPr>
              <a:defRPr sz="3200"/>
            </a:lvl5pPr>
          </a:lstStyle>
          <a:p>
            <a:pPr lvl="0"/>
            <a:r>
              <a:rPr lang="en-US" dirty="0"/>
              <a:t>Click to edit Master text styles</a:t>
            </a:r>
          </a:p>
          <a:p>
            <a:pPr lvl="1"/>
            <a:r>
              <a:rPr lang="en-US" dirty="0"/>
              <a:t>Second level</a:t>
            </a:r>
          </a:p>
          <a:p>
            <a:pPr lvl="2"/>
            <a:r>
              <a:rPr lang="en-US" dirty="0"/>
              <a:t>Third level</a:t>
            </a:r>
          </a:p>
        </p:txBody>
      </p:sp>
      <p:sp>
        <p:nvSpPr>
          <p:cNvPr id="18" name="Footer Placeholder 6"/>
          <p:cNvSpPr>
            <a:spLocks noGrp="1"/>
          </p:cNvSpPr>
          <p:nvPr>
            <p:ph type="ftr" sz="quarter" idx="13"/>
          </p:nvPr>
        </p:nvSpPr>
        <p:spPr>
          <a:xfrm>
            <a:off x="126568" y="6419014"/>
            <a:ext cx="10265664" cy="365125"/>
          </a:xfrm>
        </p:spPr>
        <p:txBody>
          <a:bodyPr lIns="45720" tIns="45720" bIns="45720"/>
          <a:lstStyle/>
          <a:p>
            <a:endParaRPr lang="en-US" dirty="0">
              <a:solidFill>
                <a:srgbClr val="000000"/>
              </a:solidFill>
            </a:endParaRPr>
          </a:p>
        </p:txBody>
      </p:sp>
      <p:sp>
        <p:nvSpPr>
          <p:cNvPr id="7" name="Title 1"/>
          <p:cNvSpPr>
            <a:spLocks noGrp="1"/>
          </p:cNvSpPr>
          <p:nvPr>
            <p:ph type="title"/>
          </p:nvPr>
        </p:nvSpPr>
        <p:spPr>
          <a:xfrm>
            <a:off x="121920" y="35787"/>
            <a:ext cx="11948160" cy="990600"/>
          </a:xfrm>
          <a:prstGeom prst="rect">
            <a:avLst/>
          </a:prstGeom>
          <a:ln>
            <a:noFill/>
          </a:ln>
        </p:spPr>
        <p:txBody>
          <a:bodyPr>
            <a:noAutofit/>
          </a:bodyPr>
          <a:lstStyle>
            <a:lvl1pPr>
              <a:defRPr sz="3200">
                <a:solidFill>
                  <a:schemeClr val="accent1"/>
                </a:solidFill>
              </a:defRPr>
            </a:lvl1pPr>
          </a:lstStyle>
          <a:p>
            <a:r>
              <a:rPr lang="en-US" dirty="0"/>
              <a:t>Click to edit Master title style</a:t>
            </a:r>
          </a:p>
        </p:txBody>
      </p:sp>
      <p:cxnSp>
        <p:nvCxnSpPr>
          <p:cNvPr id="9" name="Straight Connector 8"/>
          <p:cNvCxnSpPr/>
          <p:nvPr userDrawn="1"/>
        </p:nvCxnSpPr>
        <p:spPr>
          <a:xfrm>
            <a:off x="0" y="1062633"/>
            <a:ext cx="12192000" cy="0"/>
          </a:xfrm>
          <a:prstGeom prst="line">
            <a:avLst/>
          </a:prstGeom>
          <a:ln>
            <a:solidFill>
              <a:srgbClr val="09345A"/>
            </a:solidFill>
          </a:ln>
        </p:spPr>
        <p:style>
          <a:lnRef idx="2">
            <a:schemeClr val="accent2"/>
          </a:lnRef>
          <a:fillRef idx="0">
            <a:schemeClr val="accent2"/>
          </a:fillRef>
          <a:effectRef idx="1">
            <a:schemeClr val="accent2"/>
          </a:effectRef>
          <a:fontRef idx="minor">
            <a:schemeClr val="tx1"/>
          </a:fontRef>
        </p:style>
      </p:cxnSp>
    </p:spTree>
    <p:extLst>
      <p:ext uri="{BB962C8B-B14F-4D97-AF65-F5344CB8AC3E}">
        <p14:creationId xmlns:p14="http://schemas.microsoft.com/office/powerpoint/2010/main" val="257618120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14400" y="1462088"/>
            <a:ext cx="5080000" cy="5027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462088"/>
            <a:ext cx="5080000" cy="5027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37736310"/>
      </p:ext>
    </p:extLst>
  </p:cSld>
  <p:clrMapOvr>
    <a:masterClrMapping/>
  </p:clrMapOvr>
  <p:transition spd="slow" advClick="0"/>
</p:sldLayout>
</file>

<file path=ppt/slideLayouts/slideLayout2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8" indent="0">
              <a:buNone/>
              <a:defRPr sz="2000" b="1"/>
            </a:lvl2pPr>
            <a:lvl3pPr marL="914415" indent="0">
              <a:buNone/>
              <a:defRPr sz="1800" b="1"/>
            </a:lvl3pPr>
            <a:lvl4pPr marL="1371623" indent="0">
              <a:buNone/>
              <a:defRPr sz="1600" b="1"/>
            </a:lvl4pPr>
            <a:lvl5pPr marL="1828830" indent="0">
              <a:buNone/>
              <a:defRPr sz="1600" b="1"/>
            </a:lvl5pPr>
            <a:lvl6pPr marL="2286038" indent="0">
              <a:buNone/>
              <a:defRPr sz="1600" b="1"/>
            </a:lvl6pPr>
            <a:lvl7pPr marL="2743246" indent="0">
              <a:buNone/>
              <a:defRPr sz="1600" b="1"/>
            </a:lvl7pPr>
            <a:lvl8pPr marL="3200453" indent="0">
              <a:buNone/>
              <a:defRPr sz="1600" b="1"/>
            </a:lvl8pPr>
            <a:lvl9pPr marL="3657661"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8" indent="0">
              <a:buNone/>
              <a:defRPr sz="2000" b="1"/>
            </a:lvl2pPr>
            <a:lvl3pPr marL="914415" indent="0">
              <a:buNone/>
              <a:defRPr sz="1800" b="1"/>
            </a:lvl3pPr>
            <a:lvl4pPr marL="1371623" indent="0">
              <a:buNone/>
              <a:defRPr sz="1600" b="1"/>
            </a:lvl4pPr>
            <a:lvl5pPr marL="1828830" indent="0">
              <a:buNone/>
              <a:defRPr sz="1600" b="1"/>
            </a:lvl5pPr>
            <a:lvl6pPr marL="2286038" indent="0">
              <a:buNone/>
              <a:defRPr sz="1600" b="1"/>
            </a:lvl6pPr>
            <a:lvl7pPr marL="2743246" indent="0">
              <a:buNone/>
              <a:defRPr sz="1600" b="1"/>
            </a:lvl7pPr>
            <a:lvl8pPr marL="3200453" indent="0">
              <a:buNone/>
              <a:defRPr sz="1600" b="1"/>
            </a:lvl8pPr>
            <a:lvl9pPr marL="3657661"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41372595"/>
      </p:ext>
    </p:extLst>
  </p:cSld>
  <p:clrMapOvr>
    <a:masterClrMapping/>
  </p:clrMapOvr>
  <p:transition spd="slow" advClick="0"/>
</p:sldLayout>
</file>

<file path=ppt/slideLayouts/slideLayout2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0" y="0"/>
            <a:ext cx="10972800" cy="1143000"/>
          </a:xfrm>
        </p:spPr>
        <p:txBody>
          <a:bodyPr/>
          <a:lstStyle/>
          <a:p>
            <a:r>
              <a:rPr lang="en-US" dirty="0"/>
              <a:t>Click to edit Master title style</a:t>
            </a:r>
          </a:p>
        </p:txBody>
      </p:sp>
    </p:spTree>
    <p:extLst>
      <p:ext uri="{BB962C8B-B14F-4D97-AF65-F5344CB8AC3E}">
        <p14:creationId xmlns:p14="http://schemas.microsoft.com/office/powerpoint/2010/main" val="3774412781"/>
      </p:ext>
    </p:extLst>
  </p:cSld>
  <p:clrMapOvr>
    <a:masterClrMapping/>
  </p:clrMapOvr>
  <p:transition spd="slow" advClick="0"/>
</p:sldLayout>
</file>

<file path=ppt/slideLayouts/slideLayout2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7793532"/>
      </p:ext>
    </p:extLst>
  </p:cSld>
  <p:clrMapOvr>
    <a:masterClrMapping/>
  </p:clrMapOvr>
  <p:transition spd="slow" advClick="0"/>
</p:sldLayout>
</file>

<file path=ppt/slideLayouts/slideLayout2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9"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9" y="1435103"/>
            <a:ext cx="4011084" cy="4691063"/>
          </a:xfrm>
        </p:spPr>
        <p:txBody>
          <a:bodyPr/>
          <a:lstStyle>
            <a:lvl1pPr marL="0" indent="0">
              <a:buNone/>
              <a:defRPr sz="1400"/>
            </a:lvl1pPr>
            <a:lvl2pPr marL="457208" indent="0">
              <a:buNone/>
              <a:defRPr sz="1200"/>
            </a:lvl2pPr>
            <a:lvl3pPr marL="914415" indent="0">
              <a:buNone/>
              <a:defRPr sz="1000"/>
            </a:lvl3pPr>
            <a:lvl4pPr marL="1371623" indent="0">
              <a:buNone/>
              <a:defRPr sz="900"/>
            </a:lvl4pPr>
            <a:lvl5pPr marL="1828830" indent="0">
              <a:buNone/>
              <a:defRPr sz="900"/>
            </a:lvl5pPr>
            <a:lvl6pPr marL="2286038" indent="0">
              <a:buNone/>
              <a:defRPr sz="900"/>
            </a:lvl6pPr>
            <a:lvl7pPr marL="2743246" indent="0">
              <a:buNone/>
              <a:defRPr sz="900"/>
            </a:lvl7pPr>
            <a:lvl8pPr marL="3200453" indent="0">
              <a:buNone/>
              <a:defRPr sz="900"/>
            </a:lvl8pPr>
            <a:lvl9pPr marL="3657661" indent="0">
              <a:buNone/>
              <a:defRPr sz="900"/>
            </a:lvl9pPr>
          </a:lstStyle>
          <a:p>
            <a:pPr lvl="0"/>
            <a:r>
              <a:rPr lang="en-US"/>
              <a:t>Click to edit Master text styles</a:t>
            </a:r>
          </a:p>
        </p:txBody>
      </p:sp>
    </p:spTree>
    <p:extLst>
      <p:ext uri="{BB962C8B-B14F-4D97-AF65-F5344CB8AC3E}">
        <p14:creationId xmlns:p14="http://schemas.microsoft.com/office/powerpoint/2010/main" val="1008254371"/>
      </p:ext>
    </p:extLst>
  </p:cSld>
  <p:clrMapOvr>
    <a:masterClrMapping/>
  </p:clrMapOvr>
  <p:transition spd="slow" advClick="0"/>
</p:sldLayout>
</file>

<file path=ppt/slideLayouts/slideLayout21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8" indent="0">
              <a:buNone/>
              <a:defRPr sz="2800"/>
            </a:lvl2pPr>
            <a:lvl3pPr marL="914415" indent="0">
              <a:buNone/>
              <a:defRPr sz="2400"/>
            </a:lvl3pPr>
            <a:lvl4pPr marL="1371623" indent="0">
              <a:buNone/>
              <a:defRPr sz="2000"/>
            </a:lvl4pPr>
            <a:lvl5pPr marL="1828830" indent="0">
              <a:buNone/>
              <a:defRPr sz="2000"/>
            </a:lvl5pPr>
            <a:lvl6pPr marL="2286038" indent="0">
              <a:buNone/>
              <a:defRPr sz="2000"/>
            </a:lvl6pPr>
            <a:lvl7pPr marL="2743246" indent="0">
              <a:buNone/>
              <a:defRPr sz="2000"/>
            </a:lvl7pPr>
            <a:lvl8pPr marL="3200453" indent="0">
              <a:buNone/>
              <a:defRPr sz="2000"/>
            </a:lvl8pPr>
            <a:lvl9pPr marL="3657661"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8" indent="0">
              <a:buNone/>
              <a:defRPr sz="1200"/>
            </a:lvl2pPr>
            <a:lvl3pPr marL="914415" indent="0">
              <a:buNone/>
              <a:defRPr sz="1000"/>
            </a:lvl3pPr>
            <a:lvl4pPr marL="1371623" indent="0">
              <a:buNone/>
              <a:defRPr sz="900"/>
            </a:lvl4pPr>
            <a:lvl5pPr marL="1828830" indent="0">
              <a:buNone/>
              <a:defRPr sz="900"/>
            </a:lvl5pPr>
            <a:lvl6pPr marL="2286038" indent="0">
              <a:buNone/>
              <a:defRPr sz="900"/>
            </a:lvl6pPr>
            <a:lvl7pPr marL="2743246" indent="0">
              <a:buNone/>
              <a:defRPr sz="900"/>
            </a:lvl7pPr>
            <a:lvl8pPr marL="3200453" indent="0">
              <a:buNone/>
              <a:defRPr sz="900"/>
            </a:lvl8pPr>
            <a:lvl9pPr marL="3657661" indent="0">
              <a:buNone/>
              <a:defRPr sz="900"/>
            </a:lvl9pPr>
          </a:lstStyle>
          <a:p>
            <a:pPr lvl="0"/>
            <a:r>
              <a:rPr lang="en-US"/>
              <a:t>Click to edit Master text styles</a:t>
            </a:r>
          </a:p>
        </p:txBody>
      </p:sp>
    </p:spTree>
    <p:extLst>
      <p:ext uri="{BB962C8B-B14F-4D97-AF65-F5344CB8AC3E}">
        <p14:creationId xmlns:p14="http://schemas.microsoft.com/office/powerpoint/2010/main" val="880441424"/>
      </p:ext>
    </p:extLst>
  </p:cSld>
  <p:clrMapOvr>
    <a:masterClrMapping/>
  </p:clrMapOvr>
  <p:transition spd="slow" advClick="0"/>
</p:sldLayout>
</file>

<file path=ppt/slideLayouts/slideLayout2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52576092"/>
      </p:ext>
    </p:extLst>
  </p:cSld>
  <p:clrMapOvr>
    <a:masterClrMapping/>
  </p:clrMapOvr>
  <p:transition spd="slow" advClick="0"/>
</p:sldLayout>
</file>

<file path=ppt/slideLayouts/slideLayout2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6800" y="0"/>
            <a:ext cx="2590800" cy="64897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14401" y="0"/>
            <a:ext cx="7569200" cy="64897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66828883"/>
      </p:ext>
    </p:extLst>
  </p:cSld>
  <p:clrMapOvr>
    <a:masterClrMapping/>
  </p:clrMapOvr>
  <p:transition spd="slow" advClick="0"/>
</p:sldLayout>
</file>

<file path=ppt/slideLayouts/slideLayout218.xml><?xml version="1.0" encoding="utf-8"?>
<p:sldLayout xmlns:a="http://schemas.openxmlformats.org/drawingml/2006/main" xmlns:r="http://schemas.openxmlformats.org/officeDocument/2006/relationships" xmlns:p="http://schemas.openxmlformats.org/presentationml/2006/main" userDrawn="1">
  <p:cSld name="NEW Title Only">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GB"/>
          </a:p>
        </p:txBody>
      </p:sp>
      <p:sp>
        <p:nvSpPr>
          <p:cNvPr id="7" name="Text Placeholder 6"/>
          <p:cNvSpPr>
            <a:spLocks noGrp="1"/>
          </p:cNvSpPr>
          <p:nvPr>
            <p:ph type="body" sz="quarter" idx="12"/>
          </p:nvPr>
        </p:nvSpPr>
        <p:spPr>
          <a:xfrm>
            <a:off x="630769" y="6631088"/>
            <a:ext cx="7738116" cy="153888"/>
          </a:xfrm>
        </p:spPr>
        <p:txBody>
          <a:bodyPr lIns="0" tIns="0" rIns="0" bIns="0" anchor="b">
            <a:spAutoFit/>
          </a:bodyPr>
          <a:lstStyle>
            <a:lvl1pPr marL="0" indent="0">
              <a:spcBef>
                <a:spcPts val="0"/>
              </a:spcBef>
              <a:buFontTx/>
              <a:buNone/>
              <a:defRPr sz="1000">
                <a:solidFill>
                  <a:srgbClr val="000066"/>
                </a:solidFill>
              </a:defRPr>
            </a:lvl1pPr>
          </a:lstStyle>
          <a:p>
            <a:pPr lvl="0"/>
            <a:r>
              <a:rPr lang="en-US" dirty="0"/>
              <a:t>Click to edit Master text styles</a:t>
            </a:r>
            <a:endParaRPr lang="en-GB" dirty="0"/>
          </a:p>
        </p:txBody>
      </p:sp>
      <p:sp>
        <p:nvSpPr>
          <p:cNvPr id="5" name="Slide Number Placeholder 2"/>
          <p:cNvSpPr>
            <a:spLocks noGrp="1"/>
          </p:cNvSpPr>
          <p:nvPr>
            <p:ph type="sldNum" sz="quarter" idx="13"/>
          </p:nvPr>
        </p:nvSpPr>
        <p:spPr>
          <a:xfrm>
            <a:off x="4233" y="6489703"/>
            <a:ext cx="5334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FFFFFF"/>
                </a:solidFill>
                <a:cs typeface="+mn-cs"/>
              </a:defRPr>
            </a:lvl1pPr>
          </a:lstStyle>
          <a:p>
            <a:pPr>
              <a:defRPr/>
            </a:pPr>
            <a:fld id="{796EC0D8-CF13-B54F-AABB-1280F8E58F14}" type="slidenum">
              <a:rPr lang="en-GB">
                <a:cs typeface="ＭＳ Ｐゴシック"/>
              </a:rPr>
              <a:pPr>
                <a:defRPr/>
              </a:pPr>
              <a:t>‹#›</a:t>
            </a:fld>
            <a:endParaRPr lang="en-GB">
              <a:cs typeface="ＭＳ Ｐゴシック"/>
            </a:endParaRPr>
          </a:p>
        </p:txBody>
      </p:sp>
    </p:spTree>
    <p:extLst>
      <p:ext uri="{BB962C8B-B14F-4D97-AF65-F5344CB8AC3E}">
        <p14:creationId xmlns:p14="http://schemas.microsoft.com/office/powerpoint/2010/main" val="2216766226"/>
      </p:ext>
    </p:extLst>
  </p:cSld>
  <p:clrMapOvr>
    <a:masterClrMapping/>
  </p:clrMapOvr>
  <p:transition spd="slow" advClick="0"/>
</p:sldLayout>
</file>

<file path=ppt/slideLayouts/slideLayout219.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7486" y="115890"/>
            <a:ext cx="10991849" cy="779671"/>
          </a:xfrm>
        </p:spPr>
        <p:txBody>
          <a:bodyPr>
            <a:normAutofit/>
          </a:bodyPr>
          <a:lstStyle>
            <a:lvl1pPr algn="l">
              <a:defRPr sz="2800" b="1" i="0">
                <a:solidFill>
                  <a:srgbClr val="064F59"/>
                </a:solidFill>
                <a:latin typeface="Arial"/>
              </a:defRPr>
            </a:lvl1pPr>
          </a:lstStyle>
          <a:p>
            <a:r>
              <a:rPr lang="en-US" dirty="0"/>
              <a:t>Click to edit Master title style</a:t>
            </a:r>
          </a:p>
        </p:txBody>
      </p:sp>
      <p:sp>
        <p:nvSpPr>
          <p:cNvPr id="3" name="Content Placeholder 2"/>
          <p:cNvSpPr>
            <a:spLocks noGrp="1"/>
          </p:cNvSpPr>
          <p:nvPr>
            <p:ph idx="1"/>
          </p:nvPr>
        </p:nvSpPr>
        <p:spPr>
          <a:xfrm>
            <a:off x="617284" y="1376989"/>
            <a:ext cx="10972800" cy="4525963"/>
          </a:xfrm>
        </p:spPr>
        <p:txBody>
          <a:bodyPr lIns="0" rtlCol="0">
            <a:normAutofit/>
          </a:bodyPr>
          <a:lstStyle>
            <a:lvl1pPr>
              <a:defRPr lang="en-US" sz="2100" dirty="0" smtClean="0"/>
            </a:lvl1pPr>
            <a:lvl2pPr>
              <a:defRPr lang="en-US" sz="2000" dirty="0" smtClean="0"/>
            </a:lvl2pPr>
            <a:lvl3pPr>
              <a:defRPr lang="en-US" sz="2000" dirty="0" smtClean="0"/>
            </a:lvl3pPr>
            <a:lvl4pPr>
              <a:defRPr lang="en-US" dirty="0" smtClean="0"/>
            </a:lvl4pPr>
            <a:lvl5pPr>
              <a:defRPr lang="en-US" dirty="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21"/>
          <p:cNvSpPr>
            <a:spLocks noGrp="1"/>
          </p:cNvSpPr>
          <p:nvPr>
            <p:ph type="body" sz="quarter" idx="10"/>
          </p:nvPr>
        </p:nvSpPr>
        <p:spPr>
          <a:xfrm>
            <a:off x="615953" y="6289942"/>
            <a:ext cx="10993967" cy="463313"/>
          </a:xfrm>
        </p:spPr>
        <p:txBody>
          <a:bodyPr lIns="0" tIns="0" rIns="0" bIns="0" anchor="b">
            <a:noAutofit/>
          </a:bodyPr>
          <a:lstStyle>
            <a:lvl1pPr marL="0" indent="0">
              <a:lnSpc>
                <a:spcPct val="100000"/>
              </a:lnSpc>
              <a:spcBef>
                <a:spcPts val="200"/>
              </a:spcBef>
              <a:buNone/>
              <a:defRPr sz="1000" b="0">
                <a:solidFill>
                  <a:srgbClr val="064F59"/>
                </a:solidFill>
              </a:defRPr>
            </a:lvl1pPr>
            <a:lvl2pPr marL="457208" indent="0">
              <a:buNone/>
              <a:defRPr/>
            </a:lvl2pPr>
            <a:lvl3pPr marL="914415" indent="0">
              <a:buNone/>
              <a:defRPr/>
            </a:lvl3pPr>
            <a:lvl4pPr marL="1371623" indent="0">
              <a:buNone/>
              <a:defRPr/>
            </a:lvl4pPr>
            <a:lvl5pPr marL="1828830" indent="0">
              <a:buNone/>
              <a:defRPr/>
            </a:lvl5pPr>
          </a:lstStyle>
          <a:p>
            <a:pPr lvl="0"/>
            <a:r>
              <a:rPr lang="en-US" noProof="0" dirty="0"/>
              <a:t>Click to edit Master text styles</a:t>
            </a:r>
          </a:p>
        </p:txBody>
      </p:sp>
      <p:sp>
        <p:nvSpPr>
          <p:cNvPr id="5" name="Slide Number Placeholder 5"/>
          <p:cNvSpPr>
            <a:spLocks noGrp="1"/>
          </p:cNvSpPr>
          <p:nvPr>
            <p:ph type="sldNum" sz="quarter" idx="11"/>
          </p:nvPr>
        </p:nvSpPr>
        <p:spPr>
          <a:xfrm>
            <a:off x="9012768" y="6491291"/>
            <a:ext cx="2844800" cy="365125"/>
          </a:xfrm>
          <a:prstGeom prst="rect">
            <a:avLst/>
          </a:prstGeom>
        </p:spPr>
        <p:txBody>
          <a:bodyPr/>
          <a:lstStyle>
            <a:lvl1pPr>
              <a:defRPr sz="1100" b="0" i="0">
                <a:solidFill>
                  <a:srgbClr val="064F59"/>
                </a:solidFill>
                <a:latin typeface="Arial"/>
                <a:cs typeface="Arial"/>
              </a:defRPr>
            </a:lvl1pPr>
          </a:lstStyle>
          <a:p>
            <a:pPr>
              <a:defRPr/>
            </a:pPr>
            <a:fld id="{865B40A2-B197-3B46-BE14-65D655D54854}" type="slidenum">
              <a:rPr lang="en-US"/>
              <a:pPr>
                <a:defRPr/>
              </a:pPr>
              <a:t>‹#›</a:t>
            </a:fld>
            <a:endParaRPr lang="en-US" dirty="0"/>
          </a:p>
        </p:txBody>
      </p:sp>
      <p:sp>
        <p:nvSpPr>
          <p:cNvPr id="6" name="Footer Placeholder 7"/>
          <p:cNvSpPr>
            <a:spLocks noGrp="1"/>
          </p:cNvSpPr>
          <p:nvPr>
            <p:ph type="ftr" sz="quarter" idx="12"/>
          </p:nvPr>
        </p:nvSpPr>
        <p:spPr>
          <a:xfrm>
            <a:off x="4165600" y="6356353"/>
            <a:ext cx="3860800" cy="365125"/>
          </a:xfrm>
          <a:prstGeom prst="rect">
            <a:avLst/>
          </a:prstGeom>
        </p:spPr>
        <p:txBody>
          <a:bodyPr/>
          <a:lstStyle>
            <a:lvl1pPr>
              <a:defRPr>
                <a:solidFill>
                  <a:srgbClr val="064F59">
                    <a:tint val="75000"/>
                  </a:srgbClr>
                </a:solidFill>
              </a:defRPr>
            </a:lvl1pPr>
          </a:lstStyle>
          <a:p>
            <a:pPr>
              <a:defRPr/>
            </a:pPr>
            <a:endParaRPr lang="en-US"/>
          </a:p>
        </p:txBody>
      </p:sp>
    </p:spTree>
    <p:extLst>
      <p:ext uri="{BB962C8B-B14F-4D97-AF65-F5344CB8AC3E}">
        <p14:creationId xmlns:p14="http://schemas.microsoft.com/office/powerpoint/2010/main" val="3931535047"/>
      </p:ext>
    </p:extLst>
  </p:cSld>
  <p:clrMapOvr>
    <a:masterClrMapping/>
  </p:clrMapOvr>
  <p:transition spd="slow" advClick="0"/>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2_Custom Layout">
    <p:spTree>
      <p:nvGrpSpPr>
        <p:cNvPr id="1" name=""/>
        <p:cNvGrpSpPr/>
        <p:nvPr/>
      </p:nvGrpSpPr>
      <p:grpSpPr>
        <a:xfrm>
          <a:off x="0" y="0"/>
          <a:ext cx="0" cy="0"/>
          <a:chOff x="0" y="0"/>
          <a:chExt cx="0" cy="0"/>
        </a:xfrm>
      </p:grpSpPr>
      <p:sp>
        <p:nvSpPr>
          <p:cNvPr id="7" name="Footer Placeholder 6"/>
          <p:cNvSpPr>
            <a:spLocks noGrp="1"/>
          </p:cNvSpPr>
          <p:nvPr>
            <p:ph type="ftr" sz="quarter" idx="13"/>
          </p:nvPr>
        </p:nvSpPr>
        <p:spPr>
          <a:xfrm>
            <a:off x="126568" y="6419014"/>
            <a:ext cx="10265664" cy="365125"/>
          </a:xfrm>
        </p:spPr>
        <p:txBody>
          <a:bodyPr lIns="45720" tIns="45720" bIns="45720"/>
          <a:lstStyle/>
          <a:p>
            <a:endParaRPr lang="en-US" dirty="0">
              <a:solidFill>
                <a:srgbClr val="000000"/>
              </a:solidFill>
            </a:endParaRPr>
          </a:p>
        </p:txBody>
      </p:sp>
      <p:sp>
        <p:nvSpPr>
          <p:cNvPr id="6" name="Title 1"/>
          <p:cNvSpPr>
            <a:spLocks noGrp="1"/>
          </p:cNvSpPr>
          <p:nvPr>
            <p:ph type="title"/>
          </p:nvPr>
        </p:nvSpPr>
        <p:spPr>
          <a:xfrm>
            <a:off x="121920" y="35787"/>
            <a:ext cx="11948160" cy="990600"/>
          </a:xfrm>
          <a:prstGeom prst="rect">
            <a:avLst/>
          </a:prstGeom>
          <a:ln>
            <a:noFill/>
          </a:ln>
        </p:spPr>
        <p:txBody>
          <a:bodyPr>
            <a:noAutofit/>
          </a:bodyPr>
          <a:lstStyle>
            <a:lvl1pPr>
              <a:defRPr sz="3200">
                <a:solidFill>
                  <a:schemeClr val="accent1"/>
                </a:solidFill>
              </a:defRPr>
            </a:lvl1pPr>
          </a:lstStyle>
          <a:p>
            <a:r>
              <a:rPr lang="en-US" dirty="0"/>
              <a:t>Click to edit Master title style</a:t>
            </a:r>
          </a:p>
        </p:txBody>
      </p:sp>
      <p:cxnSp>
        <p:nvCxnSpPr>
          <p:cNvPr id="9" name="Straight Connector 8"/>
          <p:cNvCxnSpPr/>
          <p:nvPr userDrawn="1"/>
        </p:nvCxnSpPr>
        <p:spPr>
          <a:xfrm>
            <a:off x="0" y="1062633"/>
            <a:ext cx="12192000" cy="0"/>
          </a:xfrm>
          <a:prstGeom prst="line">
            <a:avLst/>
          </a:prstGeom>
          <a:ln>
            <a:solidFill>
              <a:srgbClr val="09345A"/>
            </a:solidFill>
          </a:ln>
        </p:spPr>
        <p:style>
          <a:lnRef idx="2">
            <a:schemeClr val="accent2"/>
          </a:lnRef>
          <a:fillRef idx="0">
            <a:schemeClr val="accent2"/>
          </a:fillRef>
          <a:effectRef idx="1">
            <a:schemeClr val="accent2"/>
          </a:effectRef>
          <a:fontRef idx="minor">
            <a:schemeClr val="tx1"/>
          </a:fontRef>
        </p:style>
      </p:cxnSp>
    </p:spTree>
    <p:extLst>
      <p:ext uri="{BB962C8B-B14F-4D97-AF65-F5344CB8AC3E}">
        <p14:creationId xmlns:p14="http://schemas.microsoft.com/office/powerpoint/2010/main" val="222481091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20.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4" name="Text Placeholder 4"/>
          <p:cNvSpPr>
            <a:spLocks noGrp="1"/>
          </p:cNvSpPr>
          <p:nvPr>
            <p:ph type="body" sz="quarter" idx="10"/>
          </p:nvPr>
        </p:nvSpPr>
        <p:spPr>
          <a:xfrm>
            <a:off x="609600" y="6210780"/>
            <a:ext cx="5488517" cy="447993"/>
          </a:xfrm>
        </p:spPr>
        <p:txBody>
          <a:bodyPr anchor="b"/>
          <a:lstStyle>
            <a:lvl1pPr marL="0" indent="0">
              <a:spcAft>
                <a:spcPts val="0"/>
              </a:spcAft>
              <a:buNone/>
              <a:defRPr sz="1200"/>
            </a:lvl1pPr>
            <a:lvl2pPr marL="376244" indent="0">
              <a:buNone/>
              <a:defRPr/>
            </a:lvl2pPr>
            <a:lvl3pPr marL="722324" indent="0">
              <a:buNone/>
              <a:defRPr/>
            </a:lvl3pPr>
            <a:lvl4pPr marL="995380" indent="0">
              <a:buNone/>
              <a:defRPr/>
            </a:lvl4pPr>
            <a:lvl5pPr marL="1395435" indent="0">
              <a:buFont typeface="Arial" pitchFamily="34" charset="0"/>
              <a:buNone/>
              <a:defRPr/>
            </a:lvl5pPr>
          </a:lstStyle>
          <a:p>
            <a:pPr lvl="0"/>
            <a:r>
              <a:rPr lang="en-US" dirty="0"/>
              <a:t>Click to edit Master text styles</a:t>
            </a:r>
            <a:endParaRPr lang="en-GB" dirty="0"/>
          </a:p>
        </p:txBody>
      </p:sp>
      <p:sp>
        <p:nvSpPr>
          <p:cNvPr id="5" name="Text Placeholder 4"/>
          <p:cNvSpPr>
            <a:spLocks noGrp="1"/>
          </p:cNvSpPr>
          <p:nvPr>
            <p:ph type="body" sz="quarter" idx="11"/>
          </p:nvPr>
        </p:nvSpPr>
        <p:spPr>
          <a:xfrm>
            <a:off x="6098118" y="6210780"/>
            <a:ext cx="5488517" cy="447993"/>
          </a:xfrm>
        </p:spPr>
        <p:txBody>
          <a:bodyPr anchor="b"/>
          <a:lstStyle>
            <a:lvl1pPr marL="0" indent="0" algn="r">
              <a:spcAft>
                <a:spcPts val="0"/>
              </a:spcAft>
              <a:buNone/>
              <a:defRPr sz="1200"/>
            </a:lvl1pPr>
            <a:lvl2pPr marL="376244" indent="0">
              <a:buNone/>
              <a:defRPr/>
            </a:lvl2pPr>
            <a:lvl3pPr marL="722324" indent="0">
              <a:buNone/>
              <a:defRPr/>
            </a:lvl3pPr>
            <a:lvl4pPr marL="995380" indent="0">
              <a:buNone/>
              <a:defRPr/>
            </a:lvl4pPr>
            <a:lvl5pPr marL="1395435" indent="0">
              <a:buFont typeface="Arial" pitchFamily="34" charset="0"/>
              <a:buNone/>
              <a:defRPr/>
            </a:lvl5pPr>
          </a:lstStyle>
          <a:p>
            <a:pPr lvl="0"/>
            <a:r>
              <a:rPr lang="en-US" dirty="0"/>
              <a:t>Click to edit Master text styles</a:t>
            </a:r>
            <a:endParaRPr lang="en-GB" dirty="0"/>
          </a:p>
        </p:txBody>
      </p:sp>
    </p:spTree>
    <p:extLst>
      <p:ext uri="{BB962C8B-B14F-4D97-AF65-F5344CB8AC3E}">
        <p14:creationId xmlns:p14="http://schemas.microsoft.com/office/powerpoint/2010/main" val="3964626887"/>
      </p:ext>
    </p:extLst>
  </p:cSld>
  <p:clrMapOvr>
    <a:masterClrMapping/>
  </p:clrMapOvr>
  <p:transition spd="slow" advClick="0"/>
</p:sldLayout>
</file>

<file path=ppt/slideLayouts/slideLayout221.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800"/>
            </a:lvl1pPr>
          </a:lstStyle>
          <a:p>
            <a:r>
              <a:rPr lang="en-US"/>
              <a:t>Click to edit Master title style</a:t>
            </a:r>
            <a:endParaRPr lang="en-GB"/>
          </a:p>
        </p:txBody>
      </p:sp>
      <p:sp>
        <p:nvSpPr>
          <p:cNvPr id="5" name="Content Placeholder 4"/>
          <p:cNvSpPr>
            <a:spLocks noGrp="1"/>
          </p:cNvSpPr>
          <p:nvPr>
            <p:ph sz="quarter" idx="10"/>
          </p:nvPr>
        </p:nvSpPr>
        <p:spPr>
          <a:xfrm>
            <a:off x="207264" y="6322423"/>
            <a:ext cx="5350933" cy="304800"/>
          </a:xfrm>
        </p:spPr>
        <p:txBody>
          <a:bodyPr anchor="b"/>
          <a:lstStyle>
            <a:lvl1pPr marL="0" indent="0">
              <a:spcBef>
                <a:spcPts val="0"/>
              </a:spcBef>
              <a:buNone/>
              <a:defRPr sz="1000"/>
            </a:lvl1pPr>
            <a:lvl2pPr marL="457200" indent="0">
              <a:buNone/>
              <a:defRPr sz="1050"/>
            </a:lvl2pPr>
            <a:lvl3pPr marL="914400" indent="0">
              <a:buNone/>
              <a:defRPr sz="1000"/>
            </a:lvl3pPr>
            <a:lvl4pPr marL="1371600" indent="0">
              <a:buNone/>
              <a:defRPr sz="900"/>
            </a:lvl4pPr>
            <a:lvl5pPr marL="1828800" indent="0">
              <a:buNone/>
              <a:defRPr sz="900"/>
            </a:lvl5pPr>
          </a:lstStyle>
          <a:p>
            <a:pPr lvl="0"/>
            <a:r>
              <a:rPr lang="en-US" dirty="0"/>
              <a:t>Click to edit Master text style</a:t>
            </a:r>
          </a:p>
        </p:txBody>
      </p:sp>
      <p:sp>
        <p:nvSpPr>
          <p:cNvPr id="6" name="Content Placeholder 4"/>
          <p:cNvSpPr>
            <a:spLocks noGrp="1"/>
          </p:cNvSpPr>
          <p:nvPr>
            <p:ph sz="quarter" idx="11"/>
          </p:nvPr>
        </p:nvSpPr>
        <p:spPr>
          <a:xfrm>
            <a:off x="6624320" y="6323295"/>
            <a:ext cx="5350933" cy="304800"/>
          </a:xfrm>
        </p:spPr>
        <p:txBody>
          <a:bodyPr anchor="b"/>
          <a:lstStyle>
            <a:lvl1pPr marL="0" indent="0" algn="r">
              <a:spcBef>
                <a:spcPts val="0"/>
              </a:spcBef>
              <a:buNone/>
              <a:defRPr sz="1000"/>
            </a:lvl1pPr>
            <a:lvl2pPr marL="457200" indent="0">
              <a:buNone/>
              <a:defRPr sz="1050"/>
            </a:lvl2pPr>
            <a:lvl3pPr marL="914400" indent="0">
              <a:buNone/>
              <a:defRPr sz="1000"/>
            </a:lvl3pPr>
            <a:lvl4pPr marL="1371600" indent="0">
              <a:buNone/>
              <a:defRPr sz="900"/>
            </a:lvl4pPr>
            <a:lvl5pPr marL="1828800" indent="0">
              <a:buNone/>
              <a:defRPr sz="900"/>
            </a:lvl5pPr>
          </a:lstStyle>
          <a:p>
            <a:pPr lvl="0"/>
            <a:r>
              <a:rPr lang="en-US" dirty="0"/>
              <a:t>Click to edit Master text style</a:t>
            </a:r>
          </a:p>
        </p:txBody>
      </p:sp>
    </p:spTree>
    <p:extLst>
      <p:ext uri="{BB962C8B-B14F-4D97-AF65-F5344CB8AC3E}">
        <p14:creationId xmlns:p14="http://schemas.microsoft.com/office/powerpoint/2010/main" val="3479674480"/>
      </p:ext>
    </p:extLst>
  </p:cSld>
  <p:clrMapOvr>
    <a:masterClrMapping/>
  </p:clrMapOvr>
  <p:transition spd="slow" advClick="0"/>
</p:sldLayout>
</file>

<file path=ppt/slideLayouts/slideLayout222.xml><?xml version="1.0" encoding="utf-8"?>
<p:sldLayout xmlns:a="http://schemas.openxmlformats.org/drawingml/2006/main" xmlns:r="http://schemas.openxmlformats.org/officeDocument/2006/relationships" xmlns:p="http://schemas.openxmlformats.org/presentationml/2006/main" showMasterSp="0" preserve="1" userDrawn="1">
  <p:cSld name="1_Custom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0ACEE58-FBC2-3ECC-CE79-64C617E5F25F}"/>
              </a:ext>
            </a:extLst>
          </p:cNvPr>
          <p:cNvSpPr/>
          <p:nvPr userDrawn="1"/>
        </p:nvSpPr>
        <p:spPr>
          <a:xfrm>
            <a:off x="230079" y="6462442"/>
            <a:ext cx="6096000" cy="338554"/>
          </a:xfrm>
          <a:prstGeom prst="rect">
            <a:avLst/>
          </a:prstGeom>
        </p:spPr>
        <p:txBody>
          <a:bodyPr>
            <a:spAutoFit/>
          </a:bodyPr>
          <a:lstStyle/>
          <a:p>
            <a:pPr defTabSz="914400" eaLnBrk="0" hangingPunct="0">
              <a:spcBef>
                <a:spcPts val="0"/>
              </a:spcBef>
              <a:spcAft>
                <a:spcPts val="0"/>
              </a:spcAft>
              <a:defRPr/>
            </a:pPr>
            <a:r>
              <a:rPr kumimoji="0" lang="en-US" sz="1600" b="0" i="0" u="none" strike="noStrike" kern="1200" cap="none" spc="0" normalizeH="0" baseline="0" noProof="0" dirty="0">
                <a:ln>
                  <a:noFill/>
                </a:ln>
                <a:solidFill>
                  <a:srgbClr val="002060"/>
                </a:solidFill>
                <a:effectLst/>
                <a:uLnTx/>
                <a:uFillTx/>
                <a:latin typeface="Arial" panose="020B0604020202020204" pitchFamily="34" charset="0"/>
                <a:ea typeface="Calibri" panose="020F0502020204030204" pitchFamily="34" charset="0"/>
                <a:cs typeface="Times New Roman" panose="02020603050405020304" pitchFamily="18" charset="0"/>
              </a:rPr>
              <a:t>Survey of 20 Breast Cancer Clinical Investigators</a:t>
            </a:r>
          </a:p>
        </p:txBody>
      </p:sp>
    </p:spTree>
    <p:extLst>
      <p:ext uri="{BB962C8B-B14F-4D97-AF65-F5344CB8AC3E}">
        <p14:creationId xmlns:p14="http://schemas.microsoft.com/office/powerpoint/2010/main" val="495362101"/>
      </p:ext>
    </p:extLst>
  </p:cSld>
  <p:clrMapOvr>
    <a:masterClrMapping/>
  </p:clrMapOvr>
  <p:transition spd="slow" advClick="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23.xml><?xml version="1.0" encoding="utf-8"?>
<p:sldLayout xmlns:a="http://schemas.openxmlformats.org/drawingml/2006/main" xmlns:r="http://schemas.openxmlformats.org/officeDocument/2006/relationships" xmlns:p="http://schemas.openxmlformats.org/presentationml/2006/main" userDrawn="1">
  <p:cSld name="1_NEW Title Only">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GB"/>
          </a:p>
        </p:txBody>
      </p:sp>
      <p:sp>
        <p:nvSpPr>
          <p:cNvPr id="7" name="Text Placeholder 6"/>
          <p:cNvSpPr>
            <a:spLocks noGrp="1"/>
          </p:cNvSpPr>
          <p:nvPr>
            <p:ph type="body" sz="quarter" idx="12"/>
          </p:nvPr>
        </p:nvSpPr>
        <p:spPr>
          <a:xfrm>
            <a:off x="630767" y="6631087"/>
            <a:ext cx="7738116" cy="153888"/>
          </a:xfrm>
        </p:spPr>
        <p:txBody>
          <a:bodyPr lIns="0" tIns="0" rIns="0" bIns="0" anchor="b">
            <a:spAutoFit/>
          </a:bodyPr>
          <a:lstStyle>
            <a:lvl1pPr marL="0" indent="0">
              <a:spcBef>
                <a:spcPts val="0"/>
              </a:spcBef>
              <a:buFontTx/>
              <a:buNone/>
              <a:defRPr sz="1000">
                <a:solidFill>
                  <a:srgbClr val="000066"/>
                </a:solidFill>
              </a:defRPr>
            </a:lvl1pPr>
          </a:lstStyle>
          <a:p>
            <a:pPr lvl="0"/>
            <a:r>
              <a:rPr lang="en-US" dirty="0"/>
              <a:t>Click to edit Master text styles</a:t>
            </a:r>
            <a:endParaRPr lang="en-GB" dirty="0"/>
          </a:p>
        </p:txBody>
      </p:sp>
      <p:sp>
        <p:nvSpPr>
          <p:cNvPr id="5" name="Slide Number Placeholder 2"/>
          <p:cNvSpPr>
            <a:spLocks noGrp="1"/>
          </p:cNvSpPr>
          <p:nvPr>
            <p:ph type="sldNum" sz="quarter" idx="13"/>
          </p:nvPr>
        </p:nvSpPr>
        <p:spPr>
          <a:xfrm>
            <a:off x="4233" y="6489701"/>
            <a:ext cx="5334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FFFFFF"/>
                </a:solidFill>
                <a:cs typeface="+mn-cs"/>
              </a:defRPr>
            </a:lvl1pPr>
          </a:lstStyle>
          <a:p>
            <a:pPr>
              <a:defRPr/>
            </a:pPr>
            <a:fld id="{659D2F7D-FC5C-3F46-9C72-E18FC1D7FFE0}" type="slidenum">
              <a:rPr lang="en-GB"/>
              <a:pPr>
                <a:defRPr/>
              </a:pPr>
              <a:t>‹#›</a:t>
            </a:fld>
            <a:endParaRPr lang="en-GB"/>
          </a:p>
        </p:txBody>
      </p:sp>
    </p:spTree>
    <p:extLst>
      <p:ext uri="{BB962C8B-B14F-4D97-AF65-F5344CB8AC3E}">
        <p14:creationId xmlns:p14="http://schemas.microsoft.com/office/powerpoint/2010/main" val="1839156667"/>
      </p:ext>
    </p:extLst>
  </p:cSld>
  <p:clrMapOvr>
    <a:masterClrMapping/>
  </p:clrMapOvr>
  <p:transition spd="slow" advClick="0"/>
</p:sldLayout>
</file>

<file path=ppt/slideLayouts/slideLayout224.xml><?xml version="1.0" encoding="utf-8"?>
<p:sldLayout xmlns:a="http://schemas.openxmlformats.org/drawingml/2006/main" xmlns:r="http://schemas.openxmlformats.org/officeDocument/2006/relationships" xmlns:p="http://schemas.openxmlformats.org/presentationml/2006/main" userDrawn="1">
  <p:cSld name="5_NEW Title Only">
    <p:spTree>
      <p:nvGrpSpPr>
        <p:cNvPr id="1" name=""/>
        <p:cNvGrpSpPr/>
        <p:nvPr/>
      </p:nvGrpSpPr>
      <p:grpSpPr>
        <a:xfrm>
          <a:off x="0" y="0"/>
          <a:ext cx="0" cy="0"/>
          <a:chOff x="0" y="0"/>
          <a:chExt cx="0" cy="0"/>
        </a:xfrm>
      </p:grpSpPr>
      <p:sp>
        <p:nvSpPr>
          <p:cNvPr id="4" name="Title 3"/>
          <p:cNvSpPr>
            <a:spLocks noGrp="1"/>
          </p:cNvSpPr>
          <p:nvPr>
            <p:ph type="title"/>
          </p:nvPr>
        </p:nvSpPr>
        <p:spPr>
          <a:xfrm>
            <a:off x="609600" y="0"/>
            <a:ext cx="10972800" cy="1143000"/>
          </a:xfrm>
        </p:spPr>
        <p:txBody>
          <a:bodyPr/>
          <a:lstStyle/>
          <a:p>
            <a:r>
              <a:rPr lang="en-US" dirty="0"/>
              <a:t>Click to edit Master title style</a:t>
            </a:r>
            <a:endParaRPr lang="en-GB" dirty="0"/>
          </a:p>
        </p:txBody>
      </p:sp>
      <p:sp>
        <p:nvSpPr>
          <p:cNvPr id="7" name="Text Placeholder 6"/>
          <p:cNvSpPr>
            <a:spLocks noGrp="1"/>
          </p:cNvSpPr>
          <p:nvPr>
            <p:ph type="body" sz="quarter" idx="12"/>
          </p:nvPr>
        </p:nvSpPr>
        <p:spPr>
          <a:xfrm>
            <a:off x="630767" y="6631087"/>
            <a:ext cx="7738116" cy="153888"/>
          </a:xfrm>
        </p:spPr>
        <p:txBody>
          <a:bodyPr lIns="0" tIns="0" rIns="0" bIns="0" anchor="b">
            <a:spAutoFit/>
          </a:bodyPr>
          <a:lstStyle>
            <a:lvl1pPr marL="0" indent="0">
              <a:spcBef>
                <a:spcPts val="0"/>
              </a:spcBef>
              <a:buFontTx/>
              <a:buNone/>
              <a:defRPr sz="1000">
                <a:solidFill>
                  <a:srgbClr val="000066"/>
                </a:solidFill>
              </a:defRPr>
            </a:lvl1pPr>
          </a:lstStyle>
          <a:p>
            <a:pPr lvl="0"/>
            <a:r>
              <a:rPr lang="en-US" dirty="0"/>
              <a:t>Click to edit Master text styles</a:t>
            </a:r>
            <a:endParaRPr lang="en-GB" dirty="0"/>
          </a:p>
        </p:txBody>
      </p:sp>
      <p:sp>
        <p:nvSpPr>
          <p:cNvPr id="5" name="Slide Number Placeholder 2"/>
          <p:cNvSpPr>
            <a:spLocks noGrp="1"/>
          </p:cNvSpPr>
          <p:nvPr>
            <p:ph type="sldNum" sz="quarter" idx="13"/>
          </p:nvPr>
        </p:nvSpPr>
        <p:spPr>
          <a:xfrm>
            <a:off x="4233" y="6489701"/>
            <a:ext cx="5334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FFFFFF"/>
                </a:solidFill>
                <a:cs typeface="+mn-cs"/>
              </a:defRPr>
            </a:lvl1pPr>
          </a:lstStyle>
          <a:p>
            <a:pPr>
              <a:defRPr/>
            </a:pPr>
            <a:fld id="{796EC0D8-CF13-B54F-AABB-1280F8E58F14}" type="slidenum">
              <a:rPr lang="en-GB"/>
              <a:pPr>
                <a:defRPr/>
              </a:pPr>
              <a:t>‹#›</a:t>
            </a:fld>
            <a:endParaRPr lang="en-GB"/>
          </a:p>
        </p:txBody>
      </p:sp>
    </p:spTree>
    <p:extLst>
      <p:ext uri="{BB962C8B-B14F-4D97-AF65-F5344CB8AC3E}">
        <p14:creationId xmlns:p14="http://schemas.microsoft.com/office/powerpoint/2010/main" val="2058677750"/>
      </p:ext>
    </p:extLst>
  </p:cSld>
  <p:clrMapOvr>
    <a:masterClrMapping/>
  </p:clrMapOvr>
  <p:transition spd="slow" advClick="0"/>
</p:sldLayout>
</file>

<file path=ppt/slideLayouts/slideLayout225.xml><?xml version="1.0" encoding="utf-8"?>
<p:sldLayout xmlns:a="http://schemas.openxmlformats.org/drawingml/2006/main" xmlns:r="http://schemas.openxmlformats.org/officeDocument/2006/relationships" xmlns:p="http://schemas.openxmlformats.org/presentationml/2006/main" userDrawn="1">
  <p:cSld name="16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828804"/>
            <a:ext cx="10515600" cy="4348163"/>
          </a:xfrm>
          <a:prstGeom prst="rect">
            <a:avLst/>
          </a:prstGeom>
        </p:spPr>
        <p:txBody>
          <a:bodyPr/>
          <a:lstStyle>
            <a:lvl1pPr>
              <a:buClr>
                <a:srgbClr val="7F358F"/>
              </a:buClr>
              <a:defRPr>
                <a:solidFill>
                  <a:schemeClr val="tx1"/>
                </a:solidFill>
              </a:defRPr>
            </a:lvl1pPr>
            <a:lvl2pPr>
              <a:buClr>
                <a:srgbClr val="7F358F"/>
              </a:buClr>
              <a:defRPr>
                <a:solidFill>
                  <a:schemeClr val="tx1"/>
                </a:solidFill>
              </a:defRPr>
            </a:lvl2pPr>
            <a:lvl3pPr>
              <a:buClr>
                <a:srgbClr val="7F358F"/>
              </a:buClr>
              <a:defRPr>
                <a:solidFill>
                  <a:schemeClr val="tx1"/>
                </a:solidFill>
              </a:defRPr>
            </a:lvl3pPr>
            <a:lvl4pPr>
              <a:buClr>
                <a:srgbClr val="7F358F"/>
              </a:buClr>
              <a:defRPr>
                <a:solidFill>
                  <a:schemeClr val="tx1"/>
                </a:solidFill>
              </a:defRPr>
            </a:lvl4pPr>
            <a:lvl5pPr>
              <a:buClr>
                <a:srgbClr val="7F358F"/>
              </a:buCl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a:xfrm>
            <a:off x="838200" y="6356356"/>
            <a:ext cx="2743200" cy="365125"/>
          </a:xfrm>
          <a:prstGeom prst="rect">
            <a:avLst/>
          </a:prstGeo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fld id="{7BFDD0E2-6CB1-432A-9358-86D9565BDBC4}" type="datetime1">
              <a:rPr kumimoji="0" lang="en-US" sz="2400" b="0" i="0" u="none" strike="noStrike" kern="1200" cap="none" spc="0" normalizeH="0" baseline="0" noProof="0" smtClean="0">
                <a:ln>
                  <a:noFill/>
                </a:ln>
                <a:solidFill>
                  <a:srgbClr val="FFFFFF"/>
                </a:solidFill>
                <a:effectLst/>
                <a:uLnTx/>
                <a:uFillTx/>
                <a:latin typeface="Arial" charset="0"/>
                <a:ea typeface="ＭＳ Ｐゴシック" charset="0"/>
              </a:rPr>
              <a:pPr marL="0" marR="0" lvl="0" indent="0" algn="l" defTabSz="914400" rtl="0" eaLnBrk="0" fontAlgn="base" latinLnBrk="0" hangingPunct="0">
                <a:lnSpc>
                  <a:spcPct val="100000"/>
                </a:lnSpc>
                <a:spcBef>
                  <a:spcPct val="0"/>
                </a:spcBef>
                <a:spcAft>
                  <a:spcPct val="0"/>
                </a:spcAft>
                <a:buClrTx/>
                <a:buSzTx/>
                <a:buFontTx/>
                <a:buNone/>
                <a:tabLst/>
                <a:defRPr/>
              </a:pPr>
              <a:t>7/10/24</a:t>
            </a:fld>
            <a:endParaRPr kumimoji="0" lang="en-US" sz="2400" b="0" i="0" u="none" strike="noStrike" kern="1200" cap="none" spc="0" normalizeH="0" baseline="0" noProof="0">
              <a:ln>
                <a:noFill/>
              </a:ln>
              <a:solidFill>
                <a:srgbClr val="FFFFFF"/>
              </a:solidFill>
              <a:effectLst/>
              <a:uLnTx/>
              <a:uFillTx/>
              <a:latin typeface="Arial" charset="0"/>
              <a:ea typeface="ＭＳ Ｐゴシック" charset="0"/>
            </a:endParaRPr>
          </a:p>
        </p:txBody>
      </p:sp>
      <p:sp>
        <p:nvSpPr>
          <p:cNvPr id="5" name="Footer Placeholder 4"/>
          <p:cNvSpPr>
            <a:spLocks noGrp="1"/>
          </p:cNvSpPr>
          <p:nvPr>
            <p:ph type="ftr" sz="quarter" idx="11"/>
          </p:nvPr>
        </p:nvSpPr>
        <p:spPr>
          <a:xfrm>
            <a:off x="4038600" y="6356356"/>
            <a:ext cx="4114800" cy="365125"/>
          </a:xfrm>
          <a:prstGeom prst="rect">
            <a:avLst/>
          </a:prstGeo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charset="0"/>
              <a:ea typeface="ＭＳ Ｐゴシック" charset="0"/>
            </a:endParaRPr>
          </a:p>
        </p:txBody>
      </p:sp>
      <p:sp>
        <p:nvSpPr>
          <p:cNvPr id="6" name="Slide Number Placeholder 5"/>
          <p:cNvSpPr>
            <a:spLocks noGrp="1"/>
          </p:cNvSpPr>
          <p:nvPr>
            <p:ph type="sldNum" sz="quarter" idx="12"/>
          </p:nvPr>
        </p:nvSpPr>
        <p:spPr>
          <a:xfrm>
            <a:off x="8610600" y="6356356"/>
            <a:ext cx="2743200" cy="365125"/>
          </a:xfrm>
          <a:prstGeom prst="rect">
            <a:avLst/>
          </a:prstGeo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fld id="{AABA51E9-B33F-9D48-8D99-5D122A0A7D32}" type="slidenum">
              <a:rPr kumimoji="0" lang="en-US" sz="2400" b="0" i="0" u="none" strike="noStrike" kern="1200" cap="none" spc="0" normalizeH="0" baseline="0" noProof="0" smtClean="0">
                <a:ln>
                  <a:noFill/>
                </a:ln>
                <a:solidFill>
                  <a:srgbClr val="FFFFFF"/>
                </a:solidFill>
                <a:effectLst/>
                <a:uLnTx/>
                <a:uFillTx/>
                <a:latin typeface="Arial" charset="0"/>
                <a:ea typeface="ＭＳ Ｐゴシック" charset="0"/>
              </a:rPr>
              <a:pPr marL="0" marR="0" lvl="0" indent="0" algn="l" defTabSz="914400" rtl="0" eaLnBrk="0" fontAlgn="base" latinLnBrk="0" hangingPunct="0">
                <a:lnSpc>
                  <a:spcPct val="100000"/>
                </a:lnSpc>
                <a:spcBef>
                  <a:spcPct val="0"/>
                </a:spcBef>
                <a:spcAft>
                  <a:spcPct val="0"/>
                </a:spcAft>
                <a:buClrTx/>
                <a:buSzTx/>
                <a:buFontTx/>
                <a:buNone/>
                <a:tabLst/>
                <a:defRPr/>
              </a:pPr>
              <a:t>‹#›</a:t>
            </a:fld>
            <a:endParaRPr kumimoji="0" lang="en-US" sz="2400" b="0" i="0" u="none" strike="noStrike" kern="1200" cap="none" spc="0" normalizeH="0" baseline="0" noProof="0">
              <a:ln>
                <a:noFill/>
              </a:ln>
              <a:solidFill>
                <a:srgbClr val="FFFFFF"/>
              </a:solidFill>
              <a:effectLst/>
              <a:uLnTx/>
              <a:uFillTx/>
              <a:latin typeface="Arial" charset="0"/>
              <a:ea typeface="ＭＳ Ｐゴシック" charset="0"/>
            </a:endParaRPr>
          </a:p>
        </p:txBody>
      </p:sp>
      <p:sp>
        <p:nvSpPr>
          <p:cNvPr id="7" name="Title 1"/>
          <p:cNvSpPr>
            <a:spLocks noGrp="1"/>
          </p:cNvSpPr>
          <p:nvPr>
            <p:ph type="ctrTitle"/>
          </p:nvPr>
        </p:nvSpPr>
        <p:spPr>
          <a:xfrm>
            <a:off x="0" y="135512"/>
            <a:ext cx="12192000" cy="1000275"/>
          </a:xfrm>
          <a:prstGeom prst="rect">
            <a:avLst/>
          </a:prstGeom>
        </p:spPr>
        <p:txBody>
          <a:bodyPr anchor="b"/>
          <a:lstStyle>
            <a:lvl1pPr algn="ctr">
              <a:defRPr sz="3375">
                <a:solidFill>
                  <a:schemeClr val="bg1"/>
                </a:solidFill>
              </a:defRPr>
            </a:lvl1pPr>
          </a:lstStyle>
          <a:p>
            <a:r>
              <a:rPr lang="en-US" dirty="0"/>
              <a:t>Click to edit Master title style</a:t>
            </a:r>
          </a:p>
        </p:txBody>
      </p:sp>
    </p:spTree>
    <p:extLst>
      <p:ext uri="{BB962C8B-B14F-4D97-AF65-F5344CB8AC3E}">
        <p14:creationId xmlns:p14="http://schemas.microsoft.com/office/powerpoint/2010/main" val="3198822540"/>
      </p:ext>
    </p:extLst>
  </p:cSld>
  <p:clrMapOvr>
    <a:masterClrMapping/>
  </p:clrMapOvr>
  <p:transition spd="slow" advClick="0"/>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heme Slide">
  <p:cSld name="Theme Slide">
    <p:spTree>
      <p:nvGrpSpPr>
        <p:cNvPr id="1" name="Shape 16"/>
        <p:cNvGrpSpPr/>
        <p:nvPr/>
      </p:nvGrpSpPr>
      <p:grpSpPr>
        <a:xfrm>
          <a:off x="0" y="0"/>
          <a:ext cx="0" cy="0"/>
          <a:chOff x="0" y="0"/>
          <a:chExt cx="0" cy="0"/>
        </a:xfrm>
      </p:grpSpPr>
      <p:pic>
        <p:nvPicPr>
          <p:cNvPr id="3" name="Picture 2">
            <a:extLst>
              <a:ext uri="{FF2B5EF4-FFF2-40B4-BE49-F238E27FC236}">
                <a16:creationId xmlns:a16="http://schemas.microsoft.com/office/drawing/2014/main" id="{A8BD579B-21D8-EE42-1DFF-2487CBAB1594}"/>
              </a:ext>
            </a:extLst>
          </p:cNvPr>
          <p:cNvPicPr>
            <a:picLocks noChangeAspect="1"/>
          </p:cNvPicPr>
          <p:nvPr userDrawn="1"/>
        </p:nvPicPr>
        <p:blipFill rotWithShape="1">
          <a:blip r:embed="rId2"/>
          <a:srcRect l="4693" t="-4" r="9490" b="4260"/>
          <a:stretch/>
        </p:blipFill>
        <p:spPr>
          <a:xfrm>
            <a:off x="0" y="0"/>
            <a:ext cx="12192000" cy="6858000"/>
          </a:xfrm>
          <a:prstGeom prst="rect">
            <a:avLst/>
          </a:prstGeom>
        </p:spPr>
      </p:pic>
      <p:sp>
        <p:nvSpPr>
          <p:cNvPr id="17" name="Google Shape;17;p51"/>
          <p:cNvSpPr/>
          <p:nvPr/>
        </p:nvSpPr>
        <p:spPr>
          <a:xfrm>
            <a:off x="0" y="-9113"/>
            <a:ext cx="9448800" cy="6900672"/>
          </a:xfrm>
          <a:prstGeom prst="rect">
            <a:avLst/>
          </a:prstGeom>
          <a:gradFill flip="none" rotWithShape="1">
            <a:gsLst>
              <a:gs pos="0">
                <a:schemeClr val="accent1"/>
              </a:gs>
              <a:gs pos="50000">
                <a:schemeClr val="accent1">
                  <a:alpha val="95990"/>
                </a:schemeClr>
              </a:gs>
              <a:gs pos="100000">
                <a:schemeClr val="accent1">
                  <a:alpha val="84833"/>
                </a:schemeClr>
              </a:gs>
            </a:gsLst>
            <a:lin ang="0" scaled="1"/>
            <a:tileRect/>
          </a:gradFill>
          <a:ln>
            <a:noFill/>
          </a:ln>
        </p:spPr>
        <p:txBody>
          <a:bodyPr spcFirstLastPara="1" wrap="square" lIns="121900" tIns="60933" rIns="121900" bIns="60933" anchor="ctr" anchorCtr="0">
            <a:noAutofit/>
          </a:bodyPr>
          <a:lstStyle/>
          <a:p>
            <a:pPr marL="0" marR="0" lvl="0" indent="0" algn="ctr" rtl="0">
              <a:lnSpc>
                <a:spcPct val="100000"/>
              </a:lnSpc>
              <a:spcBef>
                <a:spcPts val="0"/>
              </a:spcBef>
              <a:spcAft>
                <a:spcPts val="0"/>
              </a:spcAft>
              <a:buNone/>
            </a:pPr>
            <a:endParaRPr sz="1867" b="0" i="0" u="none" strike="noStrike" cap="none" dirty="0">
              <a:solidFill>
                <a:srgbClr val="FFFFFF"/>
              </a:solidFill>
              <a:latin typeface="Arial"/>
              <a:ea typeface="Arial"/>
              <a:cs typeface="Arial"/>
              <a:sym typeface="Arial"/>
            </a:endParaRPr>
          </a:p>
        </p:txBody>
      </p:sp>
      <p:sp>
        <p:nvSpPr>
          <p:cNvPr id="18" name="Google Shape;18;p51"/>
          <p:cNvSpPr txBox="1">
            <a:spLocks noGrp="1"/>
          </p:cNvSpPr>
          <p:nvPr>
            <p:ph type="body" idx="1"/>
          </p:nvPr>
        </p:nvSpPr>
        <p:spPr>
          <a:xfrm>
            <a:off x="709615" y="533401"/>
            <a:ext cx="8029575" cy="5101815"/>
          </a:xfrm>
          <a:prstGeom prst="rect">
            <a:avLst/>
          </a:prstGeom>
          <a:noFill/>
          <a:ln>
            <a:noFill/>
          </a:ln>
        </p:spPr>
        <p:txBody>
          <a:bodyPr spcFirstLastPara="1" wrap="square" lIns="91425" tIns="45700" rIns="91425" bIns="45700" anchor="ctr" anchorCtr="0">
            <a:noAutofit/>
          </a:bodyPr>
          <a:lstStyle>
            <a:lvl1pPr marL="609585" lvl="0" indent="-304792" algn="ctr">
              <a:spcBef>
                <a:spcPts val="0"/>
              </a:spcBef>
              <a:spcAft>
                <a:spcPts val="0"/>
              </a:spcAft>
              <a:buClr>
                <a:srgbClr val="FFFFFF"/>
              </a:buClr>
              <a:buSzPts val="1600"/>
              <a:buNone/>
              <a:defRPr sz="2133" b="1" i="0">
                <a:solidFill>
                  <a:srgbClr val="FFFFFF"/>
                </a:solidFill>
                <a:latin typeface="Arial"/>
                <a:ea typeface="Arial"/>
                <a:cs typeface="Arial"/>
                <a:sym typeface="Arial"/>
              </a:defRPr>
            </a:lvl1pPr>
            <a:lvl2pPr marL="1219170" lvl="1" indent="-457189" algn="l">
              <a:spcBef>
                <a:spcPts val="800"/>
              </a:spcBef>
              <a:spcAft>
                <a:spcPts val="0"/>
              </a:spcAft>
              <a:buClr>
                <a:schemeClr val="dk1"/>
              </a:buClr>
              <a:buSzPts val="1800"/>
              <a:buChar char="–"/>
              <a:defRPr/>
            </a:lvl2pPr>
            <a:lvl3pPr marL="1828754" lvl="2" indent="-411470" algn="l">
              <a:lnSpc>
                <a:spcPct val="100000"/>
              </a:lnSpc>
              <a:spcBef>
                <a:spcPts val="800"/>
              </a:spcBef>
              <a:spcAft>
                <a:spcPts val="0"/>
              </a:spcAft>
              <a:buClr>
                <a:schemeClr val="dk1"/>
              </a:buClr>
              <a:buSzPts val="1260"/>
              <a:buChar char="◆"/>
              <a:defRPr/>
            </a:lvl3pPr>
            <a:lvl4pPr marL="2438339" lvl="3" indent="-457189" algn="l">
              <a:spcBef>
                <a:spcPts val="800"/>
              </a:spcBef>
              <a:spcAft>
                <a:spcPts val="0"/>
              </a:spcAft>
              <a:buClr>
                <a:schemeClr val="dk1"/>
              </a:buClr>
              <a:buSzPts val="1800"/>
              <a:buChar char="–"/>
              <a:defRPr/>
            </a:lvl4pPr>
            <a:lvl5pPr marL="3047924" lvl="4" indent="-457189" algn="l">
              <a:spcBef>
                <a:spcPts val="800"/>
              </a:spcBef>
              <a:spcAft>
                <a:spcPts val="0"/>
              </a:spcAft>
              <a:buClr>
                <a:schemeClr val="dk1"/>
              </a:buClr>
              <a:buSzPts val="1800"/>
              <a:buChar char="»"/>
              <a:defRPr/>
            </a:lvl5pPr>
            <a:lvl6pPr marL="3657509" lvl="5" indent="-457189" algn="l">
              <a:spcBef>
                <a:spcPts val="800"/>
              </a:spcBef>
              <a:spcAft>
                <a:spcPts val="0"/>
              </a:spcAft>
              <a:buClr>
                <a:schemeClr val="dk1"/>
              </a:buClr>
              <a:buSzPts val="1800"/>
              <a:buChar char="•"/>
              <a:defRPr/>
            </a:lvl6pPr>
            <a:lvl7pPr marL="4267093" lvl="6" indent="-457189" algn="l">
              <a:spcBef>
                <a:spcPts val="480"/>
              </a:spcBef>
              <a:spcAft>
                <a:spcPts val="0"/>
              </a:spcAft>
              <a:buClr>
                <a:schemeClr val="dk1"/>
              </a:buClr>
              <a:buSzPts val="1800"/>
              <a:buChar char="•"/>
              <a:defRPr/>
            </a:lvl7pPr>
            <a:lvl8pPr marL="4876678" lvl="7" indent="-457189" algn="l">
              <a:spcBef>
                <a:spcPts val="480"/>
              </a:spcBef>
              <a:spcAft>
                <a:spcPts val="0"/>
              </a:spcAft>
              <a:buClr>
                <a:schemeClr val="dk1"/>
              </a:buClr>
              <a:buSzPts val="1800"/>
              <a:buChar char="•"/>
              <a:defRPr/>
            </a:lvl8pPr>
            <a:lvl9pPr marL="5486263" lvl="8" indent="-457189" algn="l">
              <a:spcBef>
                <a:spcPts val="480"/>
              </a:spcBef>
              <a:spcAft>
                <a:spcPts val="0"/>
              </a:spcAft>
              <a:buClr>
                <a:schemeClr val="dk1"/>
              </a:buClr>
              <a:buSzPts val="1800"/>
              <a:buChar char="•"/>
              <a:defRPr/>
            </a:lvl9pPr>
          </a:lstStyle>
          <a:p>
            <a:endParaRPr/>
          </a:p>
        </p:txBody>
      </p:sp>
      <p:pic>
        <p:nvPicPr>
          <p:cNvPr id="19" name="Google Shape;19;p51"/>
          <p:cNvPicPr preferRelativeResize="0"/>
          <p:nvPr/>
        </p:nvPicPr>
        <p:blipFill rotWithShape="1">
          <a:blip r:embed="rId3">
            <a:alphaModFix/>
          </a:blip>
          <a:srcRect/>
          <a:stretch/>
        </p:blipFill>
        <p:spPr>
          <a:xfrm>
            <a:off x="3610297" y="5847080"/>
            <a:ext cx="2228212" cy="720000"/>
          </a:xfrm>
          <a:prstGeom prst="rect">
            <a:avLst/>
          </a:prstGeom>
          <a:noFill/>
          <a:ln>
            <a:noFill/>
          </a:ln>
        </p:spPr>
      </p:pic>
    </p:spTree>
    <p:extLst>
      <p:ext uri="{BB962C8B-B14F-4D97-AF65-F5344CB8AC3E}">
        <p14:creationId xmlns:p14="http://schemas.microsoft.com/office/powerpoint/2010/main" val="305522634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heme Slide" preserve="1" userDrawn="1">
  <p:cSld name="1_Theme Slide">
    <p:spTree>
      <p:nvGrpSpPr>
        <p:cNvPr id="1" name="Shape 16"/>
        <p:cNvGrpSpPr/>
        <p:nvPr/>
      </p:nvGrpSpPr>
      <p:grpSpPr>
        <a:xfrm>
          <a:off x="0" y="0"/>
          <a:ext cx="0" cy="0"/>
          <a:chOff x="0" y="0"/>
          <a:chExt cx="0" cy="0"/>
        </a:xfrm>
      </p:grpSpPr>
      <p:pic>
        <p:nvPicPr>
          <p:cNvPr id="3" name="Picture 2">
            <a:extLst>
              <a:ext uri="{FF2B5EF4-FFF2-40B4-BE49-F238E27FC236}">
                <a16:creationId xmlns:a16="http://schemas.microsoft.com/office/drawing/2014/main" id="{A8BD579B-21D8-EE42-1DFF-2487CBAB1594}"/>
              </a:ext>
            </a:extLst>
          </p:cNvPr>
          <p:cNvPicPr>
            <a:picLocks noChangeAspect="1"/>
          </p:cNvPicPr>
          <p:nvPr userDrawn="1"/>
        </p:nvPicPr>
        <p:blipFill rotWithShape="1">
          <a:blip r:embed="rId2"/>
          <a:srcRect l="4693" t="-4" r="9490" b="4260"/>
          <a:stretch/>
        </p:blipFill>
        <p:spPr>
          <a:xfrm>
            <a:off x="0" y="0"/>
            <a:ext cx="12192000" cy="6858000"/>
          </a:xfrm>
          <a:prstGeom prst="rect">
            <a:avLst/>
          </a:prstGeom>
        </p:spPr>
      </p:pic>
      <p:sp>
        <p:nvSpPr>
          <p:cNvPr id="17" name="Google Shape;17;p51"/>
          <p:cNvSpPr/>
          <p:nvPr userDrawn="1"/>
        </p:nvSpPr>
        <p:spPr>
          <a:xfrm>
            <a:off x="0" y="-9112"/>
            <a:ext cx="12192000" cy="6867113"/>
          </a:xfrm>
          <a:prstGeom prst="rect">
            <a:avLst/>
          </a:prstGeom>
          <a:solidFill>
            <a:schemeClr val="dk2">
              <a:alpha val="87938"/>
            </a:schemeClr>
          </a:solidFill>
          <a:ln>
            <a:noFill/>
          </a:ln>
        </p:spPr>
        <p:txBody>
          <a:bodyPr spcFirstLastPara="1" wrap="square" lIns="121900" tIns="60933" rIns="121900" bIns="60933" anchor="ctr" anchorCtr="0">
            <a:noAutofit/>
          </a:bodyPr>
          <a:lstStyle/>
          <a:p>
            <a:pPr marL="0" marR="0" lvl="0" indent="0" algn="ctr" rtl="0">
              <a:lnSpc>
                <a:spcPct val="100000"/>
              </a:lnSpc>
              <a:spcBef>
                <a:spcPts val="0"/>
              </a:spcBef>
              <a:spcAft>
                <a:spcPts val="0"/>
              </a:spcAft>
              <a:buNone/>
            </a:pPr>
            <a:endParaRPr sz="1867" b="0" i="0" u="none" strike="noStrike" cap="none" dirty="0">
              <a:solidFill>
                <a:srgbClr val="FFFFFF"/>
              </a:solidFill>
              <a:latin typeface="Arial"/>
              <a:ea typeface="Arial"/>
              <a:cs typeface="Arial"/>
              <a:sym typeface="Arial"/>
            </a:endParaRPr>
          </a:p>
        </p:txBody>
      </p:sp>
      <p:pic>
        <p:nvPicPr>
          <p:cNvPr id="2" name="Google Shape;19;p51">
            <a:extLst>
              <a:ext uri="{FF2B5EF4-FFF2-40B4-BE49-F238E27FC236}">
                <a16:creationId xmlns:a16="http://schemas.microsoft.com/office/drawing/2014/main" id="{C8A079C7-1BD2-D3C0-1C3D-D3424F4CEE3D}"/>
              </a:ext>
            </a:extLst>
          </p:cNvPr>
          <p:cNvPicPr preferRelativeResize="0"/>
          <p:nvPr userDrawn="1"/>
        </p:nvPicPr>
        <p:blipFill rotWithShape="1">
          <a:blip r:embed="rId3">
            <a:alphaModFix/>
          </a:blip>
          <a:srcRect/>
          <a:stretch/>
        </p:blipFill>
        <p:spPr>
          <a:xfrm>
            <a:off x="4981895" y="5847080"/>
            <a:ext cx="2228212" cy="720000"/>
          </a:xfrm>
          <a:prstGeom prst="rect">
            <a:avLst/>
          </a:prstGeom>
          <a:noFill/>
          <a:ln>
            <a:noFill/>
          </a:ln>
        </p:spPr>
      </p:pic>
    </p:spTree>
    <p:extLst>
      <p:ext uri="{BB962C8B-B14F-4D97-AF65-F5344CB8AC3E}">
        <p14:creationId xmlns:p14="http://schemas.microsoft.com/office/powerpoint/2010/main" val="90943686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heme Slide" preserve="1" userDrawn="1">
  <p:cSld name="1_Theme Slide">
    <p:spTree>
      <p:nvGrpSpPr>
        <p:cNvPr id="1" name="Shape 16"/>
        <p:cNvGrpSpPr/>
        <p:nvPr/>
      </p:nvGrpSpPr>
      <p:grpSpPr>
        <a:xfrm>
          <a:off x="0" y="0"/>
          <a:ext cx="0" cy="0"/>
          <a:chOff x="0" y="0"/>
          <a:chExt cx="0" cy="0"/>
        </a:xfrm>
      </p:grpSpPr>
      <p:pic>
        <p:nvPicPr>
          <p:cNvPr id="3" name="Picture 2">
            <a:extLst>
              <a:ext uri="{FF2B5EF4-FFF2-40B4-BE49-F238E27FC236}">
                <a16:creationId xmlns:a16="http://schemas.microsoft.com/office/drawing/2014/main" id="{A8BD579B-21D8-EE42-1DFF-2487CBAB1594}"/>
              </a:ext>
            </a:extLst>
          </p:cNvPr>
          <p:cNvPicPr>
            <a:picLocks noChangeAspect="1"/>
          </p:cNvPicPr>
          <p:nvPr userDrawn="1"/>
        </p:nvPicPr>
        <p:blipFill rotWithShape="1">
          <a:blip r:embed="rId2"/>
          <a:srcRect l="4693" t="-4" r="9490" b="4260"/>
          <a:stretch/>
        </p:blipFill>
        <p:spPr>
          <a:xfrm>
            <a:off x="0" y="0"/>
            <a:ext cx="12192000" cy="6858000"/>
          </a:xfrm>
          <a:prstGeom prst="rect">
            <a:avLst/>
          </a:prstGeom>
        </p:spPr>
      </p:pic>
      <p:sp>
        <p:nvSpPr>
          <p:cNvPr id="17" name="Google Shape;17;p51"/>
          <p:cNvSpPr/>
          <p:nvPr userDrawn="1"/>
        </p:nvSpPr>
        <p:spPr>
          <a:xfrm>
            <a:off x="0" y="-9112"/>
            <a:ext cx="12192000" cy="6867113"/>
          </a:xfrm>
          <a:prstGeom prst="rect">
            <a:avLst/>
          </a:prstGeom>
          <a:solidFill>
            <a:schemeClr val="dk2">
              <a:alpha val="87938"/>
            </a:schemeClr>
          </a:solidFill>
          <a:ln>
            <a:noFill/>
          </a:ln>
        </p:spPr>
        <p:txBody>
          <a:bodyPr spcFirstLastPara="1" wrap="square" lIns="121900" tIns="60933" rIns="121900" bIns="60933" anchor="ctr" anchorCtr="0">
            <a:noAutofit/>
          </a:bodyPr>
          <a:lstStyle/>
          <a:p>
            <a:pPr marL="0" marR="0" lvl="0" indent="0" algn="ctr" rtl="0">
              <a:lnSpc>
                <a:spcPct val="100000"/>
              </a:lnSpc>
              <a:spcBef>
                <a:spcPts val="0"/>
              </a:spcBef>
              <a:spcAft>
                <a:spcPts val="0"/>
              </a:spcAft>
              <a:buNone/>
            </a:pPr>
            <a:endParaRPr sz="1867" b="0" i="0" u="none" strike="noStrike" cap="none" dirty="0">
              <a:solidFill>
                <a:srgbClr val="FFFFFF"/>
              </a:solidFill>
              <a:latin typeface="Arial"/>
              <a:ea typeface="Arial"/>
              <a:cs typeface="Arial"/>
              <a:sym typeface="Arial"/>
            </a:endParaRPr>
          </a:p>
        </p:txBody>
      </p:sp>
    </p:spTree>
    <p:extLst>
      <p:ext uri="{BB962C8B-B14F-4D97-AF65-F5344CB8AC3E}">
        <p14:creationId xmlns:p14="http://schemas.microsoft.com/office/powerpoint/2010/main" val="290268126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Housekeeping Slide">
  <p:cSld name="Housekeeping Slide">
    <p:spTree>
      <p:nvGrpSpPr>
        <p:cNvPr id="1" name="Shape 21"/>
        <p:cNvGrpSpPr/>
        <p:nvPr/>
      </p:nvGrpSpPr>
      <p:grpSpPr>
        <a:xfrm>
          <a:off x="0" y="0"/>
          <a:ext cx="0" cy="0"/>
          <a:chOff x="0" y="0"/>
          <a:chExt cx="0" cy="0"/>
        </a:xfrm>
      </p:grpSpPr>
      <p:sp>
        <p:nvSpPr>
          <p:cNvPr id="22" name="Google Shape;22;p52"/>
          <p:cNvSpPr/>
          <p:nvPr/>
        </p:nvSpPr>
        <p:spPr>
          <a:xfrm>
            <a:off x="0" y="-9113"/>
            <a:ext cx="12192000" cy="6900672"/>
          </a:xfrm>
          <a:prstGeom prst="rect">
            <a:avLst/>
          </a:prstGeom>
          <a:solidFill>
            <a:schemeClr val="dk2"/>
          </a:solidFill>
          <a:ln>
            <a:noFill/>
          </a:ln>
        </p:spPr>
        <p:txBody>
          <a:bodyPr spcFirstLastPara="1" wrap="square" lIns="121900" tIns="60933" rIns="121900" bIns="60933" anchor="ctr" anchorCtr="0">
            <a:noAutofit/>
          </a:bodyPr>
          <a:lstStyle/>
          <a:p>
            <a:pPr marL="0" marR="0" lvl="0" indent="0" algn="ctr" rtl="0">
              <a:lnSpc>
                <a:spcPct val="100000"/>
              </a:lnSpc>
              <a:spcBef>
                <a:spcPts val="0"/>
              </a:spcBef>
              <a:spcAft>
                <a:spcPts val="0"/>
              </a:spcAft>
              <a:buNone/>
            </a:pPr>
            <a:endParaRPr sz="1867" b="0" i="0" u="none" strike="noStrike" cap="none" dirty="0">
              <a:solidFill>
                <a:srgbClr val="FFFFFF"/>
              </a:solidFill>
              <a:latin typeface="Arial"/>
              <a:ea typeface="Arial"/>
              <a:cs typeface="Arial"/>
              <a:sym typeface="Arial"/>
            </a:endParaRPr>
          </a:p>
        </p:txBody>
      </p:sp>
      <p:sp>
        <p:nvSpPr>
          <p:cNvPr id="23" name="Google Shape;23;p52"/>
          <p:cNvSpPr txBox="1">
            <a:spLocks noGrp="1"/>
          </p:cNvSpPr>
          <p:nvPr>
            <p:ph type="body" idx="1"/>
          </p:nvPr>
        </p:nvSpPr>
        <p:spPr>
          <a:xfrm>
            <a:off x="1625600" y="1371600"/>
            <a:ext cx="9245600" cy="2971800"/>
          </a:xfrm>
          <a:prstGeom prst="rect">
            <a:avLst/>
          </a:prstGeom>
          <a:noFill/>
          <a:ln>
            <a:noFill/>
          </a:ln>
        </p:spPr>
        <p:txBody>
          <a:bodyPr spcFirstLastPara="1" wrap="square" lIns="91425" tIns="45700" rIns="91425" bIns="45700" anchor="t" anchorCtr="0">
            <a:noAutofit/>
          </a:bodyPr>
          <a:lstStyle>
            <a:lvl1pPr marL="609585" lvl="0" indent="-304792" algn="l">
              <a:spcBef>
                <a:spcPts val="0"/>
              </a:spcBef>
              <a:spcAft>
                <a:spcPts val="0"/>
              </a:spcAft>
              <a:buClr>
                <a:schemeClr val="accent1"/>
              </a:buClr>
              <a:buSzPts val="2400"/>
              <a:buNone/>
              <a:defRPr b="1">
                <a:solidFill>
                  <a:schemeClr val="accent1"/>
                </a:solidFill>
              </a:defRPr>
            </a:lvl1pPr>
            <a:lvl2pPr marL="1219170" lvl="1" indent="-304792" algn="l">
              <a:spcBef>
                <a:spcPts val="800"/>
              </a:spcBef>
              <a:spcAft>
                <a:spcPts val="0"/>
              </a:spcAft>
              <a:buClr>
                <a:schemeClr val="lt1"/>
              </a:buClr>
              <a:buSzPts val="2400"/>
              <a:buNone/>
              <a:defRPr>
                <a:solidFill>
                  <a:schemeClr val="lt1"/>
                </a:solidFill>
              </a:defRPr>
            </a:lvl2pPr>
            <a:lvl3pPr marL="1828754" lvl="2" indent="-447029" algn="l">
              <a:lnSpc>
                <a:spcPct val="100000"/>
              </a:lnSpc>
              <a:spcBef>
                <a:spcPts val="800"/>
              </a:spcBef>
              <a:spcAft>
                <a:spcPts val="0"/>
              </a:spcAft>
              <a:buClr>
                <a:schemeClr val="lt1"/>
              </a:buClr>
              <a:buSzPts val="1680"/>
              <a:buChar char="◆"/>
              <a:defRPr>
                <a:solidFill>
                  <a:schemeClr val="lt1"/>
                </a:solidFill>
              </a:defRPr>
            </a:lvl3pPr>
            <a:lvl4pPr marL="2438339" lvl="3" indent="-507987" algn="l">
              <a:spcBef>
                <a:spcPts val="800"/>
              </a:spcBef>
              <a:spcAft>
                <a:spcPts val="0"/>
              </a:spcAft>
              <a:buClr>
                <a:schemeClr val="lt1"/>
              </a:buClr>
              <a:buSzPts val="2400"/>
              <a:buChar char="–"/>
              <a:defRPr>
                <a:solidFill>
                  <a:schemeClr val="lt1"/>
                </a:solidFill>
              </a:defRPr>
            </a:lvl4pPr>
            <a:lvl5pPr marL="3047924" lvl="4" indent="-507987" algn="l">
              <a:spcBef>
                <a:spcPts val="800"/>
              </a:spcBef>
              <a:spcAft>
                <a:spcPts val="0"/>
              </a:spcAft>
              <a:buClr>
                <a:schemeClr val="lt1"/>
              </a:buClr>
              <a:buSzPts val="2400"/>
              <a:buChar char="»"/>
              <a:defRPr>
                <a:solidFill>
                  <a:schemeClr val="lt1"/>
                </a:solidFill>
              </a:defRPr>
            </a:lvl5pPr>
            <a:lvl6pPr marL="3657509" lvl="5" indent="-457189" algn="l">
              <a:spcBef>
                <a:spcPts val="800"/>
              </a:spcBef>
              <a:spcAft>
                <a:spcPts val="0"/>
              </a:spcAft>
              <a:buClr>
                <a:schemeClr val="dk1"/>
              </a:buClr>
              <a:buSzPts val="1800"/>
              <a:buChar char="•"/>
              <a:defRPr/>
            </a:lvl6pPr>
            <a:lvl7pPr marL="4267093" lvl="6" indent="-457189" algn="l">
              <a:spcBef>
                <a:spcPts val="480"/>
              </a:spcBef>
              <a:spcAft>
                <a:spcPts val="0"/>
              </a:spcAft>
              <a:buClr>
                <a:schemeClr val="dk1"/>
              </a:buClr>
              <a:buSzPts val="1800"/>
              <a:buChar char="•"/>
              <a:defRPr/>
            </a:lvl7pPr>
            <a:lvl8pPr marL="4876678" lvl="7" indent="-457189" algn="l">
              <a:spcBef>
                <a:spcPts val="480"/>
              </a:spcBef>
              <a:spcAft>
                <a:spcPts val="0"/>
              </a:spcAft>
              <a:buClr>
                <a:schemeClr val="dk1"/>
              </a:buClr>
              <a:buSzPts val="1800"/>
              <a:buChar char="•"/>
              <a:defRPr/>
            </a:lvl8pPr>
            <a:lvl9pPr marL="5486263" lvl="8" indent="-457189" algn="l">
              <a:spcBef>
                <a:spcPts val="480"/>
              </a:spcBef>
              <a:spcAft>
                <a:spcPts val="0"/>
              </a:spcAft>
              <a:buClr>
                <a:schemeClr val="dk1"/>
              </a:buClr>
              <a:buSzPts val="1800"/>
              <a:buChar char="•"/>
              <a:defRPr/>
            </a:lvl9pPr>
          </a:lstStyle>
          <a:p>
            <a:endParaRPr/>
          </a:p>
        </p:txBody>
      </p:sp>
      <p:pic>
        <p:nvPicPr>
          <p:cNvPr id="24" name="Google Shape;24;p52"/>
          <p:cNvPicPr preferRelativeResize="0"/>
          <p:nvPr/>
        </p:nvPicPr>
        <p:blipFill rotWithShape="1">
          <a:blip r:embed="rId2">
            <a:alphaModFix/>
          </a:blip>
          <a:srcRect/>
          <a:stretch/>
        </p:blipFill>
        <p:spPr>
          <a:xfrm>
            <a:off x="4981895" y="5847080"/>
            <a:ext cx="2228212" cy="720000"/>
          </a:xfrm>
          <a:prstGeom prst="rect">
            <a:avLst/>
          </a:prstGeom>
          <a:noFill/>
          <a:ln>
            <a:noFill/>
          </a:ln>
        </p:spPr>
      </p:pic>
    </p:spTree>
    <p:extLst>
      <p:ext uri="{BB962C8B-B14F-4D97-AF65-F5344CB8AC3E}">
        <p14:creationId xmlns:p14="http://schemas.microsoft.com/office/powerpoint/2010/main" val="5364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Presentation Title Slide">
  <p:cSld name="Presentation Title Slide">
    <p:spTree>
      <p:nvGrpSpPr>
        <p:cNvPr id="1" name="Shape 25"/>
        <p:cNvGrpSpPr/>
        <p:nvPr/>
      </p:nvGrpSpPr>
      <p:grpSpPr>
        <a:xfrm>
          <a:off x="0" y="0"/>
          <a:ext cx="0" cy="0"/>
          <a:chOff x="0" y="0"/>
          <a:chExt cx="0" cy="0"/>
        </a:xfrm>
      </p:grpSpPr>
      <p:sp>
        <p:nvSpPr>
          <p:cNvPr id="26" name="Google Shape;26;p53"/>
          <p:cNvSpPr/>
          <p:nvPr/>
        </p:nvSpPr>
        <p:spPr>
          <a:xfrm>
            <a:off x="0" y="-9113"/>
            <a:ext cx="12192000" cy="6876000"/>
          </a:xfrm>
          <a:prstGeom prst="rect">
            <a:avLst/>
          </a:prstGeom>
          <a:solidFill>
            <a:schemeClr val="dk2"/>
          </a:solidFill>
          <a:ln>
            <a:noFill/>
          </a:ln>
        </p:spPr>
        <p:txBody>
          <a:bodyPr spcFirstLastPara="1" wrap="square" lIns="121900" tIns="60933" rIns="121900" bIns="60933" anchor="ctr" anchorCtr="0">
            <a:noAutofit/>
          </a:bodyPr>
          <a:lstStyle/>
          <a:p>
            <a:pPr marL="0" marR="0" lvl="0" indent="0" algn="ctr" rtl="0">
              <a:lnSpc>
                <a:spcPct val="100000"/>
              </a:lnSpc>
              <a:spcBef>
                <a:spcPts val="0"/>
              </a:spcBef>
              <a:spcAft>
                <a:spcPts val="0"/>
              </a:spcAft>
              <a:buNone/>
            </a:pPr>
            <a:endParaRPr sz="1867" b="0" i="0" u="none" strike="noStrike" cap="none" dirty="0">
              <a:solidFill>
                <a:srgbClr val="FFFFFF"/>
              </a:solidFill>
              <a:latin typeface="Arial"/>
              <a:ea typeface="Arial"/>
              <a:cs typeface="Arial"/>
              <a:sym typeface="Arial"/>
            </a:endParaRPr>
          </a:p>
        </p:txBody>
      </p:sp>
      <p:sp>
        <p:nvSpPr>
          <p:cNvPr id="27" name="Google Shape;27;p53"/>
          <p:cNvSpPr/>
          <p:nvPr/>
        </p:nvSpPr>
        <p:spPr>
          <a:xfrm>
            <a:off x="0" y="3585"/>
            <a:ext cx="12192000" cy="6900672"/>
          </a:xfrm>
          <a:prstGeom prst="rect">
            <a:avLst/>
          </a:prstGeom>
          <a:solidFill>
            <a:schemeClr val="dk2"/>
          </a:solidFill>
          <a:ln>
            <a:noFill/>
          </a:ln>
        </p:spPr>
        <p:txBody>
          <a:bodyPr spcFirstLastPara="1" wrap="square" lIns="121900" tIns="60933" rIns="121900" bIns="60933" anchor="ctr" anchorCtr="0">
            <a:noAutofit/>
          </a:bodyPr>
          <a:lstStyle/>
          <a:p>
            <a:pPr marL="0" marR="0" lvl="0" indent="0" algn="ctr" rtl="0">
              <a:lnSpc>
                <a:spcPct val="100000"/>
              </a:lnSpc>
              <a:spcBef>
                <a:spcPts val="0"/>
              </a:spcBef>
              <a:spcAft>
                <a:spcPts val="0"/>
              </a:spcAft>
              <a:buNone/>
            </a:pPr>
            <a:endParaRPr sz="1867" b="0" i="0" u="none" strike="noStrike" cap="none" dirty="0">
              <a:solidFill>
                <a:srgbClr val="FFFFFF"/>
              </a:solidFill>
              <a:latin typeface="Arial"/>
              <a:ea typeface="Arial"/>
              <a:cs typeface="Arial"/>
              <a:sym typeface="Arial"/>
            </a:endParaRPr>
          </a:p>
        </p:txBody>
      </p:sp>
      <p:sp>
        <p:nvSpPr>
          <p:cNvPr id="28" name="Google Shape;28;p53"/>
          <p:cNvSpPr txBox="1">
            <a:spLocks noGrp="1"/>
          </p:cNvSpPr>
          <p:nvPr>
            <p:ph type="title"/>
          </p:nvPr>
        </p:nvSpPr>
        <p:spPr>
          <a:xfrm>
            <a:off x="1414272" y="914400"/>
            <a:ext cx="9363456" cy="4038600"/>
          </a:xfrm>
          <a:prstGeom prst="rect">
            <a:avLst/>
          </a:prstGeom>
          <a:noFill/>
          <a:ln>
            <a:noFill/>
          </a:ln>
          <a:effectLst>
            <a:outerShdw blurRad="40000" dist="20000" dir="5400000" rotWithShape="0">
              <a:srgbClr val="000000">
                <a:alpha val="37647"/>
              </a:srgbClr>
            </a:outerShdw>
          </a:effectLst>
        </p:spPr>
        <p:txBody>
          <a:bodyPr spcFirstLastPara="1" wrap="square" lIns="91425" tIns="45700" rIns="91425" bIns="45700" anchor="t" anchorCtr="0">
            <a:noAutofit/>
          </a:bodyPr>
          <a:lstStyle>
            <a:lvl1pPr lvl="0" algn="ctr">
              <a:spcBef>
                <a:spcPts val="0"/>
              </a:spcBef>
              <a:spcAft>
                <a:spcPts val="0"/>
              </a:spcAft>
              <a:buClr>
                <a:schemeClr val="lt1"/>
              </a:buClr>
              <a:buSzPts val="4000"/>
              <a:buFont typeface="Arial"/>
              <a:buNone/>
              <a:defRPr sz="5333"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29" name="Google Shape;29;p53"/>
          <p:cNvPicPr preferRelativeResize="0"/>
          <p:nvPr/>
        </p:nvPicPr>
        <p:blipFill rotWithShape="1">
          <a:blip r:embed="rId2">
            <a:alphaModFix/>
          </a:blip>
          <a:srcRect/>
          <a:stretch/>
        </p:blipFill>
        <p:spPr>
          <a:xfrm>
            <a:off x="4981895" y="5847080"/>
            <a:ext cx="2228212" cy="720000"/>
          </a:xfrm>
          <a:prstGeom prst="rect">
            <a:avLst/>
          </a:prstGeom>
          <a:noFill/>
          <a:ln>
            <a:noFill/>
          </a:ln>
        </p:spPr>
      </p:pic>
    </p:spTree>
    <p:extLst>
      <p:ext uri="{BB962C8B-B14F-4D97-AF65-F5344CB8AC3E}">
        <p14:creationId xmlns:p14="http://schemas.microsoft.com/office/powerpoint/2010/main" val="383227234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1_iPad Polling">
  <p:cSld name="1_iPad Polling">
    <p:spTree>
      <p:nvGrpSpPr>
        <p:cNvPr id="1" name="Shape 46"/>
        <p:cNvGrpSpPr/>
        <p:nvPr/>
      </p:nvGrpSpPr>
      <p:grpSpPr>
        <a:xfrm>
          <a:off x="0" y="0"/>
          <a:ext cx="0" cy="0"/>
          <a:chOff x="0" y="0"/>
          <a:chExt cx="0" cy="0"/>
        </a:xfrm>
      </p:grpSpPr>
      <p:sp>
        <p:nvSpPr>
          <p:cNvPr id="47" name="Google Shape;47;p56"/>
          <p:cNvSpPr/>
          <p:nvPr/>
        </p:nvSpPr>
        <p:spPr>
          <a:xfrm>
            <a:off x="0" y="0"/>
            <a:ext cx="12192000" cy="6858000"/>
          </a:xfrm>
          <a:prstGeom prst="rect">
            <a:avLst/>
          </a:prstGeom>
          <a:solidFill>
            <a:schemeClr val="accent2"/>
          </a:solidFill>
          <a:ln>
            <a:noFill/>
          </a:ln>
        </p:spPr>
        <p:txBody>
          <a:bodyPr spcFirstLastPara="1" wrap="square" lIns="121900" tIns="60933" rIns="121900" bIns="60933" anchor="ctr" anchorCtr="0">
            <a:noAutofit/>
          </a:bodyPr>
          <a:lstStyle/>
          <a:p>
            <a:pPr marL="0" marR="0" lvl="0" indent="0" algn="ctr" rtl="0">
              <a:lnSpc>
                <a:spcPct val="100000"/>
              </a:lnSpc>
              <a:spcBef>
                <a:spcPts val="0"/>
              </a:spcBef>
              <a:spcAft>
                <a:spcPts val="0"/>
              </a:spcAft>
              <a:buNone/>
            </a:pPr>
            <a:endParaRPr sz="1867" b="0" i="0" u="none" strike="noStrike" cap="none" dirty="0">
              <a:solidFill>
                <a:srgbClr val="FFFFFF"/>
              </a:solidFill>
              <a:latin typeface="Arial"/>
              <a:ea typeface="Arial"/>
              <a:cs typeface="Arial"/>
              <a:sym typeface="Arial"/>
            </a:endParaRPr>
          </a:p>
        </p:txBody>
      </p:sp>
      <p:grpSp>
        <p:nvGrpSpPr>
          <p:cNvPr id="49" name="Google Shape;49;p56"/>
          <p:cNvGrpSpPr/>
          <p:nvPr/>
        </p:nvGrpSpPr>
        <p:grpSpPr>
          <a:xfrm>
            <a:off x="8432800" y="1660280"/>
            <a:ext cx="2449243" cy="3048000"/>
            <a:chOff x="6109259" y="1276350"/>
            <a:chExt cx="2069099" cy="2574924"/>
          </a:xfrm>
        </p:grpSpPr>
        <p:pic>
          <p:nvPicPr>
            <p:cNvPr id="50" name="Google Shape;50;p56"/>
            <p:cNvPicPr preferRelativeResize="0"/>
            <p:nvPr/>
          </p:nvPicPr>
          <p:blipFill rotWithShape="1">
            <a:blip r:embed="rId2">
              <a:alphaModFix/>
            </a:blip>
            <a:srcRect/>
            <a:stretch/>
          </p:blipFill>
          <p:spPr>
            <a:xfrm>
              <a:off x="6109259" y="1276350"/>
              <a:ext cx="2069099" cy="2574924"/>
            </a:xfrm>
            <a:prstGeom prst="rect">
              <a:avLst/>
            </a:prstGeom>
            <a:noFill/>
            <a:ln>
              <a:noFill/>
            </a:ln>
          </p:spPr>
        </p:pic>
        <p:sp>
          <p:nvSpPr>
            <p:cNvPr id="51" name="Google Shape;51;p56"/>
            <p:cNvSpPr/>
            <p:nvPr/>
          </p:nvSpPr>
          <p:spPr>
            <a:xfrm>
              <a:off x="6364345" y="1501298"/>
              <a:ext cx="1558925" cy="2125027"/>
            </a:xfrm>
            <a:prstGeom prst="rect">
              <a:avLst/>
            </a:prstGeom>
            <a:solidFill>
              <a:srgbClr val="14141C"/>
            </a:solidFill>
            <a:ln w="9525"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endParaRPr sz="3200" b="0" i="0" u="none" strike="noStrike" cap="none" dirty="0">
                <a:solidFill>
                  <a:srgbClr val="000000"/>
                </a:solidFill>
                <a:latin typeface="Arial"/>
                <a:ea typeface="Arial"/>
                <a:cs typeface="Arial"/>
                <a:sym typeface="Arial"/>
              </a:endParaRPr>
            </a:p>
          </p:txBody>
        </p:sp>
        <p:pic>
          <p:nvPicPr>
            <p:cNvPr id="52" name="Google Shape;52;p56" descr="Related image"/>
            <p:cNvPicPr preferRelativeResize="0"/>
            <p:nvPr/>
          </p:nvPicPr>
          <p:blipFill rotWithShape="1">
            <a:blip r:embed="rId3">
              <a:alphaModFix/>
            </a:blip>
            <a:srcRect/>
            <a:stretch/>
          </p:blipFill>
          <p:spPr>
            <a:xfrm>
              <a:off x="6855452" y="2393609"/>
              <a:ext cx="908842" cy="908843"/>
            </a:xfrm>
            <a:prstGeom prst="rect">
              <a:avLst/>
            </a:prstGeom>
            <a:noFill/>
            <a:ln>
              <a:noFill/>
            </a:ln>
          </p:spPr>
        </p:pic>
        <p:pic>
          <p:nvPicPr>
            <p:cNvPr id="53" name="Google Shape;53;p56" descr="Image result for question icon"/>
            <p:cNvPicPr preferRelativeResize="0"/>
            <p:nvPr/>
          </p:nvPicPr>
          <p:blipFill rotWithShape="1">
            <a:blip r:embed="rId4">
              <a:alphaModFix/>
            </a:blip>
            <a:srcRect/>
            <a:stretch/>
          </p:blipFill>
          <p:spPr>
            <a:xfrm>
              <a:off x="6510352" y="1918607"/>
              <a:ext cx="799521" cy="906463"/>
            </a:xfrm>
            <a:prstGeom prst="rect">
              <a:avLst/>
            </a:prstGeom>
            <a:noFill/>
            <a:ln>
              <a:noFill/>
            </a:ln>
          </p:spPr>
        </p:pic>
      </p:grpSp>
      <p:sp>
        <p:nvSpPr>
          <p:cNvPr id="54" name="Google Shape;54;p56"/>
          <p:cNvSpPr txBox="1">
            <a:spLocks noGrp="1"/>
          </p:cNvSpPr>
          <p:nvPr>
            <p:ph type="body" idx="1"/>
          </p:nvPr>
        </p:nvSpPr>
        <p:spPr>
          <a:xfrm>
            <a:off x="728133" y="1528234"/>
            <a:ext cx="7569200" cy="3494617"/>
          </a:xfrm>
          <a:prstGeom prst="rect">
            <a:avLst/>
          </a:prstGeom>
          <a:noFill/>
          <a:ln>
            <a:noFill/>
          </a:ln>
        </p:spPr>
        <p:txBody>
          <a:bodyPr spcFirstLastPara="1" wrap="square" lIns="91425" tIns="45700" rIns="91425" bIns="45700" anchor="t" anchorCtr="0">
            <a:noAutofit/>
          </a:bodyPr>
          <a:lstStyle>
            <a:lvl1pPr marL="609585" lvl="0" indent="-304792" algn="l">
              <a:spcBef>
                <a:spcPts val="0"/>
              </a:spcBef>
              <a:spcAft>
                <a:spcPts val="0"/>
              </a:spcAft>
              <a:buClr>
                <a:schemeClr val="dk1"/>
              </a:buClr>
              <a:buSzPts val="2400"/>
              <a:buNone/>
              <a:defRPr/>
            </a:lvl1pPr>
            <a:lvl2pPr marL="1219170" lvl="1" indent="-457189" algn="l">
              <a:spcBef>
                <a:spcPts val="800"/>
              </a:spcBef>
              <a:spcAft>
                <a:spcPts val="0"/>
              </a:spcAft>
              <a:buClr>
                <a:schemeClr val="dk1"/>
              </a:buClr>
              <a:buSzPts val="1800"/>
              <a:buChar char="–"/>
              <a:defRPr/>
            </a:lvl2pPr>
            <a:lvl3pPr marL="1828754" lvl="2" indent="-411470" algn="l">
              <a:lnSpc>
                <a:spcPct val="100000"/>
              </a:lnSpc>
              <a:spcBef>
                <a:spcPts val="800"/>
              </a:spcBef>
              <a:spcAft>
                <a:spcPts val="0"/>
              </a:spcAft>
              <a:buClr>
                <a:schemeClr val="dk1"/>
              </a:buClr>
              <a:buSzPts val="1260"/>
              <a:buChar char="◆"/>
              <a:defRPr/>
            </a:lvl3pPr>
            <a:lvl4pPr marL="2438339" lvl="3" indent="-457189" algn="l">
              <a:spcBef>
                <a:spcPts val="800"/>
              </a:spcBef>
              <a:spcAft>
                <a:spcPts val="0"/>
              </a:spcAft>
              <a:buClr>
                <a:schemeClr val="dk1"/>
              </a:buClr>
              <a:buSzPts val="1800"/>
              <a:buChar char="–"/>
              <a:defRPr/>
            </a:lvl4pPr>
            <a:lvl5pPr marL="3047924" lvl="4" indent="-457189" algn="l">
              <a:spcBef>
                <a:spcPts val="800"/>
              </a:spcBef>
              <a:spcAft>
                <a:spcPts val="0"/>
              </a:spcAft>
              <a:buClr>
                <a:schemeClr val="dk1"/>
              </a:buClr>
              <a:buSzPts val="1800"/>
              <a:buChar char="»"/>
              <a:defRPr/>
            </a:lvl5pPr>
            <a:lvl6pPr marL="3657509" lvl="5" indent="-457189" algn="l">
              <a:spcBef>
                <a:spcPts val="800"/>
              </a:spcBef>
              <a:spcAft>
                <a:spcPts val="0"/>
              </a:spcAft>
              <a:buClr>
                <a:schemeClr val="dk1"/>
              </a:buClr>
              <a:buSzPts val="1800"/>
              <a:buChar char="•"/>
              <a:defRPr/>
            </a:lvl6pPr>
            <a:lvl7pPr marL="4267093" lvl="6" indent="-457189" algn="l">
              <a:spcBef>
                <a:spcPts val="480"/>
              </a:spcBef>
              <a:spcAft>
                <a:spcPts val="0"/>
              </a:spcAft>
              <a:buClr>
                <a:schemeClr val="dk1"/>
              </a:buClr>
              <a:buSzPts val="1800"/>
              <a:buChar char="•"/>
              <a:defRPr/>
            </a:lvl7pPr>
            <a:lvl8pPr marL="4876678" lvl="7" indent="-457189" algn="l">
              <a:spcBef>
                <a:spcPts val="480"/>
              </a:spcBef>
              <a:spcAft>
                <a:spcPts val="0"/>
              </a:spcAft>
              <a:buClr>
                <a:schemeClr val="dk1"/>
              </a:buClr>
              <a:buSzPts val="1800"/>
              <a:buChar char="•"/>
              <a:defRPr/>
            </a:lvl8pPr>
            <a:lvl9pPr marL="5486263" lvl="8" indent="-457189" algn="l">
              <a:spcBef>
                <a:spcPts val="480"/>
              </a:spcBef>
              <a:spcAft>
                <a:spcPts val="0"/>
              </a:spcAft>
              <a:buClr>
                <a:schemeClr val="dk1"/>
              </a:buClr>
              <a:buSzPts val="1800"/>
              <a:buChar char="•"/>
              <a:defRPr/>
            </a:lvl9pPr>
          </a:lstStyle>
          <a:p>
            <a:endParaRPr/>
          </a:p>
        </p:txBody>
      </p:sp>
      <p:sp>
        <p:nvSpPr>
          <p:cNvPr id="55" name="Google Shape;55;p56"/>
          <p:cNvSpPr/>
          <p:nvPr/>
        </p:nvSpPr>
        <p:spPr>
          <a:xfrm>
            <a:off x="10244244" y="6107763"/>
            <a:ext cx="1561089" cy="459052"/>
          </a:xfrm>
          <a:prstGeom prst="roundRect">
            <a:avLst>
              <a:gd name="adj" fmla="val 16667"/>
            </a:avLst>
          </a:prstGeom>
          <a:solidFill>
            <a:srgbClr val="F3C430"/>
          </a:solidFill>
          <a:ln>
            <a:noFill/>
          </a:ln>
        </p:spPr>
        <p:txBody>
          <a:bodyPr spcFirstLastPara="1" wrap="square" lIns="121900" tIns="243833" rIns="121900" bIns="243833" anchor="ctr" anchorCtr="0">
            <a:noAutofit/>
          </a:bodyPr>
          <a:lstStyle/>
          <a:p>
            <a:pPr marL="0" marR="0" lvl="0" indent="0" algn="ctr" rtl="0">
              <a:lnSpc>
                <a:spcPct val="100000"/>
              </a:lnSpc>
              <a:spcBef>
                <a:spcPts val="0"/>
              </a:spcBef>
              <a:spcAft>
                <a:spcPts val="0"/>
              </a:spcAft>
              <a:buClr>
                <a:srgbClr val="304F4D"/>
              </a:buClr>
              <a:buSzPts val="1400"/>
              <a:buFont typeface="Arial"/>
              <a:buNone/>
            </a:pPr>
            <a:endParaRPr sz="1867" b="1" i="0" u="none" strike="noStrike" cap="none" dirty="0">
              <a:solidFill>
                <a:srgbClr val="000000"/>
              </a:solidFill>
              <a:latin typeface="Arial"/>
              <a:ea typeface="Arial"/>
              <a:cs typeface="Arial"/>
              <a:sym typeface="Arial"/>
            </a:endParaRPr>
          </a:p>
        </p:txBody>
      </p:sp>
      <p:sp>
        <p:nvSpPr>
          <p:cNvPr id="56" name="Google Shape;56;p56"/>
          <p:cNvSpPr txBox="1">
            <a:spLocks noGrp="1"/>
          </p:cNvSpPr>
          <p:nvPr>
            <p:ph type="body" idx="2"/>
          </p:nvPr>
        </p:nvSpPr>
        <p:spPr>
          <a:xfrm>
            <a:off x="10244243" y="6107763"/>
            <a:ext cx="1562100" cy="459317"/>
          </a:xfrm>
          <a:prstGeom prst="rect">
            <a:avLst/>
          </a:prstGeom>
          <a:noFill/>
          <a:ln>
            <a:noFill/>
          </a:ln>
        </p:spPr>
        <p:txBody>
          <a:bodyPr spcFirstLastPara="1" wrap="square" lIns="91425" tIns="45700" rIns="91425" bIns="45700" anchor="ctr" anchorCtr="0">
            <a:noAutofit/>
          </a:bodyPr>
          <a:lstStyle>
            <a:lvl1pPr marL="609585" lvl="0" indent="-304792" algn="ctr">
              <a:spcBef>
                <a:spcPts val="0"/>
              </a:spcBef>
              <a:spcAft>
                <a:spcPts val="0"/>
              </a:spcAft>
              <a:buClr>
                <a:schemeClr val="dk1"/>
              </a:buClr>
              <a:buSzPts val="1400"/>
              <a:buNone/>
              <a:defRPr sz="1867" b="1"/>
            </a:lvl1pPr>
            <a:lvl2pPr marL="1219170" lvl="1" indent="-406390" algn="l">
              <a:spcBef>
                <a:spcPts val="800"/>
              </a:spcBef>
              <a:spcAft>
                <a:spcPts val="0"/>
              </a:spcAft>
              <a:buClr>
                <a:schemeClr val="dk1"/>
              </a:buClr>
              <a:buSzPts val="1200"/>
              <a:buChar char="–"/>
              <a:defRPr sz="1600"/>
            </a:lvl2pPr>
            <a:lvl3pPr marL="1828754" lvl="2" indent="-375909" algn="l">
              <a:lnSpc>
                <a:spcPct val="100000"/>
              </a:lnSpc>
              <a:spcBef>
                <a:spcPts val="800"/>
              </a:spcBef>
              <a:spcAft>
                <a:spcPts val="0"/>
              </a:spcAft>
              <a:buClr>
                <a:schemeClr val="dk1"/>
              </a:buClr>
              <a:buSzPts val="840"/>
              <a:buChar char="◆"/>
              <a:defRPr sz="1600"/>
            </a:lvl3pPr>
            <a:lvl4pPr marL="2438339" lvl="3" indent="-406390" algn="l">
              <a:spcBef>
                <a:spcPts val="800"/>
              </a:spcBef>
              <a:spcAft>
                <a:spcPts val="0"/>
              </a:spcAft>
              <a:buClr>
                <a:schemeClr val="dk1"/>
              </a:buClr>
              <a:buSzPts val="1200"/>
              <a:buChar char="–"/>
              <a:defRPr sz="1600"/>
            </a:lvl4pPr>
            <a:lvl5pPr marL="3047924" lvl="4" indent="-406390" algn="l">
              <a:spcBef>
                <a:spcPts val="800"/>
              </a:spcBef>
              <a:spcAft>
                <a:spcPts val="0"/>
              </a:spcAft>
              <a:buClr>
                <a:schemeClr val="dk1"/>
              </a:buClr>
              <a:buSzPts val="1200"/>
              <a:buChar char="»"/>
              <a:defRPr sz="1600"/>
            </a:lvl5pPr>
            <a:lvl6pPr marL="3657509" lvl="5" indent="-457189" algn="l">
              <a:spcBef>
                <a:spcPts val="800"/>
              </a:spcBef>
              <a:spcAft>
                <a:spcPts val="0"/>
              </a:spcAft>
              <a:buClr>
                <a:schemeClr val="dk1"/>
              </a:buClr>
              <a:buSzPts val="1800"/>
              <a:buChar char="•"/>
              <a:defRPr/>
            </a:lvl6pPr>
            <a:lvl7pPr marL="4267093" lvl="6" indent="-457189" algn="l">
              <a:spcBef>
                <a:spcPts val="480"/>
              </a:spcBef>
              <a:spcAft>
                <a:spcPts val="0"/>
              </a:spcAft>
              <a:buClr>
                <a:schemeClr val="dk1"/>
              </a:buClr>
              <a:buSzPts val="1800"/>
              <a:buChar char="•"/>
              <a:defRPr/>
            </a:lvl7pPr>
            <a:lvl8pPr marL="4876678" lvl="7" indent="-457189" algn="l">
              <a:spcBef>
                <a:spcPts val="480"/>
              </a:spcBef>
              <a:spcAft>
                <a:spcPts val="0"/>
              </a:spcAft>
              <a:buClr>
                <a:schemeClr val="dk1"/>
              </a:buClr>
              <a:buSzPts val="1800"/>
              <a:buChar char="•"/>
              <a:defRPr/>
            </a:lvl8pPr>
            <a:lvl9pPr marL="5486263" lvl="8" indent="-457189" algn="l">
              <a:spcBef>
                <a:spcPts val="480"/>
              </a:spcBef>
              <a:spcAft>
                <a:spcPts val="0"/>
              </a:spcAft>
              <a:buClr>
                <a:schemeClr val="dk1"/>
              </a:buClr>
              <a:buSzPts val="1800"/>
              <a:buChar char="•"/>
              <a:defRPr/>
            </a:lvl9pPr>
          </a:lstStyle>
          <a:p>
            <a:endParaRPr/>
          </a:p>
        </p:txBody>
      </p:sp>
      <p:pic>
        <p:nvPicPr>
          <p:cNvPr id="57" name="Google Shape;57;p56"/>
          <p:cNvPicPr preferRelativeResize="0"/>
          <p:nvPr/>
        </p:nvPicPr>
        <p:blipFill rotWithShape="1">
          <a:blip r:embed="rId5">
            <a:alphaModFix/>
          </a:blip>
          <a:srcRect/>
          <a:stretch/>
        </p:blipFill>
        <p:spPr>
          <a:xfrm>
            <a:off x="-5957930" y="1380839"/>
            <a:ext cx="5667263" cy="3203935"/>
          </a:xfrm>
          <a:prstGeom prst="rect">
            <a:avLst/>
          </a:prstGeom>
          <a:noFill/>
          <a:ln>
            <a:noFill/>
          </a:ln>
        </p:spPr>
      </p:pic>
      <p:sp>
        <p:nvSpPr>
          <p:cNvPr id="58" name="Google Shape;58;p56"/>
          <p:cNvSpPr txBox="1"/>
          <p:nvPr/>
        </p:nvSpPr>
        <p:spPr>
          <a:xfrm>
            <a:off x="-5957931" y="907653"/>
            <a:ext cx="3028211" cy="492388"/>
          </a:xfrm>
          <a:prstGeom prst="rect">
            <a:avLst/>
          </a:prstGeom>
          <a:noFill/>
          <a:ln>
            <a:noFill/>
          </a:ln>
        </p:spPr>
        <p:txBody>
          <a:bodyPr spcFirstLastPara="1" wrap="square" lIns="121900" tIns="60933" rIns="121900" bIns="60933" anchor="t" anchorCtr="0">
            <a:spAutoFit/>
          </a:bodyPr>
          <a:lstStyle/>
          <a:p>
            <a:pPr marL="0" marR="0" lvl="0" indent="0" algn="l" rtl="0">
              <a:lnSpc>
                <a:spcPct val="100000"/>
              </a:lnSpc>
              <a:spcBef>
                <a:spcPts val="0"/>
              </a:spcBef>
              <a:spcAft>
                <a:spcPts val="0"/>
              </a:spcAft>
              <a:buNone/>
            </a:pPr>
            <a:r>
              <a:rPr lang="en-US" sz="2400" b="1" i="0" u="none" strike="noStrike" cap="none" dirty="0">
                <a:solidFill>
                  <a:srgbClr val="000000"/>
                </a:solidFill>
                <a:latin typeface="Arial"/>
                <a:ea typeface="Arial"/>
                <a:cs typeface="Arial"/>
                <a:sym typeface="Arial"/>
              </a:rPr>
              <a:t>Example:</a:t>
            </a:r>
            <a:endParaRPr sz="2400" dirty="0"/>
          </a:p>
        </p:txBody>
      </p:sp>
    </p:spTree>
    <p:extLst>
      <p:ext uri="{BB962C8B-B14F-4D97-AF65-F5344CB8AC3E}">
        <p14:creationId xmlns:p14="http://schemas.microsoft.com/office/powerpoint/2010/main" val="345490728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ARS Q&amp;A">
  <p:cSld name="ARS Q&amp;A">
    <p:spTree>
      <p:nvGrpSpPr>
        <p:cNvPr id="1" name="Shape 68"/>
        <p:cNvGrpSpPr/>
        <p:nvPr/>
      </p:nvGrpSpPr>
      <p:grpSpPr>
        <a:xfrm>
          <a:off x="0" y="0"/>
          <a:ext cx="0" cy="0"/>
          <a:chOff x="0" y="0"/>
          <a:chExt cx="0" cy="0"/>
        </a:xfrm>
      </p:grpSpPr>
      <p:sp>
        <p:nvSpPr>
          <p:cNvPr id="69" name="Google Shape;69;p59"/>
          <p:cNvSpPr/>
          <p:nvPr/>
        </p:nvSpPr>
        <p:spPr>
          <a:xfrm>
            <a:off x="0" y="0"/>
            <a:ext cx="12192000" cy="6858000"/>
          </a:xfrm>
          <a:prstGeom prst="rect">
            <a:avLst/>
          </a:prstGeom>
          <a:solidFill>
            <a:schemeClr val="accent2"/>
          </a:solidFill>
          <a:ln>
            <a:noFill/>
          </a:ln>
        </p:spPr>
        <p:txBody>
          <a:bodyPr spcFirstLastPara="1" wrap="square" lIns="121900" tIns="60933" rIns="121900" bIns="60933" anchor="ctr" anchorCtr="0">
            <a:noAutofit/>
          </a:bodyPr>
          <a:lstStyle/>
          <a:p>
            <a:pPr marL="0" marR="0" lvl="0" indent="0" algn="ctr" rtl="0">
              <a:lnSpc>
                <a:spcPct val="100000"/>
              </a:lnSpc>
              <a:spcBef>
                <a:spcPts val="0"/>
              </a:spcBef>
              <a:spcAft>
                <a:spcPts val="0"/>
              </a:spcAft>
              <a:buNone/>
            </a:pPr>
            <a:endParaRPr sz="1867" b="0" i="0" u="none" strike="noStrike" cap="none" dirty="0">
              <a:solidFill>
                <a:srgbClr val="FFFFFF"/>
              </a:solidFill>
              <a:latin typeface="Arial"/>
              <a:ea typeface="Arial"/>
              <a:cs typeface="Arial"/>
              <a:sym typeface="Arial"/>
            </a:endParaRPr>
          </a:p>
        </p:txBody>
      </p:sp>
      <p:pic>
        <p:nvPicPr>
          <p:cNvPr id="70" name="Google Shape;70;p59"/>
          <p:cNvPicPr preferRelativeResize="0"/>
          <p:nvPr/>
        </p:nvPicPr>
        <p:blipFill rotWithShape="1">
          <a:blip r:embed="rId2">
            <a:alphaModFix/>
          </a:blip>
          <a:srcRect/>
          <a:stretch/>
        </p:blipFill>
        <p:spPr>
          <a:xfrm>
            <a:off x="4981895" y="5847080"/>
            <a:ext cx="2228212" cy="720000"/>
          </a:xfrm>
          <a:prstGeom prst="rect">
            <a:avLst/>
          </a:prstGeom>
          <a:noFill/>
          <a:ln>
            <a:noFill/>
          </a:ln>
        </p:spPr>
      </p:pic>
      <p:sp>
        <p:nvSpPr>
          <p:cNvPr id="71" name="Google Shape;71;p59"/>
          <p:cNvSpPr/>
          <p:nvPr/>
        </p:nvSpPr>
        <p:spPr>
          <a:xfrm>
            <a:off x="10244244" y="6107763"/>
            <a:ext cx="1561089" cy="459052"/>
          </a:xfrm>
          <a:prstGeom prst="roundRect">
            <a:avLst>
              <a:gd name="adj" fmla="val 16667"/>
            </a:avLst>
          </a:prstGeom>
          <a:solidFill>
            <a:srgbClr val="F3C430"/>
          </a:solidFill>
          <a:ln>
            <a:noFill/>
          </a:ln>
        </p:spPr>
        <p:txBody>
          <a:bodyPr spcFirstLastPara="1" wrap="square" lIns="121900" tIns="243833" rIns="121900" bIns="243833" anchor="ctr" anchorCtr="0">
            <a:noAutofit/>
          </a:bodyPr>
          <a:lstStyle/>
          <a:p>
            <a:pPr marL="0" marR="0" lvl="0" indent="0" algn="ctr" rtl="0">
              <a:lnSpc>
                <a:spcPct val="100000"/>
              </a:lnSpc>
              <a:spcBef>
                <a:spcPts val="0"/>
              </a:spcBef>
              <a:spcAft>
                <a:spcPts val="0"/>
              </a:spcAft>
              <a:buClr>
                <a:srgbClr val="304F4D"/>
              </a:buClr>
              <a:buSzPts val="1400"/>
              <a:buFont typeface="Arial"/>
              <a:buNone/>
            </a:pPr>
            <a:endParaRPr sz="1867" b="1" i="0" u="none" strike="noStrike" cap="none" dirty="0">
              <a:solidFill>
                <a:srgbClr val="000000"/>
              </a:solidFill>
              <a:latin typeface="Arial"/>
              <a:ea typeface="Arial"/>
              <a:cs typeface="Arial"/>
              <a:sym typeface="Arial"/>
            </a:endParaRPr>
          </a:p>
        </p:txBody>
      </p:sp>
      <p:sp>
        <p:nvSpPr>
          <p:cNvPr id="72" name="Google Shape;72;p59"/>
          <p:cNvSpPr txBox="1">
            <a:spLocks noGrp="1"/>
          </p:cNvSpPr>
          <p:nvPr>
            <p:ph type="body" idx="1"/>
          </p:nvPr>
        </p:nvSpPr>
        <p:spPr>
          <a:xfrm>
            <a:off x="10244243" y="6107763"/>
            <a:ext cx="1562100" cy="459317"/>
          </a:xfrm>
          <a:prstGeom prst="rect">
            <a:avLst/>
          </a:prstGeom>
          <a:noFill/>
          <a:ln>
            <a:noFill/>
          </a:ln>
        </p:spPr>
        <p:txBody>
          <a:bodyPr spcFirstLastPara="1" wrap="square" lIns="91425" tIns="45700" rIns="91425" bIns="45700" anchor="ctr" anchorCtr="0">
            <a:noAutofit/>
          </a:bodyPr>
          <a:lstStyle>
            <a:lvl1pPr marL="609585" lvl="0" indent="-304792" algn="ctr">
              <a:spcBef>
                <a:spcPts val="0"/>
              </a:spcBef>
              <a:spcAft>
                <a:spcPts val="0"/>
              </a:spcAft>
              <a:buClr>
                <a:schemeClr val="dk1"/>
              </a:buClr>
              <a:buSzPts val="1400"/>
              <a:buNone/>
              <a:defRPr sz="1867" b="1"/>
            </a:lvl1pPr>
            <a:lvl2pPr marL="1219170" lvl="1" indent="-406390" algn="l">
              <a:spcBef>
                <a:spcPts val="800"/>
              </a:spcBef>
              <a:spcAft>
                <a:spcPts val="0"/>
              </a:spcAft>
              <a:buClr>
                <a:schemeClr val="dk1"/>
              </a:buClr>
              <a:buSzPts val="1200"/>
              <a:buChar char="–"/>
              <a:defRPr sz="1600"/>
            </a:lvl2pPr>
            <a:lvl3pPr marL="1828754" lvl="2" indent="-375909" algn="l">
              <a:lnSpc>
                <a:spcPct val="100000"/>
              </a:lnSpc>
              <a:spcBef>
                <a:spcPts val="800"/>
              </a:spcBef>
              <a:spcAft>
                <a:spcPts val="0"/>
              </a:spcAft>
              <a:buClr>
                <a:schemeClr val="dk1"/>
              </a:buClr>
              <a:buSzPts val="840"/>
              <a:buChar char="◆"/>
              <a:defRPr sz="1600"/>
            </a:lvl3pPr>
            <a:lvl4pPr marL="2438339" lvl="3" indent="-406390" algn="l">
              <a:spcBef>
                <a:spcPts val="800"/>
              </a:spcBef>
              <a:spcAft>
                <a:spcPts val="0"/>
              </a:spcAft>
              <a:buClr>
                <a:schemeClr val="dk1"/>
              </a:buClr>
              <a:buSzPts val="1200"/>
              <a:buChar char="–"/>
              <a:defRPr sz="1600"/>
            </a:lvl4pPr>
            <a:lvl5pPr marL="3047924" lvl="4" indent="-406390" algn="l">
              <a:spcBef>
                <a:spcPts val="800"/>
              </a:spcBef>
              <a:spcAft>
                <a:spcPts val="0"/>
              </a:spcAft>
              <a:buClr>
                <a:schemeClr val="dk1"/>
              </a:buClr>
              <a:buSzPts val="1200"/>
              <a:buChar char="»"/>
              <a:defRPr sz="1600"/>
            </a:lvl5pPr>
            <a:lvl6pPr marL="3657509" lvl="5" indent="-457189" algn="l">
              <a:spcBef>
                <a:spcPts val="800"/>
              </a:spcBef>
              <a:spcAft>
                <a:spcPts val="0"/>
              </a:spcAft>
              <a:buClr>
                <a:schemeClr val="dk1"/>
              </a:buClr>
              <a:buSzPts val="1800"/>
              <a:buChar char="•"/>
              <a:defRPr/>
            </a:lvl6pPr>
            <a:lvl7pPr marL="4267093" lvl="6" indent="-457189" algn="l">
              <a:spcBef>
                <a:spcPts val="480"/>
              </a:spcBef>
              <a:spcAft>
                <a:spcPts val="0"/>
              </a:spcAft>
              <a:buClr>
                <a:schemeClr val="dk1"/>
              </a:buClr>
              <a:buSzPts val="1800"/>
              <a:buChar char="•"/>
              <a:defRPr/>
            </a:lvl7pPr>
            <a:lvl8pPr marL="4876678" lvl="7" indent="-457189" algn="l">
              <a:spcBef>
                <a:spcPts val="480"/>
              </a:spcBef>
              <a:spcAft>
                <a:spcPts val="0"/>
              </a:spcAft>
              <a:buClr>
                <a:schemeClr val="dk1"/>
              </a:buClr>
              <a:buSzPts val="1800"/>
              <a:buChar char="•"/>
              <a:defRPr/>
            </a:lvl8pPr>
            <a:lvl9pPr marL="5486263" lvl="8" indent="-457189" algn="l">
              <a:spcBef>
                <a:spcPts val="480"/>
              </a:spcBef>
              <a:spcAft>
                <a:spcPts val="0"/>
              </a:spcAft>
              <a:buClr>
                <a:schemeClr val="dk1"/>
              </a:buClr>
              <a:buSzPts val="1800"/>
              <a:buChar char="•"/>
              <a:defRPr/>
            </a:lvl9pPr>
          </a:lstStyle>
          <a:p>
            <a:endParaRPr/>
          </a:p>
        </p:txBody>
      </p:sp>
      <p:pic>
        <p:nvPicPr>
          <p:cNvPr id="73" name="Google Shape;73;p59"/>
          <p:cNvPicPr preferRelativeResize="0"/>
          <p:nvPr/>
        </p:nvPicPr>
        <p:blipFill rotWithShape="1">
          <a:blip r:embed="rId3">
            <a:alphaModFix/>
          </a:blip>
          <a:srcRect/>
          <a:stretch/>
        </p:blipFill>
        <p:spPr>
          <a:xfrm>
            <a:off x="-5957930" y="1380839"/>
            <a:ext cx="5667263" cy="3203935"/>
          </a:xfrm>
          <a:prstGeom prst="rect">
            <a:avLst/>
          </a:prstGeom>
          <a:noFill/>
          <a:ln>
            <a:noFill/>
          </a:ln>
        </p:spPr>
      </p:pic>
      <p:sp>
        <p:nvSpPr>
          <p:cNvPr id="74" name="Google Shape;74;p59"/>
          <p:cNvSpPr txBox="1"/>
          <p:nvPr/>
        </p:nvSpPr>
        <p:spPr>
          <a:xfrm>
            <a:off x="-5957931" y="907653"/>
            <a:ext cx="3028211" cy="492388"/>
          </a:xfrm>
          <a:prstGeom prst="rect">
            <a:avLst/>
          </a:prstGeom>
          <a:noFill/>
          <a:ln>
            <a:noFill/>
          </a:ln>
        </p:spPr>
        <p:txBody>
          <a:bodyPr spcFirstLastPara="1" wrap="square" lIns="121900" tIns="60933" rIns="121900" bIns="60933" anchor="t" anchorCtr="0">
            <a:spAutoFit/>
          </a:bodyPr>
          <a:lstStyle/>
          <a:p>
            <a:pPr marL="0" marR="0" lvl="0" indent="0" algn="l" rtl="0">
              <a:lnSpc>
                <a:spcPct val="100000"/>
              </a:lnSpc>
              <a:spcBef>
                <a:spcPts val="0"/>
              </a:spcBef>
              <a:spcAft>
                <a:spcPts val="0"/>
              </a:spcAft>
              <a:buNone/>
            </a:pPr>
            <a:r>
              <a:rPr lang="en-US" sz="2400" b="1" i="0" u="none" strike="noStrike" cap="none" dirty="0">
                <a:solidFill>
                  <a:srgbClr val="000000"/>
                </a:solidFill>
                <a:latin typeface="Arial"/>
                <a:ea typeface="Arial"/>
                <a:cs typeface="Arial"/>
                <a:sym typeface="Arial"/>
              </a:rPr>
              <a:t>Example:</a:t>
            </a:r>
            <a:endParaRPr sz="2400" dirty="0"/>
          </a:p>
        </p:txBody>
      </p:sp>
      <p:grpSp>
        <p:nvGrpSpPr>
          <p:cNvPr id="75" name="Google Shape;75;p59"/>
          <p:cNvGrpSpPr/>
          <p:nvPr/>
        </p:nvGrpSpPr>
        <p:grpSpPr>
          <a:xfrm>
            <a:off x="7001933" y="1608665"/>
            <a:ext cx="4023360" cy="3048000"/>
            <a:chOff x="5251450" y="1384299"/>
            <a:chExt cx="3017520" cy="2286000"/>
          </a:xfrm>
        </p:grpSpPr>
        <p:sp>
          <p:nvSpPr>
            <p:cNvPr id="76" name="Google Shape;76;p59"/>
            <p:cNvSpPr/>
            <p:nvPr/>
          </p:nvSpPr>
          <p:spPr>
            <a:xfrm>
              <a:off x="5251450" y="1384299"/>
              <a:ext cx="3017520" cy="2286000"/>
            </a:xfrm>
            <a:prstGeom prst="roundRect">
              <a:avLst>
                <a:gd name="adj" fmla="val 16667"/>
              </a:avLst>
            </a:prstGeom>
            <a:solidFill>
              <a:schemeClr val="lt1"/>
            </a:solidFill>
            <a:ln w="25400" cap="flat" cmpd="sng">
              <a:solidFill>
                <a:srgbClr val="F3C43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2400" b="0" i="0" u="none" strike="noStrike" cap="none" dirty="0">
                <a:solidFill>
                  <a:schemeClr val="lt1"/>
                </a:solidFill>
                <a:latin typeface="Arial"/>
                <a:ea typeface="Arial"/>
                <a:cs typeface="Arial"/>
                <a:sym typeface="Arial"/>
              </a:endParaRPr>
            </a:p>
          </p:txBody>
        </p:sp>
        <p:pic>
          <p:nvPicPr>
            <p:cNvPr id="77" name="Google Shape;77;p59" descr="https://www.iorg.ca/wp-content/uploads/2016/08/icon1-1.png"/>
            <p:cNvPicPr preferRelativeResize="0"/>
            <p:nvPr/>
          </p:nvPicPr>
          <p:blipFill rotWithShape="1">
            <a:blip r:embed="rId4">
              <a:alphaModFix/>
            </a:blip>
            <a:srcRect l="15160" t="3114" r="1"/>
            <a:stretch/>
          </p:blipFill>
          <p:spPr>
            <a:xfrm>
              <a:off x="5464629" y="1565274"/>
              <a:ext cx="2605488" cy="1983583"/>
            </a:xfrm>
            <a:prstGeom prst="rect">
              <a:avLst/>
            </a:prstGeom>
            <a:noFill/>
            <a:ln>
              <a:noFill/>
            </a:ln>
          </p:spPr>
        </p:pic>
      </p:grpSp>
      <p:sp>
        <p:nvSpPr>
          <p:cNvPr id="78" name="Google Shape;78;p59"/>
          <p:cNvSpPr/>
          <p:nvPr/>
        </p:nvSpPr>
        <p:spPr>
          <a:xfrm>
            <a:off x="653142" y="1656632"/>
            <a:ext cx="5771147" cy="2946400"/>
          </a:xfrm>
          <a:prstGeom prst="rect">
            <a:avLst/>
          </a:prstGeom>
          <a:noFill/>
          <a:ln>
            <a:noFill/>
          </a:ln>
        </p:spPr>
        <p:txBody>
          <a:bodyPr spcFirstLastPara="1" wrap="square" lIns="121900" tIns="60933" rIns="121900" bIns="60933" anchor="ctr" anchorCtr="0">
            <a:noAutofit/>
          </a:bodyPr>
          <a:lstStyle/>
          <a:p>
            <a:pPr marL="0" marR="0" lvl="0" indent="0" algn="ctr" rtl="0">
              <a:lnSpc>
                <a:spcPct val="100000"/>
              </a:lnSpc>
              <a:spcBef>
                <a:spcPts val="0"/>
              </a:spcBef>
              <a:spcAft>
                <a:spcPts val="0"/>
              </a:spcAft>
              <a:buNone/>
            </a:pPr>
            <a:r>
              <a:rPr lang="en-US" sz="5867" b="1" i="0" u="none" strike="noStrike" cap="none" dirty="0">
                <a:solidFill>
                  <a:srgbClr val="FFFFFF"/>
                </a:solidFill>
                <a:latin typeface="Arial"/>
                <a:ea typeface="Arial"/>
                <a:cs typeface="Arial"/>
                <a:sym typeface="Arial"/>
              </a:rPr>
              <a:t>Audience Q&amp;A</a:t>
            </a:r>
            <a:endParaRPr sz="5867" b="1" i="0" u="none" strike="noStrike" cap="none" dirty="0">
              <a:solidFill>
                <a:schemeClr val="lt1"/>
              </a:solidFill>
              <a:latin typeface="Arial"/>
              <a:ea typeface="Arial"/>
              <a:cs typeface="Arial"/>
              <a:sym typeface="Arial"/>
            </a:endParaRPr>
          </a:p>
        </p:txBody>
      </p:sp>
    </p:spTree>
    <p:extLst>
      <p:ext uri="{BB962C8B-B14F-4D97-AF65-F5344CB8AC3E}">
        <p14:creationId xmlns:p14="http://schemas.microsoft.com/office/powerpoint/2010/main" val="269152912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01CEA7-D9BF-759C-0B47-08D937FCEC8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05C5F3C-6526-E31F-2AEE-423783497C87}"/>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8C4A7E8-D012-70B8-0D87-7232586E37B7}"/>
              </a:ext>
            </a:extLst>
          </p:cNvPr>
          <p:cNvSpPr>
            <a:spLocks noGrp="1"/>
          </p:cNvSpPr>
          <p:nvPr>
            <p:ph type="dt" sz="half" idx="10"/>
          </p:nvPr>
        </p:nvSpPr>
        <p:spPr/>
        <p:txBody>
          <a:bodyPr/>
          <a:lstStyle/>
          <a:p>
            <a:fld id="{BC598F14-1262-794C-92F2-E0B2E763603D}" type="datetimeFigureOut">
              <a:rPr lang="en-US" smtClean="0"/>
              <a:t>7/10/24</a:t>
            </a:fld>
            <a:endParaRPr lang="en-US" dirty="0"/>
          </a:p>
        </p:txBody>
      </p:sp>
      <p:sp>
        <p:nvSpPr>
          <p:cNvPr id="5" name="Footer Placeholder 4">
            <a:extLst>
              <a:ext uri="{FF2B5EF4-FFF2-40B4-BE49-F238E27FC236}">
                <a16:creationId xmlns:a16="http://schemas.microsoft.com/office/drawing/2014/main" id="{B47E2815-B53C-8C12-7483-E6339CAFF6DD}"/>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89033E08-AF6A-E681-EA7F-BCDD8A6DB629}"/>
              </a:ext>
            </a:extLst>
          </p:cNvPr>
          <p:cNvSpPr>
            <a:spLocks noGrp="1"/>
          </p:cNvSpPr>
          <p:nvPr>
            <p:ph type="sldNum" sz="quarter" idx="12"/>
          </p:nvPr>
        </p:nvSpPr>
        <p:spPr/>
        <p:txBody>
          <a:bodyPr/>
          <a:lstStyle/>
          <a:p>
            <a:fld id="{DB93B211-7C65-0841-9B58-E4955C00C94C}" type="slidenum">
              <a:rPr lang="en-US" smtClean="0"/>
              <a:t>‹#›</a:t>
            </a:fld>
            <a:endParaRPr lang="en-US" dirty="0"/>
          </a:p>
        </p:txBody>
      </p:sp>
    </p:spTree>
    <p:extLst>
      <p:ext uri="{BB962C8B-B14F-4D97-AF65-F5344CB8AC3E}">
        <p14:creationId xmlns:p14="http://schemas.microsoft.com/office/powerpoint/2010/main" val="157478871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wo Content">
  <p:cSld name="Two Content">
    <p:spTree>
      <p:nvGrpSpPr>
        <p:cNvPr id="1" name="Shape 79"/>
        <p:cNvGrpSpPr/>
        <p:nvPr/>
      </p:nvGrpSpPr>
      <p:grpSpPr>
        <a:xfrm>
          <a:off x="0" y="0"/>
          <a:ext cx="0" cy="0"/>
          <a:chOff x="0" y="0"/>
          <a:chExt cx="0" cy="0"/>
        </a:xfrm>
      </p:grpSpPr>
      <p:sp>
        <p:nvSpPr>
          <p:cNvPr id="80" name="Google Shape;80;p60"/>
          <p:cNvSpPr txBox="1">
            <a:spLocks noGrp="1"/>
          </p:cNvSpPr>
          <p:nvPr>
            <p:ph type="body" idx="1"/>
          </p:nvPr>
        </p:nvSpPr>
        <p:spPr>
          <a:xfrm>
            <a:off x="304800" y="1260767"/>
            <a:ext cx="5608320" cy="4754563"/>
          </a:xfrm>
          <a:prstGeom prst="rect">
            <a:avLst/>
          </a:prstGeom>
          <a:noFill/>
          <a:ln>
            <a:noFill/>
          </a:ln>
        </p:spPr>
        <p:txBody>
          <a:bodyPr spcFirstLastPara="1" wrap="square" lIns="91425" tIns="45700" rIns="91425" bIns="45700" anchor="t" anchorCtr="0">
            <a:noAutofit/>
          </a:bodyPr>
          <a:lstStyle>
            <a:lvl1pPr marL="609585" lvl="0" indent="-304792" algn="l">
              <a:spcBef>
                <a:spcPts val="0"/>
              </a:spcBef>
              <a:spcAft>
                <a:spcPts val="0"/>
              </a:spcAft>
              <a:buClr>
                <a:schemeClr val="dk1"/>
              </a:buClr>
              <a:buSzPts val="2400"/>
              <a:buNone/>
              <a:defRPr sz="3200"/>
            </a:lvl1pPr>
            <a:lvl2pPr marL="1219170" lvl="1" indent="-474121" algn="l">
              <a:spcBef>
                <a:spcPts val="800"/>
              </a:spcBef>
              <a:spcAft>
                <a:spcPts val="0"/>
              </a:spcAft>
              <a:buClr>
                <a:schemeClr val="dk1"/>
              </a:buClr>
              <a:buSzPts val="2000"/>
              <a:buChar char="–"/>
              <a:defRPr sz="2667"/>
            </a:lvl2pPr>
            <a:lvl3pPr marL="1828754" lvl="2" indent="-411470" algn="l">
              <a:lnSpc>
                <a:spcPct val="100000"/>
              </a:lnSpc>
              <a:spcBef>
                <a:spcPts val="800"/>
              </a:spcBef>
              <a:spcAft>
                <a:spcPts val="0"/>
              </a:spcAft>
              <a:buClr>
                <a:schemeClr val="dk1"/>
              </a:buClr>
              <a:buSzPts val="1260"/>
              <a:buChar char="◆"/>
              <a:defRPr sz="2400"/>
            </a:lvl3pPr>
            <a:lvl4pPr marL="2438339" lvl="3" indent="-440256" algn="l">
              <a:spcBef>
                <a:spcPts val="800"/>
              </a:spcBef>
              <a:spcAft>
                <a:spcPts val="0"/>
              </a:spcAft>
              <a:buClr>
                <a:schemeClr val="dk1"/>
              </a:buClr>
              <a:buSzPts val="1600"/>
              <a:buChar char="–"/>
              <a:defRPr sz="2133"/>
            </a:lvl4pPr>
            <a:lvl5pPr marL="3047924" lvl="4" indent="-440256" algn="l">
              <a:spcBef>
                <a:spcPts val="800"/>
              </a:spcBef>
              <a:spcAft>
                <a:spcPts val="0"/>
              </a:spcAft>
              <a:buClr>
                <a:schemeClr val="dk1"/>
              </a:buClr>
              <a:buSzPts val="1600"/>
              <a:buChar char="»"/>
              <a:defRPr sz="2133"/>
            </a:lvl5pPr>
            <a:lvl6pPr marL="3657509" lvl="5" indent="-457189" algn="l">
              <a:spcBef>
                <a:spcPts val="800"/>
              </a:spcBef>
              <a:spcAft>
                <a:spcPts val="0"/>
              </a:spcAft>
              <a:buClr>
                <a:schemeClr val="dk1"/>
              </a:buClr>
              <a:buSzPts val="1800"/>
              <a:buChar char="•"/>
              <a:defRPr sz="2400"/>
            </a:lvl6pPr>
            <a:lvl7pPr marL="4267093" lvl="6" indent="-457189" algn="l">
              <a:spcBef>
                <a:spcPts val="480"/>
              </a:spcBef>
              <a:spcAft>
                <a:spcPts val="0"/>
              </a:spcAft>
              <a:buClr>
                <a:schemeClr val="dk1"/>
              </a:buClr>
              <a:buSzPts val="1800"/>
              <a:buChar char="•"/>
              <a:defRPr sz="2400"/>
            </a:lvl7pPr>
            <a:lvl8pPr marL="4876678" lvl="7" indent="-457189" algn="l">
              <a:spcBef>
                <a:spcPts val="480"/>
              </a:spcBef>
              <a:spcAft>
                <a:spcPts val="0"/>
              </a:spcAft>
              <a:buClr>
                <a:schemeClr val="dk1"/>
              </a:buClr>
              <a:buSzPts val="1800"/>
              <a:buChar char="•"/>
              <a:defRPr sz="2400"/>
            </a:lvl8pPr>
            <a:lvl9pPr marL="5486263" lvl="8" indent="-457189" algn="l">
              <a:spcBef>
                <a:spcPts val="480"/>
              </a:spcBef>
              <a:spcAft>
                <a:spcPts val="0"/>
              </a:spcAft>
              <a:buClr>
                <a:schemeClr val="dk1"/>
              </a:buClr>
              <a:buSzPts val="1800"/>
              <a:buChar char="•"/>
              <a:defRPr sz="2400"/>
            </a:lvl9pPr>
          </a:lstStyle>
          <a:p>
            <a:endParaRPr/>
          </a:p>
        </p:txBody>
      </p:sp>
      <p:sp>
        <p:nvSpPr>
          <p:cNvPr id="81" name="Google Shape;81;p60"/>
          <p:cNvSpPr txBox="1">
            <a:spLocks noGrp="1"/>
          </p:cNvSpPr>
          <p:nvPr>
            <p:ph type="body" idx="2"/>
          </p:nvPr>
        </p:nvSpPr>
        <p:spPr>
          <a:xfrm>
            <a:off x="6278880" y="1260767"/>
            <a:ext cx="5608320" cy="4754563"/>
          </a:xfrm>
          <a:prstGeom prst="rect">
            <a:avLst/>
          </a:prstGeom>
          <a:noFill/>
          <a:ln>
            <a:noFill/>
          </a:ln>
        </p:spPr>
        <p:txBody>
          <a:bodyPr spcFirstLastPara="1" wrap="square" lIns="91425" tIns="45700" rIns="91425" bIns="45700" anchor="t" anchorCtr="0">
            <a:noAutofit/>
          </a:bodyPr>
          <a:lstStyle>
            <a:lvl1pPr marL="609585" lvl="0" indent="-304792" algn="l">
              <a:spcBef>
                <a:spcPts val="0"/>
              </a:spcBef>
              <a:spcAft>
                <a:spcPts val="0"/>
              </a:spcAft>
              <a:buClr>
                <a:schemeClr val="dk1"/>
              </a:buClr>
              <a:buSzPts val="2400"/>
              <a:buNone/>
              <a:defRPr sz="3200"/>
            </a:lvl1pPr>
            <a:lvl2pPr marL="1219170" lvl="1" indent="-474121" algn="l">
              <a:spcBef>
                <a:spcPts val="800"/>
              </a:spcBef>
              <a:spcAft>
                <a:spcPts val="0"/>
              </a:spcAft>
              <a:buClr>
                <a:schemeClr val="dk1"/>
              </a:buClr>
              <a:buSzPts val="2000"/>
              <a:buChar char="–"/>
              <a:defRPr sz="2667"/>
            </a:lvl2pPr>
            <a:lvl3pPr marL="1828754" lvl="2" indent="-411470" algn="l">
              <a:lnSpc>
                <a:spcPct val="100000"/>
              </a:lnSpc>
              <a:spcBef>
                <a:spcPts val="800"/>
              </a:spcBef>
              <a:spcAft>
                <a:spcPts val="0"/>
              </a:spcAft>
              <a:buClr>
                <a:schemeClr val="dk1"/>
              </a:buClr>
              <a:buSzPts val="1260"/>
              <a:buChar char="◆"/>
              <a:defRPr sz="2400"/>
            </a:lvl3pPr>
            <a:lvl4pPr marL="2438339" lvl="3" indent="-440256" algn="l">
              <a:spcBef>
                <a:spcPts val="800"/>
              </a:spcBef>
              <a:spcAft>
                <a:spcPts val="0"/>
              </a:spcAft>
              <a:buClr>
                <a:schemeClr val="dk1"/>
              </a:buClr>
              <a:buSzPts val="1600"/>
              <a:buChar char="–"/>
              <a:defRPr sz="2133"/>
            </a:lvl4pPr>
            <a:lvl5pPr marL="3047924" lvl="4" indent="-440256" algn="l">
              <a:spcBef>
                <a:spcPts val="800"/>
              </a:spcBef>
              <a:spcAft>
                <a:spcPts val="0"/>
              </a:spcAft>
              <a:buClr>
                <a:schemeClr val="dk1"/>
              </a:buClr>
              <a:buSzPts val="1600"/>
              <a:buChar char="»"/>
              <a:defRPr sz="2133"/>
            </a:lvl5pPr>
            <a:lvl6pPr marL="3657509" lvl="5" indent="-457189" algn="l">
              <a:spcBef>
                <a:spcPts val="800"/>
              </a:spcBef>
              <a:spcAft>
                <a:spcPts val="0"/>
              </a:spcAft>
              <a:buClr>
                <a:schemeClr val="dk1"/>
              </a:buClr>
              <a:buSzPts val="1800"/>
              <a:buChar char="•"/>
              <a:defRPr sz="2400"/>
            </a:lvl6pPr>
            <a:lvl7pPr marL="4267093" lvl="6" indent="-457189" algn="l">
              <a:spcBef>
                <a:spcPts val="480"/>
              </a:spcBef>
              <a:spcAft>
                <a:spcPts val="0"/>
              </a:spcAft>
              <a:buClr>
                <a:schemeClr val="dk1"/>
              </a:buClr>
              <a:buSzPts val="1800"/>
              <a:buChar char="•"/>
              <a:defRPr sz="2400"/>
            </a:lvl7pPr>
            <a:lvl8pPr marL="4876678" lvl="7" indent="-457189" algn="l">
              <a:spcBef>
                <a:spcPts val="480"/>
              </a:spcBef>
              <a:spcAft>
                <a:spcPts val="0"/>
              </a:spcAft>
              <a:buClr>
                <a:schemeClr val="dk1"/>
              </a:buClr>
              <a:buSzPts val="1800"/>
              <a:buChar char="•"/>
              <a:defRPr sz="2400"/>
            </a:lvl8pPr>
            <a:lvl9pPr marL="5486263" lvl="8" indent="-457189" algn="l">
              <a:spcBef>
                <a:spcPts val="480"/>
              </a:spcBef>
              <a:spcAft>
                <a:spcPts val="0"/>
              </a:spcAft>
              <a:buClr>
                <a:schemeClr val="dk1"/>
              </a:buClr>
              <a:buSzPts val="1800"/>
              <a:buChar char="•"/>
              <a:defRPr sz="2400"/>
            </a:lvl9pPr>
          </a:lstStyle>
          <a:p>
            <a:endParaRPr/>
          </a:p>
        </p:txBody>
      </p:sp>
      <p:sp>
        <p:nvSpPr>
          <p:cNvPr id="82" name="Google Shape;82;p60"/>
          <p:cNvSpPr txBox="1">
            <a:spLocks noGrp="1"/>
          </p:cNvSpPr>
          <p:nvPr>
            <p:ph type="ftr" idx="11"/>
          </p:nvPr>
        </p:nvSpPr>
        <p:spPr>
          <a:xfrm>
            <a:off x="126568" y="6419014"/>
            <a:ext cx="10265664" cy="365125"/>
          </a:xfrm>
          <a:prstGeom prst="rect">
            <a:avLst/>
          </a:prstGeom>
          <a:noFill/>
          <a:ln>
            <a:noFill/>
          </a:ln>
        </p:spPr>
        <p:txBody>
          <a:bodyPr spcFirstLastPara="1" wrap="square" lIns="45700"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cxnSp>
        <p:nvCxnSpPr>
          <p:cNvPr id="83" name="Google Shape;83;p60"/>
          <p:cNvCxnSpPr/>
          <p:nvPr/>
        </p:nvCxnSpPr>
        <p:spPr>
          <a:xfrm>
            <a:off x="0" y="1062633"/>
            <a:ext cx="12192000" cy="0"/>
          </a:xfrm>
          <a:prstGeom prst="straightConnector1">
            <a:avLst/>
          </a:prstGeom>
          <a:noFill/>
          <a:ln w="25400" cap="flat" cmpd="sng">
            <a:solidFill>
              <a:schemeClr val="accent1"/>
            </a:solidFill>
            <a:prstDash val="solid"/>
            <a:round/>
            <a:headEnd type="none" w="sm" len="sm"/>
            <a:tailEnd type="none" w="sm" len="sm"/>
          </a:ln>
          <a:effectLst>
            <a:outerShdw blurRad="40000" dist="20000" dir="5400000" rotWithShape="0">
              <a:srgbClr val="000000">
                <a:alpha val="37647"/>
              </a:srgbClr>
            </a:outerShdw>
          </a:effectLst>
        </p:spPr>
      </p:cxnSp>
      <p:sp>
        <p:nvSpPr>
          <p:cNvPr id="84" name="Google Shape;84;p60"/>
          <p:cNvSpPr txBox="1">
            <a:spLocks noGrp="1"/>
          </p:cNvSpPr>
          <p:nvPr>
            <p:ph type="title"/>
          </p:nvPr>
        </p:nvSpPr>
        <p:spPr>
          <a:xfrm>
            <a:off x="121920" y="35787"/>
            <a:ext cx="11948160" cy="9906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Clr>
                <a:schemeClr val="accent1"/>
              </a:buClr>
              <a:buSzPts val="2400"/>
              <a:buFont typeface="Arial"/>
              <a:buNone/>
              <a:defRPr sz="3200">
                <a:solidFill>
                  <a:schemeClr val="accen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extLst>
      <p:ext uri="{BB962C8B-B14F-4D97-AF65-F5344CB8AC3E}">
        <p14:creationId xmlns:p14="http://schemas.microsoft.com/office/powerpoint/2010/main" val="360870199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85"/>
        <p:cNvGrpSpPr/>
        <p:nvPr/>
      </p:nvGrpSpPr>
      <p:grpSpPr>
        <a:xfrm>
          <a:off x="0" y="0"/>
          <a:ext cx="0" cy="0"/>
          <a:chOff x="0" y="0"/>
          <a:chExt cx="0" cy="0"/>
        </a:xfrm>
      </p:grpSpPr>
      <p:sp>
        <p:nvSpPr>
          <p:cNvPr id="86" name="Google Shape;86;p61"/>
          <p:cNvSpPr txBox="1">
            <a:spLocks noGrp="1"/>
          </p:cNvSpPr>
          <p:nvPr>
            <p:ph type="body" idx="1"/>
          </p:nvPr>
        </p:nvSpPr>
        <p:spPr>
          <a:xfrm>
            <a:off x="304800" y="1345113"/>
            <a:ext cx="5608320" cy="639763"/>
          </a:xfrm>
          <a:prstGeom prst="rect">
            <a:avLst/>
          </a:prstGeom>
          <a:noFill/>
          <a:ln>
            <a:noFill/>
          </a:ln>
        </p:spPr>
        <p:txBody>
          <a:bodyPr spcFirstLastPara="1" wrap="square" lIns="91425" tIns="45700" rIns="91425" bIns="45700" anchor="b" anchorCtr="0">
            <a:noAutofit/>
          </a:bodyPr>
          <a:lstStyle>
            <a:lvl1pPr marL="609585" lvl="0" indent="-304792" algn="l">
              <a:spcBef>
                <a:spcPts val="0"/>
              </a:spcBef>
              <a:spcAft>
                <a:spcPts val="0"/>
              </a:spcAft>
              <a:buClr>
                <a:schemeClr val="accent1"/>
              </a:buClr>
              <a:buSzPts val="2000"/>
              <a:buNone/>
              <a:defRPr sz="2667" b="1">
                <a:solidFill>
                  <a:schemeClr val="accent1"/>
                </a:solidFill>
              </a:defRPr>
            </a:lvl1pPr>
            <a:lvl2pPr marL="1219170" lvl="1" indent="-304792" algn="l">
              <a:spcBef>
                <a:spcPts val="800"/>
              </a:spcBef>
              <a:spcAft>
                <a:spcPts val="0"/>
              </a:spcAft>
              <a:buClr>
                <a:schemeClr val="dk1"/>
              </a:buClr>
              <a:buSzPts val="2000"/>
              <a:buNone/>
              <a:defRPr sz="2667" b="1"/>
            </a:lvl2pPr>
            <a:lvl3pPr marL="1828754" lvl="2" indent="-304792" algn="l">
              <a:lnSpc>
                <a:spcPct val="100000"/>
              </a:lnSpc>
              <a:spcBef>
                <a:spcPts val="800"/>
              </a:spcBef>
              <a:spcAft>
                <a:spcPts val="0"/>
              </a:spcAft>
              <a:buClr>
                <a:schemeClr val="dk1"/>
              </a:buClr>
              <a:buSzPts val="1260"/>
              <a:buNone/>
              <a:defRPr sz="2400" b="1"/>
            </a:lvl3pPr>
            <a:lvl4pPr marL="2438339" lvl="3" indent="-304792" algn="l">
              <a:spcBef>
                <a:spcPts val="800"/>
              </a:spcBef>
              <a:spcAft>
                <a:spcPts val="0"/>
              </a:spcAft>
              <a:buClr>
                <a:schemeClr val="dk1"/>
              </a:buClr>
              <a:buSzPts val="1600"/>
              <a:buNone/>
              <a:defRPr sz="2133" b="1"/>
            </a:lvl4pPr>
            <a:lvl5pPr marL="3047924" lvl="4" indent="-304792" algn="l">
              <a:spcBef>
                <a:spcPts val="800"/>
              </a:spcBef>
              <a:spcAft>
                <a:spcPts val="0"/>
              </a:spcAft>
              <a:buClr>
                <a:schemeClr val="dk1"/>
              </a:buClr>
              <a:buSzPts val="1600"/>
              <a:buNone/>
              <a:defRPr sz="2133" b="1"/>
            </a:lvl5pPr>
            <a:lvl6pPr marL="3657509" lvl="5" indent="-304792" algn="l">
              <a:spcBef>
                <a:spcPts val="800"/>
              </a:spcBef>
              <a:spcAft>
                <a:spcPts val="0"/>
              </a:spcAft>
              <a:buClr>
                <a:schemeClr val="dk1"/>
              </a:buClr>
              <a:buSzPts val="1600"/>
              <a:buNone/>
              <a:defRPr sz="2133" b="1"/>
            </a:lvl6pPr>
            <a:lvl7pPr marL="4267093" lvl="6" indent="-304792" algn="l">
              <a:spcBef>
                <a:spcPts val="427"/>
              </a:spcBef>
              <a:spcAft>
                <a:spcPts val="0"/>
              </a:spcAft>
              <a:buClr>
                <a:schemeClr val="dk1"/>
              </a:buClr>
              <a:buSzPts val="1600"/>
              <a:buNone/>
              <a:defRPr sz="2133" b="1"/>
            </a:lvl7pPr>
            <a:lvl8pPr marL="4876678" lvl="7" indent="-304792" algn="l">
              <a:spcBef>
                <a:spcPts val="427"/>
              </a:spcBef>
              <a:spcAft>
                <a:spcPts val="0"/>
              </a:spcAft>
              <a:buClr>
                <a:schemeClr val="dk1"/>
              </a:buClr>
              <a:buSzPts val="1600"/>
              <a:buNone/>
              <a:defRPr sz="2133" b="1"/>
            </a:lvl8pPr>
            <a:lvl9pPr marL="5486263" lvl="8" indent="-304792" algn="l">
              <a:spcBef>
                <a:spcPts val="427"/>
              </a:spcBef>
              <a:spcAft>
                <a:spcPts val="0"/>
              </a:spcAft>
              <a:buClr>
                <a:schemeClr val="dk1"/>
              </a:buClr>
              <a:buSzPts val="1600"/>
              <a:buNone/>
              <a:defRPr sz="2133" b="1"/>
            </a:lvl9pPr>
          </a:lstStyle>
          <a:p>
            <a:endParaRPr/>
          </a:p>
        </p:txBody>
      </p:sp>
      <p:sp>
        <p:nvSpPr>
          <p:cNvPr id="87" name="Google Shape;87;p61"/>
          <p:cNvSpPr txBox="1">
            <a:spLocks noGrp="1"/>
          </p:cNvSpPr>
          <p:nvPr>
            <p:ph type="body" idx="2"/>
          </p:nvPr>
        </p:nvSpPr>
        <p:spPr>
          <a:xfrm>
            <a:off x="304800" y="1984875"/>
            <a:ext cx="5608320" cy="3951288"/>
          </a:xfrm>
          <a:prstGeom prst="rect">
            <a:avLst/>
          </a:prstGeom>
          <a:noFill/>
          <a:ln>
            <a:noFill/>
          </a:ln>
        </p:spPr>
        <p:txBody>
          <a:bodyPr spcFirstLastPara="1" wrap="square" lIns="91425" tIns="45700" rIns="91425" bIns="45700" anchor="t" anchorCtr="0">
            <a:noAutofit/>
          </a:bodyPr>
          <a:lstStyle>
            <a:lvl1pPr marL="609585" lvl="0" indent="-474121" algn="l">
              <a:spcBef>
                <a:spcPts val="0"/>
              </a:spcBef>
              <a:spcAft>
                <a:spcPts val="0"/>
              </a:spcAft>
              <a:buClr>
                <a:schemeClr val="dk1"/>
              </a:buClr>
              <a:buSzPts val="2000"/>
              <a:buFont typeface="Arial"/>
              <a:buChar char="•"/>
              <a:defRPr sz="2667"/>
            </a:lvl1pPr>
            <a:lvl2pPr marL="1219170" lvl="1" indent="-457189" algn="l">
              <a:spcBef>
                <a:spcPts val="800"/>
              </a:spcBef>
              <a:spcAft>
                <a:spcPts val="0"/>
              </a:spcAft>
              <a:buClr>
                <a:schemeClr val="dk1"/>
              </a:buClr>
              <a:buSzPts val="1800"/>
              <a:buChar char="–"/>
              <a:defRPr sz="2400"/>
            </a:lvl2pPr>
            <a:lvl3pPr marL="1828754" lvl="2" indent="-399615" algn="l">
              <a:lnSpc>
                <a:spcPct val="100000"/>
              </a:lnSpc>
              <a:spcBef>
                <a:spcPts val="800"/>
              </a:spcBef>
              <a:spcAft>
                <a:spcPts val="0"/>
              </a:spcAft>
              <a:buClr>
                <a:schemeClr val="dk1"/>
              </a:buClr>
              <a:buSzPts val="1120"/>
              <a:buFont typeface="Noto Sans Symbols"/>
              <a:buChar char="⮚"/>
              <a:defRPr sz="2133"/>
            </a:lvl3pPr>
            <a:lvl4pPr marL="2438339" lvl="3" indent="-423323" algn="l">
              <a:spcBef>
                <a:spcPts val="800"/>
              </a:spcBef>
              <a:spcAft>
                <a:spcPts val="0"/>
              </a:spcAft>
              <a:buClr>
                <a:schemeClr val="dk1"/>
              </a:buClr>
              <a:buSzPts val="1400"/>
              <a:buChar char="–"/>
              <a:defRPr sz="1867"/>
            </a:lvl4pPr>
            <a:lvl5pPr marL="3047924" lvl="4" indent="-423323" algn="l">
              <a:spcBef>
                <a:spcPts val="800"/>
              </a:spcBef>
              <a:spcAft>
                <a:spcPts val="0"/>
              </a:spcAft>
              <a:buClr>
                <a:schemeClr val="dk1"/>
              </a:buClr>
              <a:buSzPts val="1400"/>
              <a:buChar char="»"/>
              <a:defRPr sz="1867"/>
            </a:lvl5pPr>
            <a:lvl6pPr marL="3657509" lvl="5" indent="-440256" algn="l">
              <a:spcBef>
                <a:spcPts val="800"/>
              </a:spcBef>
              <a:spcAft>
                <a:spcPts val="0"/>
              </a:spcAft>
              <a:buClr>
                <a:schemeClr val="dk1"/>
              </a:buClr>
              <a:buSzPts val="1600"/>
              <a:buChar char="•"/>
              <a:defRPr sz="2133"/>
            </a:lvl6pPr>
            <a:lvl7pPr marL="4267093" lvl="6" indent="-440256" algn="l">
              <a:spcBef>
                <a:spcPts val="427"/>
              </a:spcBef>
              <a:spcAft>
                <a:spcPts val="0"/>
              </a:spcAft>
              <a:buClr>
                <a:schemeClr val="dk1"/>
              </a:buClr>
              <a:buSzPts val="1600"/>
              <a:buChar char="•"/>
              <a:defRPr sz="2133"/>
            </a:lvl7pPr>
            <a:lvl8pPr marL="4876678" lvl="7" indent="-440256" algn="l">
              <a:spcBef>
                <a:spcPts val="427"/>
              </a:spcBef>
              <a:spcAft>
                <a:spcPts val="0"/>
              </a:spcAft>
              <a:buClr>
                <a:schemeClr val="dk1"/>
              </a:buClr>
              <a:buSzPts val="1600"/>
              <a:buChar char="•"/>
              <a:defRPr sz="2133"/>
            </a:lvl8pPr>
            <a:lvl9pPr marL="5486263" lvl="8" indent="-440256" algn="l">
              <a:spcBef>
                <a:spcPts val="427"/>
              </a:spcBef>
              <a:spcAft>
                <a:spcPts val="0"/>
              </a:spcAft>
              <a:buClr>
                <a:schemeClr val="dk1"/>
              </a:buClr>
              <a:buSzPts val="1600"/>
              <a:buChar char="•"/>
              <a:defRPr sz="2133"/>
            </a:lvl9pPr>
          </a:lstStyle>
          <a:p>
            <a:endParaRPr/>
          </a:p>
        </p:txBody>
      </p:sp>
      <p:sp>
        <p:nvSpPr>
          <p:cNvPr id="88" name="Google Shape;88;p61"/>
          <p:cNvSpPr txBox="1">
            <a:spLocks noGrp="1"/>
          </p:cNvSpPr>
          <p:nvPr>
            <p:ph type="body" idx="3"/>
          </p:nvPr>
        </p:nvSpPr>
        <p:spPr>
          <a:xfrm>
            <a:off x="6278880" y="1345113"/>
            <a:ext cx="5608320" cy="639763"/>
          </a:xfrm>
          <a:prstGeom prst="rect">
            <a:avLst/>
          </a:prstGeom>
          <a:noFill/>
          <a:ln>
            <a:noFill/>
          </a:ln>
        </p:spPr>
        <p:txBody>
          <a:bodyPr spcFirstLastPara="1" wrap="square" lIns="91425" tIns="45700" rIns="91425" bIns="45700" anchor="b" anchorCtr="0">
            <a:noAutofit/>
          </a:bodyPr>
          <a:lstStyle>
            <a:lvl1pPr marL="609585" lvl="0" indent="-304792" algn="l">
              <a:spcBef>
                <a:spcPts val="0"/>
              </a:spcBef>
              <a:spcAft>
                <a:spcPts val="0"/>
              </a:spcAft>
              <a:buClr>
                <a:schemeClr val="accent1"/>
              </a:buClr>
              <a:buSzPts val="2000"/>
              <a:buNone/>
              <a:defRPr sz="2667" b="1">
                <a:solidFill>
                  <a:schemeClr val="accent1"/>
                </a:solidFill>
              </a:defRPr>
            </a:lvl1pPr>
            <a:lvl2pPr marL="1219170" lvl="1" indent="-304792" algn="l">
              <a:spcBef>
                <a:spcPts val="800"/>
              </a:spcBef>
              <a:spcAft>
                <a:spcPts val="0"/>
              </a:spcAft>
              <a:buClr>
                <a:schemeClr val="dk1"/>
              </a:buClr>
              <a:buSzPts val="2000"/>
              <a:buNone/>
              <a:defRPr sz="2667" b="1"/>
            </a:lvl2pPr>
            <a:lvl3pPr marL="1828754" lvl="2" indent="-304792" algn="l">
              <a:lnSpc>
                <a:spcPct val="100000"/>
              </a:lnSpc>
              <a:spcBef>
                <a:spcPts val="800"/>
              </a:spcBef>
              <a:spcAft>
                <a:spcPts val="0"/>
              </a:spcAft>
              <a:buClr>
                <a:schemeClr val="dk1"/>
              </a:buClr>
              <a:buSzPts val="1260"/>
              <a:buNone/>
              <a:defRPr sz="2400" b="1"/>
            </a:lvl3pPr>
            <a:lvl4pPr marL="2438339" lvl="3" indent="-304792" algn="l">
              <a:spcBef>
                <a:spcPts val="800"/>
              </a:spcBef>
              <a:spcAft>
                <a:spcPts val="0"/>
              </a:spcAft>
              <a:buClr>
                <a:schemeClr val="dk1"/>
              </a:buClr>
              <a:buSzPts val="1600"/>
              <a:buNone/>
              <a:defRPr sz="2133" b="1"/>
            </a:lvl4pPr>
            <a:lvl5pPr marL="3047924" lvl="4" indent="-304792" algn="l">
              <a:spcBef>
                <a:spcPts val="800"/>
              </a:spcBef>
              <a:spcAft>
                <a:spcPts val="0"/>
              </a:spcAft>
              <a:buClr>
                <a:schemeClr val="dk1"/>
              </a:buClr>
              <a:buSzPts val="1600"/>
              <a:buNone/>
              <a:defRPr sz="2133" b="1"/>
            </a:lvl5pPr>
            <a:lvl6pPr marL="3657509" lvl="5" indent="-304792" algn="l">
              <a:spcBef>
                <a:spcPts val="800"/>
              </a:spcBef>
              <a:spcAft>
                <a:spcPts val="0"/>
              </a:spcAft>
              <a:buClr>
                <a:schemeClr val="dk1"/>
              </a:buClr>
              <a:buSzPts val="1600"/>
              <a:buNone/>
              <a:defRPr sz="2133" b="1"/>
            </a:lvl6pPr>
            <a:lvl7pPr marL="4267093" lvl="6" indent="-304792" algn="l">
              <a:spcBef>
                <a:spcPts val="427"/>
              </a:spcBef>
              <a:spcAft>
                <a:spcPts val="0"/>
              </a:spcAft>
              <a:buClr>
                <a:schemeClr val="dk1"/>
              </a:buClr>
              <a:buSzPts val="1600"/>
              <a:buNone/>
              <a:defRPr sz="2133" b="1"/>
            </a:lvl7pPr>
            <a:lvl8pPr marL="4876678" lvl="7" indent="-304792" algn="l">
              <a:spcBef>
                <a:spcPts val="427"/>
              </a:spcBef>
              <a:spcAft>
                <a:spcPts val="0"/>
              </a:spcAft>
              <a:buClr>
                <a:schemeClr val="dk1"/>
              </a:buClr>
              <a:buSzPts val="1600"/>
              <a:buNone/>
              <a:defRPr sz="2133" b="1"/>
            </a:lvl8pPr>
            <a:lvl9pPr marL="5486263" lvl="8" indent="-304792" algn="l">
              <a:spcBef>
                <a:spcPts val="427"/>
              </a:spcBef>
              <a:spcAft>
                <a:spcPts val="0"/>
              </a:spcAft>
              <a:buClr>
                <a:schemeClr val="dk1"/>
              </a:buClr>
              <a:buSzPts val="1600"/>
              <a:buNone/>
              <a:defRPr sz="2133" b="1"/>
            </a:lvl9pPr>
          </a:lstStyle>
          <a:p>
            <a:endParaRPr/>
          </a:p>
        </p:txBody>
      </p:sp>
      <p:sp>
        <p:nvSpPr>
          <p:cNvPr id="89" name="Google Shape;89;p61"/>
          <p:cNvSpPr txBox="1">
            <a:spLocks noGrp="1"/>
          </p:cNvSpPr>
          <p:nvPr>
            <p:ph type="body" idx="4"/>
          </p:nvPr>
        </p:nvSpPr>
        <p:spPr>
          <a:xfrm>
            <a:off x="6278880" y="1984875"/>
            <a:ext cx="5608320" cy="3951288"/>
          </a:xfrm>
          <a:prstGeom prst="rect">
            <a:avLst/>
          </a:prstGeom>
          <a:noFill/>
          <a:ln>
            <a:noFill/>
          </a:ln>
        </p:spPr>
        <p:txBody>
          <a:bodyPr spcFirstLastPara="1" wrap="square" lIns="91425" tIns="45700" rIns="91425" bIns="45700" anchor="t" anchorCtr="0">
            <a:noAutofit/>
          </a:bodyPr>
          <a:lstStyle>
            <a:lvl1pPr marL="609585" lvl="0" indent="-474121" algn="l">
              <a:spcBef>
                <a:spcPts val="0"/>
              </a:spcBef>
              <a:spcAft>
                <a:spcPts val="0"/>
              </a:spcAft>
              <a:buClr>
                <a:schemeClr val="dk1"/>
              </a:buClr>
              <a:buSzPts val="2000"/>
              <a:buFont typeface="Arial"/>
              <a:buChar char="•"/>
              <a:defRPr sz="2667"/>
            </a:lvl1pPr>
            <a:lvl2pPr marL="1219170" lvl="1" indent="-457189" algn="l">
              <a:spcBef>
                <a:spcPts val="800"/>
              </a:spcBef>
              <a:spcAft>
                <a:spcPts val="0"/>
              </a:spcAft>
              <a:buClr>
                <a:schemeClr val="dk1"/>
              </a:buClr>
              <a:buSzPts val="1800"/>
              <a:buChar char="–"/>
              <a:defRPr sz="2400"/>
            </a:lvl2pPr>
            <a:lvl3pPr marL="1828754" lvl="2" indent="-399615" algn="l">
              <a:lnSpc>
                <a:spcPct val="100000"/>
              </a:lnSpc>
              <a:spcBef>
                <a:spcPts val="800"/>
              </a:spcBef>
              <a:spcAft>
                <a:spcPts val="0"/>
              </a:spcAft>
              <a:buClr>
                <a:schemeClr val="dk1"/>
              </a:buClr>
              <a:buSzPts val="1120"/>
              <a:buFont typeface="Noto Sans Symbols"/>
              <a:buChar char="⮚"/>
              <a:defRPr sz="2133"/>
            </a:lvl3pPr>
            <a:lvl4pPr marL="2438339" lvl="3" indent="-423323" algn="l">
              <a:spcBef>
                <a:spcPts val="800"/>
              </a:spcBef>
              <a:spcAft>
                <a:spcPts val="0"/>
              </a:spcAft>
              <a:buClr>
                <a:schemeClr val="dk1"/>
              </a:buClr>
              <a:buSzPts val="1400"/>
              <a:buChar char="–"/>
              <a:defRPr sz="1867"/>
            </a:lvl4pPr>
            <a:lvl5pPr marL="3047924" lvl="4" indent="-423323" algn="l">
              <a:spcBef>
                <a:spcPts val="800"/>
              </a:spcBef>
              <a:spcAft>
                <a:spcPts val="0"/>
              </a:spcAft>
              <a:buClr>
                <a:schemeClr val="dk1"/>
              </a:buClr>
              <a:buSzPts val="1400"/>
              <a:buChar char="»"/>
              <a:defRPr sz="1867"/>
            </a:lvl5pPr>
            <a:lvl6pPr marL="3657509" lvl="5" indent="-440256" algn="l">
              <a:spcBef>
                <a:spcPts val="800"/>
              </a:spcBef>
              <a:spcAft>
                <a:spcPts val="0"/>
              </a:spcAft>
              <a:buClr>
                <a:schemeClr val="dk1"/>
              </a:buClr>
              <a:buSzPts val="1600"/>
              <a:buChar char="•"/>
              <a:defRPr sz="2133"/>
            </a:lvl6pPr>
            <a:lvl7pPr marL="4267093" lvl="6" indent="-440256" algn="l">
              <a:spcBef>
                <a:spcPts val="427"/>
              </a:spcBef>
              <a:spcAft>
                <a:spcPts val="0"/>
              </a:spcAft>
              <a:buClr>
                <a:schemeClr val="dk1"/>
              </a:buClr>
              <a:buSzPts val="1600"/>
              <a:buChar char="•"/>
              <a:defRPr sz="2133"/>
            </a:lvl7pPr>
            <a:lvl8pPr marL="4876678" lvl="7" indent="-440256" algn="l">
              <a:spcBef>
                <a:spcPts val="427"/>
              </a:spcBef>
              <a:spcAft>
                <a:spcPts val="0"/>
              </a:spcAft>
              <a:buClr>
                <a:schemeClr val="dk1"/>
              </a:buClr>
              <a:buSzPts val="1600"/>
              <a:buChar char="•"/>
              <a:defRPr sz="2133"/>
            </a:lvl8pPr>
            <a:lvl9pPr marL="5486263" lvl="8" indent="-440256" algn="l">
              <a:spcBef>
                <a:spcPts val="427"/>
              </a:spcBef>
              <a:spcAft>
                <a:spcPts val="0"/>
              </a:spcAft>
              <a:buClr>
                <a:schemeClr val="dk1"/>
              </a:buClr>
              <a:buSzPts val="1600"/>
              <a:buChar char="•"/>
              <a:defRPr sz="2133"/>
            </a:lvl9pPr>
          </a:lstStyle>
          <a:p>
            <a:endParaRPr/>
          </a:p>
        </p:txBody>
      </p:sp>
      <p:sp>
        <p:nvSpPr>
          <p:cNvPr id="90" name="Google Shape;90;p61"/>
          <p:cNvSpPr txBox="1">
            <a:spLocks noGrp="1"/>
          </p:cNvSpPr>
          <p:nvPr>
            <p:ph type="ftr" idx="11"/>
          </p:nvPr>
        </p:nvSpPr>
        <p:spPr>
          <a:xfrm>
            <a:off x="126568" y="6419014"/>
            <a:ext cx="10265664" cy="365125"/>
          </a:xfrm>
          <a:prstGeom prst="rect">
            <a:avLst/>
          </a:prstGeom>
          <a:noFill/>
          <a:ln>
            <a:noFill/>
          </a:ln>
        </p:spPr>
        <p:txBody>
          <a:bodyPr spcFirstLastPara="1" wrap="square" lIns="45700"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cxnSp>
        <p:nvCxnSpPr>
          <p:cNvPr id="91" name="Google Shape;91;p61"/>
          <p:cNvCxnSpPr/>
          <p:nvPr/>
        </p:nvCxnSpPr>
        <p:spPr>
          <a:xfrm>
            <a:off x="0" y="1062633"/>
            <a:ext cx="12192000" cy="0"/>
          </a:xfrm>
          <a:prstGeom prst="straightConnector1">
            <a:avLst/>
          </a:prstGeom>
          <a:noFill/>
          <a:ln w="25400" cap="flat" cmpd="sng">
            <a:solidFill>
              <a:schemeClr val="accent1"/>
            </a:solidFill>
            <a:prstDash val="solid"/>
            <a:round/>
            <a:headEnd type="none" w="sm" len="sm"/>
            <a:tailEnd type="none" w="sm" len="sm"/>
          </a:ln>
          <a:effectLst>
            <a:outerShdw blurRad="40000" dist="20000" dir="5400000" rotWithShape="0">
              <a:srgbClr val="000000">
                <a:alpha val="37647"/>
              </a:srgbClr>
            </a:outerShdw>
          </a:effectLst>
        </p:spPr>
      </p:cxnSp>
      <p:sp>
        <p:nvSpPr>
          <p:cNvPr id="92" name="Google Shape;92;p61"/>
          <p:cNvSpPr txBox="1">
            <a:spLocks noGrp="1"/>
          </p:cNvSpPr>
          <p:nvPr>
            <p:ph type="title"/>
          </p:nvPr>
        </p:nvSpPr>
        <p:spPr>
          <a:xfrm>
            <a:off x="121920" y="35787"/>
            <a:ext cx="11948160" cy="9906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Clr>
                <a:srgbClr val="09345A"/>
              </a:buClr>
              <a:buSzPts val="2400"/>
              <a:buFont typeface="Arial"/>
              <a:buNone/>
              <a:defRPr sz="3200">
                <a:solidFill>
                  <a:srgbClr val="09345A"/>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extLst>
      <p:ext uri="{BB962C8B-B14F-4D97-AF65-F5344CB8AC3E}">
        <p14:creationId xmlns:p14="http://schemas.microsoft.com/office/powerpoint/2010/main" val="238884301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93"/>
        <p:cNvGrpSpPr/>
        <p:nvPr/>
      </p:nvGrpSpPr>
      <p:grpSpPr>
        <a:xfrm>
          <a:off x="0" y="0"/>
          <a:ext cx="0" cy="0"/>
          <a:chOff x="0" y="0"/>
          <a:chExt cx="0" cy="0"/>
        </a:xfrm>
      </p:grpSpPr>
      <p:sp>
        <p:nvSpPr>
          <p:cNvPr id="94" name="Google Shape;94;p62"/>
          <p:cNvSpPr txBox="1">
            <a:spLocks noGrp="1"/>
          </p:cNvSpPr>
          <p:nvPr>
            <p:ph type="ftr" idx="11"/>
          </p:nvPr>
        </p:nvSpPr>
        <p:spPr>
          <a:xfrm>
            <a:off x="126568" y="6419014"/>
            <a:ext cx="10265664" cy="365125"/>
          </a:xfrm>
          <a:prstGeom prst="rect">
            <a:avLst/>
          </a:prstGeom>
          <a:noFill/>
          <a:ln>
            <a:noFill/>
          </a:ln>
        </p:spPr>
        <p:txBody>
          <a:bodyPr spcFirstLastPara="1" wrap="square" lIns="45700"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Tree>
    <p:extLst>
      <p:ext uri="{BB962C8B-B14F-4D97-AF65-F5344CB8AC3E}">
        <p14:creationId xmlns:p14="http://schemas.microsoft.com/office/powerpoint/2010/main" val="48376304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2_OnD_Theme Slide">
  <p:cSld name="2_OnD_Theme Slide">
    <p:spTree>
      <p:nvGrpSpPr>
        <p:cNvPr id="1" name="Shape 95"/>
        <p:cNvGrpSpPr/>
        <p:nvPr/>
      </p:nvGrpSpPr>
      <p:grpSpPr>
        <a:xfrm>
          <a:off x="0" y="0"/>
          <a:ext cx="0" cy="0"/>
          <a:chOff x="0" y="0"/>
          <a:chExt cx="0" cy="0"/>
        </a:xfrm>
      </p:grpSpPr>
      <p:sp>
        <p:nvSpPr>
          <p:cNvPr id="96" name="Google Shape;96;p63"/>
          <p:cNvSpPr/>
          <p:nvPr/>
        </p:nvSpPr>
        <p:spPr>
          <a:xfrm>
            <a:off x="0" y="-9113"/>
            <a:ext cx="9448800" cy="6900672"/>
          </a:xfrm>
          <a:prstGeom prst="rect">
            <a:avLst/>
          </a:prstGeom>
          <a:solidFill>
            <a:schemeClr val="dk2"/>
          </a:solidFill>
          <a:ln>
            <a:noFill/>
          </a:ln>
        </p:spPr>
        <p:txBody>
          <a:bodyPr spcFirstLastPara="1" wrap="square" lIns="121900" tIns="60933" rIns="121900" bIns="60933" anchor="ctr" anchorCtr="0">
            <a:noAutofit/>
          </a:bodyPr>
          <a:lstStyle/>
          <a:p>
            <a:pPr marL="0" marR="0" lvl="0" indent="0" algn="ctr" rtl="0">
              <a:lnSpc>
                <a:spcPct val="100000"/>
              </a:lnSpc>
              <a:spcBef>
                <a:spcPts val="0"/>
              </a:spcBef>
              <a:spcAft>
                <a:spcPts val="0"/>
              </a:spcAft>
              <a:buNone/>
            </a:pPr>
            <a:endParaRPr sz="1867" b="0" i="0" u="none" strike="noStrike" cap="none" dirty="0">
              <a:solidFill>
                <a:srgbClr val="FFFFFF"/>
              </a:solidFill>
              <a:latin typeface="Arial"/>
              <a:ea typeface="Arial"/>
              <a:cs typeface="Arial"/>
              <a:sym typeface="Arial"/>
            </a:endParaRPr>
          </a:p>
        </p:txBody>
      </p:sp>
      <p:sp>
        <p:nvSpPr>
          <p:cNvPr id="97" name="Google Shape;97;p63"/>
          <p:cNvSpPr/>
          <p:nvPr/>
        </p:nvSpPr>
        <p:spPr>
          <a:xfrm>
            <a:off x="9448800" y="-9112"/>
            <a:ext cx="2743200" cy="6867113"/>
          </a:xfrm>
          <a:prstGeom prst="rect">
            <a:avLst/>
          </a:prstGeom>
          <a:solidFill>
            <a:srgbClr val="FFFF00"/>
          </a:solidFill>
          <a:ln w="25400" cap="flat" cmpd="sng">
            <a:solidFill>
              <a:srgbClr val="031525"/>
            </a:solidFill>
            <a:prstDash val="solid"/>
            <a:round/>
            <a:headEnd type="none" w="sm" len="sm"/>
            <a:tailEnd type="none" w="sm" len="sm"/>
          </a:ln>
        </p:spPr>
        <p:txBody>
          <a:bodyPr spcFirstLastPara="1" wrap="square" lIns="121900" tIns="60933" rIns="121900" bIns="60933" anchor="ctr" anchorCtr="0">
            <a:noAutofit/>
          </a:bodyPr>
          <a:lstStyle/>
          <a:p>
            <a:pPr marL="0" marR="0" lvl="0" indent="0" algn="ctr" rtl="0">
              <a:lnSpc>
                <a:spcPct val="100000"/>
              </a:lnSpc>
              <a:spcBef>
                <a:spcPts val="0"/>
              </a:spcBef>
              <a:spcAft>
                <a:spcPts val="0"/>
              </a:spcAft>
              <a:buNone/>
            </a:pPr>
            <a:r>
              <a:rPr lang="en-US" sz="4267" b="1" i="0" u="none" strike="noStrike" cap="none" dirty="0">
                <a:solidFill>
                  <a:srgbClr val="FF0000"/>
                </a:solidFill>
                <a:latin typeface="Arial"/>
                <a:ea typeface="Arial"/>
                <a:cs typeface="Arial"/>
                <a:sym typeface="Arial"/>
              </a:rPr>
              <a:t>MEDICAL IMAGE GOES HERE</a:t>
            </a:r>
            <a:endParaRPr sz="2400" dirty="0"/>
          </a:p>
        </p:txBody>
      </p:sp>
    </p:spTree>
    <p:extLst>
      <p:ext uri="{BB962C8B-B14F-4D97-AF65-F5344CB8AC3E}">
        <p14:creationId xmlns:p14="http://schemas.microsoft.com/office/powerpoint/2010/main" val="227536802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Disclosure slides">
  <p:cSld name="Disclosure slides">
    <p:spTree>
      <p:nvGrpSpPr>
        <p:cNvPr id="1" name="Shape 98"/>
        <p:cNvGrpSpPr/>
        <p:nvPr/>
      </p:nvGrpSpPr>
      <p:grpSpPr>
        <a:xfrm>
          <a:off x="0" y="0"/>
          <a:ext cx="0" cy="0"/>
          <a:chOff x="0" y="0"/>
          <a:chExt cx="0" cy="0"/>
        </a:xfrm>
      </p:grpSpPr>
      <p:sp>
        <p:nvSpPr>
          <p:cNvPr id="99" name="Google Shape;99;p64"/>
          <p:cNvSpPr/>
          <p:nvPr/>
        </p:nvSpPr>
        <p:spPr>
          <a:xfrm>
            <a:off x="0" y="-9113"/>
            <a:ext cx="12192000" cy="6900672"/>
          </a:xfrm>
          <a:prstGeom prst="rect">
            <a:avLst/>
          </a:prstGeom>
          <a:solidFill>
            <a:schemeClr val="dk2"/>
          </a:solidFill>
          <a:ln>
            <a:noFill/>
          </a:ln>
        </p:spPr>
        <p:txBody>
          <a:bodyPr spcFirstLastPara="1" wrap="square" lIns="121900" tIns="60933" rIns="121900" bIns="60933" anchor="ctr" anchorCtr="0">
            <a:noAutofit/>
          </a:bodyPr>
          <a:lstStyle/>
          <a:p>
            <a:pPr marL="0" marR="0" lvl="0" indent="0" algn="ctr" rtl="0">
              <a:lnSpc>
                <a:spcPct val="100000"/>
              </a:lnSpc>
              <a:spcBef>
                <a:spcPts val="0"/>
              </a:spcBef>
              <a:spcAft>
                <a:spcPts val="0"/>
              </a:spcAft>
              <a:buNone/>
            </a:pPr>
            <a:endParaRPr sz="1867" b="0" i="0" u="none" strike="noStrike" cap="none" dirty="0">
              <a:solidFill>
                <a:srgbClr val="FFFFFF"/>
              </a:solidFill>
              <a:latin typeface="Arial"/>
              <a:ea typeface="Arial"/>
              <a:cs typeface="Arial"/>
              <a:sym typeface="Arial"/>
            </a:endParaRPr>
          </a:p>
        </p:txBody>
      </p:sp>
      <p:sp>
        <p:nvSpPr>
          <p:cNvPr id="100" name="Google Shape;100;p64"/>
          <p:cNvSpPr txBox="1">
            <a:spLocks noGrp="1"/>
          </p:cNvSpPr>
          <p:nvPr>
            <p:ph type="body" idx="1"/>
          </p:nvPr>
        </p:nvSpPr>
        <p:spPr>
          <a:xfrm>
            <a:off x="304800" y="1371600"/>
            <a:ext cx="5608320" cy="4754563"/>
          </a:xfrm>
          <a:prstGeom prst="rect">
            <a:avLst/>
          </a:prstGeom>
          <a:noFill/>
          <a:ln>
            <a:noFill/>
          </a:ln>
        </p:spPr>
        <p:txBody>
          <a:bodyPr spcFirstLastPara="1" wrap="square" lIns="91425" tIns="45700" rIns="91425" bIns="45700" anchor="t" anchorCtr="0">
            <a:noAutofit/>
          </a:bodyPr>
          <a:lstStyle>
            <a:lvl1pPr marL="609585" lvl="0" indent="-304792" algn="l">
              <a:spcBef>
                <a:spcPts val="0"/>
              </a:spcBef>
              <a:spcAft>
                <a:spcPts val="0"/>
              </a:spcAft>
              <a:buClr>
                <a:schemeClr val="dk1"/>
              </a:buClr>
              <a:buSzPts val="2400"/>
              <a:buNone/>
              <a:defRPr sz="3200"/>
            </a:lvl1pPr>
            <a:lvl2pPr marL="1219170" lvl="1" indent="-474121" algn="l">
              <a:spcBef>
                <a:spcPts val="800"/>
              </a:spcBef>
              <a:spcAft>
                <a:spcPts val="0"/>
              </a:spcAft>
              <a:buClr>
                <a:schemeClr val="dk1"/>
              </a:buClr>
              <a:buSzPts val="2000"/>
              <a:buChar char="–"/>
              <a:defRPr sz="2667"/>
            </a:lvl2pPr>
            <a:lvl3pPr marL="1828754" lvl="2" indent="-411470" algn="l">
              <a:lnSpc>
                <a:spcPct val="100000"/>
              </a:lnSpc>
              <a:spcBef>
                <a:spcPts val="800"/>
              </a:spcBef>
              <a:spcAft>
                <a:spcPts val="0"/>
              </a:spcAft>
              <a:buClr>
                <a:schemeClr val="dk1"/>
              </a:buClr>
              <a:buSzPts val="1260"/>
              <a:buChar char="◆"/>
              <a:defRPr sz="2400"/>
            </a:lvl3pPr>
            <a:lvl4pPr marL="2438339" lvl="3" indent="-440256" algn="l">
              <a:spcBef>
                <a:spcPts val="800"/>
              </a:spcBef>
              <a:spcAft>
                <a:spcPts val="0"/>
              </a:spcAft>
              <a:buClr>
                <a:schemeClr val="dk1"/>
              </a:buClr>
              <a:buSzPts val="1600"/>
              <a:buChar char="–"/>
              <a:defRPr sz="2133"/>
            </a:lvl4pPr>
            <a:lvl5pPr marL="3047924" lvl="4" indent="-440256" algn="l">
              <a:spcBef>
                <a:spcPts val="800"/>
              </a:spcBef>
              <a:spcAft>
                <a:spcPts val="0"/>
              </a:spcAft>
              <a:buClr>
                <a:schemeClr val="dk1"/>
              </a:buClr>
              <a:buSzPts val="1600"/>
              <a:buChar char="»"/>
              <a:defRPr sz="2133"/>
            </a:lvl5pPr>
            <a:lvl6pPr marL="3657509" lvl="5" indent="-457189" algn="l">
              <a:spcBef>
                <a:spcPts val="800"/>
              </a:spcBef>
              <a:spcAft>
                <a:spcPts val="0"/>
              </a:spcAft>
              <a:buClr>
                <a:schemeClr val="dk1"/>
              </a:buClr>
              <a:buSzPts val="1800"/>
              <a:buChar char="•"/>
              <a:defRPr sz="2400"/>
            </a:lvl6pPr>
            <a:lvl7pPr marL="4267093" lvl="6" indent="-457189" algn="l">
              <a:spcBef>
                <a:spcPts val="480"/>
              </a:spcBef>
              <a:spcAft>
                <a:spcPts val="0"/>
              </a:spcAft>
              <a:buClr>
                <a:schemeClr val="dk1"/>
              </a:buClr>
              <a:buSzPts val="1800"/>
              <a:buChar char="•"/>
              <a:defRPr sz="2400"/>
            </a:lvl7pPr>
            <a:lvl8pPr marL="4876678" lvl="7" indent="-457189" algn="l">
              <a:spcBef>
                <a:spcPts val="480"/>
              </a:spcBef>
              <a:spcAft>
                <a:spcPts val="0"/>
              </a:spcAft>
              <a:buClr>
                <a:schemeClr val="dk1"/>
              </a:buClr>
              <a:buSzPts val="1800"/>
              <a:buChar char="•"/>
              <a:defRPr sz="2400"/>
            </a:lvl8pPr>
            <a:lvl9pPr marL="5486263" lvl="8" indent="-457189" algn="l">
              <a:spcBef>
                <a:spcPts val="480"/>
              </a:spcBef>
              <a:spcAft>
                <a:spcPts val="0"/>
              </a:spcAft>
              <a:buClr>
                <a:schemeClr val="dk1"/>
              </a:buClr>
              <a:buSzPts val="1800"/>
              <a:buChar char="•"/>
              <a:defRPr sz="2400"/>
            </a:lvl9pPr>
          </a:lstStyle>
          <a:p>
            <a:endParaRPr/>
          </a:p>
        </p:txBody>
      </p:sp>
      <p:sp>
        <p:nvSpPr>
          <p:cNvPr id="101" name="Google Shape;101;p64"/>
          <p:cNvSpPr txBox="1">
            <a:spLocks noGrp="1"/>
          </p:cNvSpPr>
          <p:nvPr>
            <p:ph type="body" idx="2"/>
          </p:nvPr>
        </p:nvSpPr>
        <p:spPr>
          <a:xfrm>
            <a:off x="6278880" y="1371600"/>
            <a:ext cx="5608320" cy="4754563"/>
          </a:xfrm>
          <a:prstGeom prst="rect">
            <a:avLst/>
          </a:prstGeom>
          <a:noFill/>
          <a:ln>
            <a:noFill/>
          </a:ln>
        </p:spPr>
        <p:txBody>
          <a:bodyPr spcFirstLastPara="1" wrap="square" lIns="91425" tIns="45700" rIns="91425" bIns="45700" anchor="t" anchorCtr="0">
            <a:noAutofit/>
          </a:bodyPr>
          <a:lstStyle>
            <a:lvl1pPr marL="609585" lvl="0" indent="-304792" algn="l">
              <a:spcBef>
                <a:spcPts val="0"/>
              </a:spcBef>
              <a:spcAft>
                <a:spcPts val="0"/>
              </a:spcAft>
              <a:buClr>
                <a:schemeClr val="dk1"/>
              </a:buClr>
              <a:buSzPts val="2400"/>
              <a:buNone/>
              <a:defRPr sz="3200"/>
            </a:lvl1pPr>
            <a:lvl2pPr marL="1219170" lvl="1" indent="-474121" algn="l">
              <a:spcBef>
                <a:spcPts val="800"/>
              </a:spcBef>
              <a:spcAft>
                <a:spcPts val="0"/>
              </a:spcAft>
              <a:buClr>
                <a:schemeClr val="dk1"/>
              </a:buClr>
              <a:buSzPts val="2000"/>
              <a:buChar char="–"/>
              <a:defRPr sz="2667"/>
            </a:lvl2pPr>
            <a:lvl3pPr marL="1828754" lvl="2" indent="-411470" algn="l">
              <a:lnSpc>
                <a:spcPct val="100000"/>
              </a:lnSpc>
              <a:spcBef>
                <a:spcPts val="800"/>
              </a:spcBef>
              <a:spcAft>
                <a:spcPts val="0"/>
              </a:spcAft>
              <a:buClr>
                <a:schemeClr val="dk1"/>
              </a:buClr>
              <a:buSzPts val="1260"/>
              <a:buChar char="◆"/>
              <a:defRPr sz="2400"/>
            </a:lvl3pPr>
            <a:lvl4pPr marL="2438339" lvl="3" indent="-440256" algn="l">
              <a:spcBef>
                <a:spcPts val="800"/>
              </a:spcBef>
              <a:spcAft>
                <a:spcPts val="0"/>
              </a:spcAft>
              <a:buClr>
                <a:schemeClr val="dk1"/>
              </a:buClr>
              <a:buSzPts val="1600"/>
              <a:buChar char="–"/>
              <a:defRPr sz="2133"/>
            </a:lvl4pPr>
            <a:lvl5pPr marL="3047924" lvl="4" indent="-440256" algn="l">
              <a:spcBef>
                <a:spcPts val="800"/>
              </a:spcBef>
              <a:spcAft>
                <a:spcPts val="0"/>
              </a:spcAft>
              <a:buClr>
                <a:schemeClr val="dk1"/>
              </a:buClr>
              <a:buSzPts val="1600"/>
              <a:buChar char="»"/>
              <a:defRPr sz="2133"/>
            </a:lvl5pPr>
            <a:lvl6pPr marL="3657509" lvl="5" indent="-457189" algn="l">
              <a:spcBef>
                <a:spcPts val="800"/>
              </a:spcBef>
              <a:spcAft>
                <a:spcPts val="0"/>
              </a:spcAft>
              <a:buClr>
                <a:schemeClr val="dk1"/>
              </a:buClr>
              <a:buSzPts val="1800"/>
              <a:buChar char="•"/>
              <a:defRPr sz="2400"/>
            </a:lvl6pPr>
            <a:lvl7pPr marL="4267093" lvl="6" indent="-457189" algn="l">
              <a:spcBef>
                <a:spcPts val="480"/>
              </a:spcBef>
              <a:spcAft>
                <a:spcPts val="0"/>
              </a:spcAft>
              <a:buClr>
                <a:schemeClr val="dk1"/>
              </a:buClr>
              <a:buSzPts val="1800"/>
              <a:buChar char="•"/>
              <a:defRPr sz="2400"/>
            </a:lvl7pPr>
            <a:lvl8pPr marL="4876678" lvl="7" indent="-457189" algn="l">
              <a:spcBef>
                <a:spcPts val="480"/>
              </a:spcBef>
              <a:spcAft>
                <a:spcPts val="0"/>
              </a:spcAft>
              <a:buClr>
                <a:schemeClr val="dk1"/>
              </a:buClr>
              <a:buSzPts val="1800"/>
              <a:buChar char="•"/>
              <a:defRPr sz="2400"/>
            </a:lvl8pPr>
            <a:lvl9pPr marL="5486263" lvl="8" indent="-457189" algn="l">
              <a:spcBef>
                <a:spcPts val="480"/>
              </a:spcBef>
              <a:spcAft>
                <a:spcPts val="0"/>
              </a:spcAft>
              <a:buClr>
                <a:schemeClr val="dk1"/>
              </a:buClr>
              <a:buSzPts val="1800"/>
              <a:buChar char="•"/>
              <a:defRPr sz="2400"/>
            </a:lvl9pPr>
          </a:lstStyle>
          <a:p>
            <a:endParaRPr/>
          </a:p>
        </p:txBody>
      </p:sp>
      <p:sp>
        <p:nvSpPr>
          <p:cNvPr id="102" name="Google Shape;102;p64"/>
          <p:cNvSpPr txBox="1">
            <a:spLocks noGrp="1"/>
          </p:cNvSpPr>
          <p:nvPr>
            <p:ph type="title"/>
          </p:nvPr>
        </p:nvSpPr>
        <p:spPr>
          <a:xfrm>
            <a:off x="243840" y="57151"/>
            <a:ext cx="11704320" cy="9906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Clr>
                <a:schemeClr val="accent1"/>
              </a:buClr>
              <a:buSzPts val="2400"/>
              <a:buFont typeface="Arial"/>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3" name="Google Shape;103;p64"/>
          <p:cNvSpPr txBox="1">
            <a:spLocks noGrp="1"/>
          </p:cNvSpPr>
          <p:nvPr>
            <p:ph type="ftr" idx="11"/>
          </p:nvPr>
        </p:nvSpPr>
        <p:spPr>
          <a:xfrm>
            <a:off x="243840" y="6356351"/>
            <a:ext cx="9997440" cy="365125"/>
          </a:xfrm>
          <a:prstGeom prst="rect">
            <a:avLst/>
          </a:prstGeom>
          <a:noFill/>
          <a:ln>
            <a:noFill/>
          </a:ln>
        </p:spPr>
        <p:txBody>
          <a:bodyPr spcFirstLastPara="1" wrap="square" lIns="45700" tIns="45700" rIns="91425" bIns="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Tree>
    <p:extLst>
      <p:ext uri="{BB962C8B-B14F-4D97-AF65-F5344CB8AC3E}">
        <p14:creationId xmlns:p14="http://schemas.microsoft.com/office/powerpoint/2010/main" val="194957505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2_Custom Layout">
    <p:spTree>
      <p:nvGrpSpPr>
        <p:cNvPr id="1" name=""/>
        <p:cNvGrpSpPr/>
        <p:nvPr/>
      </p:nvGrpSpPr>
      <p:grpSpPr>
        <a:xfrm>
          <a:off x="0" y="0"/>
          <a:ext cx="0" cy="0"/>
          <a:chOff x="0" y="0"/>
          <a:chExt cx="0" cy="0"/>
        </a:xfrm>
      </p:grpSpPr>
      <p:sp>
        <p:nvSpPr>
          <p:cNvPr id="7" name="Footer Placeholder 6"/>
          <p:cNvSpPr>
            <a:spLocks noGrp="1"/>
          </p:cNvSpPr>
          <p:nvPr>
            <p:ph type="ftr" sz="quarter" idx="13"/>
          </p:nvPr>
        </p:nvSpPr>
        <p:spPr>
          <a:xfrm>
            <a:off x="126568" y="6419014"/>
            <a:ext cx="10265664" cy="365125"/>
          </a:xfrm>
        </p:spPr>
        <p:txBody>
          <a:bodyPr lIns="45720" tIns="45720" bIns="45720"/>
          <a:lstStyle/>
          <a:p>
            <a:endParaRPr lang="en-US" dirty="0">
              <a:solidFill>
                <a:srgbClr val="000000"/>
              </a:solidFill>
            </a:endParaRPr>
          </a:p>
        </p:txBody>
      </p:sp>
      <p:sp>
        <p:nvSpPr>
          <p:cNvPr id="6" name="Title 1"/>
          <p:cNvSpPr>
            <a:spLocks noGrp="1"/>
          </p:cNvSpPr>
          <p:nvPr>
            <p:ph type="title"/>
          </p:nvPr>
        </p:nvSpPr>
        <p:spPr>
          <a:xfrm>
            <a:off x="121920" y="35787"/>
            <a:ext cx="11948160" cy="990600"/>
          </a:xfrm>
          <a:prstGeom prst="rect">
            <a:avLst/>
          </a:prstGeom>
          <a:ln>
            <a:noFill/>
          </a:ln>
        </p:spPr>
        <p:txBody>
          <a:bodyPr>
            <a:noAutofit/>
          </a:bodyPr>
          <a:lstStyle>
            <a:lvl1pPr>
              <a:defRPr sz="3200">
                <a:solidFill>
                  <a:schemeClr val="accent1"/>
                </a:solidFill>
              </a:defRPr>
            </a:lvl1pPr>
          </a:lstStyle>
          <a:p>
            <a:r>
              <a:rPr lang="en-US" dirty="0"/>
              <a:t>Click to edit Master title style</a:t>
            </a:r>
          </a:p>
        </p:txBody>
      </p:sp>
      <p:cxnSp>
        <p:nvCxnSpPr>
          <p:cNvPr id="9" name="Straight Connector 8"/>
          <p:cNvCxnSpPr/>
          <p:nvPr userDrawn="1"/>
        </p:nvCxnSpPr>
        <p:spPr>
          <a:xfrm>
            <a:off x="0" y="1062633"/>
            <a:ext cx="12192000" cy="0"/>
          </a:xfrm>
          <a:prstGeom prst="line">
            <a:avLst/>
          </a:prstGeom>
          <a:ln>
            <a:solidFill>
              <a:srgbClr val="09345A"/>
            </a:solidFill>
          </a:ln>
        </p:spPr>
        <p:style>
          <a:lnRef idx="2">
            <a:schemeClr val="accent2"/>
          </a:lnRef>
          <a:fillRef idx="0">
            <a:schemeClr val="accent2"/>
          </a:fillRef>
          <a:effectRef idx="1">
            <a:schemeClr val="accent2"/>
          </a:effectRef>
          <a:fontRef idx="minor">
            <a:schemeClr val="tx1"/>
          </a:fontRef>
        </p:style>
      </p:cxnSp>
    </p:spTree>
    <p:extLst>
      <p:ext uri="{BB962C8B-B14F-4D97-AF65-F5344CB8AC3E}">
        <p14:creationId xmlns:p14="http://schemas.microsoft.com/office/powerpoint/2010/main" val="135317236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Header Slide - Research ">
    <p:bg>
      <p:bgPr>
        <a:solidFill>
          <a:schemeClr val="accent5"/>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7AD3159F-6312-409D-81E9-269B5B6CBA5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25216"/>
            <a:ext cx="12192000" cy="5730240"/>
          </a:xfrm>
          <a:prstGeom prst="rect">
            <a:avLst/>
          </a:prstGeom>
        </p:spPr>
      </p:pic>
      <p:sp>
        <p:nvSpPr>
          <p:cNvPr id="7" name="Rectangle 6">
            <a:extLst>
              <a:ext uri="{FF2B5EF4-FFF2-40B4-BE49-F238E27FC236}">
                <a16:creationId xmlns:a16="http://schemas.microsoft.com/office/drawing/2014/main" id="{A03BF07A-FB7A-2847-8E78-24846A5DCB54}"/>
              </a:ext>
            </a:extLst>
          </p:cNvPr>
          <p:cNvSpPr/>
          <p:nvPr/>
        </p:nvSpPr>
        <p:spPr bwMode="white">
          <a:xfrm>
            <a:off x="0" y="5711843"/>
            <a:ext cx="12192000" cy="1146157"/>
          </a:xfrm>
          <a:prstGeom prst="rect">
            <a:avLst/>
          </a:prstGeom>
          <a:solidFill>
            <a:schemeClr val="bg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dirty="0">
              <a:latin typeface="+mj-lt"/>
            </a:endParaRPr>
          </a:p>
        </p:txBody>
      </p:sp>
      <p:sp>
        <p:nvSpPr>
          <p:cNvPr id="11" name="Title 1"/>
          <p:cNvSpPr>
            <a:spLocks noGrp="1"/>
          </p:cNvSpPr>
          <p:nvPr>
            <p:ph type="ctrTitle" hasCustomPrompt="1"/>
          </p:nvPr>
        </p:nvSpPr>
        <p:spPr>
          <a:xfrm>
            <a:off x="627295" y="3429001"/>
            <a:ext cx="10428631" cy="1312387"/>
          </a:xfrm>
          <a:prstGeom prst="rect">
            <a:avLst/>
          </a:prstGeom>
        </p:spPr>
        <p:txBody>
          <a:bodyPr lIns="0" tIns="0" rIns="0" bIns="0" anchor="b" anchorCtr="0">
            <a:noAutofit/>
          </a:bodyPr>
          <a:lstStyle>
            <a:lvl1pPr algn="l">
              <a:lnSpc>
                <a:spcPct val="100000"/>
              </a:lnSpc>
              <a:defRPr sz="5800" b="1" kern="600" spc="-40" baseline="0">
                <a:solidFill>
                  <a:schemeClr val="bg1"/>
                </a:solidFill>
                <a:latin typeface="+mj-lt"/>
                <a:cs typeface="Calibri" panose="020F0502020204030204" pitchFamily="34" charset="0"/>
              </a:defRPr>
            </a:lvl1pPr>
          </a:lstStyle>
          <a:p>
            <a:r>
              <a:rPr lang="en-US" dirty="0"/>
              <a:t>Click to Edit Master Title Style</a:t>
            </a:r>
          </a:p>
        </p:txBody>
      </p:sp>
      <p:sp>
        <p:nvSpPr>
          <p:cNvPr id="14" name="Text Placeholder 15"/>
          <p:cNvSpPr>
            <a:spLocks noGrp="1"/>
          </p:cNvSpPr>
          <p:nvPr>
            <p:ph type="body" sz="quarter" idx="11" hasCustomPrompt="1"/>
          </p:nvPr>
        </p:nvSpPr>
        <p:spPr>
          <a:xfrm>
            <a:off x="627297" y="4922338"/>
            <a:ext cx="4548716" cy="683709"/>
          </a:xfrm>
        </p:spPr>
        <p:txBody>
          <a:bodyPr/>
          <a:lstStyle>
            <a:lvl1pPr marL="0" indent="0">
              <a:buNone/>
              <a:defRPr sz="2400">
                <a:solidFill>
                  <a:schemeClr val="bg1"/>
                </a:solidFill>
                <a:latin typeface="+mj-lt"/>
                <a:cs typeface="Calibri" panose="020F0502020204030204" pitchFamily="34" charset="0"/>
              </a:defRPr>
            </a:lvl1pPr>
            <a:lvl2pPr>
              <a:defRPr sz="2400">
                <a:latin typeface="+mn-lt"/>
              </a:defRPr>
            </a:lvl2pPr>
            <a:lvl3pPr>
              <a:defRPr sz="2400">
                <a:latin typeface="+mn-lt"/>
              </a:defRPr>
            </a:lvl3pPr>
            <a:lvl4pPr>
              <a:defRPr sz="2400">
                <a:latin typeface="+mn-lt"/>
              </a:defRPr>
            </a:lvl4pPr>
            <a:lvl5pPr>
              <a:defRPr sz="2400">
                <a:latin typeface="+mn-lt"/>
              </a:defRPr>
            </a:lvl5pPr>
          </a:lstStyle>
          <a:p>
            <a:pPr lvl="0"/>
            <a:r>
              <a:rPr lang="en-US" dirty="0"/>
              <a:t>Enter Department Name</a:t>
            </a:r>
          </a:p>
        </p:txBody>
      </p:sp>
      <p:pic>
        <p:nvPicPr>
          <p:cNvPr id="9" name="Picture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49224" y="5987681"/>
            <a:ext cx="3024950" cy="648303"/>
          </a:xfrm>
          <a:prstGeom prst="rect">
            <a:avLst/>
          </a:prstGeom>
        </p:spPr>
      </p:pic>
      <p:sp>
        <p:nvSpPr>
          <p:cNvPr id="12" name="Footer Placeholder 3">
            <a:extLst>
              <a:ext uri="{FF2B5EF4-FFF2-40B4-BE49-F238E27FC236}">
                <a16:creationId xmlns:a16="http://schemas.microsoft.com/office/drawing/2014/main" id="{2C0DC6FE-712E-8F4C-B335-D0C0A7ADA9C1}"/>
              </a:ext>
            </a:extLst>
          </p:cNvPr>
          <p:cNvSpPr txBox="1">
            <a:spLocks/>
          </p:cNvSpPr>
          <p:nvPr userDrawn="1"/>
        </p:nvSpPr>
        <p:spPr>
          <a:xfrm>
            <a:off x="7010425" y="6243003"/>
            <a:ext cx="3131680" cy="332340"/>
          </a:xfrm>
          <a:prstGeom prst="rect">
            <a:avLst/>
          </a:prstGeom>
        </p:spPr>
        <p:txBody>
          <a:bodyPr vert="horz" lIns="0" tIns="0" rIns="0" bIns="0" rtlCol="0" anchor="t"/>
          <a:lstStyle>
            <a:defPPr>
              <a:defRPr lang="en-US"/>
            </a:defPPr>
            <a:lvl1pPr marL="0" algn="l" defTabSz="457200" rtl="0" eaLnBrk="1" latinLnBrk="0" hangingPunct="1">
              <a:defRPr sz="8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0584" indent="-10584" algn="l">
              <a:lnSpc>
                <a:spcPct val="110000"/>
              </a:lnSpc>
              <a:tabLst/>
            </a:pPr>
            <a:r>
              <a:rPr lang="en-US" sz="900" dirty="0">
                <a:solidFill>
                  <a:srgbClr val="898B8E"/>
                </a:solidFill>
                <a:latin typeface="+mj-lt"/>
                <a:cs typeface="Calibri" panose="020F0502020204030204" pitchFamily="34" charset="0"/>
              </a:rPr>
              <a:t>CONFIDENTIAL – Contains proprietary information.</a:t>
            </a:r>
          </a:p>
          <a:p>
            <a:pPr marL="10584" indent="-10584" algn="l">
              <a:lnSpc>
                <a:spcPct val="110000"/>
              </a:lnSpc>
              <a:tabLst/>
            </a:pPr>
            <a:r>
              <a:rPr lang="en-US" sz="900" dirty="0">
                <a:solidFill>
                  <a:srgbClr val="898B8E"/>
                </a:solidFill>
                <a:latin typeface="+mj-lt"/>
                <a:cs typeface="Calibri" panose="020F0502020204030204" pitchFamily="34" charset="0"/>
              </a:rPr>
              <a:t>Not intended for external distribution.</a:t>
            </a:r>
          </a:p>
        </p:txBody>
      </p:sp>
    </p:spTree>
    <p:extLst>
      <p:ext uri="{BB962C8B-B14F-4D97-AF65-F5344CB8AC3E}">
        <p14:creationId xmlns:p14="http://schemas.microsoft.com/office/powerpoint/2010/main" val="249527282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extLst>
    <p:ext uri="{DCECCB84-F9BA-43D5-87BE-67443E8EF086}">
      <p15:sldGuideLst xmlns:p15="http://schemas.microsoft.com/office/powerpoint/2012/main">
        <p15:guide id="1" pos="3840">
          <p15:clr>
            <a:srgbClr val="A4A3A4"/>
          </p15:clr>
        </p15:guide>
        <p15:guide id="2" orient="horz" pos="2160">
          <p15:clr>
            <a:srgbClr val="A4A3A4"/>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_Header Slide - DI ">
    <p:bg>
      <p:bgPr>
        <a:solidFill>
          <a:schemeClr val="accent5"/>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71046CD-8CB1-4DD1-850A-62F4120B7DD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25216"/>
            <a:ext cx="12192000" cy="5730240"/>
          </a:xfrm>
          <a:prstGeom prst="rect">
            <a:avLst/>
          </a:prstGeom>
        </p:spPr>
      </p:pic>
      <p:sp>
        <p:nvSpPr>
          <p:cNvPr id="7" name="Rectangle 6">
            <a:extLst>
              <a:ext uri="{FF2B5EF4-FFF2-40B4-BE49-F238E27FC236}">
                <a16:creationId xmlns:a16="http://schemas.microsoft.com/office/drawing/2014/main" id="{A03BF07A-FB7A-2847-8E78-24846A5DCB54}"/>
              </a:ext>
            </a:extLst>
          </p:cNvPr>
          <p:cNvSpPr/>
          <p:nvPr/>
        </p:nvSpPr>
        <p:spPr bwMode="white">
          <a:xfrm>
            <a:off x="0" y="5711843"/>
            <a:ext cx="12192000" cy="1146157"/>
          </a:xfrm>
          <a:prstGeom prst="rect">
            <a:avLst/>
          </a:prstGeom>
          <a:solidFill>
            <a:schemeClr val="bg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dirty="0">
              <a:latin typeface="+mj-lt"/>
            </a:endParaRPr>
          </a:p>
        </p:txBody>
      </p:sp>
      <p:sp>
        <p:nvSpPr>
          <p:cNvPr id="11" name="Title 1"/>
          <p:cNvSpPr>
            <a:spLocks noGrp="1"/>
          </p:cNvSpPr>
          <p:nvPr>
            <p:ph type="ctrTitle" hasCustomPrompt="1"/>
          </p:nvPr>
        </p:nvSpPr>
        <p:spPr>
          <a:xfrm>
            <a:off x="627296" y="3429001"/>
            <a:ext cx="10400922" cy="1312387"/>
          </a:xfrm>
          <a:prstGeom prst="rect">
            <a:avLst/>
          </a:prstGeom>
        </p:spPr>
        <p:txBody>
          <a:bodyPr lIns="0" tIns="0" rIns="0" bIns="0" anchor="b" anchorCtr="0">
            <a:noAutofit/>
          </a:bodyPr>
          <a:lstStyle>
            <a:lvl1pPr algn="l">
              <a:lnSpc>
                <a:spcPct val="100000"/>
              </a:lnSpc>
              <a:defRPr sz="5800" b="1" kern="600" spc="-40" baseline="0">
                <a:solidFill>
                  <a:schemeClr val="bg1"/>
                </a:solidFill>
                <a:latin typeface="+mj-lt"/>
                <a:cs typeface="Calibri" panose="020F0502020204030204" pitchFamily="34" charset="0"/>
              </a:defRPr>
            </a:lvl1pPr>
          </a:lstStyle>
          <a:p>
            <a:r>
              <a:rPr lang="en-US" dirty="0"/>
              <a:t>Click to Edit Master Title Style</a:t>
            </a:r>
          </a:p>
        </p:txBody>
      </p:sp>
      <p:sp>
        <p:nvSpPr>
          <p:cNvPr id="14" name="Text Placeholder 15"/>
          <p:cNvSpPr>
            <a:spLocks noGrp="1"/>
          </p:cNvSpPr>
          <p:nvPr>
            <p:ph type="body" sz="quarter" idx="11" hasCustomPrompt="1"/>
          </p:nvPr>
        </p:nvSpPr>
        <p:spPr>
          <a:xfrm>
            <a:off x="627297" y="4922338"/>
            <a:ext cx="4548716" cy="683709"/>
          </a:xfrm>
        </p:spPr>
        <p:txBody>
          <a:bodyPr/>
          <a:lstStyle>
            <a:lvl1pPr marL="0" indent="0">
              <a:buNone/>
              <a:defRPr sz="2400">
                <a:solidFill>
                  <a:schemeClr val="bg1"/>
                </a:solidFill>
                <a:latin typeface="+mj-lt"/>
                <a:cs typeface="Calibri" panose="020F0502020204030204" pitchFamily="34" charset="0"/>
              </a:defRPr>
            </a:lvl1pPr>
            <a:lvl2pPr>
              <a:defRPr sz="2400">
                <a:latin typeface="+mn-lt"/>
              </a:defRPr>
            </a:lvl2pPr>
            <a:lvl3pPr>
              <a:defRPr sz="2400">
                <a:latin typeface="+mn-lt"/>
              </a:defRPr>
            </a:lvl3pPr>
            <a:lvl4pPr>
              <a:defRPr sz="2400">
                <a:latin typeface="+mn-lt"/>
              </a:defRPr>
            </a:lvl4pPr>
            <a:lvl5pPr>
              <a:defRPr sz="2400">
                <a:latin typeface="+mn-lt"/>
              </a:defRPr>
            </a:lvl5pPr>
          </a:lstStyle>
          <a:p>
            <a:pPr lvl="0"/>
            <a:r>
              <a:rPr lang="en-US" dirty="0"/>
              <a:t>Enter Department Name</a:t>
            </a:r>
          </a:p>
        </p:txBody>
      </p:sp>
      <p:pic>
        <p:nvPicPr>
          <p:cNvPr id="9" name="Picture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43362" y="5827536"/>
            <a:ext cx="3613341" cy="951513"/>
          </a:xfrm>
          <a:prstGeom prst="rect">
            <a:avLst/>
          </a:prstGeom>
        </p:spPr>
      </p:pic>
      <p:sp>
        <p:nvSpPr>
          <p:cNvPr id="12" name="Footer Placeholder 3">
            <a:extLst>
              <a:ext uri="{FF2B5EF4-FFF2-40B4-BE49-F238E27FC236}">
                <a16:creationId xmlns:a16="http://schemas.microsoft.com/office/drawing/2014/main" id="{2C0DC6FE-712E-8F4C-B335-D0C0A7ADA9C1}"/>
              </a:ext>
            </a:extLst>
          </p:cNvPr>
          <p:cNvSpPr txBox="1">
            <a:spLocks/>
          </p:cNvSpPr>
          <p:nvPr userDrawn="1"/>
        </p:nvSpPr>
        <p:spPr>
          <a:xfrm>
            <a:off x="7010425" y="6243003"/>
            <a:ext cx="3131680" cy="332340"/>
          </a:xfrm>
          <a:prstGeom prst="rect">
            <a:avLst/>
          </a:prstGeom>
        </p:spPr>
        <p:txBody>
          <a:bodyPr vert="horz" lIns="0" tIns="0" rIns="0" bIns="0" rtlCol="0" anchor="t"/>
          <a:lstStyle>
            <a:defPPr>
              <a:defRPr lang="en-US"/>
            </a:defPPr>
            <a:lvl1pPr marL="0" algn="l" defTabSz="457200" rtl="0" eaLnBrk="1" latinLnBrk="0" hangingPunct="1">
              <a:defRPr sz="8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0584" indent="-10584" algn="l">
              <a:lnSpc>
                <a:spcPct val="110000"/>
              </a:lnSpc>
              <a:tabLst/>
            </a:pPr>
            <a:r>
              <a:rPr lang="en-US" sz="900" dirty="0">
                <a:solidFill>
                  <a:srgbClr val="898B8E"/>
                </a:solidFill>
                <a:latin typeface="+mj-lt"/>
                <a:cs typeface="Calibri" panose="020F0502020204030204" pitchFamily="34" charset="0"/>
              </a:rPr>
              <a:t>CONFIDENTIAL – Contains proprietary information.</a:t>
            </a:r>
          </a:p>
          <a:p>
            <a:pPr marL="10584" indent="-10584" algn="l">
              <a:lnSpc>
                <a:spcPct val="110000"/>
              </a:lnSpc>
              <a:tabLst/>
            </a:pPr>
            <a:r>
              <a:rPr lang="en-US" sz="900" dirty="0">
                <a:solidFill>
                  <a:srgbClr val="898B8E"/>
                </a:solidFill>
                <a:latin typeface="+mj-lt"/>
                <a:cs typeface="Calibri" panose="020F0502020204030204" pitchFamily="34" charset="0"/>
              </a:rPr>
              <a:t>Not intended for external distribution.</a:t>
            </a:r>
          </a:p>
        </p:txBody>
      </p:sp>
    </p:spTree>
    <p:extLst>
      <p:ext uri="{BB962C8B-B14F-4D97-AF65-F5344CB8AC3E}">
        <p14:creationId xmlns:p14="http://schemas.microsoft.com/office/powerpoint/2010/main" val="309281329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extLst>
    <p:ext uri="{DCECCB84-F9BA-43D5-87BE-67443E8EF086}">
      <p15:sldGuideLst xmlns:p15="http://schemas.microsoft.com/office/powerpoint/2012/main">
        <p15:guide id="1" pos="3840">
          <p15:clr>
            <a:srgbClr val="A4A3A4"/>
          </p15:clr>
        </p15:guide>
        <p15:guide id="2" orient="horz" pos="2160">
          <p15:clr>
            <a:srgbClr val="A4A3A4"/>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_Header Slide - SCTCTN">
    <p:bg>
      <p:bgPr>
        <a:solidFill>
          <a:schemeClr val="accent5"/>
        </a:solidFill>
        <a:effectLst/>
      </p:bgPr>
    </p:bg>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5721740"/>
          </a:xfrm>
          <a:prstGeom prst="rect">
            <a:avLst/>
          </a:prstGeom>
        </p:spPr>
      </p:pic>
      <p:sp>
        <p:nvSpPr>
          <p:cNvPr id="7" name="Rectangle 6">
            <a:extLst>
              <a:ext uri="{FF2B5EF4-FFF2-40B4-BE49-F238E27FC236}">
                <a16:creationId xmlns:a16="http://schemas.microsoft.com/office/drawing/2014/main" id="{A03BF07A-FB7A-2847-8E78-24846A5DCB54}"/>
              </a:ext>
            </a:extLst>
          </p:cNvPr>
          <p:cNvSpPr/>
          <p:nvPr/>
        </p:nvSpPr>
        <p:spPr bwMode="white">
          <a:xfrm>
            <a:off x="0" y="5711843"/>
            <a:ext cx="12192000" cy="1146157"/>
          </a:xfrm>
          <a:prstGeom prst="rect">
            <a:avLst/>
          </a:prstGeom>
          <a:solidFill>
            <a:schemeClr val="bg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dirty="0">
              <a:latin typeface="+mj-lt"/>
            </a:endParaRPr>
          </a:p>
        </p:txBody>
      </p:sp>
      <p:sp>
        <p:nvSpPr>
          <p:cNvPr id="11" name="Title 1"/>
          <p:cNvSpPr>
            <a:spLocks noGrp="1"/>
          </p:cNvSpPr>
          <p:nvPr>
            <p:ph type="ctrTitle"/>
          </p:nvPr>
        </p:nvSpPr>
        <p:spPr>
          <a:xfrm>
            <a:off x="627296" y="3429001"/>
            <a:ext cx="10158560" cy="1312387"/>
          </a:xfrm>
          <a:prstGeom prst="rect">
            <a:avLst/>
          </a:prstGeom>
        </p:spPr>
        <p:txBody>
          <a:bodyPr lIns="0" tIns="0" rIns="0" bIns="0" anchor="b" anchorCtr="0">
            <a:noAutofit/>
          </a:bodyPr>
          <a:lstStyle>
            <a:lvl1pPr algn="l">
              <a:lnSpc>
                <a:spcPct val="100000"/>
              </a:lnSpc>
              <a:defRPr sz="5800" b="1" kern="600" spc="-40" baseline="0">
                <a:solidFill>
                  <a:schemeClr val="bg1"/>
                </a:solidFill>
                <a:latin typeface="+mj-lt"/>
                <a:cs typeface="Calibri" panose="020F0502020204030204" pitchFamily="34" charset="0"/>
              </a:defRPr>
            </a:lvl1pPr>
          </a:lstStyle>
          <a:p>
            <a:r>
              <a:rPr lang="en-US" dirty="0"/>
              <a:t>Click to edit Master title style</a:t>
            </a:r>
          </a:p>
        </p:txBody>
      </p:sp>
      <p:sp>
        <p:nvSpPr>
          <p:cNvPr id="14" name="Text Placeholder 15"/>
          <p:cNvSpPr>
            <a:spLocks noGrp="1"/>
          </p:cNvSpPr>
          <p:nvPr>
            <p:ph type="body" sz="quarter" idx="11" hasCustomPrompt="1"/>
          </p:nvPr>
        </p:nvSpPr>
        <p:spPr>
          <a:xfrm>
            <a:off x="627297" y="4922338"/>
            <a:ext cx="4548716" cy="683709"/>
          </a:xfrm>
        </p:spPr>
        <p:txBody>
          <a:bodyPr/>
          <a:lstStyle>
            <a:lvl1pPr marL="0" indent="0">
              <a:buNone/>
              <a:defRPr sz="2400">
                <a:solidFill>
                  <a:schemeClr val="bg1"/>
                </a:solidFill>
                <a:latin typeface="+mj-lt"/>
                <a:cs typeface="Calibri" panose="020F0502020204030204" pitchFamily="34" charset="0"/>
              </a:defRPr>
            </a:lvl1pPr>
            <a:lvl2pPr>
              <a:defRPr sz="2400">
                <a:latin typeface="+mn-lt"/>
              </a:defRPr>
            </a:lvl2pPr>
            <a:lvl3pPr>
              <a:defRPr sz="2400">
                <a:latin typeface="+mn-lt"/>
              </a:defRPr>
            </a:lvl3pPr>
            <a:lvl4pPr>
              <a:defRPr sz="2400">
                <a:latin typeface="+mn-lt"/>
              </a:defRPr>
            </a:lvl4pPr>
            <a:lvl5pPr>
              <a:defRPr sz="2400">
                <a:latin typeface="+mn-lt"/>
              </a:defRPr>
            </a:lvl5pPr>
          </a:lstStyle>
          <a:p>
            <a:pPr lvl="0"/>
            <a:r>
              <a:rPr lang="en-US" dirty="0"/>
              <a:t>Enter Department Name</a:t>
            </a:r>
          </a:p>
        </p:txBody>
      </p:sp>
      <p:pic>
        <p:nvPicPr>
          <p:cNvPr id="9" name="Picture 8"/>
          <p:cNvPicPr>
            <a:picLocks noChangeAspect="1"/>
          </p:cNvPicPr>
          <p:nvPr userDrawn="1"/>
        </p:nvPicPr>
        <p:blipFill rotWithShape="1">
          <a:blip r:embed="rId3" cstate="print">
            <a:extLst>
              <a:ext uri="{28A0092B-C50C-407E-A947-70E740481C1C}">
                <a14:useLocalDpi xmlns:a14="http://schemas.microsoft.com/office/drawing/2010/main" val="0"/>
              </a:ext>
            </a:extLst>
          </a:blip>
          <a:srcRect l="7649" t="21150" r="7904" b="24729"/>
          <a:stretch/>
        </p:blipFill>
        <p:spPr>
          <a:xfrm>
            <a:off x="604620" y="5898996"/>
            <a:ext cx="3363044" cy="843184"/>
          </a:xfrm>
          <a:prstGeom prst="rect">
            <a:avLst/>
          </a:prstGeom>
        </p:spPr>
      </p:pic>
      <p:sp>
        <p:nvSpPr>
          <p:cNvPr id="12" name="Footer Placeholder 3">
            <a:extLst>
              <a:ext uri="{FF2B5EF4-FFF2-40B4-BE49-F238E27FC236}">
                <a16:creationId xmlns:a16="http://schemas.microsoft.com/office/drawing/2014/main" id="{2C0DC6FE-712E-8F4C-B335-D0C0A7ADA9C1}"/>
              </a:ext>
            </a:extLst>
          </p:cNvPr>
          <p:cNvSpPr txBox="1">
            <a:spLocks/>
          </p:cNvSpPr>
          <p:nvPr userDrawn="1"/>
        </p:nvSpPr>
        <p:spPr>
          <a:xfrm>
            <a:off x="7010425" y="6243003"/>
            <a:ext cx="3131680" cy="332340"/>
          </a:xfrm>
          <a:prstGeom prst="rect">
            <a:avLst/>
          </a:prstGeom>
        </p:spPr>
        <p:txBody>
          <a:bodyPr vert="horz" lIns="0" tIns="0" rIns="0" bIns="0" rtlCol="0" anchor="t"/>
          <a:lstStyle>
            <a:defPPr>
              <a:defRPr lang="en-US"/>
            </a:defPPr>
            <a:lvl1pPr marL="0" algn="l" defTabSz="457200" rtl="0" eaLnBrk="1" latinLnBrk="0" hangingPunct="1">
              <a:defRPr sz="8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0584" indent="-10584" algn="l">
              <a:lnSpc>
                <a:spcPct val="110000"/>
              </a:lnSpc>
              <a:tabLst/>
            </a:pPr>
            <a:r>
              <a:rPr lang="en-US" sz="900" dirty="0">
                <a:solidFill>
                  <a:srgbClr val="898B8E"/>
                </a:solidFill>
                <a:latin typeface="+mj-lt"/>
                <a:cs typeface="Calibri" panose="020F0502020204030204" pitchFamily="34" charset="0"/>
              </a:rPr>
              <a:t>CONFIDENTIAL – Contains proprietary information.</a:t>
            </a:r>
          </a:p>
          <a:p>
            <a:pPr marL="10584" indent="-10584" algn="l">
              <a:lnSpc>
                <a:spcPct val="110000"/>
              </a:lnSpc>
              <a:tabLst/>
            </a:pPr>
            <a:r>
              <a:rPr lang="en-US" sz="900" dirty="0">
                <a:solidFill>
                  <a:srgbClr val="898B8E"/>
                </a:solidFill>
                <a:latin typeface="+mj-lt"/>
                <a:cs typeface="Calibri" panose="020F0502020204030204" pitchFamily="34" charset="0"/>
              </a:rPr>
              <a:t>Not intended for external distribution.</a:t>
            </a:r>
          </a:p>
        </p:txBody>
      </p:sp>
    </p:spTree>
    <p:extLst>
      <p:ext uri="{BB962C8B-B14F-4D97-AF65-F5344CB8AC3E}">
        <p14:creationId xmlns:p14="http://schemas.microsoft.com/office/powerpoint/2010/main" val="45231072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extLst>
    <p:ext uri="{DCECCB84-F9BA-43D5-87BE-67443E8EF086}">
      <p15:sldGuideLst xmlns:p15="http://schemas.microsoft.com/office/powerpoint/2012/main">
        <p15:guide id="1" pos="3840">
          <p15:clr>
            <a:srgbClr val="A4A3A4"/>
          </p15:clr>
        </p15:guide>
        <p15:guide id="2" orient="horz" pos="2160">
          <p15:clr>
            <a:srgbClr val="A4A3A4"/>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4_Header Slide - Cancer Institute">
    <p:bg>
      <p:bgPr>
        <a:solidFill>
          <a:schemeClr val="accent5"/>
        </a:solidFill>
        <a:effectLst/>
      </p:bgPr>
    </p:bg>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5721740"/>
          </a:xfrm>
          <a:prstGeom prst="rect">
            <a:avLst/>
          </a:prstGeom>
        </p:spPr>
      </p:pic>
      <p:sp>
        <p:nvSpPr>
          <p:cNvPr id="7" name="Rectangle 6">
            <a:extLst>
              <a:ext uri="{FF2B5EF4-FFF2-40B4-BE49-F238E27FC236}">
                <a16:creationId xmlns:a16="http://schemas.microsoft.com/office/drawing/2014/main" id="{A03BF07A-FB7A-2847-8E78-24846A5DCB54}"/>
              </a:ext>
            </a:extLst>
          </p:cNvPr>
          <p:cNvSpPr/>
          <p:nvPr/>
        </p:nvSpPr>
        <p:spPr bwMode="white">
          <a:xfrm>
            <a:off x="0" y="5711843"/>
            <a:ext cx="12192000" cy="1146157"/>
          </a:xfrm>
          <a:prstGeom prst="rect">
            <a:avLst/>
          </a:prstGeom>
          <a:solidFill>
            <a:schemeClr val="bg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dirty="0"/>
          </a:p>
        </p:txBody>
      </p:sp>
      <p:sp>
        <p:nvSpPr>
          <p:cNvPr id="11" name="Title 1"/>
          <p:cNvSpPr>
            <a:spLocks noGrp="1"/>
          </p:cNvSpPr>
          <p:nvPr>
            <p:ph type="ctrTitle"/>
          </p:nvPr>
        </p:nvSpPr>
        <p:spPr>
          <a:xfrm>
            <a:off x="627296" y="3429001"/>
            <a:ext cx="10158560" cy="1312387"/>
          </a:xfrm>
          <a:prstGeom prst="rect">
            <a:avLst/>
          </a:prstGeom>
        </p:spPr>
        <p:txBody>
          <a:bodyPr lIns="0" tIns="0" rIns="0" bIns="0" anchor="b" anchorCtr="0">
            <a:noAutofit/>
          </a:bodyPr>
          <a:lstStyle>
            <a:lvl1pPr algn="l">
              <a:lnSpc>
                <a:spcPct val="100000"/>
              </a:lnSpc>
              <a:defRPr sz="5800" b="1" kern="600" spc="-40" baseline="0">
                <a:solidFill>
                  <a:schemeClr val="bg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14" name="Text Placeholder 15"/>
          <p:cNvSpPr>
            <a:spLocks noGrp="1"/>
          </p:cNvSpPr>
          <p:nvPr>
            <p:ph type="body" sz="quarter" idx="11" hasCustomPrompt="1"/>
          </p:nvPr>
        </p:nvSpPr>
        <p:spPr>
          <a:xfrm>
            <a:off x="627297" y="4922338"/>
            <a:ext cx="4548716" cy="683709"/>
          </a:xfrm>
        </p:spPr>
        <p:txBody>
          <a:bodyPr/>
          <a:lstStyle>
            <a:lvl1pPr marL="0" indent="0">
              <a:buNone/>
              <a:defRPr sz="2400">
                <a:solidFill>
                  <a:schemeClr val="bg1"/>
                </a:solidFill>
                <a:latin typeface="+mj-lt"/>
                <a:cs typeface="Calibri" panose="020F0502020204030204" pitchFamily="34" charset="0"/>
              </a:defRPr>
            </a:lvl1pPr>
            <a:lvl2pPr>
              <a:defRPr sz="2400">
                <a:latin typeface="+mn-lt"/>
              </a:defRPr>
            </a:lvl2pPr>
            <a:lvl3pPr>
              <a:defRPr sz="2400">
                <a:latin typeface="+mn-lt"/>
              </a:defRPr>
            </a:lvl3pPr>
            <a:lvl4pPr>
              <a:defRPr sz="2400">
                <a:latin typeface="+mn-lt"/>
              </a:defRPr>
            </a:lvl4pPr>
            <a:lvl5pPr>
              <a:defRPr sz="2400">
                <a:latin typeface="+mn-lt"/>
              </a:defRPr>
            </a:lvl5pPr>
          </a:lstStyle>
          <a:p>
            <a:pPr lvl="0"/>
            <a:r>
              <a:rPr lang="en-US" dirty="0"/>
              <a:t>Enter Department Name</a:t>
            </a:r>
          </a:p>
        </p:txBody>
      </p:sp>
      <p:pic>
        <p:nvPicPr>
          <p:cNvPr id="9" name="Picture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44388" y="5993711"/>
            <a:ext cx="3030304" cy="660343"/>
          </a:xfrm>
          <a:prstGeom prst="rect">
            <a:avLst/>
          </a:prstGeom>
        </p:spPr>
      </p:pic>
      <p:pic>
        <p:nvPicPr>
          <p:cNvPr id="2" name="Picture 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473310" y="6194785"/>
            <a:ext cx="1148970" cy="489848"/>
          </a:xfrm>
          <a:prstGeom prst="rect">
            <a:avLst/>
          </a:prstGeom>
        </p:spPr>
      </p:pic>
      <p:sp>
        <p:nvSpPr>
          <p:cNvPr id="12" name="Footer Placeholder 3">
            <a:extLst>
              <a:ext uri="{FF2B5EF4-FFF2-40B4-BE49-F238E27FC236}">
                <a16:creationId xmlns:a16="http://schemas.microsoft.com/office/drawing/2014/main" id="{2C0DC6FE-712E-8F4C-B335-D0C0A7ADA9C1}"/>
              </a:ext>
            </a:extLst>
          </p:cNvPr>
          <p:cNvSpPr txBox="1">
            <a:spLocks/>
          </p:cNvSpPr>
          <p:nvPr userDrawn="1"/>
        </p:nvSpPr>
        <p:spPr>
          <a:xfrm>
            <a:off x="7010425" y="6243003"/>
            <a:ext cx="3131680" cy="332340"/>
          </a:xfrm>
          <a:prstGeom prst="rect">
            <a:avLst/>
          </a:prstGeom>
        </p:spPr>
        <p:txBody>
          <a:bodyPr vert="horz" lIns="0" tIns="0" rIns="0" bIns="0" rtlCol="0" anchor="t"/>
          <a:lstStyle>
            <a:defPPr>
              <a:defRPr lang="en-US"/>
            </a:defPPr>
            <a:lvl1pPr marL="0" algn="l" defTabSz="457200" rtl="0" eaLnBrk="1" latinLnBrk="0" hangingPunct="1">
              <a:defRPr sz="8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0584" indent="-10584" algn="l">
              <a:lnSpc>
                <a:spcPct val="110000"/>
              </a:lnSpc>
              <a:tabLst/>
            </a:pPr>
            <a:r>
              <a:rPr lang="en-US" sz="900" dirty="0">
                <a:solidFill>
                  <a:srgbClr val="898B8E"/>
                </a:solidFill>
                <a:latin typeface="+mj-lt"/>
                <a:cs typeface="Calibri" panose="020F0502020204030204" pitchFamily="34" charset="0"/>
              </a:rPr>
              <a:t>CONFIDENTIAL – Contains proprietary information.</a:t>
            </a:r>
          </a:p>
          <a:p>
            <a:pPr marL="10584" indent="-10584" algn="l">
              <a:lnSpc>
                <a:spcPct val="110000"/>
              </a:lnSpc>
              <a:tabLst/>
            </a:pPr>
            <a:r>
              <a:rPr lang="en-US" sz="900" dirty="0">
                <a:solidFill>
                  <a:srgbClr val="898B8E"/>
                </a:solidFill>
                <a:latin typeface="+mj-lt"/>
                <a:cs typeface="Calibri" panose="020F0502020204030204" pitchFamily="34" charset="0"/>
              </a:rPr>
              <a:t>Not intended for external distribution.</a:t>
            </a:r>
          </a:p>
        </p:txBody>
      </p:sp>
    </p:spTree>
    <p:extLst>
      <p:ext uri="{BB962C8B-B14F-4D97-AF65-F5344CB8AC3E}">
        <p14:creationId xmlns:p14="http://schemas.microsoft.com/office/powerpoint/2010/main" val="428625996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extLst>
    <p:ext uri="{DCECCB84-F9BA-43D5-87BE-67443E8EF086}">
      <p15:sldGuideLst xmlns:p15="http://schemas.microsoft.com/office/powerpoint/2012/main">
        <p15:guide id="1" pos="3840">
          <p15:clr>
            <a:srgbClr val="A4A3A4"/>
          </p15:clr>
        </p15:guide>
        <p15:guide id="2" orient="horz" pos="2160">
          <p15:clr>
            <a:srgbClr val="A4A3A4"/>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DD846F-B2D4-3E3C-5DDF-355EE7D6ED0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FA9A6E3-0A98-9EAD-BEA7-75F4401B7FB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11F5A9E-A412-8A4B-619D-8E2065AD088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D2D12C7-7B19-F5BD-1FE1-84B2B447F51A}"/>
              </a:ext>
            </a:extLst>
          </p:cNvPr>
          <p:cNvSpPr>
            <a:spLocks noGrp="1"/>
          </p:cNvSpPr>
          <p:nvPr>
            <p:ph type="dt" sz="half" idx="10"/>
          </p:nvPr>
        </p:nvSpPr>
        <p:spPr/>
        <p:txBody>
          <a:bodyPr/>
          <a:lstStyle/>
          <a:p>
            <a:fld id="{BC598F14-1262-794C-92F2-E0B2E763603D}" type="datetimeFigureOut">
              <a:rPr lang="en-US" smtClean="0"/>
              <a:t>7/10/24</a:t>
            </a:fld>
            <a:endParaRPr lang="en-US" dirty="0"/>
          </a:p>
        </p:txBody>
      </p:sp>
      <p:sp>
        <p:nvSpPr>
          <p:cNvPr id="6" name="Footer Placeholder 5">
            <a:extLst>
              <a:ext uri="{FF2B5EF4-FFF2-40B4-BE49-F238E27FC236}">
                <a16:creationId xmlns:a16="http://schemas.microsoft.com/office/drawing/2014/main" id="{A6BFC4FF-5D68-D46E-E113-E0C785AB4931}"/>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1BE95852-A9F8-2264-EC98-4A5CFB69969D}"/>
              </a:ext>
            </a:extLst>
          </p:cNvPr>
          <p:cNvSpPr>
            <a:spLocks noGrp="1"/>
          </p:cNvSpPr>
          <p:nvPr>
            <p:ph type="sldNum" sz="quarter" idx="12"/>
          </p:nvPr>
        </p:nvSpPr>
        <p:spPr/>
        <p:txBody>
          <a:bodyPr/>
          <a:lstStyle/>
          <a:p>
            <a:fld id="{DB93B211-7C65-0841-9B58-E4955C00C94C}" type="slidenum">
              <a:rPr lang="en-US" smtClean="0"/>
              <a:t>‹#›</a:t>
            </a:fld>
            <a:endParaRPr lang="en-US" dirty="0"/>
          </a:p>
        </p:txBody>
      </p:sp>
    </p:spTree>
    <p:extLst>
      <p:ext uri="{BB962C8B-B14F-4D97-AF65-F5344CB8AC3E}">
        <p14:creationId xmlns:p14="http://schemas.microsoft.com/office/powerpoint/2010/main" val="141748527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3 columns">
    <p:spTree>
      <p:nvGrpSpPr>
        <p:cNvPr id="1" name=""/>
        <p:cNvGrpSpPr/>
        <p:nvPr/>
      </p:nvGrpSpPr>
      <p:grpSpPr>
        <a:xfrm>
          <a:off x="0" y="0"/>
          <a:ext cx="0" cy="0"/>
          <a:chOff x="0" y="0"/>
          <a:chExt cx="0" cy="0"/>
        </a:xfrm>
      </p:grpSpPr>
      <p:sp>
        <p:nvSpPr>
          <p:cNvPr id="4" name="Content Placeholder 2"/>
          <p:cNvSpPr>
            <a:spLocks noGrp="1"/>
          </p:cNvSpPr>
          <p:nvPr>
            <p:ph sz="half" idx="1"/>
          </p:nvPr>
        </p:nvSpPr>
        <p:spPr>
          <a:xfrm>
            <a:off x="609600" y="1658297"/>
            <a:ext cx="3383280" cy="4323404"/>
          </a:xfrm>
          <a:prstGeom prst="rect">
            <a:avLst/>
          </a:prstGeom>
        </p:spPr>
        <p:txBody>
          <a:bodyPr>
            <a:noAutofit/>
          </a:bodyPr>
          <a:lstStyle>
            <a:lvl1pPr marL="228589" indent="-228589">
              <a:lnSpc>
                <a:spcPct val="100000"/>
              </a:lnSpc>
              <a:spcBef>
                <a:spcPts val="0"/>
              </a:spcBef>
              <a:tabLst/>
              <a:defRPr sz="1800">
                <a:solidFill>
                  <a:srgbClr val="4E4540"/>
                </a:solidFill>
                <a:latin typeface="Arial" panose="020B0604020202020204" pitchFamily="34" charset="0"/>
                <a:cs typeface="Arial" panose="020B0604020202020204" pitchFamily="34" charset="0"/>
              </a:defRPr>
            </a:lvl1pPr>
            <a:lvl2pPr>
              <a:lnSpc>
                <a:spcPct val="100000"/>
              </a:lnSpc>
              <a:spcBef>
                <a:spcPts val="0"/>
              </a:spcBef>
              <a:defRPr sz="1600">
                <a:solidFill>
                  <a:srgbClr val="4E4540"/>
                </a:solidFill>
                <a:latin typeface="Arial" panose="020B0604020202020204" pitchFamily="34" charset="0"/>
                <a:cs typeface="Arial" panose="020B0604020202020204" pitchFamily="34" charset="0"/>
              </a:defRPr>
            </a:lvl2pPr>
            <a:lvl3pPr>
              <a:lnSpc>
                <a:spcPct val="100000"/>
              </a:lnSpc>
              <a:spcBef>
                <a:spcPts val="0"/>
              </a:spcBef>
              <a:defRPr sz="1400">
                <a:solidFill>
                  <a:srgbClr val="4E4540"/>
                </a:solidFill>
                <a:latin typeface="Arial" panose="020B0604020202020204" pitchFamily="34" charset="0"/>
                <a:cs typeface="Arial" panose="020B0604020202020204" pitchFamily="34" charset="0"/>
              </a:defRPr>
            </a:lvl3pPr>
            <a:lvl4pPr>
              <a:lnSpc>
                <a:spcPct val="100000"/>
              </a:lnSpc>
              <a:spcBef>
                <a:spcPts val="0"/>
              </a:spcBef>
              <a:defRPr sz="1400">
                <a:solidFill>
                  <a:srgbClr val="4E4540"/>
                </a:solidFill>
                <a:latin typeface="Arial" panose="020B0604020202020204" pitchFamily="34" charset="0"/>
                <a:cs typeface="Arial" panose="020B0604020202020204" pitchFamily="34" charset="0"/>
              </a:defRPr>
            </a:lvl4pPr>
            <a:lvl5pPr>
              <a:defRPr sz="1867">
                <a:solidFill>
                  <a:schemeClr val="tx1"/>
                </a:solidFill>
              </a:defRPr>
            </a:lvl5pPr>
            <a:lvl6pPr>
              <a:defRPr sz="2400"/>
            </a:lvl6pPr>
            <a:lvl7pPr>
              <a:defRPr sz="2400"/>
            </a:lvl7pPr>
            <a:lvl8pPr>
              <a:defRPr sz="2400"/>
            </a:lvl8pPr>
            <a:lvl9pPr>
              <a:defRPr sz="2400"/>
            </a:lvl9p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5" name="Title 1"/>
          <p:cNvSpPr>
            <a:spLocks noGrp="1"/>
          </p:cNvSpPr>
          <p:nvPr>
            <p:ph type="title"/>
          </p:nvPr>
        </p:nvSpPr>
        <p:spPr>
          <a:xfrm>
            <a:off x="609600" y="331155"/>
            <a:ext cx="10972800" cy="1082439"/>
          </a:xfrm>
          <a:prstGeom prst="rect">
            <a:avLst/>
          </a:prstGeom>
        </p:spPr>
        <p:txBody>
          <a:bodyPr/>
          <a:lstStyle>
            <a:lvl1pPr>
              <a:defRPr>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7" name="Content Placeholder 2">
            <a:extLst>
              <a:ext uri="{FF2B5EF4-FFF2-40B4-BE49-F238E27FC236}">
                <a16:creationId xmlns:a16="http://schemas.microsoft.com/office/drawing/2014/main" id="{EE22D488-BAA3-B846-866B-5889189F2B50}"/>
              </a:ext>
            </a:extLst>
          </p:cNvPr>
          <p:cNvSpPr>
            <a:spLocks noGrp="1"/>
          </p:cNvSpPr>
          <p:nvPr>
            <p:ph sz="half" idx="10"/>
          </p:nvPr>
        </p:nvSpPr>
        <p:spPr>
          <a:xfrm>
            <a:off x="4410892" y="1658297"/>
            <a:ext cx="3383280" cy="4323404"/>
          </a:xfrm>
          <a:prstGeom prst="rect">
            <a:avLst/>
          </a:prstGeom>
        </p:spPr>
        <p:txBody>
          <a:bodyPr>
            <a:noAutofit/>
          </a:bodyPr>
          <a:lstStyle>
            <a:lvl1pPr marL="228589" indent="-228589">
              <a:lnSpc>
                <a:spcPct val="100000"/>
              </a:lnSpc>
              <a:spcBef>
                <a:spcPts val="0"/>
              </a:spcBef>
              <a:tabLst/>
              <a:defRPr sz="1800">
                <a:solidFill>
                  <a:srgbClr val="4E4540"/>
                </a:solidFill>
                <a:latin typeface="Arial" panose="020B0604020202020204" pitchFamily="34" charset="0"/>
                <a:cs typeface="Arial" panose="020B0604020202020204" pitchFamily="34" charset="0"/>
              </a:defRPr>
            </a:lvl1pPr>
            <a:lvl2pPr>
              <a:lnSpc>
                <a:spcPct val="100000"/>
              </a:lnSpc>
              <a:spcBef>
                <a:spcPts val="0"/>
              </a:spcBef>
              <a:defRPr sz="1600">
                <a:solidFill>
                  <a:srgbClr val="4E4540"/>
                </a:solidFill>
                <a:latin typeface="Arial" panose="020B0604020202020204" pitchFamily="34" charset="0"/>
                <a:cs typeface="Arial" panose="020B0604020202020204" pitchFamily="34" charset="0"/>
              </a:defRPr>
            </a:lvl2pPr>
            <a:lvl3pPr>
              <a:lnSpc>
                <a:spcPct val="100000"/>
              </a:lnSpc>
              <a:spcBef>
                <a:spcPts val="0"/>
              </a:spcBef>
              <a:defRPr sz="1400">
                <a:solidFill>
                  <a:srgbClr val="4E4540"/>
                </a:solidFill>
                <a:latin typeface="Arial" panose="020B0604020202020204" pitchFamily="34" charset="0"/>
                <a:cs typeface="Arial" panose="020B0604020202020204" pitchFamily="34" charset="0"/>
              </a:defRPr>
            </a:lvl3pPr>
            <a:lvl4pPr>
              <a:lnSpc>
                <a:spcPct val="100000"/>
              </a:lnSpc>
              <a:spcBef>
                <a:spcPts val="0"/>
              </a:spcBef>
              <a:defRPr sz="1400">
                <a:solidFill>
                  <a:srgbClr val="4E4540"/>
                </a:solidFill>
                <a:latin typeface="Arial" panose="020B0604020202020204" pitchFamily="34" charset="0"/>
                <a:cs typeface="Arial" panose="020B0604020202020204" pitchFamily="34" charset="0"/>
              </a:defRPr>
            </a:lvl4pPr>
            <a:lvl5pPr>
              <a:defRPr sz="1867">
                <a:solidFill>
                  <a:schemeClr val="tx1"/>
                </a:solidFill>
              </a:defRPr>
            </a:lvl5pPr>
            <a:lvl6pPr>
              <a:defRPr sz="2400"/>
            </a:lvl6pPr>
            <a:lvl7pPr>
              <a:defRPr sz="2400"/>
            </a:lvl7pPr>
            <a:lvl8pPr>
              <a:defRPr sz="2400"/>
            </a:lvl8pPr>
            <a:lvl9pPr>
              <a:defRPr sz="2400"/>
            </a:lvl9p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10" name="Content Placeholder 2">
            <a:extLst>
              <a:ext uri="{FF2B5EF4-FFF2-40B4-BE49-F238E27FC236}">
                <a16:creationId xmlns:a16="http://schemas.microsoft.com/office/drawing/2014/main" id="{C12096EE-FD27-024F-92C7-F21530130DA3}"/>
              </a:ext>
            </a:extLst>
          </p:cNvPr>
          <p:cNvSpPr>
            <a:spLocks noGrp="1"/>
          </p:cNvSpPr>
          <p:nvPr>
            <p:ph sz="half" idx="11"/>
          </p:nvPr>
        </p:nvSpPr>
        <p:spPr>
          <a:xfrm>
            <a:off x="8199120" y="1658297"/>
            <a:ext cx="3383280" cy="4323404"/>
          </a:xfrm>
          <a:prstGeom prst="rect">
            <a:avLst/>
          </a:prstGeom>
        </p:spPr>
        <p:txBody>
          <a:bodyPr>
            <a:noAutofit/>
          </a:bodyPr>
          <a:lstStyle>
            <a:lvl1pPr marL="228589" indent="-228589">
              <a:lnSpc>
                <a:spcPct val="100000"/>
              </a:lnSpc>
              <a:spcBef>
                <a:spcPts val="0"/>
              </a:spcBef>
              <a:tabLst/>
              <a:defRPr sz="1800">
                <a:solidFill>
                  <a:srgbClr val="4E4540"/>
                </a:solidFill>
                <a:latin typeface="Arial" panose="020B0604020202020204" pitchFamily="34" charset="0"/>
                <a:cs typeface="Arial" panose="020B0604020202020204" pitchFamily="34" charset="0"/>
              </a:defRPr>
            </a:lvl1pPr>
            <a:lvl2pPr>
              <a:lnSpc>
                <a:spcPct val="100000"/>
              </a:lnSpc>
              <a:spcBef>
                <a:spcPts val="0"/>
              </a:spcBef>
              <a:defRPr sz="1600">
                <a:solidFill>
                  <a:srgbClr val="4E4540"/>
                </a:solidFill>
                <a:latin typeface="Arial" panose="020B0604020202020204" pitchFamily="34" charset="0"/>
                <a:cs typeface="Arial" panose="020B0604020202020204" pitchFamily="34" charset="0"/>
              </a:defRPr>
            </a:lvl2pPr>
            <a:lvl3pPr>
              <a:lnSpc>
                <a:spcPct val="100000"/>
              </a:lnSpc>
              <a:spcBef>
                <a:spcPts val="0"/>
              </a:spcBef>
              <a:defRPr sz="1400">
                <a:solidFill>
                  <a:srgbClr val="4E4540"/>
                </a:solidFill>
                <a:latin typeface="Arial" panose="020B0604020202020204" pitchFamily="34" charset="0"/>
                <a:cs typeface="Arial" panose="020B0604020202020204" pitchFamily="34" charset="0"/>
              </a:defRPr>
            </a:lvl3pPr>
            <a:lvl4pPr>
              <a:lnSpc>
                <a:spcPct val="100000"/>
              </a:lnSpc>
              <a:spcBef>
                <a:spcPts val="0"/>
              </a:spcBef>
              <a:defRPr sz="1400">
                <a:solidFill>
                  <a:srgbClr val="4E4540"/>
                </a:solidFill>
                <a:latin typeface="Arial" panose="020B0604020202020204" pitchFamily="34" charset="0"/>
                <a:cs typeface="Arial" panose="020B0604020202020204" pitchFamily="34" charset="0"/>
              </a:defRPr>
            </a:lvl4pPr>
            <a:lvl5pPr>
              <a:defRPr sz="1867">
                <a:solidFill>
                  <a:schemeClr val="tx1"/>
                </a:solidFill>
              </a:defRPr>
            </a:lvl5pPr>
            <a:lvl6pPr>
              <a:defRPr sz="2400"/>
            </a:lvl6pPr>
            <a:lvl7pPr>
              <a:defRPr sz="2400"/>
            </a:lvl7pPr>
            <a:lvl8pPr>
              <a:defRPr sz="2400"/>
            </a:lvl8pPr>
            <a:lvl9pPr>
              <a:defRPr sz="2400"/>
            </a:lvl9p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8" name="Footer Placeholder 1">
            <a:extLst>
              <a:ext uri="{FF2B5EF4-FFF2-40B4-BE49-F238E27FC236}">
                <a16:creationId xmlns:a16="http://schemas.microsoft.com/office/drawing/2014/main" id="{C6263844-DAB8-9E47-AAB4-20EC43D98D50}"/>
              </a:ext>
            </a:extLst>
          </p:cNvPr>
          <p:cNvSpPr>
            <a:spLocks noGrp="1"/>
          </p:cNvSpPr>
          <p:nvPr>
            <p:ph type="ftr" sz="quarter" idx="3"/>
          </p:nvPr>
        </p:nvSpPr>
        <p:spPr>
          <a:xfrm>
            <a:off x="986507" y="6295496"/>
            <a:ext cx="4520557" cy="243840"/>
          </a:xfrm>
          <a:prstGeom prst="rect">
            <a:avLst/>
          </a:prstGeom>
        </p:spPr>
        <p:txBody>
          <a:bodyPr wrap="none" lIns="0" anchor="ctr"/>
          <a:lstStyle>
            <a:lvl1pPr>
              <a:defRPr sz="1200">
                <a:solidFill>
                  <a:schemeClr val="accent3"/>
                </a:solidFill>
                <a:latin typeface="Arial" panose="020B0604020202020204" pitchFamily="34" charset="0"/>
                <a:cs typeface="Arial" panose="020B0604020202020204" pitchFamily="34" charset="0"/>
              </a:defRPr>
            </a:lvl1pPr>
          </a:lstStyle>
          <a:p>
            <a:r>
              <a:rPr lang="en-US" dirty="0"/>
              <a:t>Overview September 2022</a:t>
            </a:r>
          </a:p>
        </p:txBody>
      </p:sp>
    </p:spTree>
    <p:extLst>
      <p:ext uri="{BB962C8B-B14F-4D97-AF65-F5344CB8AC3E}">
        <p14:creationId xmlns:p14="http://schemas.microsoft.com/office/powerpoint/2010/main" val="381551940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cSld name="Title-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97BFAC-FF5C-4742-ADDC-139D775F1878}"/>
              </a:ext>
            </a:extLst>
          </p:cNvPr>
          <p:cNvSpPr>
            <a:spLocks noGrp="1"/>
          </p:cNvSpPr>
          <p:nvPr>
            <p:ph type="title" hasCustomPrompt="1"/>
          </p:nvPr>
        </p:nvSpPr>
        <p:spPr/>
        <p:txBody>
          <a:bodyPr/>
          <a:lstStyle>
            <a:lvl1pPr>
              <a:defRPr/>
            </a:lvl1pPr>
          </a:lstStyle>
          <a:p>
            <a:r>
              <a:rPr lang="en-US" dirty="0"/>
              <a:t>Click to Edit Master Title Style</a:t>
            </a:r>
          </a:p>
        </p:txBody>
      </p:sp>
    </p:spTree>
    <p:extLst>
      <p:ext uri="{BB962C8B-B14F-4D97-AF65-F5344CB8AC3E}">
        <p14:creationId xmlns:p14="http://schemas.microsoft.com/office/powerpoint/2010/main" val="36808346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Header Slide - Sarah Cannon">
    <p:bg>
      <p:bgPr>
        <a:solidFill>
          <a:schemeClr val="accent5"/>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B38BD4D-94C7-49F2-BF2A-F64D3C68E4E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5730240"/>
          </a:xfrm>
          <a:prstGeom prst="rect">
            <a:avLst/>
          </a:prstGeom>
        </p:spPr>
      </p:pic>
      <p:sp>
        <p:nvSpPr>
          <p:cNvPr id="7" name="Rectangle 6">
            <a:extLst>
              <a:ext uri="{FF2B5EF4-FFF2-40B4-BE49-F238E27FC236}">
                <a16:creationId xmlns:a16="http://schemas.microsoft.com/office/drawing/2014/main" id="{A03BF07A-FB7A-2847-8E78-24846A5DCB54}"/>
              </a:ext>
            </a:extLst>
          </p:cNvPr>
          <p:cNvSpPr/>
          <p:nvPr/>
        </p:nvSpPr>
        <p:spPr bwMode="white">
          <a:xfrm>
            <a:off x="0" y="5711843"/>
            <a:ext cx="12192000" cy="1146157"/>
          </a:xfrm>
          <a:prstGeom prst="rect">
            <a:avLst/>
          </a:prstGeom>
          <a:solidFill>
            <a:schemeClr val="bg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dirty="0">
              <a:latin typeface="+mj-lt"/>
            </a:endParaRPr>
          </a:p>
        </p:txBody>
      </p:sp>
      <p:sp>
        <p:nvSpPr>
          <p:cNvPr id="11" name="Title 1"/>
          <p:cNvSpPr>
            <a:spLocks noGrp="1"/>
          </p:cNvSpPr>
          <p:nvPr>
            <p:ph type="ctrTitle"/>
          </p:nvPr>
        </p:nvSpPr>
        <p:spPr>
          <a:xfrm>
            <a:off x="627296" y="3429001"/>
            <a:ext cx="10158560" cy="1312387"/>
          </a:xfrm>
          <a:prstGeom prst="rect">
            <a:avLst/>
          </a:prstGeom>
        </p:spPr>
        <p:txBody>
          <a:bodyPr lIns="0" tIns="0" rIns="0" bIns="0" anchor="b" anchorCtr="0">
            <a:noAutofit/>
          </a:bodyPr>
          <a:lstStyle>
            <a:lvl1pPr algn="l">
              <a:lnSpc>
                <a:spcPct val="100000"/>
              </a:lnSpc>
              <a:defRPr sz="5800" b="1" kern="600" spc="-40" baseline="0">
                <a:solidFill>
                  <a:schemeClr val="bg1"/>
                </a:solidFill>
                <a:latin typeface="+mj-lt"/>
                <a:cs typeface="Calibri" panose="020F0502020204030204" pitchFamily="34" charset="0"/>
              </a:defRPr>
            </a:lvl1pPr>
          </a:lstStyle>
          <a:p>
            <a:r>
              <a:rPr lang="en-US" dirty="0"/>
              <a:t>Click to edit Master title style</a:t>
            </a:r>
          </a:p>
        </p:txBody>
      </p:sp>
      <p:sp>
        <p:nvSpPr>
          <p:cNvPr id="14" name="Text Placeholder 15"/>
          <p:cNvSpPr>
            <a:spLocks noGrp="1"/>
          </p:cNvSpPr>
          <p:nvPr>
            <p:ph type="body" sz="quarter" idx="11" hasCustomPrompt="1"/>
          </p:nvPr>
        </p:nvSpPr>
        <p:spPr>
          <a:xfrm>
            <a:off x="627297" y="4922338"/>
            <a:ext cx="4548716" cy="683709"/>
          </a:xfrm>
        </p:spPr>
        <p:txBody>
          <a:bodyPr/>
          <a:lstStyle>
            <a:lvl1pPr marL="0" indent="0">
              <a:buNone/>
              <a:defRPr sz="2400">
                <a:solidFill>
                  <a:schemeClr val="bg1"/>
                </a:solidFill>
                <a:latin typeface="+mj-lt"/>
                <a:cs typeface="Calibri" panose="020F0502020204030204" pitchFamily="34" charset="0"/>
              </a:defRPr>
            </a:lvl1pPr>
            <a:lvl2pPr>
              <a:defRPr sz="2400">
                <a:latin typeface="+mn-lt"/>
              </a:defRPr>
            </a:lvl2pPr>
            <a:lvl3pPr>
              <a:defRPr sz="2400">
                <a:latin typeface="+mn-lt"/>
              </a:defRPr>
            </a:lvl3pPr>
            <a:lvl4pPr>
              <a:defRPr sz="2400">
                <a:latin typeface="+mn-lt"/>
              </a:defRPr>
            </a:lvl4pPr>
            <a:lvl5pPr>
              <a:defRPr sz="2400">
                <a:latin typeface="+mn-lt"/>
              </a:defRPr>
            </a:lvl5pPr>
          </a:lstStyle>
          <a:p>
            <a:pPr lvl="0"/>
            <a:r>
              <a:rPr lang="en-US" dirty="0"/>
              <a:t>Enter Department Name</a:t>
            </a:r>
          </a:p>
        </p:txBody>
      </p:sp>
      <p:sp>
        <p:nvSpPr>
          <p:cNvPr id="12" name="Footer Placeholder 3">
            <a:extLst>
              <a:ext uri="{FF2B5EF4-FFF2-40B4-BE49-F238E27FC236}">
                <a16:creationId xmlns:a16="http://schemas.microsoft.com/office/drawing/2014/main" id="{2C0DC6FE-712E-8F4C-B335-D0C0A7ADA9C1}"/>
              </a:ext>
            </a:extLst>
          </p:cNvPr>
          <p:cNvSpPr txBox="1">
            <a:spLocks/>
          </p:cNvSpPr>
          <p:nvPr userDrawn="1"/>
        </p:nvSpPr>
        <p:spPr>
          <a:xfrm>
            <a:off x="7010425" y="6243003"/>
            <a:ext cx="3131680" cy="332340"/>
          </a:xfrm>
          <a:prstGeom prst="rect">
            <a:avLst/>
          </a:prstGeom>
        </p:spPr>
        <p:txBody>
          <a:bodyPr vert="horz" lIns="0" tIns="0" rIns="0" bIns="0" rtlCol="0" anchor="t"/>
          <a:lstStyle>
            <a:defPPr>
              <a:defRPr lang="en-US"/>
            </a:defPPr>
            <a:lvl1pPr marL="0" algn="l" defTabSz="457200" rtl="0" eaLnBrk="1" latinLnBrk="0" hangingPunct="1">
              <a:defRPr sz="8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0584" indent="-10584" algn="l">
              <a:lnSpc>
                <a:spcPct val="110000"/>
              </a:lnSpc>
              <a:tabLst/>
            </a:pPr>
            <a:r>
              <a:rPr lang="en-US" sz="900" dirty="0">
                <a:solidFill>
                  <a:srgbClr val="898B8E"/>
                </a:solidFill>
                <a:latin typeface="+mj-lt"/>
                <a:cs typeface="Calibri" panose="020F0502020204030204" pitchFamily="34" charset="0"/>
              </a:rPr>
              <a:t>CONFIDENTIAL – Contains proprietary information.</a:t>
            </a:r>
          </a:p>
          <a:p>
            <a:pPr marL="10584" indent="-10584" algn="l">
              <a:lnSpc>
                <a:spcPct val="110000"/>
              </a:lnSpc>
              <a:tabLst/>
            </a:pPr>
            <a:r>
              <a:rPr lang="en-US" sz="900" dirty="0">
                <a:solidFill>
                  <a:srgbClr val="898B8E"/>
                </a:solidFill>
                <a:latin typeface="+mj-lt"/>
                <a:cs typeface="Calibri" panose="020F0502020204030204" pitchFamily="34" charset="0"/>
              </a:rPr>
              <a:t>Not intended for external distribution.</a:t>
            </a:r>
          </a:p>
        </p:txBody>
      </p:sp>
      <p:pic>
        <p:nvPicPr>
          <p:cNvPr id="4" name="Picture 3">
            <a:extLst>
              <a:ext uri="{FF2B5EF4-FFF2-40B4-BE49-F238E27FC236}">
                <a16:creationId xmlns:a16="http://schemas.microsoft.com/office/drawing/2014/main" id="{78FFD0EF-2B64-46F2-B26D-2F99BBD09BB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27296" y="5785504"/>
            <a:ext cx="3232805" cy="859926"/>
          </a:xfrm>
          <a:prstGeom prst="rect">
            <a:avLst/>
          </a:prstGeom>
        </p:spPr>
      </p:pic>
    </p:spTree>
    <p:extLst>
      <p:ext uri="{BB962C8B-B14F-4D97-AF65-F5344CB8AC3E}">
        <p14:creationId xmlns:p14="http://schemas.microsoft.com/office/powerpoint/2010/main" val="8464464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extLst>
    <p:ext uri="{DCECCB84-F9BA-43D5-87BE-67443E8EF086}">
      <p15:sldGuideLst xmlns:p15="http://schemas.microsoft.com/office/powerpoint/2012/main">
        <p15:guide id="1" pos="3840">
          <p15:clr>
            <a:srgbClr val="A4A3A4"/>
          </p15:clr>
        </p15:guide>
        <p15:guide id="2" orient="horz" pos="2160">
          <p15:clr>
            <a:srgbClr val="A4A3A4"/>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I-ONE IMAG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0E5C360-C8CB-4B4D-B1E0-E331381792E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Tree>
    <p:extLst>
      <p:ext uri="{BB962C8B-B14F-4D97-AF65-F5344CB8AC3E}">
        <p14:creationId xmlns:p14="http://schemas.microsoft.com/office/powerpoint/2010/main" val="343763336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376CE9E-A1AD-4D61-AB51-515DEE76ADB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13685330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614B4DA-7259-4C28-8E1F-DDDF7A1E70A2}"/>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4098" name="Rectangle 2"/>
          <p:cNvSpPr>
            <a:spLocks noGrp="1" noChangeArrowheads="1"/>
          </p:cNvSpPr>
          <p:nvPr>
            <p:ph type="ctrTitle"/>
          </p:nvPr>
        </p:nvSpPr>
        <p:spPr>
          <a:xfrm>
            <a:off x="1312863" y="2257426"/>
            <a:ext cx="6650037" cy="1822071"/>
          </a:xfrm>
        </p:spPr>
        <p:txBody>
          <a:bodyPr anchor="b"/>
          <a:lstStyle>
            <a:lvl1pPr algn="l">
              <a:defRPr sz="4000" b="1">
                <a:solidFill>
                  <a:schemeClr val="accent2"/>
                </a:solidFill>
              </a:defRPr>
            </a:lvl1pPr>
          </a:lstStyle>
          <a:p>
            <a:pPr lvl="0"/>
            <a:r>
              <a:rPr lang="en-GB" noProof="0"/>
              <a:t>Click to edit Master title style</a:t>
            </a:r>
          </a:p>
        </p:txBody>
      </p:sp>
      <p:sp>
        <p:nvSpPr>
          <p:cNvPr id="4099" name="Rectangle 3"/>
          <p:cNvSpPr>
            <a:spLocks noGrp="1" noChangeArrowheads="1"/>
          </p:cNvSpPr>
          <p:nvPr>
            <p:ph type="subTitle" idx="1"/>
          </p:nvPr>
        </p:nvSpPr>
        <p:spPr>
          <a:xfrm>
            <a:off x="1312863" y="4801999"/>
            <a:ext cx="6650039" cy="1752600"/>
          </a:xfrm>
        </p:spPr>
        <p:txBody>
          <a:bodyPr>
            <a:noAutofit/>
          </a:bodyPr>
          <a:lstStyle>
            <a:lvl1pPr marL="0" indent="0" algn="l">
              <a:spcBef>
                <a:spcPts val="0"/>
              </a:spcBef>
              <a:buFontTx/>
              <a:buNone/>
              <a:defRPr sz="2800">
                <a:solidFill>
                  <a:srgbClr val="A170AF"/>
                </a:solidFill>
              </a:defRPr>
            </a:lvl1pPr>
          </a:lstStyle>
          <a:p>
            <a:pPr lvl="0"/>
            <a:r>
              <a:rPr lang="en-GB" noProof="0"/>
              <a:t>Click to edit Master subtitle style</a:t>
            </a:r>
          </a:p>
        </p:txBody>
      </p:sp>
    </p:spTree>
    <p:extLst>
      <p:ext uri="{BB962C8B-B14F-4D97-AF65-F5344CB8AC3E}">
        <p14:creationId xmlns:p14="http://schemas.microsoft.com/office/powerpoint/2010/main" val="205674019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Divider slide 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1C5F408-DB23-41F1-8743-FF2ADF6CD16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3" name="Text Placeholder 2"/>
          <p:cNvSpPr>
            <a:spLocks noGrp="1"/>
          </p:cNvSpPr>
          <p:nvPr>
            <p:ph type="body" idx="1" hasCustomPrompt="1"/>
          </p:nvPr>
        </p:nvSpPr>
        <p:spPr>
          <a:xfrm>
            <a:off x="6181943" y="4074555"/>
            <a:ext cx="5275261" cy="2171604"/>
          </a:xfrm>
        </p:spPr>
        <p:txBody>
          <a:bodyPr anchor="t">
            <a:noAutofit/>
          </a:bodyPr>
          <a:lstStyle>
            <a:lvl1pPr marL="0" indent="0" algn="l">
              <a:spcBef>
                <a:spcPts val="0"/>
              </a:spcBef>
              <a:buNone/>
              <a:defRPr sz="2400">
                <a:solidFill>
                  <a:srgbClr val="7FC9E5"/>
                </a:solidFill>
              </a:defRPr>
            </a:lvl1pPr>
            <a:lvl2pPr marL="457189" indent="0">
              <a:buNone/>
              <a:defRPr sz="1800"/>
            </a:lvl2pPr>
            <a:lvl3pPr marL="914377" indent="0">
              <a:buNone/>
              <a:defRPr sz="1600"/>
            </a:lvl3pPr>
            <a:lvl4pPr marL="1371566" indent="0">
              <a:buNone/>
              <a:defRPr sz="1400"/>
            </a:lvl4pPr>
            <a:lvl5pPr marL="1828754" indent="0">
              <a:buNone/>
              <a:defRPr sz="1400"/>
            </a:lvl5pPr>
            <a:lvl6pPr marL="2285943" indent="0">
              <a:buNone/>
              <a:defRPr sz="1400"/>
            </a:lvl6pPr>
            <a:lvl7pPr marL="2743131" indent="0">
              <a:buNone/>
              <a:defRPr sz="1400"/>
            </a:lvl7pPr>
            <a:lvl8pPr marL="3200320" indent="0">
              <a:buNone/>
              <a:defRPr sz="1400"/>
            </a:lvl8pPr>
            <a:lvl9pPr marL="3657509" indent="0">
              <a:buNone/>
              <a:defRPr sz="1400"/>
            </a:lvl9pPr>
          </a:lstStyle>
          <a:p>
            <a:pPr lvl="0"/>
            <a:r>
              <a:rPr lang="en-US"/>
              <a:t>Click to edit Master text styles</a:t>
            </a:r>
          </a:p>
        </p:txBody>
      </p:sp>
      <p:sp>
        <p:nvSpPr>
          <p:cNvPr id="23" name="Rectangle 2">
            <a:extLst>
              <a:ext uri="{FF2B5EF4-FFF2-40B4-BE49-F238E27FC236}">
                <a16:creationId xmlns:a16="http://schemas.microsoft.com/office/drawing/2014/main" id="{C784437F-168B-4392-8F11-DE8503AF7FB8}"/>
              </a:ext>
            </a:extLst>
          </p:cNvPr>
          <p:cNvSpPr>
            <a:spLocks noGrp="1" noChangeArrowheads="1"/>
          </p:cNvSpPr>
          <p:nvPr>
            <p:ph type="ctrTitle"/>
          </p:nvPr>
        </p:nvSpPr>
        <p:spPr>
          <a:xfrm>
            <a:off x="6180139" y="1419227"/>
            <a:ext cx="5227636" cy="2555496"/>
          </a:xfrm>
        </p:spPr>
        <p:txBody>
          <a:bodyPr anchor="b"/>
          <a:lstStyle>
            <a:lvl1pPr algn="l">
              <a:defRPr sz="4400" b="1">
                <a:solidFill>
                  <a:schemeClr val="bg1"/>
                </a:solidFill>
              </a:defRPr>
            </a:lvl1pPr>
          </a:lstStyle>
          <a:p>
            <a:pPr lvl="0"/>
            <a:r>
              <a:rPr lang="en-GB" noProof="0"/>
              <a:t>Click to edit Master title style</a:t>
            </a:r>
          </a:p>
        </p:txBody>
      </p:sp>
    </p:spTree>
    <p:extLst>
      <p:ext uri="{BB962C8B-B14F-4D97-AF65-F5344CB8AC3E}">
        <p14:creationId xmlns:p14="http://schemas.microsoft.com/office/powerpoint/2010/main" val="171413012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Divider slide 2">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33A19F6-7271-477F-9581-36BE3D41CFE9}"/>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3" name="Text Placeholder 2"/>
          <p:cNvSpPr>
            <a:spLocks noGrp="1"/>
          </p:cNvSpPr>
          <p:nvPr>
            <p:ph type="body" idx="1"/>
          </p:nvPr>
        </p:nvSpPr>
        <p:spPr>
          <a:xfrm>
            <a:off x="7926921" y="2200034"/>
            <a:ext cx="3510699" cy="3575927"/>
          </a:xfrm>
        </p:spPr>
        <p:txBody>
          <a:bodyPr anchor="t">
            <a:normAutofit/>
          </a:bodyPr>
          <a:lstStyle>
            <a:lvl1pPr marL="0" indent="0" algn="l">
              <a:lnSpc>
                <a:spcPct val="90000"/>
              </a:lnSpc>
              <a:spcBef>
                <a:spcPts val="0"/>
              </a:spcBef>
              <a:buNone/>
              <a:defRPr sz="2400">
                <a:solidFill>
                  <a:srgbClr val="D3CAC2"/>
                </a:solidFill>
              </a:defRPr>
            </a:lvl1pPr>
            <a:lvl2pPr marL="457189" indent="0">
              <a:buNone/>
              <a:defRPr sz="1800"/>
            </a:lvl2pPr>
            <a:lvl3pPr marL="914377" indent="0">
              <a:buNone/>
              <a:defRPr sz="1600"/>
            </a:lvl3pPr>
            <a:lvl4pPr marL="1371566" indent="0">
              <a:buNone/>
              <a:defRPr sz="1400"/>
            </a:lvl4pPr>
            <a:lvl5pPr marL="1828754" indent="0">
              <a:buNone/>
              <a:defRPr sz="1400"/>
            </a:lvl5pPr>
            <a:lvl6pPr marL="2285943" indent="0">
              <a:buNone/>
              <a:defRPr sz="1400"/>
            </a:lvl6pPr>
            <a:lvl7pPr marL="2743131" indent="0">
              <a:buNone/>
              <a:defRPr sz="1400"/>
            </a:lvl7pPr>
            <a:lvl8pPr marL="3200320" indent="0">
              <a:buNone/>
              <a:defRPr sz="1400"/>
            </a:lvl8pPr>
            <a:lvl9pPr marL="3657509" indent="0">
              <a:buNone/>
              <a:defRPr sz="1400"/>
            </a:lvl9pPr>
          </a:lstStyle>
          <a:p>
            <a:pPr lvl="0"/>
            <a:r>
              <a:rPr lang="en-US"/>
              <a:t>Click to edit Master text styles</a:t>
            </a:r>
          </a:p>
        </p:txBody>
      </p:sp>
    </p:spTree>
    <p:extLst>
      <p:ext uri="{BB962C8B-B14F-4D97-AF65-F5344CB8AC3E}">
        <p14:creationId xmlns:p14="http://schemas.microsoft.com/office/powerpoint/2010/main" val="325803643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Content slide ">
    <p:spTree>
      <p:nvGrpSpPr>
        <p:cNvPr id="1" name=""/>
        <p:cNvGrpSpPr/>
        <p:nvPr/>
      </p:nvGrpSpPr>
      <p:grpSpPr>
        <a:xfrm>
          <a:off x="0" y="0"/>
          <a:ext cx="0" cy="0"/>
          <a:chOff x="0" y="0"/>
          <a:chExt cx="0" cy="0"/>
        </a:xfrm>
      </p:grpSpPr>
      <p:sp>
        <p:nvSpPr>
          <p:cNvPr id="2" name="Title 1"/>
          <p:cNvSpPr>
            <a:spLocks noGrp="1"/>
          </p:cNvSpPr>
          <p:nvPr>
            <p:ph type="title"/>
          </p:nvPr>
        </p:nvSpPr>
        <p:spPr>
          <a:xfrm>
            <a:off x="612000" y="169992"/>
            <a:ext cx="9093600" cy="831600"/>
          </a:xfrm>
        </p:spPr>
        <p:txBody>
          <a:bodyPr/>
          <a:lstStyle>
            <a:lvl1pPr>
              <a:defRPr>
                <a:solidFill>
                  <a:schemeClr val="accent3"/>
                </a:solidFill>
              </a:defRPr>
            </a:lvl1pPr>
          </a:lstStyle>
          <a:p>
            <a:r>
              <a:rPr lang="en-US"/>
              <a:t>Click to edit Master title style</a:t>
            </a:r>
            <a:endParaRPr lang="en-GB"/>
          </a:p>
        </p:txBody>
      </p:sp>
      <p:sp>
        <p:nvSpPr>
          <p:cNvPr id="3" name="Content Placeholder 2"/>
          <p:cNvSpPr>
            <a:spLocks noGrp="1"/>
          </p:cNvSpPr>
          <p:nvPr>
            <p:ph idx="1"/>
          </p:nvPr>
        </p:nvSpPr>
        <p:spPr>
          <a:xfrm>
            <a:off x="638176" y="1493837"/>
            <a:ext cx="10769601" cy="4478339"/>
          </a:xfrm>
        </p:spPr>
        <p:txBody>
          <a:bodyPr/>
          <a:lstStyle>
            <a:lvl1pPr marL="265107" indent="-265107">
              <a:buClr>
                <a:schemeClr val="accent3"/>
              </a:buClr>
              <a:buFont typeface="Calibri" panose="020F0502020204030204" pitchFamily="34" charset="0"/>
              <a:buChar char="•"/>
              <a:defRPr>
                <a:solidFill>
                  <a:srgbClr val="223341"/>
                </a:solidFill>
              </a:defRPr>
            </a:lvl1pPr>
            <a:lvl2pPr marL="625459" indent="-265107">
              <a:buClr>
                <a:schemeClr val="accent3"/>
              </a:buClr>
              <a:tabLst/>
              <a:defRPr>
                <a:solidFill>
                  <a:srgbClr val="223341"/>
                </a:solidFill>
              </a:defRPr>
            </a:lvl2pPr>
            <a:lvl3pPr marL="898503" indent="-184146">
              <a:buClr>
                <a:schemeClr val="accent3"/>
              </a:buClr>
              <a:defRPr>
                <a:solidFill>
                  <a:srgbClr val="223341"/>
                </a:solidFill>
              </a:defRPr>
            </a:lvl3pPr>
            <a:lvl4pPr>
              <a:buClr>
                <a:schemeClr val="accent3"/>
              </a:buClr>
              <a:defRPr>
                <a:solidFill>
                  <a:srgbClr val="223341"/>
                </a:solidFill>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4"/>
          <p:cNvSpPr>
            <a:spLocks noGrp="1"/>
          </p:cNvSpPr>
          <p:nvPr>
            <p:ph type="body" sz="quarter" idx="10" hasCustomPrompt="1"/>
          </p:nvPr>
        </p:nvSpPr>
        <p:spPr>
          <a:xfrm>
            <a:off x="616903" y="6401953"/>
            <a:ext cx="11176168" cy="231923"/>
          </a:xfrm>
        </p:spPr>
        <p:txBody>
          <a:bodyPr wrap="square" lIns="0" tIns="46800" rIns="90000" bIns="0" anchor="b">
            <a:spAutoFit/>
          </a:bodyPr>
          <a:lstStyle>
            <a:lvl1pPr marL="0" indent="0">
              <a:buFontTx/>
              <a:buNone/>
              <a:defRPr sz="1200"/>
            </a:lvl1pPr>
            <a:lvl2pPr marL="182558" indent="0">
              <a:buFontTx/>
              <a:buNone/>
              <a:defRPr sz="1400"/>
            </a:lvl2pPr>
            <a:lvl3pPr marL="357178" indent="0">
              <a:buFontTx/>
              <a:buNone/>
              <a:defRPr sz="1400"/>
            </a:lvl3pPr>
            <a:lvl4pPr marL="536561" indent="0">
              <a:buFontTx/>
              <a:buNone/>
              <a:defRPr sz="1400"/>
            </a:lvl4pPr>
            <a:lvl5pPr marL="712770" indent="0">
              <a:buFontTx/>
              <a:buNone/>
              <a:defRPr sz="1400"/>
            </a:lvl5pPr>
          </a:lstStyle>
          <a:p>
            <a:pPr lvl="0"/>
            <a:r>
              <a:rPr lang="en-US"/>
              <a:t>[reference]</a:t>
            </a:r>
          </a:p>
        </p:txBody>
      </p:sp>
    </p:spTree>
    <p:extLst>
      <p:ext uri="{BB962C8B-B14F-4D97-AF65-F5344CB8AC3E}">
        <p14:creationId xmlns:p14="http://schemas.microsoft.com/office/powerpoint/2010/main" val="268184850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extLst>
    <p:ext uri="{DCECCB84-F9BA-43D5-87BE-67443E8EF086}">
      <p15:sldGuideLst xmlns:p15="http://schemas.microsoft.com/office/powerpoint/2012/main"/>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631051" y="1493278"/>
            <a:ext cx="5297311" cy="4352671"/>
          </a:xfrm>
        </p:spPr>
        <p:txBody>
          <a:bodyPr>
            <a:noAutofit/>
          </a:bodyPr>
          <a:lstStyle>
            <a:lvl1pPr>
              <a:buClr>
                <a:schemeClr val="accent3"/>
              </a:buClr>
              <a:defRPr sz="2400"/>
            </a:lvl1pPr>
            <a:lvl2pPr marL="625459" indent="-265107">
              <a:buClr>
                <a:schemeClr val="accent3"/>
              </a:buClr>
              <a:defRPr sz="2000"/>
            </a:lvl2pPr>
            <a:lvl3pPr>
              <a:buClr>
                <a:schemeClr val="accent3"/>
              </a:buClr>
              <a:defRPr sz="1800"/>
            </a:lvl3pPr>
            <a:lvl4pPr>
              <a:buClr>
                <a:schemeClr val="accent3"/>
              </a:buClr>
              <a:defRPr sz="16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2" name="Title 1"/>
          <p:cNvSpPr>
            <a:spLocks noGrp="1"/>
          </p:cNvSpPr>
          <p:nvPr>
            <p:ph type="title"/>
          </p:nvPr>
        </p:nvSpPr>
        <p:spPr>
          <a:xfrm>
            <a:off x="612000" y="169993"/>
            <a:ext cx="9093600" cy="832612"/>
          </a:xfrm>
        </p:spPr>
        <p:txBody>
          <a:bodyPr/>
          <a:lstStyle>
            <a:lvl1pPr>
              <a:defRPr>
                <a:solidFill>
                  <a:schemeClr val="accent3"/>
                </a:solidFill>
              </a:defRPr>
            </a:lvl1pPr>
          </a:lstStyle>
          <a:p>
            <a:r>
              <a:rPr lang="en-US"/>
              <a:t>Click to edit Master title style</a:t>
            </a:r>
            <a:endParaRPr lang="en-GB"/>
          </a:p>
        </p:txBody>
      </p:sp>
      <p:sp>
        <p:nvSpPr>
          <p:cNvPr id="8" name="Content Placeholder 2">
            <a:extLst>
              <a:ext uri="{FF2B5EF4-FFF2-40B4-BE49-F238E27FC236}">
                <a16:creationId xmlns:a16="http://schemas.microsoft.com/office/drawing/2014/main" id="{6AB72A3E-55BE-4110-B2FD-00C2148C9A64}"/>
              </a:ext>
            </a:extLst>
          </p:cNvPr>
          <p:cNvSpPr>
            <a:spLocks noGrp="1"/>
          </p:cNvSpPr>
          <p:nvPr>
            <p:ph sz="half" idx="11" hasCustomPrompt="1"/>
          </p:nvPr>
        </p:nvSpPr>
        <p:spPr>
          <a:xfrm>
            <a:off x="6098402" y="1493278"/>
            <a:ext cx="5297311" cy="4352671"/>
          </a:xfrm>
        </p:spPr>
        <p:txBody>
          <a:bodyPr>
            <a:noAutofit/>
          </a:bodyPr>
          <a:lstStyle>
            <a:lvl1pPr marL="265107" indent="-265107">
              <a:buClr>
                <a:schemeClr val="accent3"/>
              </a:buClr>
              <a:defRPr lang="en-US" sz="2400" dirty="0">
                <a:solidFill>
                  <a:srgbClr val="223341"/>
                </a:solidFill>
                <a:latin typeface="+mn-lt"/>
                <a:ea typeface="+mn-ea"/>
                <a:cs typeface="+mn-cs"/>
              </a:defRPr>
            </a:lvl1pPr>
            <a:lvl2pPr marL="625459" indent="-265107">
              <a:buClr>
                <a:schemeClr val="accent3"/>
              </a:buClr>
              <a:defRPr lang="en-US" sz="2000" dirty="0">
                <a:solidFill>
                  <a:schemeClr val="tx1"/>
                </a:solidFill>
                <a:latin typeface="+mn-lt"/>
                <a:cs typeface="+mn-cs"/>
              </a:defRPr>
            </a:lvl2pPr>
            <a:lvl3pPr marL="898503" indent="-184146">
              <a:buClr>
                <a:schemeClr val="accent3"/>
              </a:buClr>
              <a:defRPr lang="en-US" sz="1800" dirty="0">
                <a:solidFill>
                  <a:schemeClr val="tx1"/>
                </a:solidFill>
                <a:latin typeface="+mn-lt"/>
                <a:cs typeface="+mn-cs"/>
              </a:defRPr>
            </a:lvl3pPr>
            <a:lvl4pPr marL="1163610" indent="-177796">
              <a:buClr>
                <a:schemeClr val="accent3"/>
              </a:buClr>
              <a:defRPr lang="en-US" sz="1600" dirty="0">
                <a:solidFill>
                  <a:schemeClr val="tx1"/>
                </a:solidFill>
                <a:latin typeface="+mn-lt"/>
                <a:cs typeface="+mn-cs"/>
              </a:defRPr>
            </a:lvl4pPr>
            <a:lvl5pPr>
              <a:defRPr sz="1800"/>
            </a:lvl5pPr>
            <a:lvl6pPr>
              <a:defRPr sz="1800"/>
            </a:lvl6pPr>
            <a:lvl7pPr>
              <a:defRPr sz="1800"/>
            </a:lvl7pPr>
            <a:lvl8pPr>
              <a:defRPr sz="1800"/>
            </a:lvl8pPr>
            <a:lvl9pPr>
              <a:defRPr sz="1800"/>
            </a:lvl9pPr>
          </a:lstStyle>
          <a:p>
            <a:pPr marL="265107" lvl="0" indent="-265107" algn="l" rtl="0" eaLnBrk="0" fontAlgn="base" hangingPunct="0">
              <a:lnSpc>
                <a:spcPct val="100000"/>
              </a:lnSpc>
              <a:spcBef>
                <a:spcPts val="1200"/>
              </a:spcBef>
              <a:spcAft>
                <a:spcPts val="0"/>
              </a:spcAft>
              <a:buClr>
                <a:srgbClr val="A170AF"/>
              </a:buClr>
              <a:buChar char="•"/>
            </a:pPr>
            <a:r>
              <a:rPr lang="en-US"/>
              <a:t>Click to edit Master text styles</a:t>
            </a:r>
          </a:p>
          <a:p>
            <a:pPr marL="625459" lvl="1" indent="-265107" algn="l" rtl="0" eaLnBrk="0" fontAlgn="base" hangingPunct="0">
              <a:lnSpc>
                <a:spcPct val="100000"/>
              </a:lnSpc>
              <a:spcBef>
                <a:spcPts val="600"/>
              </a:spcBef>
              <a:spcAft>
                <a:spcPts val="0"/>
              </a:spcAft>
              <a:buClr>
                <a:srgbClr val="A170AF"/>
              </a:buClr>
              <a:buFont typeface="Arial" pitchFamily="34" charset="0"/>
              <a:buChar char="–"/>
            </a:pPr>
            <a:r>
              <a:rPr lang="en-US"/>
              <a:t>Second level</a:t>
            </a:r>
          </a:p>
          <a:p>
            <a:pPr marL="898503" lvl="2" indent="-184146" algn="l" rtl="0" eaLnBrk="0" fontAlgn="base" hangingPunct="0">
              <a:lnSpc>
                <a:spcPct val="100000"/>
              </a:lnSpc>
              <a:spcBef>
                <a:spcPts val="300"/>
              </a:spcBef>
              <a:spcAft>
                <a:spcPts val="0"/>
              </a:spcAft>
              <a:buClr>
                <a:srgbClr val="A170AF"/>
              </a:buClr>
              <a:buFont typeface="Arial" pitchFamily="34" charset="0"/>
              <a:buChar char="•"/>
              <a:tabLst>
                <a:tab pos="2871716" algn="l"/>
              </a:tabLst>
            </a:pPr>
            <a:r>
              <a:rPr lang="en-US"/>
              <a:t>Third level</a:t>
            </a:r>
          </a:p>
          <a:p>
            <a:pPr marL="1163610" lvl="3" indent="-177796" algn="l" rtl="0" eaLnBrk="0" fontAlgn="base" hangingPunct="0">
              <a:lnSpc>
                <a:spcPct val="100000"/>
              </a:lnSpc>
              <a:spcBef>
                <a:spcPts val="0"/>
              </a:spcBef>
              <a:spcAft>
                <a:spcPts val="0"/>
              </a:spcAft>
              <a:buClr>
                <a:srgbClr val="A170AF"/>
              </a:buClr>
              <a:buFont typeface="Arial" charset="0"/>
              <a:buChar char="−"/>
              <a:tabLst>
                <a:tab pos="2871716" algn="l"/>
              </a:tabLst>
            </a:pPr>
            <a:r>
              <a:rPr lang="en-US"/>
              <a:t>Fourth level</a:t>
            </a:r>
          </a:p>
        </p:txBody>
      </p:sp>
      <p:sp>
        <p:nvSpPr>
          <p:cNvPr id="10" name="Text Placeholder 4">
            <a:extLst>
              <a:ext uri="{FF2B5EF4-FFF2-40B4-BE49-F238E27FC236}">
                <a16:creationId xmlns:a16="http://schemas.microsoft.com/office/drawing/2014/main" id="{D7CC57CE-1D60-4E90-8D43-02DD306C41DB}"/>
              </a:ext>
            </a:extLst>
          </p:cNvPr>
          <p:cNvSpPr>
            <a:spLocks noGrp="1"/>
          </p:cNvSpPr>
          <p:nvPr>
            <p:ph type="body" sz="quarter" idx="10" hasCustomPrompt="1"/>
          </p:nvPr>
        </p:nvSpPr>
        <p:spPr>
          <a:xfrm>
            <a:off x="616903" y="6401953"/>
            <a:ext cx="11176168" cy="231923"/>
          </a:xfrm>
        </p:spPr>
        <p:txBody>
          <a:bodyPr wrap="square" lIns="0" tIns="46800" rIns="90000" bIns="0" anchor="b">
            <a:spAutoFit/>
          </a:bodyPr>
          <a:lstStyle>
            <a:lvl1pPr marL="0" indent="0">
              <a:buFontTx/>
              <a:buNone/>
              <a:defRPr sz="1200"/>
            </a:lvl1pPr>
            <a:lvl2pPr marL="182558" indent="0">
              <a:buFontTx/>
              <a:buNone/>
              <a:defRPr sz="1400"/>
            </a:lvl2pPr>
            <a:lvl3pPr marL="357178" indent="0">
              <a:buFontTx/>
              <a:buNone/>
              <a:defRPr sz="1400"/>
            </a:lvl3pPr>
            <a:lvl4pPr marL="536561" indent="0">
              <a:buFontTx/>
              <a:buNone/>
              <a:defRPr sz="1400"/>
            </a:lvl4pPr>
            <a:lvl5pPr marL="712770" indent="0">
              <a:buFontTx/>
              <a:buNone/>
              <a:defRPr sz="1400"/>
            </a:lvl5pPr>
          </a:lstStyle>
          <a:p>
            <a:pPr lvl="0"/>
            <a:r>
              <a:rPr lang="en-US"/>
              <a:t>[reference]</a:t>
            </a:r>
          </a:p>
        </p:txBody>
      </p:sp>
    </p:spTree>
    <p:extLst>
      <p:ext uri="{BB962C8B-B14F-4D97-AF65-F5344CB8AC3E}">
        <p14:creationId xmlns:p14="http://schemas.microsoft.com/office/powerpoint/2010/main" val="310708338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952B8B-C337-5204-0961-007DB4E026A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27DFE07-3F2D-44C4-A60E-536DF8ABEE7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14214B4-E853-4EBC-66CD-92AB238DE65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5611899-7E07-2EE0-CA54-C224D5450D8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ABF936A-043B-9902-015C-51F4D8C8C04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D8A64E2-160E-2D84-BD93-1414D5476202}"/>
              </a:ext>
            </a:extLst>
          </p:cNvPr>
          <p:cNvSpPr>
            <a:spLocks noGrp="1"/>
          </p:cNvSpPr>
          <p:nvPr>
            <p:ph type="dt" sz="half" idx="10"/>
          </p:nvPr>
        </p:nvSpPr>
        <p:spPr/>
        <p:txBody>
          <a:bodyPr/>
          <a:lstStyle/>
          <a:p>
            <a:fld id="{BC598F14-1262-794C-92F2-E0B2E763603D}" type="datetimeFigureOut">
              <a:rPr lang="en-US" smtClean="0"/>
              <a:t>7/10/24</a:t>
            </a:fld>
            <a:endParaRPr lang="en-US" dirty="0"/>
          </a:p>
        </p:txBody>
      </p:sp>
      <p:sp>
        <p:nvSpPr>
          <p:cNvPr id="8" name="Footer Placeholder 7">
            <a:extLst>
              <a:ext uri="{FF2B5EF4-FFF2-40B4-BE49-F238E27FC236}">
                <a16:creationId xmlns:a16="http://schemas.microsoft.com/office/drawing/2014/main" id="{73193416-42B1-9384-367D-69DD5801F006}"/>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FE2CAEE8-4DB7-C286-A998-07575AEAB8DE}"/>
              </a:ext>
            </a:extLst>
          </p:cNvPr>
          <p:cNvSpPr>
            <a:spLocks noGrp="1"/>
          </p:cNvSpPr>
          <p:nvPr>
            <p:ph type="sldNum" sz="quarter" idx="12"/>
          </p:nvPr>
        </p:nvSpPr>
        <p:spPr/>
        <p:txBody>
          <a:bodyPr/>
          <a:lstStyle/>
          <a:p>
            <a:fld id="{DB93B211-7C65-0841-9B58-E4955C00C94C}" type="slidenum">
              <a:rPr lang="en-US" smtClean="0"/>
              <a:t>‹#›</a:t>
            </a:fld>
            <a:endParaRPr lang="en-US" dirty="0"/>
          </a:p>
        </p:txBody>
      </p:sp>
    </p:spTree>
    <p:extLst>
      <p:ext uri="{BB962C8B-B14F-4D97-AF65-F5344CB8AC3E}">
        <p14:creationId xmlns:p14="http://schemas.microsoft.com/office/powerpoint/2010/main" val="255460717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12000" y="169993"/>
            <a:ext cx="9093600" cy="832612"/>
          </a:xfrm>
        </p:spPr>
        <p:txBody>
          <a:bodyPr/>
          <a:lstStyle>
            <a:lvl1pPr>
              <a:defRPr>
                <a:solidFill>
                  <a:schemeClr val="accent3"/>
                </a:solidFill>
              </a:defRPr>
            </a:lvl1pPr>
          </a:lstStyle>
          <a:p>
            <a:r>
              <a:rPr lang="en-US"/>
              <a:t>Click to edit Master title style</a:t>
            </a:r>
            <a:endParaRPr lang="en-GB"/>
          </a:p>
        </p:txBody>
      </p:sp>
      <p:sp>
        <p:nvSpPr>
          <p:cNvPr id="6" name="Text Placeholder 4">
            <a:extLst>
              <a:ext uri="{FF2B5EF4-FFF2-40B4-BE49-F238E27FC236}">
                <a16:creationId xmlns:a16="http://schemas.microsoft.com/office/drawing/2014/main" id="{4380B395-49EC-42CA-AC4A-5F0DB7D7E1CD}"/>
              </a:ext>
            </a:extLst>
          </p:cNvPr>
          <p:cNvSpPr>
            <a:spLocks noGrp="1"/>
          </p:cNvSpPr>
          <p:nvPr>
            <p:ph type="body" sz="quarter" idx="10" hasCustomPrompt="1"/>
          </p:nvPr>
        </p:nvSpPr>
        <p:spPr>
          <a:xfrm>
            <a:off x="616903" y="6401953"/>
            <a:ext cx="11176168" cy="231923"/>
          </a:xfrm>
        </p:spPr>
        <p:txBody>
          <a:bodyPr wrap="square" lIns="0" tIns="46800" rIns="90000" bIns="0" anchor="b">
            <a:spAutoFit/>
          </a:bodyPr>
          <a:lstStyle>
            <a:lvl1pPr marL="0" indent="0">
              <a:buFontTx/>
              <a:buNone/>
              <a:defRPr sz="1200"/>
            </a:lvl1pPr>
            <a:lvl2pPr marL="182558" indent="0">
              <a:buFontTx/>
              <a:buNone/>
              <a:defRPr sz="1400"/>
            </a:lvl2pPr>
            <a:lvl3pPr marL="357178" indent="0">
              <a:buFontTx/>
              <a:buNone/>
              <a:defRPr sz="1400"/>
            </a:lvl3pPr>
            <a:lvl4pPr marL="536561" indent="0">
              <a:buFontTx/>
              <a:buNone/>
              <a:defRPr sz="1400"/>
            </a:lvl4pPr>
            <a:lvl5pPr marL="712770" indent="0">
              <a:buFontTx/>
              <a:buNone/>
              <a:defRPr sz="1400"/>
            </a:lvl5pPr>
          </a:lstStyle>
          <a:p>
            <a:pPr lvl="0"/>
            <a:r>
              <a:rPr lang="en-US"/>
              <a:t>[reference]</a:t>
            </a:r>
          </a:p>
        </p:txBody>
      </p:sp>
    </p:spTree>
    <p:extLst>
      <p:ext uri="{BB962C8B-B14F-4D97-AF65-F5344CB8AC3E}">
        <p14:creationId xmlns:p14="http://schemas.microsoft.com/office/powerpoint/2010/main" val="144908309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9ECFDF-3A26-45A2-A174-463431200144}"/>
              </a:ext>
            </a:extLst>
          </p:cNvPr>
          <p:cNvSpPr>
            <a:spLocks noGrp="1"/>
          </p:cNvSpPr>
          <p:nvPr>
            <p:ph type="title"/>
          </p:nvPr>
        </p:nvSpPr>
        <p:spPr/>
        <p:txBody>
          <a:bodyPr vert="horz" lIns="0" tIns="45720" rIns="91440" bIns="45720" rtlCol="0" anchor="ctr">
            <a:normAutofit/>
          </a:bodyPr>
          <a:lstStyle>
            <a:lvl1pPr>
              <a:defRPr lang="en-GB" dirty="0"/>
            </a:lvl1pPr>
          </a:lstStyle>
          <a:p>
            <a:pPr lvl="0"/>
            <a:r>
              <a:rPr lang="en-US"/>
              <a:t>Click to edit Master title style</a:t>
            </a:r>
            <a:endParaRPr lang="en-GB"/>
          </a:p>
        </p:txBody>
      </p:sp>
      <p:sp>
        <p:nvSpPr>
          <p:cNvPr id="3" name="Content Placeholder 2">
            <a:extLst>
              <a:ext uri="{FF2B5EF4-FFF2-40B4-BE49-F238E27FC236}">
                <a16:creationId xmlns:a16="http://schemas.microsoft.com/office/drawing/2014/main" id="{CD0CD31D-977E-4649-A3E6-1BFCD184CF4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15159820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11482" y="320040"/>
            <a:ext cx="10033687" cy="658368"/>
          </a:xfrm>
        </p:spPr>
        <p:txBody>
          <a:bodyPr lIns="91440">
            <a:normAutofit/>
          </a:bodyPr>
          <a:lstStyle>
            <a:lvl1pPr>
              <a:defRPr sz="4000"/>
            </a:lvl1pPr>
          </a:lstStyle>
          <a:p>
            <a:r>
              <a:rPr lang="en-US"/>
              <a:t>Click to edit Master title style</a:t>
            </a:r>
          </a:p>
        </p:txBody>
      </p:sp>
      <p:sp>
        <p:nvSpPr>
          <p:cNvPr id="3" name="Content Placeholder 2"/>
          <p:cNvSpPr>
            <a:spLocks noGrp="1"/>
          </p:cNvSpPr>
          <p:nvPr>
            <p:ph idx="1"/>
          </p:nvPr>
        </p:nvSpPr>
        <p:spPr>
          <a:xfrm>
            <a:off x="411482" y="1042417"/>
            <a:ext cx="10033687" cy="472028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b="0" i="0">
                <a:latin typeface="Arial" panose="020B0604020202020204" pitchFamily="34" charset="0"/>
              </a:defRPr>
            </a:lvl1pPr>
          </a:lstStyle>
          <a:p>
            <a:pPr>
              <a:defRPr/>
            </a:pPr>
            <a:fld id="{C4DAC2AD-51B7-4930-AC83-935DDE7D1575}" type="datetime1">
              <a:rPr lang="en-US" smtClean="0">
                <a:solidFill>
                  <a:prstClr val="black">
                    <a:tint val="75000"/>
                  </a:prstClr>
                </a:solidFill>
              </a:rPr>
              <a:t>7/10/24</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b="0" i="0">
                <a:latin typeface="Arial" panose="020B0604020202020204" pitchFamily="34" charset="0"/>
              </a:defRPr>
            </a:lvl1pPr>
          </a:lstStyle>
          <a:p>
            <a:pPr>
              <a:defRPr/>
            </a:pPr>
            <a:r>
              <a:rPr lang="en-US" dirty="0">
                <a:solidFill>
                  <a:prstClr val="black">
                    <a:tint val="75000"/>
                  </a:prstClr>
                </a:solidFill>
              </a:rPr>
              <a:t>Median duration of follow-up, 15.1 mo.       </a:t>
            </a:r>
            <a:r>
              <a:rPr lang="en-US" dirty="0" err="1">
                <a:solidFill>
                  <a:prstClr val="black">
                    <a:tint val="75000"/>
                  </a:prstClr>
                </a:solidFill>
              </a:rPr>
              <a:t>Bidard</a:t>
            </a:r>
            <a:r>
              <a:rPr lang="en-US" dirty="0">
                <a:solidFill>
                  <a:prstClr val="black">
                    <a:tint val="75000"/>
                  </a:prstClr>
                </a:solidFill>
              </a:rPr>
              <a:t> F,  et al. J Clin Oncol. 2022;40:3246-3256.</a:t>
            </a:r>
          </a:p>
        </p:txBody>
      </p:sp>
      <p:sp>
        <p:nvSpPr>
          <p:cNvPr id="6" name="Slide Number Placeholder 5"/>
          <p:cNvSpPr>
            <a:spLocks noGrp="1"/>
          </p:cNvSpPr>
          <p:nvPr>
            <p:ph type="sldNum" sz="quarter" idx="12"/>
          </p:nvPr>
        </p:nvSpPr>
        <p:spPr>
          <a:xfrm>
            <a:off x="8610600" y="6356364"/>
            <a:ext cx="2743200" cy="365125"/>
          </a:xfrm>
          <a:prstGeom prst="rect">
            <a:avLst/>
          </a:prstGeom>
        </p:spPr>
        <p:txBody>
          <a:bodyPr lIns="91428" tIns="45718" rIns="91428" bIns="45718"/>
          <a:lstStyle>
            <a:lvl1pPr>
              <a:defRPr b="0" i="0">
                <a:latin typeface="Arial" panose="020B0604020202020204" pitchFamily="34" charset="0"/>
              </a:defRPr>
            </a:lvl1pPr>
          </a:lstStyle>
          <a:p>
            <a:pPr>
              <a:defRPr/>
            </a:pPr>
            <a:fld id="{4DDC5C52-5206-2944-94A9-4E65DB9D6CFA}"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179565093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Virtual Case Discuss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411482" y="1042416"/>
            <a:ext cx="10033687" cy="4655621"/>
          </a:xfrm>
        </p:spPr>
        <p:txBody>
          <a:bodyPr/>
          <a:lstStyle>
            <a:lvl1pPr>
              <a:defRPr>
                <a:solidFill>
                  <a:srgbClr val="002060"/>
                </a:solidFill>
              </a:defRPr>
            </a:lvl1pPr>
            <a:lvl2pPr>
              <a:defRPr>
                <a:solidFill>
                  <a:srgbClr val="002060"/>
                </a:solidFill>
              </a:defRPr>
            </a:lvl2pPr>
            <a:lvl3pPr>
              <a:defRPr>
                <a:solidFill>
                  <a:srgbClr val="002060"/>
                </a:solidFill>
              </a:defRPr>
            </a:lvl3pPr>
            <a:lvl4pPr>
              <a:defRPr>
                <a:solidFill>
                  <a:srgbClr val="002060"/>
                </a:solidFill>
              </a:defRPr>
            </a:lvl4pPr>
            <a:lvl5pPr>
              <a:defRPr>
                <a:solidFill>
                  <a:srgbClr val="00206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b="0" i="0">
                <a:latin typeface="Arial" panose="020B0604020202020204" pitchFamily="34" charset="0"/>
              </a:defRPr>
            </a:lvl1pPr>
          </a:lstStyle>
          <a:p>
            <a:pPr>
              <a:defRPr/>
            </a:pPr>
            <a:fld id="{44A3C8A4-CB91-42EB-8509-057D4E77BEFE}" type="datetime1">
              <a:rPr lang="en-US" smtClean="0">
                <a:solidFill>
                  <a:prstClr val="black">
                    <a:tint val="75000"/>
                  </a:prstClr>
                </a:solidFill>
              </a:rPr>
              <a:t>7/10/24</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b="0" i="0">
                <a:latin typeface="Arial" panose="020B0604020202020204" pitchFamily="34" charset="0"/>
              </a:defRPr>
            </a:lvl1pPr>
          </a:lstStyle>
          <a:p>
            <a:pPr>
              <a:defRPr/>
            </a:pPr>
            <a:r>
              <a:rPr lang="en-US" dirty="0">
                <a:solidFill>
                  <a:prstClr val="black">
                    <a:tint val="75000"/>
                  </a:prstClr>
                </a:solidFill>
              </a:rPr>
              <a:t>Median duration of follow-up, 15.1 mo.       </a:t>
            </a:r>
            <a:r>
              <a:rPr lang="en-US" dirty="0" err="1">
                <a:solidFill>
                  <a:prstClr val="black">
                    <a:tint val="75000"/>
                  </a:prstClr>
                </a:solidFill>
              </a:rPr>
              <a:t>Bidard</a:t>
            </a:r>
            <a:r>
              <a:rPr lang="en-US" dirty="0">
                <a:solidFill>
                  <a:prstClr val="black">
                    <a:tint val="75000"/>
                  </a:prstClr>
                </a:solidFill>
              </a:rPr>
              <a:t> F,  et al. J Clin Oncol. 2022;40:3246-3256.</a:t>
            </a:r>
          </a:p>
        </p:txBody>
      </p:sp>
      <p:sp>
        <p:nvSpPr>
          <p:cNvPr id="6" name="Slide Number Placeholder 5"/>
          <p:cNvSpPr>
            <a:spLocks noGrp="1"/>
          </p:cNvSpPr>
          <p:nvPr>
            <p:ph type="sldNum" sz="quarter" idx="12"/>
          </p:nvPr>
        </p:nvSpPr>
        <p:spPr>
          <a:xfrm>
            <a:off x="8610600" y="6356364"/>
            <a:ext cx="2743200" cy="365125"/>
          </a:xfrm>
          <a:prstGeom prst="rect">
            <a:avLst/>
          </a:prstGeom>
        </p:spPr>
        <p:txBody>
          <a:bodyPr lIns="91428" tIns="45718" rIns="91428" bIns="45718"/>
          <a:lstStyle>
            <a:lvl1pPr>
              <a:defRPr b="0" i="0">
                <a:latin typeface="Arial" panose="020B0604020202020204" pitchFamily="34" charset="0"/>
              </a:defRPr>
            </a:lvl1pPr>
          </a:lstStyle>
          <a:p>
            <a:pPr>
              <a:defRPr/>
            </a:pPr>
            <a:fld id="{4DDC5C52-5206-2944-94A9-4E65DB9D6CFA}" type="slidenum">
              <a:rPr lang="en-US" smtClean="0">
                <a:solidFill>
                  <a:prstClr val="black"/>
                </a:solidFill>
              </a:rPr>
              <a:pPr>
                <a:defRPr/>
              </a:pPr>
              <a:t>‹#›</a:t>
            </a:fld>
            <a:endParaRPr lang="en-US" dirty="0">
              <a:solidFill>
                <a:prstClr val="black"/>
              </a:solidFill>
            </a:endParaRPr>
          </a:p>
        </p:txBody>
      </p:sp>
      <p:sp>
        <p:nvSpPr>
          <p:cNvPr id="7" name="Title 1">
            <a:extLst>
              <a:ext uri="{FF2B5EF4-FFF2-40B4-BE49-F238E27FC236}">
                <a16:creationId xmlns:a16="http://schemas.microsoft.com/office/drawing/2014/main" id="{41997FDF-B1A3-4066-AA4B-951793F95E43}"/>
              </a:ext>
            </a:extLst>
          </p:cNvPr>
          <p:cNvSpPr txBox="1">
            <a:spLocks/>
          </p:cNvSpPr>
          <p:nvPr userDrawn="1"/>
        </p:nvSpPr>
        <p:spPr>
          <a:xfrm>
            <a:off x="411480" y="320040"/>
            <a:ext cx="10030968" cy="658368"/>
          </a:xfrm>
          <a:prstGeom prst="rect">
            <a:avLst/>
          </a:prstGeom>
        </p:spPr>
        <p:txBody>
          <a:bodyPr vert="horz" lIns="91440" tIns="45719" rIns="91428" bIns="45719" rtlCol="0" anchor="ctr">
            <a:noAutofit/>
          </a:bodyPr>
          <a:lstStyle>
            <a:lvl1pPr algn="l" defTabSz="914264" rtl="0" eaLnBrk="1" latinLnBrk="0" hangingPunct="1">
              <a:lnSpc>
                <a:spcPct val="90000"/>
              </a:lnSpc>
              <a:spcBef>
                <a:spcPct val="0"/>
              </a:spcBef>
              <a:buNone/>
              <a:defRPr sz="2800" b="1" kern="1200">
                <a:solidFill>
                  <a:srgbClr val="002060"/>
                </a:solidFill>
                <a:latin typeface="Arial" panose="020B0604020202020204" pitchFamily="34" charset="0"/>
                <a:ea typeface="+mj-ea"/>
                <a:cs typeface="Arial" panose="020B0604020202020204" pitchFamily="34" charset="0"/>
              </a:defRPr>
            </a:lvl1pPr>
          </a:lstStyle>
          <a:p>
            <a:pPr marL="0" marR="0" lvl="0" indent="0" algn="l" defTabSz="914241" rtl="0" eaLnBrk="1" fontAlgn="auto" latinLnBrk="0" hangingPunct="1">
              <a:lnSpc>
                <a:spcPct val="90000"/>
              </a:lnSpc>
              <a:spcBef>
                <a:spcPct val="0"/>
              </a:spcBef>
              <a:spcAft>
                <a:spcPts val="0"/>
              </a:spcAft>
              <a:buClrTx/>
              <a:buSzTx/>
              <a:buFontTx/>
              <a:buNone/>
              <a:tabLst/>
              <a:defRPr/>
            </a:pPr>
            <a:r>
              <a:rPr kumimoji="0" lang="en-US" sz="4000" b="1" i="0" u="none" strike="noStrike" kern="1200" cap="none" spc="0" normalizeH="0" baseline="0" noProof="0" dirty="0">
                <a:ln>
                  <a:noFill/>
                </a:ln>
                <a:solidFill>
                  <a:srgbClr val="002060"/>
                </a:solidFill>
                <a:effectLst/>
                <a:uLnTx/>
                <a:uFillTx/>
                <a:latin typeface="Segoe UI" panose="020B0502040204020203" pitchFamily="34" charset="0"/>
                <a:ea typeface="+mj-ea"/>
                <a:cs typeface="Segoe UI" panose="020B0502040204020203" pitchFamily="34" charset="0"/>
              </a:rPr>
              <a:t>Case Discussion</a:t>
            </a:r>
          </a:p>
        </p:txBody>
      </p:sp>
      <p:grpSp>
        <p:nvGrpSpPr>
          <p:cNvPr id="28" name="Group 27">
            <a:extLst>
              <a:ext uri="{FF2B5EF4-FFF2-40B4-BE49-F238E27FC236}">
                <a16:creationId xmlns:a16="http://schemas.microsoft.com/office/drawing/2014/main" id="{84FCA289-5EEA-32A7-1A0B-CAC7D12029CA}"/>
              </a:ext>
            </a:extLst>
          </p:cNvPr>
          <p:cNvGrpSpPr/>
          <p:nvPr userDrawn="1"/>
        </p:nvGrpSpPr>
        <p:grpSpPr>
          <a:xfrm>
            <a:off x="4335163" y="358443"/>
            <a:ext cx="581580" cy="581580"/>
            <a:chOff x="4391413" y="313473"/>
            <a:chExt cx="581580" cy="581580"/>
          </a:xfrm>
        </p:grpSpPr>
        <p:sp>
          <p:nvSpPr>
            <p:cNvPr id="27" name="Oval 26">
              <a:extLst>
                <a:ext uri="{FF2B5EF4-FFF2-40B4-BE49-F238E27FC236}">
                  <a16:creationId xmlns:a16="http://schemas.microsoft.com/office/drawing/2014/main" id="{95AFB9EA-FC65-7F84-F8EF-4FE6F26B6978}"/>
                </a:ext>
              </a:extLst>
            </p:cNvPr>
            <p:cNvSpPr/>
            <p:nvPr userDrawn="1"/>
          </p:nvSpPr>
          <p:spPr>
            <a:xfrm>
              <a:off x="4391413" y="313473"/>
              <a:ext cx="581580" cy="581580"/>
            </a:xfrm>
            <a:prstGeom prst="ellipse">
              <a:avLst/>
            </a:prstGeom>
            <a:solidFill>
              <a:srgbClr val="F29E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0" i="0" dirty="0">
                <a:latin typeface="Arial" panose="020B0604020202020204" pitchFamily="34" charset="0"/>
              </a:endParaRPr>
            </a:p>
          </p:txBody>
        </p:sp>
        <p:grpSp>
          <p:nvGrpSpPr>
            <p:cNvPr id="13" name="Graphic 8">
              <a:extLst>
                <a:ext uri="{FF2B5EF4-FFF2-40B4-BE49-F238E27FC236}">
                  <a16:creationId xmlns:a16="http://schemas.microsoft.com/office/drawing/2014/main" id="{D1E405E1-83A8-2116-E591-FBC9C63544CD}"/>
                </a:ext>
              </a:extLst>
            </p:cNvPr>
            <p:cNvGrpSpPr/>
            <p:nvPr/>
          </p:nvGrpSpPr>
          <p:grpSpPr>
            <a:xfrm>
              <a:off x="4535324" y="396011"/>
              <a:ext cx="290465" cy="419893"/>
              <a:chOff x="3073533" y="2929985"/>
              <a:chExt cx="1058129" cy="1529619"/>
            </a:xfrm>
            <a:solidFill>
              <a:srgbClr val="F29E30"/>
            </a:solidFill>
          </p:grpSpPr>
          <p:sp>
            <p:nvSpPr>
              <p:cNvPr id="14" name="Freeform 13">
                <a:extLst>
                  <a:ext uri="{FF2B5EF4-FFF2-40B4-BE49-F238E27FC236}">
                    <a16:creationId xmlns:a16="http://schemas.microsoft.com/office/drawing/2014/main" id="{F74BDA92-358A-EF02-7D61-CC2CDB86B9C6}"/>
                  </a:ext>
                </a:extLst>
              </p:cNvPr>
              <p:cNvSpPr/>
              <p:nvPr/>
            </p:nvSpPr>
            <p:spPr>
              <a:xfrm>
                <a:off x="3073533" y="3537788"/>
                <a:ext cx="1058129" cy="921816"/>
              </a:xfrm>
              <a:custGeom>
                <a:avLst/>
                <a:gdLst>
                  <a:gd name="connsiteX0" fmla="*/ 202209 w 1058129"/>
                  <a:gd name="connsiteY0" fmla="*/ 826661 h 921816"/>
                  <a:gd name="connsiteX1" fmla="*/ 481482 w 1058129"/>
                  <a:gd name="connsiteY1" fmla="*/ 826661 h 921816"/>
                  <a:gd name="connsiteX2" fmla="*/ 481482 w 1058129"/>
                  <a:gd name="connsiteY2" fmla="*/ 597966 h 921816"/>
                  <a:gd name="connsiteX3" fmla="*/ 140964 w 1058129"/>
                  <a:gd name="connsiteY3" fmla="*/ 446233 h 921816"/>
                  <a:gd name="connsiteX4" fmla="*/ 470 w 1058129"/>
                  <a:gd name="connsiteY4" fmla="*/ 44754 h 921816"/>
                  <a:gd name="connsiteX5" fmla="*/ 50857 w 1058129"/>
                  <a:gd name="connsiteY5" fmla="*/ 82 h 921816"/>
                  <a:gd name="connsiteX6" fmla="*/ 95529 w 1058129"/>
                  <a:gd name="connsiteY6" fmla="*/ 50374 h 921816"/>
                  <a:gd name="connsiteX7" fmla="*/ 210877 w 1058129"/>
                  <a:gd name="connsiteY7" fmla="*/ 381463 h 921816"/>
                  <a:gd name="connsiteX8" fmla="*/ 553777 w 1058129"/>
                  <a:gd name="connsiteY8" fmla="*/ 505764 h 921816"/>
                  <a:gd name="connsiteX9" fmla="*/ 844099 w 1058129"/>
                  <a:gd name="connsiteY9" fmla="*/ 397370 h 921816"/>
                  <a:gd name="connsiteX10" fmla="*/ 962685 w 1058129"/>
                  <a:gd name="connsiteY10" fmla="*/ 49802 h 921816"/>
                  <a:gd name="connsiteX11" fmla="*/ 1008024 w 1058129"/>
                  <a:gd name="connsiteY11" fmla="*/ 82 h 921816"/>
                  <a:gd name="connsiteX12" fmla="*/ 1057840 w 1058129"/>
                  <a:gd name="connsiteY12" fmla="*/ 45326 h 921816"/>
                  <a:gd name="connsiteX13" fmla="*/ 913441 w 1058129"/>
                  <a:gd name="connsiteY13" fmla="*/ 462711 h 921816"/>
                  <a:gd name="connsiteX14" fmla="*/ 576637 w 1058129"/>
                  <a:gd name="connsiteY14" fmla="*/ 600633 h 921816"/>
                  <a:gd name="connsiteX15" fmla="*/ 576637 w 1058129"/>
                  <a:gd name="connsiteY15" fmla="*/ 826566 h 921816"/>
                  <a:gd name="connsiteX16" fmla="*/ 855910 w 1058129"/>
                  <a:gd name="connsiteY16" fmla="*/ 826566 h 921816"/>
                  <a:gd name="connsiteX17" fmla="*/ 855910 w 1058129"/>
                  <a:gd name="connsiteY17" fmla="*/ 921816 h 921816"/>
                  <a:gd name="connsiteX18" fmla="*/ 202209 w 1058129"/>
                  <a:gd name="connsiteY18" fmla="*/ 921816 h 921816"/>
                  <a:gd name="connsiteX19" fmla="*/ 202209 w 1058129"/>
                  <a:gd name="connsiteY19" fmla="*/ 826661 h 921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058129" h="921816">
                    <a:moveTo>
                      <a:pt x="202209" y="826661"/>
                    </a:moveTo>
                    <a:lnTo>
                      <a:pt x="481482" y="826661"/>
                    </a:lnTo>
                    <a:lnTo>
                      <a:pt x="481482" y="597966"/>
                    </a:lnTo>
                    <a:cubicBezTo>
                      <a:pt x="338512" y="585393"/>
                      <a:pt x="224117" y="534625"/>
                      <a:pt x="140964" y="446233"/>
                    </a:cubicBezTo>
                    <a:cubicBezTo>
                      <a:pt x="-12198" y="283451"/>
                      <a:pt x="-197" y="54470"/>
                      <a:pt x="470" y="44754"/>
                    </a:cubicBezTo>
                    <a:cubicBezTo>
                      <a:pt x="2089" y="18465"/>
                      <a:pt x="24759" y="-1442"/>
                      <a:pt x="50857" y="82"/>
                    </a:cubicBezTo>
                    <a:cubicBezTo>
                      <a:pt x="77051" y="1701"/>
                      <a:pt x="97053" y="24180"/>
                      <a:pt x="95529" y="50374"/>
                    </a:cubicBezTo>
                    <a:cubicBezTo>
                      <a:pt x="95434" y="52374"/>
                      <a:pt x="85814" y="249161"/>
                      <a:pt x="210877" y="381463"/>
                    </a:cubicBezTo>
                    <a:cubicBezTo>
                      <a:pt x="288887" y="463950"/>
                      <a:pt x="404235" y="505764"/>
                      <a:pt x="553777" y="505764"/>
                    </a:cubicBezTo>
                    <a:cubicBezTo>
                      <a:pt x="677697" y="505764"/>
                      <a:pt x="775329" y="469284"/>
                      <a:pt x="844099" y="397370"/>
                    </a:cubicBezTo>
                    <a:cubicBezTo>
                      <a:pt x="970877" y="264782"/>
                      <a:pt x="962781" y="51898"/>
                      <a:pt x="962685" y="49802"/>
                    </a:cubicBezTo>
                    <a:cubicBezTo>
                      <a:pt x="961542" y="23514"/>
                      <a:pt x="981831" y="1225"/>
                      <a:pt x="1008024" y="82"/>
                    </a:cubicBezTo>
                    <a:cubicBezTo>
                      <a:pt x="1034409" y="-1156"/>
                      <a:pt x="1056507" y="19037"/>
                      <a:pt x="1057840" y="45326"/>
                    </a:cubicBezTo>
                    <a:cubicBezTo>
                      <a:pt x="1058316" y="55613"/>
                      <a:pt x="1068413" y="300024"/>
                      <a:pt x="913441" y="462711"/>
                    </a:cubicBezTo>
                    <a:cubicBezTo>
                      <a:pt x="830478" y="549865"/>
                      <a:pt x="717226" y="596157"/>
                      <a:pt x="576637" y="600633"/>
                    </a:cubicBezTo>
                    <a:lnTo>
                      <a:pt x="576637" y="826566"/>
                    </a:lnTo>
                    <a:lnTo>
                      <a:pt x="855910" y="826566"/>
                    </a:lnTo>
                    <a:lnTo>
                      <a:pt x="855910" y="921816"/>
                    </a:lnTo>
                    <a:lnTo>
                      <a:pt x="202209" y="921816"/>
                    </a:lnTo>
                    <a:lnTo>
                      <a:pt x="202209" y="826661"/>
                    </a:lnTo>
                    <a:close/>
                  </a:path>
                </a:pathLst>
              </a:custGeom>
              <a:solidFill>
                <a:schemeClr val="bg1"/>
              </a:solidFill>
              <a:ln w="9525" cap="flat">
                <a:noFill/>
                <a:prstDash val="solid"/>
                <a:miter/>
              </a:ln>
            </p:spPr>
            <p:txBody>
              <a:bodyPr rtlCol="0" anchor="ctr"/>
              <a:lstStyle/>
              <a:p>
                <a:endParaRPr lang="en-US" sz="2400" b="0" i="0" dirty="0">
                  <a:latin typeface="Arial" panose="020B0604020202020204" pitchFamily="34" charset="0"/>
                </a:endParaRPr>
              </a:p>
            </p:txBody>
          </p:sp>
          <p:sp>
            <p:nvSpPr>
              <p:cNvPr id="15" name="Freeform 14">
                <a:extLst>
                  <a:ext uri="{FF2B5EF4-FFF2-40B4-BE49-F238E27FC236}">
                    <a16:creationId xmlns:a16="http://schemas.microsoft.com/office/drawing/2014/main" id="{85549E34-49F6-E8A7-A68A-B3EFE29CB5C2}"/>
                  </a:ext>
                </a:extLst>
              </p:cNvPr>
              <p:cNvSpPr/>
              <p:nvPr/>
            </p:nvSpPr>
            <p:spPr>
              <a:xfrm>
                <a:off x="3301745" y="2929985"/>
                <a:ext cx="601789" cy="927735"/>
              </a:xfrm>
              <a:custGeom>
                <a:avLst/>
                <a:gdLst>
                  <a:gd name="connsiteX0" fmla="*/ 300895 w 601789"/>
                  <a:gd name="connsiteY0" fmla="*/ 927735 h 927735"/>
                  <a:gd name="connsiteX1" fmla="*/ 601790 w 601789"/>
                  <a:gd name="connsiteY1" fmla="*/ 626840 h 927735"/>
                  <a:gd name="connsiteX2" fmla="*/ 601790 w 601789"/>
                  <a:gd name="connsiteY2" fmla="*/ 300895 h 927735"/>
                  <a:gd name="connsiteX3" fmla="*/ 300895 w 601789"/>
                  <a:gd name="connsiteY3" fmla="*/ 0 h 927735"/>
                  <a:gd name="connsiteX4" fmla="*/ 0 w 601789"/>
                  <a:gd name="connsiteY4" fmla="*/ 300895 h 927735"/>
                  <a:gd name="connsiteX5" fmla="*/ 0 w 601789"/>
                  <a:gd name="connsiteY5" fmla="*/ 626935 h 927735"/>
                  <a:gd name="connsiteX6" fmla="*/ 300895 w 601789"/>
                  <a:gd name="connsiteY6" fmla="*/ 927735 h 927735"/>
                  <a:gd name="connsiteX7" fmla="*/ 95250 w 601789"/>
                  <a:gd name="connsiteY7" fmla="*/ 300895 h 927735"/>
                  <a:gd name="connsiteX8" fmla="*/ 300895 w 601789"/>
                  <a:gd name="connsiteY8" fmla="*/ 95250 h 927735"/>
                  <a:gd name="connsiteX9" fmla="*/ 506540 w 601789"/>
                  <a:gd name="connsiteY9" fmla="*/ 300895 h 927735"/>
                  <a:gd name="connsiteX10" fmla="*/ 506540 w 601789"/>
                  <a:gd name="connsiteY10" fmla="*/ 626935 h 927735"/>
                  <a:gd name="connsiteX11" fmla="*/ 300895 w 601789"/>
                  <a:gd name="connsiteY11" fmla="*/ 832580 h 927735"/>
                  <a:gd name="connsiteX12" fmla="*/ 95250 w 601789"/>
                  <a:gd name="connsiteY12" fmla="*/ 626935 h 927735"/>
                  <a:gd name="connsiteX13" fmla="*/ 95250 w 601789"/>
                  <a:gd name="connsiteY13" fmla="*/ 300895 h 927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01789" h="927735">
                    <a:moveTo>
                      <a:pt x="300895" y="927735"/>
                    </a:moveTo>
                    <a:cubicBezTo>
                      <a:pt x="466820" y="927735"/>
                      <a:pt x="601790" y="792766"/>
                      <a:pt x="601790" y="626840"/>
                    </a:cubicBezTo>
                    <a:lnTo>
                      <a:pt x="601790" y="300895"/>
                    </a:lnTo>
                    <a:cubicBezTo>
                      <a:pt x="601790" y="134969"/>
                      <a:pt x="466820" y="0"/>
                      <a:pt x="300895" y="0"/>
                    </a:cubicBezTo>
                    <a:cubicBezTo>
                      <a:pt x="134969" y="0"/>
                      <a:pt x="0" y="134969"/>
                      <a:pt x="0" y="300895"/>
                    </a:cubicBezTo>
                    <a:lnTo>
                      <a:pt x="0" y="626935"/>
                    </a:lnTo>
                    <a:cubicBezTo>
                      <a:pt x="0" y="792766"/>
                      <a:pt x="134969" y="927735"/>
                      <a:pt x="300895" y="927735"/>
                    </a:cubicBezTo>
                    <a:close/>
                    <a:moveTo>
                      <a:pt x="95250" y="300895"/>
                    </a:moveTo>
                    <a:cubicBezTo>
                      <a:pt x="95250" y="187547"/>
                      <a:pt x="187452" y="95250"/>
                      <a:pt x="300895" y="95250"/>
                    </a:cubicBezTo>
                    <a:cubicBezTo>
                      <a:pt x="414338" y="95250"/>
                      <a:pt x="506540" y="187452"/>
                      <a:pt x="506540" y="300895"/>
                    </a:cubicBezTo>
                    <a:lnTo>
                      <a:pt x="506540" y="626935"/>
                    </a:lnTo>
                    <a:cubicBezTo>
                      <a:pt x="506540" y="740283"/>
                      <a:pt x="414338" y="832580"/>
                      <a:pt x="300895" y="832580"/>
                    </a:cubicBezTo>
                    <a:cubicBezTo>
                      <a:pt x="187452" y="832580"/>
                      <a:pt x="95250" y="740378"/>
                      <a:pt x="95250" y="626935"/>
                    </a:cubicBezTo>
                    <a:lnTo>
                      <a:pt x="95250" y="300895"/>
                    </a:lnTo>
                    <a:close/>
                  </a:path>
                </a:pathLst>
              </a:custGeom>
              <a:solidFill>
                <a:schemeClr val="bg1"/>
              </a:solidFill>
              <a:ln w="9525" cap="flat">
                <a:noFill/>
                <a:prstDash val="solid"/>
                <a:miter/>
              </a:ln>
            </p:spPr>
            <p:txBody>
              <a:bodyPr rtlCol="0" anchor="ctr"/>
              <a:lstStyle/>
              <a:p>
                <a:endParaRPr lang="en-US" sz="2400" b="0" i="0" dirty="0">
                  <a:latin typeface="Arial" panose="020B0604020202020204" pitchFamily="34" charset="0"/>
                </a:endParaRPr>
              </a:p>
            </p:txBody>
          </p:sp>
        </p:grpSp>
      </p:grpSp>
    </p:spTree>
    <p:extLst>
      <p:ext uri="{BB962C8B-B14F-4D97-AF65-F5344CB8AC3E}">
        <p14:creationId xmlns:p14="http://schemas.microsoft.com/office/powerpoint/2010/main" val="185276378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Live_Case Discuss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411482" y="1042417"/>
            <a:ext cx="10033687" cy="4590961"/>
          </a:xfrm>
        </p:spPr>
        <p:txBody>
          <a:bodyPr/>
          <a:lstStyle>
            <a:lvl1pPr>
              <a:defRPr>
                <a:solidFill>
                  <a:srgbClr val="002060"/>
                </a:solidFill>
              </a:defRPr>
            </a:lvl1pPr>
            <a:lvl2pPr>
              <a:defRPr>
                <a:solidFill>
                  <a:srgbClr val="002060"/>
                </a:solidFill>
              </a:defRPr>
            </a:lvl2pPr>
            <a:lvl3pPr>
              <a:defRPr>
                <a:solidFill>
                  <a:srgbClr val="002060"/>
                </a:solidFill>
              </a:defRPr>
            </a:lvl3pPr>
            <a:lvl4pPr>
              <a:defRPr>
                <a:solidFill>
                  <a:srgbClr val="002060"/>
                </a:solidFill>
              </a:defRPr>
            </a:lvl4pPr>
            <a:lvl5pPr>
              <a:defRPr>
                <a:solidFill>
                  <a:srgbClr val="00206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b="0" i="0">
                <a:latin typeface="Arial" panose="020B0604020202020204" pitchFamily="34" charset="0"/>
              </a:defRPr>
            </a:lvl1pPr>
          </a:lstStyle>
          <a:p>
            <a:pPr>
              <a:defRPr/>
            </a:pPr>
            <a:fld id="{77B2BB08-91EE-4162-BA79-6EBC5B91FEF9}" type="datetime1">
              <a:rPr lang="en-US" smtClean="0">
                <a:solidFill>
                  <a:prstClr val="black">
                    <a:tint val="75000"/>
                  </a:prstClr>
                </a:solidFill>
              </a:rPr>
              <a:t>7/10/24</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b="0" i="0">
                <a:latin typeface="Arial" panose="020B0604020202020204" pitchFamily="34" charset="0"/>
              </a:defRPr>
            </a:lvl1pPr>
          </a:lstStyle>
          <a:p>
            <a:pPr>
              <a:defRPr/>
            </a:pPr>
            <a:r>
              <a:rPr lang="en-US" dirty="0">
                <a:solidFill>
                  <a:prstClr val="black">
                    <a:tint val="75000"/>
                  </a:prstClr>
                </a:solidFill>
              </a:rPr>
              <a:t>Median duration of follow-up, 15.1 mo.       </a:t>
            </a:r>
            <a:r>
              <a:rPr lang="en-US" dirty="0" err="1">
                <a:solidFill>
                  <a:prstClr val="black">
                    <a:tint val="75000"/>
                  </a:prstClr>
                </a:solidFill>
              </a:rPr>
              <a:t>Bidard</a:t>
            </a:r>
            <a:r>
              <a:rPr lang="en-US" dirty="0">
                <a:solidFill>
                  <a:prstClr val="black">
                    <a:tint val="75000"/>
                  </a:prstClr>
                </a:solidFill>
              </a:rPr>
              <a:t> F,  et al. J Clin Oncol. 2022;40:3246-3256.</a:t>
            </a:r>
          </a:p>
        </p:txBody>
      </p:sp>
      <p:sp>
        <p:nvSpPr>
          <p:cNvPr id="6" name="Slide Number Placeholder 5"/>
          <p:cNvSpPr>
            <a:spLocks noGrp="1"/>
          </p:cNvSpPr>
          <p:nvPr>
            <p:ph type="sldNum" sz="quarter" idx="12"/>
          </p:nvPr>
        </p:nvSpPr>
        <p:spPr>
          <a:xfrm>
            <a:off x="8610600" y="6356364"/>
            <a:ext cx="2743200" cy="365125"/>
          </a:xfrm>
          <a:prstGeom prst="rect">
            <a:avLst/>
          </a:prstGeom>
        </p:spPr>
        <p:txBody>
          <a:bodyPr lIns="91428" tIns="45718" rIns="91428" bIns="45718"/>
          <a:lstStyle>
            <a:lvl1pPr>
              <a:defRPr b="0" i="0">
                <a:latin typeface="Arial" panose="020B0604020202020204" pitchFamily="34" charset="0"/>
              </a:defRPr>
            </a:lvl1pPr>
          </a:lstStyle>
          <a:p>
            <a:pPr>
              <a:defRPr/>
            </a:pPr>
            <a:fld id="{4DDC5C52-5206-2944-94A9-4E65DB9D6CFA}" type="slidenum">
              <a:rPr lang="en-US" smtClean="0">
                <a:solidFill>
                  <a:prstClr val="black"/>
                </a:solidFill>
              </a:rPr>
              <a:pPr>
                <a:defRPr/>
              </a:pPr>
              <a:t>‹#›</a:t>
            </a:fld>
            <a:endParaRPr lang="en-US" dirty="0">
              <a:solidFill>
                <a:prstClr val="black"/>
              </a:solidFill>
            </a:endParaRPr>
          </a:p>
        </p:txBody>
      </p:sp>
      <p:sp>
        <p:nvSpPr>
          <p:cNvPr id="7" name="Title 1">
            <a:extLst>
              <a:ext uri="{FF2B5EF4-FFF2-40B4-BE49-F238E27FC236}">
                <a16:creationId xmlns:a16="http://schemas.microsoft.com/office/drawing/2014/main" id="{41997FDF-B1A3-4066-AA4B-951793F95E43}"/>
              </a:ext>
            </a:extLst>
          </p:cNvPr>
          <p:cNvSpPr txBox="1">
            <a:spLocks/>
          </p:cNvSpPr>
          <p:nvPr userDrawn="1"/>
        </p:nvSpPr>
        <p:spPr>
          <a:xfrm>
            <a:off x="411480" y="320040"/>
            <a:ext cx="10030968" cy="658368"/>
          </a:xfrm>
          <a:prstGeom prst="rect">
            <a:avLst/>
          </a:prstGeom>
        </p:spPr>
        <p:txBody>
          <a:bodyPr vert="horz" lIns="91440" tIns="45719" rIns="91428" bIns="45719" rtlCol="0" anchor="ctr">
            <a:noAutofit/>
          </a:bodyPr>
          <a:lstStyle>
            <a:lvl1pPr algn="l" defTabSz="914264" rtl="0" eaLnBrk="1" latinLnBrk="0" hangingPunct="1">
              <a:lnSpc>
                <a:spcPct val="90000"/>
              </a:lnSpc>
              <a:spcBef>
                <a:spcPct val="0"/>
              </a:spcBef>
              <a:buNone/>
              <a:defRPr sz="2800" b="1" kern="1200">
                <a:solidFill>
                  <a:srgbClr val="002060"/>
                </a:solidFill>
                <a:latin typeface="Arial" panose="020B0604020202020204" pitchFamily="34" charset="0"/>
                <a:ea typeface="+mj-ea"/>
                <a:cs typeface="Arial" panose="020B0604020202020204" pitchFamily="34" charset="0"/>
              </a:defRPr>
            </a:lvl1pPr>
          </a:lstStyle>
          <a:p>
            <a:pPr marL="0" marR="0" lvl="0" indent="0" algn="l" defTabSz="914241" rtl="0" eaLnBrk="1" fontAlgn="auto" latinLnBrk="0" hangingPunct="1">
              <a:lnSpc>
                <a:spcPct val="90000"/>
              </a:lnSpc>
              <a:spcBef>
                <a:spcPct val="0"/>
              </a:spcBef>
              <a:spcAft>
                <a:spcPts val="0"/>
              </a:spcAft>
              <a:buClrTx/>
              <a:buSzTx/>
              <a:buFontTx/>
              <a:buNone/>
              <a:tabLst/>
              <a:defRPr/>
            </a:pPr>
            <a:r>
              <a:rPr kumimoji="0" lang="en-US" sz="4000" b="1" i="0" u="none" strike="noStrike" kern="1200" cap="none" spc="0" normalizeH="0" baseline="0" noProof="0" dirty="0">
                <a:ln>
                  <a:noFill/>
                </a:ln>
                <a:solidFill>
                  <a:srgbClr val="002060"/>
                </a:solidFill>
                <a:effectLst/>
                <a:uLnTx/>
                <a:uFillTx/>
                <a:latin typeface="Segoe UI" panose="020B0502040204020203" pitchFamily="34" charset="0"/>
                <a:ea typeface="+mj-ea"/>
                <a:cs typeface="Segoe UI" panose="020B0502040204020203" pitchFamily="34" charset="0"/>
              </a:rPr>
              <a:t>Case Discussion</a:t>
            </a:r>
          </a:p>
        </p:txBody>
      </p:sp>
      <p:grpSp>
        <p:nvGrpSpPr>
          <p:cNvPr id="14" name="Group 13">
            <a:extLst>
              <a:ext uri="{FF2B5EF4-FFF2-40B4-BE49-F238E27FC236}">
                <a16:creationId xmlns:a16="http://schemas.microsoft.com/office/drawing/2014/main" id="{0627C97E-3281-7E8C-ACAB-E78B084F5821}"/>
              </a:ext>
            </a:extLst>
          </p:cNvPr>
          <p:cNvGrpSpPr/>
          <p:nvPr userDrawn="1"/>
        </p:nvGrpSpPr>
        <p:grpSpPr>
          <a:xfrm>
            <a:off x="4335163" y="355867"/>
            <a:ext cx="581580" cy="581580"/>
            <a:chOff x="3379138" y="2588175"/>
            <a:chExt cx="2133692" cy="2133692"/>
          </a:xfrm>
        </p:grpSpPr>
        <p:sp>
          <p:nvSpPr>
            <p:cNvPr id="16" name="Oval 15">
              <a:extLst>
                <a:ext uri="{FF2B5EF4-FFF2-40B4-BE49-F238E27FC236}">
                  <a16:creationId xmlns:a16="http://schemas.microsoft.com/office/drawing/2014/main" id="{A6DE2AE9-0E3E-7AB9-CBE1-46CA0C708507}"/>
                </a:ext>
              </a:extLst>
            </p:cNvPr>
            <p:cNvSpPr/>
            <p:nvPr userDrawn="1"/>
          </p:nvSpPr>
          <p:spPr>
            <a:xfrm>
              <a:off x="3379138" y="2588175"/>
              <a:ext cx="2133692" cy="2133692"/>
            </a:xfrm>
            <a:prstGeom prst="ellipse">
              <a:avLst/>
            </a:prstGeom>
            <a:solidFill>
              <a:srgbClr val="F29E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0" i="0" dirty="0">
                <a:latin typeface="Arial" panose="020B0604020202020204" pitchFamily="34" charset="0"/>
              </a:endParaRPr>
            </a:p>
          </p:txBody>
        </p:sp>
        <p:grpSp>
          <p:nvGrpSpPr>
            <p:cNvPr id="17" name="Graphic 8">
              <a:extLst>
                <a:ext uri="{FF2B5EF4-FFF2-40B4-BE49-F238E27FC236}">
                  <a16:creationId xmlns:a16="http://schemas.microsoft.com/office/drawing/2014/main" id="{FF0020DE-3B57-5CA3-556E-EBAD84BFCDA2}"/>
                </a:ext>
              </a:extLst>
            </p:cNvPr>
            <p:cNvGrpSpPr/>
            <p:nvPr/>
          </p:nvGrpSpPr>
          <p:grpSpPr>
            <a:xfrm>
              <a:off x="3531476" y="2933744"/>
              <a:ext cx="1693639" cy="1353553"/>
              <a:chOff x="5197697" y="2933744"/>
              <a:chExt cx="1693639" cy="1353553"/>
            </a:xfrm>
            <a:solidFill>
              <a:schemeClr val="bg1"/>
            </a:solidFill>
          </p:grpSpPr>
          <p:sp>
            <p:nvSpPr>
              <p:cNvPr id="18" name="Freeform 17">
                <a:extLst>
                  <a:ext uri="{FF2B5EF4-FFF2-40B4-BE49-F238E27FC236}">
                    <a16:creationId xmlns:a16="http://schemas.microsoft.com/office/drawing/2014/main" id="{F72B0413-C2FC-ABFC-9501-BA55A6B7B196}"/>
                  </a:ext>
                </a:extLst>
              </p:cNvPr>
              <p:cNvSpPr/>
              <p:nvPr/>
            </p:nvSpPr>
            <p:spPr>
              <a:xfrm>
                <a:off x="5809913" y="3272739"/>
                <a:ext cx="1081423" cy="1014558"/>
              </a:xfrm>
              <a:custGeom>
                <a:avLst/>
                <a:gdLst>
                  <a:gd name="connsiteX0" fmla="*/ 713949 w 1081423"/>
                  <a:gd name="connsiteY0" fmla="*/ 888162 h 1014558"/>
                  <a:gd name="connsiteX1" fmla="*/ 572598 w 1081423"/>
                  <a:gd name="connsiteY1" fmla="*/ 941978 h 1014558"/>
                  <a:gd name="connsiteX2" fmla="*/ 9957 w 1081423"/>
                  <a:gd name="connsiteY2" fmla="*/ 572598 h 1014558"/>
                  <a:gd name="connsiteX3" fmla="*/ 379336 w 1081423"/>
                  <a:gd name="connsiteY3" fmla="*/ 9957 h 1014558"/>
                  <a:gd name="connsiteX4" fmla="*/ 379336 w 1081423"/>
                  <a:gd name="connsiteY4" fmla="*/ 9957 h 1014558"/>
                  <a:gd name="connsiteX5" fmla="*/ 941978 w 1081423"/>
                  <a:gd name="connsiteY5" fmla="*/ 379336 h 1014558"/>
                  <a:gd name="connsiteX6" fmla="*/ 917118 w 1081423"/>
                  <a:gd name="connsiteY6" fmla="*/ 654609 h 1014558"/>
                  <a:gd name="connsiteX7" fmla="*/ 1081424 w 1081423"/>
                  <a:gd name="connsiteY7" fmla="*/ 934168 h 1014558"/>
                  <a:gd name="connsiteX8" fmla="*/ 1017320 w 1081423"/>
                  <a:gd name="connsiteY8" fmla="*/ 1014558 h 1014558"/>
                  <a:gd name="connsiteX9" fmla="*/ 713949 w 1081423"/>
                  <a:gd name="connsiteY9" fmla="*/ 888162 h 1014558"/>
                  <a:gd name="connsiteX10" fmla="*/ 398672 w 1081423"/>
                  <a:gd name="connsiteY10" fmla="*/ 103302 h 1014558"/>
                  <a:gd name="connsiteX11" fmla="*/ 103206 w 1081423"/>
                  <a:gd name="connsiteY11" fmla="*/ 553358 h 1014558"/>
                  <a:gd name="connsiteX12" fmla="*/ 553262 w 1081423"/>
                  <a:gd name="connsiteY12" fmla="*/ 848823 h 1014558"/>
                  <a:gd name="connsiteX13" fmla="*/ 684993 w 1081423"/>
                  <a:gd name="connsiteY13" fmla="*/ 794245 h 1014558"/>
                  <a:gd name="connsiteX14" fmla="*/ 707568 w 1081423"/>
                  <a:gd name="connsiteY14" fmla="*/ 779386 h 1014558"/>
                  <a:gd name="connsiteX15" fmla="*/ 948074 w 1081423"/>
                  <a:gd name="connsiteY15" fmla="*/ 895305 h 1014558"/>
                  <a:gd name="connsiteX16" fmla="*/ 809961 w 1081423"/>
                  <a:gd name="connsiteY16" fmla="*/ 660324 h 1014558"/>
                  <a:gd name="connsiteX17" fmla="*/ 820629 w 1081423"/>
                  <a:gd name="connsiteY17" fmla="*/ 637559 h 1014558"/>
                  <a:gd name="connsiteX18" fmla="*/ 848633 w 1081423"/>
                  <a:gd name="connsiteY18" fmla="*/ 398767 h 1014558"/>
                  <a:gd name="connsiteX19" fmla="*/ 476015 w 1081423"/>
                  <a:gd name="connsiteY19" fmla="*/ 95301 h 1014558"/>
                  <a:gd name="connsiteX20" fmla="*/ 398672 w 1081423"/>
                  <a:gd name="connsiteY20" fmla="*/ 103302 h 1014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081423" h="1014558">
                    <a:moveTo>
                      <a:pt x="713949" y="888162"/>
                    </a:moveTo>
                    <a:cubicBezTo>
                      <a:pt x="670039" y="913593"/>
                      <a:pt x="622604" y="931691"/>
                      <a:pt x="572598" y="941978"/>
                    </a:cubicBezTo>
                    <a:cubicBezTo>
                      <a:pt x="315614" y="995222"/>
                      <a:pt x="63296" y="829583"/>
                      <a:pt x="9957" y="572598"/>
                    </a:cubicBezTo>
                    <a:cubicBezTo>
                      <a:pt x="-43288" y="315614"/>
                      <a:pt x="122352" y="63297"/>
                      <a:pt x="379336" y="9957"/>
                    </a:cubicBezTo>
                    <a:lnTo>
                      <a:pt x="379336" y="9957"/>
                    </a:lnTo>
                    <a:cubicBezTo>
                      <a:pt x="636225" y="-43288"/>
                      <a:pt x="888638" y="122352"/>
                      <a:pt x="941978" y="379336"/>
                    </a:cubicBezTo>
                    <a:cubicBezTo>
                      <a:pt x="961314" y="472586"/>
                      <a:pt x="952646" y="567169"/>
                      <a:pt x="917118" y="654609"/>
                    </a:cubicBezTo>
                    <a:lnTo>
                      <a:pt x="1081424" y="934168"/>
                    </a:lnTo>
                    <a:lnTo>
                      <a:pt x="1017320" y="1014558"/>
                    </a:lnTo>
                    <a:lnTo>
                      <a:pt x="713949" y="888162"/>
                    </a:lnTo>
                    <a:close/>
                    <a:moveTo>
                      <a:pt x="398672" y="103302"/>
                    </a:moveTo>
                    <a:cubicBezTo>
                      <a:pt x="193122" y="145878"/>
                      <a:pt x="60629" y="347808"/>
                      <a:pt x="103206" y="553358"/>
                    </a:cubicBezTo>
                    <a:cubicBezTo>
                      <a:pt x="145783" y="758907"/>
                      <a:pt x="347713" y="891400"/>
                      <a:pt x="553262" y="848823"/>
                    </a:cubicBezTo>
                    <a:cubicBezTo>
                      <a:pt x="600411" y="839013"/>
                      <a:pt x="644798" y="820629"/>
                      <a:pt x="684993" y="794245"/>
                    </a:cubicBezTo>
                    <a:lnTo>
                      <a:pt x="707568" y="779386"/>
                    </a:lnTo>
                    <a:lnTo>
                      <a:pt x="948074" y="895305"/>
                    </a:lnTo>
                    <a:lnTo>
                      <a:pt x="809961" y="660324"/>
                    </a:lnTo>
                    <a:lnTo>
                      <a:pt x="820629" y="637559"/>
                    </a:lnTo>
                    <a:cubicBezTo>
                      <a:pt x="855872" y="562597"/>
                      <a:pt x="865492" y="480015"/>
                      <a:pt x="848633" y="398767"/>
                    </a:cubicBezTo>
                    <a:cubicBezTo>
                      <a:pt x="811390" y="219221"/>
                      <a:pt x="652608" y="95301"/>
                      <a:pt x="476015" y="95301"/>
                    </a:cubicBezTo>
                    <a:cubicBezTo>
                      <a:pt x="450583" y="95301"/>
                      <a:pt x="424675" y="97872"/>
                      <a:pt x="398672" y="103302"/>
                    </a:cubicBezTo>
                    <a:close/>
                  </a:path>
                </a:pathLst>
              </a:custGeom>
              <a:grpFill/>
              <a:ln w="9525" cap="flat">
                <a:noFill/>
                <a:prstDash val="solid"/>
                <a:miter/>
              </a:ln>
            </p:spPr>
            <p:txBody>
              <a:bodyPr rtlCol="0" anchor="ctr"/>
              <a:lstStyle/>
              <a:p>
                <a:endParaRPr lang="en-US" sz="2400" b="0" i="0" dirty="0">
                  <a:latin typeface="Arial" panose="020B0604020202020204" pitchFamily="34" charset="0"/>
                </a:endParaRPr>
              </a:p>
            </p:txBody>
          </p:sp>
          <p:sp>
            <p:nvSpPr>
              <p:cNvPr id="19" name="Freeform 18">
                <a:extLst>
                  <a:ext uri="{FF2B5EF4-FFF2-40B4-BE49-F238E27FC236}">
                    <a16:creationId xmlns:a16="http://schemas.microsoft.com/office/drawing/2014/main" id="{E4B31554-4EC6-9479-2EB2-186B8AD9FEA7}"/>
                  </a:ext>
                </a:extLst>
              </p:cNvPr>
              <p:cNvSpPr/>
              <p:nvPr/>
            </p:nvSpPr>
            <p:spPr>
              <a:xfrm>
                <a:off x="5197697" y="2933744"/>
                <a:ext cx="1063085" cy="1033417"/>
              </a:xfrm>
              <a:custGeom>
                <a:avLst/>
                <a:gdLst>
                  <a:gd name="connsiteX0" fmla="*/ 545973 w 1063085"/>
                  <a:gd name="connsiteY0" fmla="*/ 848823 h 1033417"/>
                  <a:gd name="connsiteX1" fmla="*/ 414242 w 1063085"/>
                  <a:gd name="connsiteY1" fmla="*/ 794245 h 1033417"/>
                  <a:gd name="connsiteX2" fmla="*/ 391668 w 1063085"/>
                  <a:gd name="connsiteY2" fmla="*/ 779386 h 1033417"/>
                  <a:gd name="connsiteX3" fmla="*/ 151162 w 1063085"/>
                  <a:gd name="connsiteY3" fmla="*/ 895305 h 1033417"/>
                  <a:gd name="connsiteX4" fmla="*/ 289274 w 1063085"/>
                  <a:gd name="connsiteY4" fmla="*/ 660324 h 1033417"/>
                  <a:gd name="connsiteX5" fmla="*/ 278606 w 1063085"/>
                  <a:gd name="connsiteY5" fmla="*/ 637559 h 1033417"/>
                  <a:gd name="connsiteX6" fmla="*/ 250603 w 1063085"/>
                  <a:gd name="connsiteY6" fmla="*/ 398767 h 1033417"/>
                  <a:gd name="connsiteX7" fmla="*/ 623221 w 1063085"/>
                  <a:gd name="connsiteY7" fmla="*/ 95301 h 1033417"/>
                  <a:gd name="connsiteX8" fmla="*/ 700564 w 1063085"/>
                  <a:gd name="connsiteY8" fmla="*/ 103302 h 1033417"/>
                  <a:gd name="connsiteX9" fmla="*/ 964978 w 1063085"/>
                  <a:gd name="connsiteY9" fmla="*/ 308756 h 1033417"/>
                  <a:gd name="connsiteX10" fmla="*/ 1063085 w 1063085"/>
                  <a:gd name="connsiteY10" fmla="*/ 294469 h 1033417"/>
                  <a:gd name="connsiteX11" fmla="*/ 719995 w 1063085"/>
                  <a:gd name="connsiteY11" fmla="*/ 9957 h 1033417"/>
                  <a:gd name="connsiteX12" fmla="*/ 157353 w 1063085"/>
                  <a:gd name="connsiteY12" fmla="*/ 379336 h 1033417"/>
                  <a:gd name="connsiteX13" fmla="*/ 182213 w 1063085"/>
                  <a:gd name="connsiteY13" fmla="*/ 654609 h 1033417"/>
                  <a:gd name="connsiteX14" fmla="*/ 0 w 1063085"/>
                  <a:gd name="connsiteY14" fmla="*/ 964647 h 1033417"/>
                  <a:gd name="connsiteX15" fmla="*/ 50959 w 1063085"/>
                  <a:gd name="connsiteY15" fmla="*/ 1033418 h 1033417"/>
                  <a:gd name="connsiteX16" fmla="*/ 385381 w 1063085"/>
                  <a:gd name="connsiteY16" fmla="*/ 888162 h 1033417"/>
                  <a:gd name="connsiteX17" fmla="*/ 526732 w 1063085"/>
                  <a:gd name="connsiteY17" fmla="*/ 941978 h 1033417"/>
                  <a:gd name="connsiteX18" fmla="*/ 588550 w 1063085"/>
                  <a:gd name="connsiteY18" fmla="*/ 950455 h 1033417"/>
                  <a:gd name="connsiteX19" fmla="*/ 571595 w 1063085"/>
                  <a:gd name="connsiteY19" fmla="*/ 852919 h 1033417"/>
                  <a:gd name="connsiteX20" fmla="*/ 545973 w 1063085"/>
                  <a:gd name="connsiteY20" fmla="*/ 848823 h 1033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063085" h="1033417">
                    <a:moveTo>
                      <a:pt x="545973" y="848823"/>
                    </a:moveTo>
                    <a:cubicBezTo>
                      <a:pt x="498824" y="839013"/>
                      <a:pt x="454438" y="820629"/>
                      <a:pt x="414242" y="794245"/>
                    </a:cubicBezTo>
                    <a:lnTo>
                      <a:pt x="391668" y="779386"/>
                    </a:lnTo>
                    <a:lnTo>
                      <a:pt x="151162" y="895305"/>
                    </a:lnTo>
                    <a:lnTo>
                      <a:pt x="289274" y="660324"/>
                    </a:lnTo>
                    <a:lnTo>
                      <a:pt x="278606" y="637559"/>
                    </a:lnTo>
                    <a:cubicBezTo>
                      <a:pt x="243364" y="562597"/>
                      <a:pt x="233744" y="480015"/>
                      <a:pt x="250603" y="398767"/>
                    </a:cubicBezTo>
                    <a:cubicBezTo>
                      <a:pt x="287846" y="219221"/>
                      <a:pt x="446627" y="95301"/>
                      <a:pt x="623221" y="95301"/>
                    </a:cubicBezTo>
                    <a:cubicBezTo>
                      <a:pt x="648748" y="95301"/>
                      <a:pt x="674656" y="97872"/>
                      <a:pt x="700564" y="103302"/>
                    </a:cubicBezTo>
                    <a:cubicBezTo>
                      <a:pt x="820103" y="128067"/>
                      <a:pt x="914876" y="206838"/>
                      <a:pt x="964978" y="308756"/>
                    </a:cubicBezTo>
                    <a:cubicBezTo>
                      <a:pt x="996601" y="301040"/>
                      <a:pt x="1029367" y="296088"/>
                      <a:pt x="1063085" y="294469"/>
                    </a:cubicBezTo>
                    <a:cubicBezTo>
                      <a:pt x="1004697" y="153689"/>
                      <a:pt x="880110" y="43199"/>
                      <a:pt x="719995" y="9957"/>
                    </a:cubicBezTo>
                    <a:cubicBezTo>
                      <a:pt x="463105" y="-43288"/>
                      <a:pt x="210693" y="122352"/>
                      <a:pt x="157353" y="379336"/>
                    </a:cubicBezTo>
                    <a:cubicBezTo>
                      <a:pt x="138017" y="472586"/>
                      <a:pt x="146685" y="567169"/>
                      <a:pt x="182213" y="654609"/>
                    </a:cubicBezTo>
                    <a:lnTo>
                      <a:pt x="0" y="964647"/>
                    </a:lnTo>
                    <a:lnTo>
                      <a:pt x="50959" y="1033418"/>
                    </a:lnTo>
                    <a:lnTo>
                      <a:pt x="385381" y="888162"/>
                    </a:lnTo>
                    <a:cubicBezTo>
                      <a:pt x="429292" y="913594"/>
                      <a:pt x="476726" y="931691"/>
                      <a:pt x="526732" y="941978"/>
                    </a:cubicBezTo>
                    <a:cubicBezTo>
                      <a:pt x="547402" y="946264"/>
                      <a:pt x="567976" y="949027"/>
                      <a:pt x="588550" y="950455"/>
                    </a:cubicBezTo>
                    <a:cubicBezTo>
                      <a:pt x="579882" y="919023"/>
                      <a:pt x="574167" y="886447"/>
                      <a:pt x="571595" y="852919"/>
                    </a:cubicBezTo>
                    <a:cubicBezTo>
                      <a:pt x="562928" y="851967"/>
                      <a:pt x="554450" y="850633"/>
                      <a:pt x="545973" y="848823"/>
                    </a:cubicBezTo>
                    <a:close/>
                  </a:path>
                </a:pathLst>
              </a:custGeom>
              <a:grpFill/>
              <a:ln w="9525" cap="flat">
                <a:noFill/>
                <a:prstDash val="solid"/>
                <a:miter/>
              </a:ln>
            </p:spPr>
            <p:txBody>
              <a:bodyPr rtlCol="0" anchor="ctr"/>
              <a:lstStyle/>
              <a:p>
                <a:endParaRPr lang="en-US" sz="2400" b="0" i="0" dirty="0">
                  <a:latin typeface="Arial" panose="020B0604020202020204" pitchFamily="34" charset="0"/>
                </a:endParaRPr>
              </a:p>
            </p:txBody>
          </p:sp>
        </p:grpSp>
      </p:grpSp>
    </p:spTree>
    <p:extLst>
      <p:ext uri="{BB962C8B-B14F-4D97-AF65-F5344CB8AC3E}">
        <p14:creationId xmlns:p14="http://schemas.microsoft.com/office/powerpoint/2010/main" val="306884151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2_Polling Q">
    <p:spTree>
      <p:nvGrpSpPr>
        <p:cNvPr id="1" name=""/>
        <p:cNvGrpSpPr/>
        <p:nvPr/>
      </p:nvGrpSpPr>
      <p:grpSpPr>
        <a:xfrm>
          <a:off x="0" y="0"/>
          <a:ext cx="0" cy="0"/>
          <a:chOff x="0" y="0"/>
          <a:chExt cx="0" cy="0"/>
        </a:xfrm>
      </p:grpSpPr>
      <p:sp>
        <p:nvSpPr>
          <p:cNvPr id="3" name="Content Placeholder 2"/>
          <p:cNvSpPr>
            <a:spLocks noGrp="1"/>
          </p:cNvSpPr>
          <p:nvPr>
            <p:ph idx="1"/>
          </p:nvPr>
        </p:nvSpPr>
        <p:spPr>
          <a:xfrm>
            <a:off x="411482" y="1042418"/>
            <a:ext cx="10033687" cy="4588079"/>
          </a:xfrm>
        </p:spPr>
        <p:txBody>
          <a:bodyPr/>
          <a:lstStyle>
            <a:lvl1pPr>
              <a:defRPr>
                <a:solidFill>
                  <a:srgbClr val="002060"/>
                </a:solidFill>
              </a:defRPr>
            </a:lvl1pPr>
            <a:lvl2pPr>
              <a:defRPr>
                <a:solidFill>
                  <a:srgbClr val="002060"/>
                </a:solidFill>
              </a:defRPr>
            </a:lvl2pPr>
            <a:lvl3pPr>
              <a:defRPr>
                <a:solidFill>
                  <a:srgbClr val="002060"/>
                </a:solidFill>
              </a:defRPr>
            </a:lvl3pPr>
            <a:lvl4pPr>
              <a:defRPr>
                <a:solidFill>
                  <a:srgbClr val="002060"/>
                </a:solidFill>
              </a:defRPr>
            </a:lvl4pPr>
            <a:lvl5pPr>
              <a:defRPr>
                <a:solidFill>
                  <a:srgbClr val="00206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b="0" i="0">
                <a:latin typeface="Arial" panose="020B0604020202020204" pitchFamily="34" charset="0"/>
              </a:defRPr>
            </a:lvl1pPr>
          </a:lstStyle>
          <a:p>
            <a:pPr>
              <a:defRPr/>
            </a:pPr>
            <a:fld id="{24CDA1AD-AABC-45A0-8617-33AA9A7AB1AE}" type="datetime1">
              <a:rPr lang="en-US" smtClean="0">
                <a:solidFill>
                  <a:prstClr val="black">
                    <a:tint val="75000"/>
                  </a:prstClr>
                </a:solidFill>
              </a:rPr>
              <a:t>7/10/24</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b="0" i="0">
                <a:latin typeface="Arial" panose="020B0604020202020204" pitchFamily="34" charset="0"/>
              </a:defRPr>
            </a:lvl1pPr>
          </a:lstStyle>
          <a:p>
            <a:pPr>
              <a:defRPr/>
            </a:pPr>
            <a:r>
              <a:rPr lang="en-US" dirty="0">
                <a:solidFill>
                  <a:prstClr val="black">
                    <a:tint val="75000"/>
                  </a:prstClr>
                </a:solidFill>
              </a:rPr>
              <a:t>Median duration of follow-up, 15.1 mo.       </a:t>
            </a:r>
            <a:r>
              <a:rPr lang="en-US" dirty="0" err="1">
                <a:solidFill>
                  <a:prstClr val="black">
                    <a:tint val="75000"/>
                  </a:prstClr>
                </a:solidFill>
              </a:rPr>
              <a:t>Bidard</a:t>
            </a:r>
            <a:r>
              <a:rPr lang="en-US" dirty="0">
                <a:solidFill>
                  <a:prstClr val="black">
                    <a:tint val="75000"/>
                  </a:prstClr>
                </a:solidFill>
              </a:rPr>
              <a:t> F,  et al. J Clin Oncol. 2022;40:3246-3256.</a:t>
            </a:r>
          </a:p>
        </p:txBody>
      </p:sp>
      <p:sp>
        <p:nvSpPr>
          <p:cNvPr id="6" name="Slide Number Placeholder 5"/>
          <p:cNvSpPr>
            <a:spLocks noGrp="1"/>
          </p:cNvSpPr>
          <p:nvPr>
            <p:ph type="sldNum" sz="quarter" idx="12"/>
          </p:nvPr>
        </p:nvSpPr>
        <p:spPr>
          <a:xfrm>
            <a:off x="8610600" y="6356364"/>
            <a:ext cx="2743200" cy="365125"/>
          </a:xfrm>
          <a:prstGeom prst="rect">
            <a:avLst/>
          </a:prstGeom>
        </p:spPr>
        <p:txBody>
          <a:bodyPr lIns="91428" tIns="45718" rIns="91428" bIns="45718"/>
          <a:lstStyle>
            <a:lvl1pPr>
              <a:defRPr b="0" i="0">
                <a:latin typeface="Arial" panose="020B0604020202020204" pitchFamily="34" charset="0"/>
              </a:defRPr>
            </a:lvl1pPr>
          </a:lstStyle>
          <a:p>
            <a:pPr>
              <a:defRPr/>
            </a:pPr>
            <a:fld id="{4DDC5C52-5206-2944-94A9-4E65DB9D6CFA}" type="slidenum">
              <a:rPr lang="en-US" smtClean="0">
                <a:solidFill>
                  <a:prstClr val="black"/>
                </a:solidFill>
              </a:rPr>
              <a:pPr>
                <a:defRPr/>
              </a:pPr>
              <a:t>‹#›</a:t>
            </a:fld>
            <a:endParaRPr lang="en-US" dirty="0">
              <a:solidFill>
                <a:prstClr val="black"/>
              </a:solidFill>
            </a:endParaRPr>
          </a:p>
        </p:txBody>
      </p:sp>
      <p:grpSp>
        <p:nvGrpSpPr>
          <p:cNvPr id="2" name="Group 1">
            <a:extLst>
              <a:ext uri="{FF2B5EF4-FFF2-40B4-BE49-F238E27FC236}">
                <a16:creationId xmlns:a16="http://schemas.microsoft.com/office/drawing/2014/main" id="{588EB921-1D33-55FA-37EB-BC678EAD2BF2}"/>
              </a:ext>
            </a:extLst>
          </p:cNvPr>
          <p:cNvGrpSpPr/>
          <p:nvPr userDrawn="1"/>
        </p:nvGrpSpPr>
        <p:grpSpPr>
          <a:xfrm>
            <a:off x="4592054" y="355867"/>
            <a:ext cx="581580" cy="581580"/>
            <a:chOff x="3379138" y="2588175"/>
            <a:chExt cx="2133692" cy="2133692"/>
          </a:xfrm>
        </p:grpSpPr>
        <p:sp>
          <p:nvSpPr>
            <p:cNvPr id="8" name="Oval 7">
              <a:extLst>
                <a:ext uri="{FF2B5EF4-FFF2-40B4-BE49-F238E27FC236}">
                  <a16:creationId xmlns:a16="http://schemas.microsoft.com/office/drawing/2014/main" id="{F4C8193E-007C-F32E-083A-643B5E7B51F7}"/>
                </a:ext>
              </a:extLst>
            </p:cNvPr>
            <p:cNvSpPr/>
            <p:nvPr userDrawn="1"/>
          </p:nvSpPr>
          <p:spPr>
            <a:xfrm>
              <a:off x="3379138" y="2588175"/>
              <a:ext cx="2133692" cy="2133692"/>
            </a:xfrm>
            <a:prstGeom prst="ellipse">
              <a:avLst/>
            </a:prstGeom>
            <a:solidFill>
              <a:srgbClr val="F29E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0" i="0" dirty="0">
                <a:latin typeface="Arial" panose="020B0604020202020204" pitchFamily="34" charset="0"/>
              </a:endParaRPr>
            </a:p>
          </p:txBody>
        </p:sp>
        <p:grpSp>
          <p:nvGrpSpPr>
            <p:cNvPr id="9" name="Graphic 8">
              <a:extLst>
                <a:ext uri="{FF2B5EF4-FFF2-40B4-BE49-F238E27FC236}">
                  <a16:creationId xmlns:a16="http://schemas.microsoft.com/office/drawing/2014/main" id="{A76CB26C-FF2A-0A33-8D47-167983217357}"/>
                </a:ext>
              </a:extLst>
            </p:cNvPr>
            <p:cNvGrpSpPr/>
            <p:nvPr/>
          </p:nvGrpSpPr>
          <p:grpSpPr>
            <a:xfrm>
              <a:off x="3724290" y="3048761"/>
              <a:ext cx="1435704" cy="1252326"/>
              <a:chOff x="7888223" y="3048761"/>
              <a:chExt cx="1435704" cy="1252326"/>
            </a:xfrm>
            <a:solidFill>
              <a:srgbClr val="F29E30"/>
            </a:solidFill>
          </p:grpSpPr>
          <p:sp>
            <p:nvSpPr>
              <p:cNvPr id="10" name="Freeform 9">
                <a:extLst>
                  <a:ext uri="{FF2B5EF4-FFF2-40B4-BE49-F238E27FC236}">
                    <a16:creationId xmlns:a16="http://schemas.microsoft.com/office/drawing/2014/main" id="{CFD863DE-FB9F-49CD-4AD6-86D4E08EEAC5}"/>
                  </a:ext>
                </a:extLst>
              </p:cNvPr>
              <p:cNvSpPr/>
              <p:nvPr/>
            </p:nvSpPr>
            <p:spPr>
              <a:xfrm>
                <a:off x="7888223" y="3582352"/>
                <a:ext cx="108863" cy="716660"/>
              </a:xfrm>
              <a:custGeom>
                <a:avLst/>
                <a:gdLst>
                  <a:gd name="connsiteX0" fmla="*/ 108585 w 108863"/>
                  <a:gd name="connsiteY0" fmla="*/ 716661 h 716660"/>
                  <a:gd name="connsiteX1" fmla="*/ 108585 w 108863"/>
                  <a:gd name="connsiteY1" fmla="*/ 54292 h 716660"/>
                  <a:gd name="connsiteX2" fmla="*/ 54293 w 108863"/>
                  <a:gd name="connsiteY2" fmla="*/ 0 h 716660"/>
                  <a:gd name="connsiteX3" fmla="*/ 0 w 108863"/>
                  <a:gd name="connsiteY3" fmla="*/ 54292 h 716660"/>
                  <a:gd name="connsiteX4" fmla="*/ 0 w 108863"/>
                  <a:gd name="connsiteY4" fmla="*/ 716661 h 716660"/>
                  <a:gd name="connsiteX5" fmla="*/ 108585 w 108863"/>
                  <a:gd name="connsiteY5" fmla="*/ 716661 h 716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8863" h="716660">
                    <a:moveTo>
                      <a:pt x="108585" y="716661"/>
                    </a:moveTo>
                    <a:lnTo>
                      <a:pt x="108585" y="54292"/>
                    </a:lnTo>
                    <a:cubicBezTo>
                      <a:pt x="108585" y="24289"/>
                      <a:pt x="84297" y="0"/>
                      <a:pt x="54293" y="0"/>
                    </a:cubicBezTo>
                    <a:cubicBezTo>
                      <a:pt x="24289" y="0"/>
                      <a:pt x="0" y="24289"/>
                      <a:pt x="0" y="54292"/>
                    </a:cubicBezTo>
                    <a:lnTo>
                      <a:pt x="0" y="716661"/>
                    </a:lnTo>
                    <a:cubicBezTo>
                      <a:pt x="-95" y="716661"/>
                      <a:pt x="115253" y="709994"/>
                      <a:pt x="108585" y="716661"/>
                    </a:cubicBezTo>
                    <a:close/>
                  </a:path>
                </a:pathLst>
              </a:custGeom>
              <a:solidFill>
                <a:schemeClr val="bg1"/>
              </a:solidFill>
              <a:ln w="9525" cap="flat">
                <a:noFill/>
                <a:prstDash val="solid"/>
                <a:miter/>
              </a:ln>
            </p:spPr>
            <p:txBody>
              <a:bodyPr rtlCol="0" anchor="ctr"/>
              <a:lstStyle/>
              <a:p>
                <a:endParaRPr lang="en-US" sz="2400" b="0" i="0" dirty="0">
                  <a:latin typeface="Arial" panose="020B0604020202020204" pitchFamily="34" charset="0"/>
                </a:endParaRPr>
              </a:p>
            </p:txBody>
          </p:sp>
          <p:sp>
            <p:nvSpPr>
              <p:cNvPr id="11" name="Freeform 10">
                <a:extLst>
                  <a:ext uri="{FF2B5EF4-FFF2-40B4-BE49-F238E27FC236}">
                    <a16:creationId xmlns:a16="http://schemas.microsoft.com/office/drawing/2014/main" id="{CEB8871E-2F6F-E2EF-4D07-21BEBFDD2D2A}"/>
                  </a:ext>
                </a:extLst>
              </p:cNvPr>
              <p:cNvSpPr/>
              <p:nvPr/>
            </p:nvSpPr>
            <p:spPr>
              <a:xfrm>
                <a:off x="8220075" y="3306317"/>
                <a:ext cx="108585" cy="992695"/>
              </a:xfrm>
              <a:custGeom>
                <a:avLst/>
                <a:gdLst>
                  <a:gd name="connsiteX0" fmla="*/ 108585 w 108585"/>
                  <a:gd name="connsiteY0" fmla="*/ 992696 h 992695"/>
                  <a:gd name="connsiteX1" fmla="*/ 108585 w 108585"/>
                  <a:gd name="connsiteY1" fmla="*/ 54293 h 992695"/>
                  <a:gd name="connsiteX2" fmla="*/ 54293 w 108585"/>
                  <a:gd name="connsiteY2" fmla="*/ 0 h 992695"/>
                  <a:gd name="connsiteX3" fmla="*/ 0 w 108585"/>
                  <a:gd name="connsiteY3" fmla="*/ 54293 h 992695"/>
                  <a:gd name="connsiteX4" fmla="*/ 0 w 108585"/>
                  <a:gd name="connsiteY4" fmla="*/ 992696 h 992695"/>
                  <a:gd name="connsiteX5" fmla="*/ 108585 w 108585"/>
                  <a:gd name="connsiteY5" fmla="*/ 992696 h 992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8585" h="992695">
                    <a:moveTo>
                      <a:pt x="108585" y="992696"/>
                    </a:moveTo>
                    <a:lnTo>
                      <a:pt x="108585" y="54293"/>
                    </a:lnTo>
                    <a:cubicBezTo>
                      <a:pt x="108585" y="24289"/>
                      <a:pt x="84296" y="0"/>
                      <a:pt x="54293" y="0"/>
                    </a:cubicBezTo>
                    <a:cubicBezTo>
                      <a:pt x="24289" y="0"/>
                      <a:pt x="0" y="24289"/>
                      <a:pt x="0" y="54293"/>
                    </a:cubicBezTo>
                    <a:lnTo>
                      <a:pt x="0" y="992696"/>
                    </a:lnTo>
                    <a:cubicBezTo>
                      <a:pt x="0" y="992696"/>
                      <a:pt x="105633" y="992696"/>
                      <a:pt x="108585" y="992696"/>
                    </a:cubicBezTo>
                    <a:close/>
                  </a:path>
                </a:pathLst>
              </a:custGeom>
              <a:solidFill>
                <a:schemeClr val="bg1"/>
              </a:solidFill>
              <a:ln w="9525" cap="flat">
                <a:noFill/>
                <a:prstDash val="solid"/>
                <a:miter/>
              </a:ln>
            </p:spPr>
            <p:txBody>
              <a:bodyPr rtlCol="0" anchor="ctr"/>
              <a:lstStyle/>
              <a:p>
                <a:endParaRPr lang="en-US" sz="2400" b="0" i="0" dirty="0">
                  <a:latin typeface="Arial" panose="020B0604020202020204" pitchFamily="34" charset="0"/>
                </a:endParaRPr>
              </a:p>
            </p:txBody>
          </p:sp>
          <p:sp>
            <p:nvSpPr>
              <p:cNvPr id="12" name="Freeform 11">
                <a:extLst>
                  <a:ext uri="{FF2B5EF4-FFF2-40B4-BE49-F238E27FC236}">
                    <a16:creationId xmlns:a16="http://schemas.microsoft.com/office/drawing/2014/main" id="{858141E9-50CE-B3FB-C796-B090289C0FB3}"/>
                  </a:ext>
                </a:extLst>
              </p:cNvPr>
              <p:cNvSpPr/>
              <p:nvPr/>
            </p:nvSpPr>
            <p:spPr>
              <a:xfrm>
                <a:off x="8551830" y="3048761"/>
                <a:ext cx="108584" cy="1250346"/>
              </a:xfrm>
              <a:custGeom>
                <a:avLst/>
                <a:gdLst>
                  <a:gd name="connsiteX0" fmla="*/ 108585 w 108584"/>
                  <a:gd name="connsiteY0" fmla="*/ 1250252 h 1250346"/>
                  <a:gd name="connsiteX1" fmla="*/ 108585 w 108584"/>
                  <a:gd name="connsiteY1" fmla="*/ 54293 h 1250346"/>
                  <a:gd name="connsiteX2" fmla="*/ 54293 w 108584"/>
                  <a:gd name="connsiteY2" fmla="*/ 0 h 1250346"/>
                  <a:gd name="connsiteX3" fmla="*/ 0 w 108584"/>
                  <a:gd name="connsiteY3" fmla="*/ 54293 h 1250346"/>
                  <a:gd name="connsiteX4" fmla="*/ 0 w 108584"/>
                  <a:gd name="connsiteY4" fmla="*/ 1250347 h 1250346"/>
                  <a:gd name="connsiteX5" fmla="*/ 108585 w 108584"/>
                  <a:gd name="connsiteY5" fmla="*/ 1250252 h 1250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8584" h="1250346">
                    <a:moveTo>
                      <a:pt x="108585" y="1250252"/>
                    </a:moveTo>
                    <a:lnTo>
                      <a:pt x="108585" y="54293"/>
                    </a:lnTo>
                    <a:cubicBezTo>
                      <a:pt x="108585" y="24289"/>
                      <a:pt x="84296" y="0"/>
                      <a:pt x="54293" y="0"/>
                    </a:cubicBezTo>
                    <a:cubicBezTo>
                      <a:pt x="24289" y="0"/>
                      <a:pt x="0" y="24289"/>
                      <a:pt x="0" y="54293"/>
                    </a:cubicBezTo>
                    <a:lnTo>
                      <a:pt x="0" y="1250347"/>
                    </a:lnTo>
                    <a:cubicBezTo>
                      <a:pt x="0" y="1250252"/>
                      <a:pt x="101536" y="1250252"/>
                      <a:pt x="108585" y="1250252"/>
                    </a:cubicBezTo>
                    <a:close/>
                  </a:path>
                </a:pathLst>
              </a:custGeom>
              <a:solidFill>
                <a:schemeClr val="bg1"/>
              </a:solidFill>
              <a:ln w="9525" cap="flat">
                <a:noFill/>
                <a:prstDash val="solid"/>
                <a:miter/>
              </a:ln>
            </p:spPr>
            <p:txBody>
              <a:bodyPr rtlCol="0" anchor="ctr"/>
              <a:lstStyle/>
              <a:p>
                <a:endParaRPr lang="en-US" sz="2400" b="0" i="0" dirty="0">
                  <a:latin typeface="Arial" panose="020B0604020202020204" pitchFamily="34" charset="0"/>
                </a:endParaRPr>
              </a:p>
            </p:txBody>
          </p:sp>
          <p:sp>
            <p:nvSpPr>
              <p:cNvPr id="13" name="Freeform 12">
                <a:extLst>
                  <a:ext uri="{FF2B5EF4-FFF2-40B4-BE49-F238E27FC236}">
                    <a16:creationId xmlns:a16="http://schemas.microsoft.com/office/drawing/2014/main" id="{49FEF5E8-716E-25C7-B11C-1AF7C16CD4EA}"/>
                  </a:ext>
                </a:extLst>
              </p:cNvPr>
              <p:cNvSpPr/>
              <p:nvPr/>
            </p:nvSpPr>
            <p:spPr>
              <a:xfrm>
                <a:off x="9215342" y="3573113"/>
                <a:ext cx="108585" cy="725900"/>
              </a:xfrm>
              <a:custGeom>
                <a:avLst/>
                <a:gdLst>
                  <a:gd name="connsiteX0" fmla="*/ 108585 w 108585"/>
                  <a:gd name="connsiteY0" fmla="*/ 725900 h 725900"/>
                  <a:gd name="connsiteX1" fmla="*/ 108585 w 108585"/>
                  <a:gd name="connsiteY1" fmla="*/ 54292 h 725900"/>
                  <a:gd name="connsiteX2" fmla="*/ 54293 w 108585"/>
                  <a:gd name="connsiteY2" fmla="*/ 0 h 725900"/>
                  <a:gd name="connsiteX3" fmla="*/ 0 w 108585"/>
                  <a:gd name="connsiteY3" fmla="*/ 54292 h 725900"/>
                  <a:gd name="connsiteX4" fmla="*/ 0 w 108585"/>
                  <a:gd name="connsiteY4" fmla="*/ 725900 h 725900"/>
                  <a:gd name="connsiteX5" fmla="*/ 108585 w 108585"/>
                  <a:gd name="connsiteY5" fmla="*/ 725900 h 72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8585" h="725900">
                    <a:moveTo>
                      <a:pt x="108585" y="725900"/>
                    </a:moveTo>
                    <a:lnTo>
                      <a:pt x="108585" y="54292"/>
                    </a:lnTo>
                    <a:cubicBezTo>
                      <a:pt x="108585" y="24289"/>
                      <a:pt x="84297" y="0"/>
                      <a:pt x="54293" y="0"/>
                    </a:cubicBezTo>
                    <a:cubicBezTo>
                      <a:pt x="24289" y="0"/>
                      <a:pt x="0" y="24289"/>
                      <a:pt x="0" y="54292"/>
                    </a:cubicBezTo>
                    <a:lnTo>
                      <a:pt x="0" y="725900"/>
                    </a:lnTo>
                    <a:cubicBezTo>
                      <a:pt x="-95" y="725900"/>
                      <a:pt x="105633" y="725900"/>
                      <a:pt x="108585" y="725900"/>
                    </a:cubicBezTo>
                    <a:close/>
                  </a:path>
                </a:pathLst>
              </a:custGeom>
              <a:solidFill>
                <a:schemeClr val="bg1"/>
              </a:solidFill>
              <a:ln w="9525" cap="flat">
                <a:noFill/>
                <a:prstDash val="solid"/>
                <a:miter/>
              </a:ln>
            </p:spPr>
            <p:txBody>
              <a:bodyPr rtlCol="0" anchor="ctr"/>
              <a:lstStyle/>
              <a:p>
                <a:endParaRPr lang="en-US" sz="2400" b="0" i="0" dirty="0">
                  <a:latin typeface="Arial" panose="020B0604020202020204" pitchFamily="34" charset="0"/>
                </a:endParaRPr>
              </a:p>
            </p:txBody>
          </p:sp>
          <p:sp>
            <p:nvSpPr>
              <p:cNvPr id="14" name="Freeform 13">
                <a:extLst>
                  <a:ext uri="{FF2B5EF4-FFF2-40B4-BE49-F238E27FC236}">
                    <a16:creationId xmlns:a16="http://schemas.microsoft.com/office/drawing/2014/main" id="{BE9A00A3-ACD3-B6C5-5554-D26CD185984D}"/>
                  </a:ext>
                </a:extLst>
              </p:cNvPr>
              <p:cNvSpPr/>
              <p:nvPr/>
            </p:nvSpPr>
            <p:spPr>
              <a:xfrm>
                <a:off x="8883491" y="3747897"/>
                <a:ext cx="108725" cy="553190"/>
              </a:xfrm>
              <a:custGeom>
                <a:avLst/>
                <a:gdLst>
                  <a:gd name="connsiteX0" fmla="*/ 108585 w 108725"/>
                  <a:gd name="connsiteY0" fmla="*/ 551116 h 553190"/>
                  <a:gd name="connsiteX1" fmla="*/ 108585 w 108725"/>
                  <a:gd name="connsiteY1" fmla="*/ 54292 h 553190"/>
                  <a:gd name="connsiteX2" fmla="*/ 54292 w 108725"/>
                  <a:gd name="connsiteY2" fmla="*/ 0 h 553190"/>
                  <a:gd name="connsiteX3" fmla="*/ 0 w 108725"/>
                  <a:gd name="connsiteY3" fmla="*/ 54292 h 553190"/>
                  <a:gd name="connsiteX4" fmla="*/ 0 w 108725"/>
                  <a:gd name="connsiteY4" fmla="*/ 551116 h 553190"/>
                  <a:gd name="connsiteX5" fmla="*/ 108585 w 108725"/>
                  <a:gd name="connsiteY5" fmla="*/ 551116 h 553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8725" h="553190">
                    <a:moveTo>
                      <a:pt x="108585" y="551116"/>
                    </a:moveTo>
                    <a:lnTo>
                      <a:pt x="108585" y="54292"/>
                    </a:lnTo>
                    <a:cubicBezTo>
                      <a:pt x="108585" y="24289"/>
                      <a:pt x="84296" y="0"/>
                      <a:pt x="54292" y="0"/>
                    </a:cubicBezTo>
                    <a:cubicBezTo>
                      <a:pt x="24289" y="0"/>
                      <a:pt x="0" y="24289"/>
                      <a:pt x="0" y="54292"/>
                    </a:cubicBezTo>
                    <a:lnTo>
                      <a:pt x="0" y="551116"/>
                    </a:lnTo>
                    <a:cubicBezTo>
                      <a:pt x="0" y="551116"/>
                      <a:pt x="113252" y="555784"/>
                      <a:pt x="108585" y="551116"/>
                    </a:cubicBezTo>
                    <a:close/>
                  </a:path>
                </a:pathLst>
              </a:custGeom>
              <a:solidFill>
                <a:schemeClr val="bg1"/>
              </a:solidFill>
              <a:ln w="9525" cap="flat">
                <a:noFill/>
                <a:prstDash val="solid"/>
                <a:miter/>
              </a:ln>
            </p:spPr>
            <p:txBody>
              <a:bodyPr rtlCol="0" anchor="ctr"/>
              <a:lstStyle/>
              <a:p>
                <a:endParaRPr lang="en-US" sz="2400" b="0" i="0" dirty="0">
                  <a:latin typeface="Arial" panose="020B0604020202020204" pitchFamily="34" charset="0"/>
                </a:endParaRPr>
              </a:p>
            </p:txBody>
          </p:sp>
        </p:grpSp>
      </p:grpSp>
      <p:sp>
        <p:nvSpPr>
          <p:cNvPr id="15" name="Title 1">
            <a:extLst>
              <a:ext uri="{FF2B5EF4-FFF2-40B4-BE49-F238E27FC236}">
                <a16:creationId xmlns:a16="http://schemas.microsoft.com/office/drawing/2014/main" id="{96A34D4D-18C7-5931-630C-C147944B3293}"/>
              </a:ext>
            </a:extLst>
          </p:cNvPr>
          <p:cNvSpPr txBox="1">
            <a:spLocks/>
          </p:cNvSpPr>
          <p:nvPr userDrawn="1"/>
        </p:nvSpPr>
        <p:spPr>
          <a:xfrm>
            <a:off x="411480" y="320040"/>
            <a:ext cx="11283696" cy="658368"/>
          </a:xfrm>
          <a:prstGeom prst="rect">
            <a:avLst/>
          </a:prstGeom>
        </p:spPr>
        <p:txBody>
          <a:bodyPr vert="horz" lIns="91440" tIns="45719" rIns="91428" bIns="45719" rtlCol="0" anchor="ctr">
            <a:noAutofit/>
          </a:bodyPr>
          <a:lstStyle>
            <a:lvl1pPr algn="l" defTabSz="914264" rtl="0" eaLnBrk="1" latinLnBrk="0" hangingPunct="1">
              <a:lnSpc>
                <a:spcPct val="90000"/>
              </a:lnSpc>
              <a:spcBef>
                <a:spcPct val="0"/>
              </a:spcBef>
              <a:buNone/>
              <a:defRPr sz="2800" b="1" kern="1200">
                <a:solidFill>
                  <a:srgbClr val="002060"/>
                </a:solidFill>
                <a:latin typeface="Arial" panose="020B0604020202020204" pitchFamily="34" charset="0"/>
                <a:ea typeface="+mj-ea"/>
                <a:cs typeface="Arial" panose="020B0604020202020204" pitchFamily="34" charset="0"/>
              </a:defRPr>
            </a:lvl1pPr>
          </a:lstStyle>
          <a:p>
            <a:pPr marL="0" marR="0" lvl="0" indent="0" algn="l" defTabSz="914241" rtl="0" eaLnBrk="1" fontAlgn="auto" latinLnBrk="0" hangingPunct="1">
              <a:lnSpc>
                <a:spcPct val="90000"/>
              </a:lnSpc>
              <a:spcBef>
                <a:spcPct val="0"/>
              </a:spcBef>
              <a:spcAft>
                <a:spcPts val="0"/>
              </a:spcAft>
              <a:buClrTx/>
              <a:buSzTx/>
              <a:buFontTx/>
              <a:buNone/>
              <a:tabLst/>
              <a:defRPr/>
            </a:pPr>
            <a:r>
              <a:rPr kumimoji="0" lang="en-US" sz="4000" b="1" i="0" u="none" strike="noStrike" kern="1200" cap="none" spc="0" normalizeH="0" baseline="0" noProof="0" dirty="0">
                <a:ln>
                  <a:noFill/>
                </a:ln>
                <a:solidFill>
                  <a:srgbClr val="002060"/>
                </a:solidFill>
                <a:effectLst/>
                <a:uLnTx/>
                <a:uFillTx/>
                <a:latin typeface="Segoe UI" panose="020B0502040204020203" pitchFamily="34" charset="0"/>
                <a:ea typeface="+mj-ea"/>
                <a:cs typeface="Segoe UI" panose="020B0502040204020203" pitchFamily="34" charset="0"/>
              </a:rPr>
              <a:t>Polling Question</a:t>
            </a:r>
          </a:p>
        </p:txBody>
      </p:sp>
      <p:pic>
        <p:nvPicPr>
          <p:cNvPr id="16" name="Picture 15" descr="Logo&#10;&#10;Description automatically generated">
            <a:extLst>
              <a:ext uri="{FF2B5EF4-FFF2-40B4-BE49-F238E27FC236}">
                <a16:creationId xmlns:a16="http://schemas.microsoft.com/office/drawing/2014/main" id="{72809ADD-D56B-6061-9E0B-4BBAAFE7539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15241" y="354901"/>
            <a:ext cx="929183" cy="589481"/>
          </a:xfrm>
          <a:prstGeom prst="rect">
            <a:avLst/>
          </a:prstGeom>
        </p:spPr>
      </p:pic>
    </p:spTree>
    <p:extLst>
      <p:ext uri="{BB962C8B-B14F-4D97-AF65-F5344CB8AC3E}">
        <p14:creationId xmlns:p14="http://schemas.microsoft.com/office/powerpoint/2010/main" val="146828223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60"/>
            <a:ext cx="9744343" cy="2852737"/>
          </a:xfrm>
        </p:spPr>
        <p:txBody>
          <a:bodyPr anchor="b">
            <a:normAutofit/>
          </a:bodyPr>
          <a:lstStyle>
            <a:lvl1pPr>
              <a:defRPr sz="4800"/>
            </a:lvl1pPr>
          </a:lstStyle>
          <a:p>
            <a:r>
              <a:rPr lang="en-US"/>
              <a:t>Click to edit Master title style</a:t>
            </a:r>
          </a:p>
        </p:txBody>
      </p:sp>
      <p:sp>
        <p:nvSpPr>
          <p:cNvPr id="3" name="Text Placeholder 2"/>
          <p:cNvSpPr>
            <a:spLocks noGrp="1"/>
          </p:cNvSpPr>
          <p:nvPr>
            <p:ph type="body" idx="1"/>
          </p:nvPr>
        </p:nvSpPr>
        <p:spPr>
          <a:xfrm>
            <a:off x="831851" y="4589477"/>
            <a:ext cx="9744343" cy="1500187"/>
          </a:xfrm>
        </p:spPr>
        <p:txBody>
          <a:bodyPr/>
          <a:lstStyle>
            <a:lvl1pPr marL="0" indent="0">
              <a:buNone/>
              <a:defRPr sz="2400">
                <a:solidFill>
                  <a:schemeClr val="tx1">
                    <a:tint val="75000"/>
                  </a:schemeClr>
                </a:solidFill>
              </a:defRPr>
            </a:lvl1pPr>
            <a:lvl2pPr marL="457119" indent="0">
              <a:buNone/>
              <a:defRPr sz="2000">
                <a:solidFill>
                  <a:schemeClr val="tx1">
                    <a:tint val="75000"/>
                  </a:schemeClr>
                </a:solidFill>
              </a:defRPr>
            </a:lvl2pPr>
            <a:lvl3pPr marL="914241" indent="0">
              <a:buNone/>
              <a:defRPr sz="1900">
                <a:solidFill>
                  <a:schemeClr val="tx1">
                    <a:tint val="75000"/>
                  </a:schemeClr>
                </a:solidFill>
              </a:defRPr>
            </a:lvl3pPr>
            <a:lvl4pPr marL="1371362" indent="0">
              <a:buNone/>
              <a:defRPr sz="1600">
                <a:solidFill>
                  <a:schemeClr val="tx1">
                    <a:tint val="75000"/>
                  </a:schemeClr>
                </a:solidFill>
              </a:defRPr>
            </a:lvl4pPr>
            <a:lvl5pPr marL="1828482" indent="0">
              <a:buNone/>
              <a:defRPr sz="1600">
                <a:solidFill>
                  <a:schemeClr val="tx1">
                    <a:tint val="75000"/>
                  </a:schemeClr>
                </a:solidFill>
              </a:defRPr>
            </a:lvl5pPr>
            <a:lvl6pPr marL="2285606" indent="0">
              <a:buNone/>
              <a:defRPr sz="1600">
                <a:solidFill>
                  <a:schemeClr val="tx1">
                    <a:tint val="75000"/>
                  </a:schemeClr>
                </a:solidFill>
              </a:defRPr>
            </a:lvl6pPr>
            <a:lvl7pPr marL="2742722" indent="0">
              <a:buNone/>
              <a:defRPr sz="1600">
                <a:solidFill>
                  <a:schemeClr val="tx1">
                    <a:tint val="75000"/>
                  </a:schemeClr>
                </a:solidFill>
              </a:defRPr>
            </a:lvl7pPr>
            <a:lvl8pPr marL="3199840" indent="0">
              <a:buNone/>
              <a:defRPr sz="1600">
                <a:solidFill>
                  <a:schemeClr val="tx1">
                    <a:tint val="75000"/>
                  </a:schemeClr>
                </a:solidFill>
              </a:defRPr>
            </a:lvl8pPr>
            <a:lvl9pPr marL="3656959"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b="0" i="0">
                <a:latin typeface="Arial" panose="020B0604020202020204" pitchFamily="34" charset="0"/>
              </a:defRPr>
            </a:lvl1pPr>
          </a:lstStyle>
          <a:p>
            <a:pPr>
              <a:defRPr/>
            </a:pPr>
            <a:fld id="{DCC93D55-8BF1-4C3D-884D-911F13BE6713}" type="datetime1">
              <a:rPr lang="en-US" smtClean="0">
                <a:solidFill>
                  <a:prstClr val="black">
                    <a:tint val="75000"/>
                  </a:prstClr>
                </a:solidFill>
              </a:rPr>
              <a:t>7/10/24</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b="0" i="0">
                <a:latin typeface="Arial" panose="020B0604020202020204" pitchFamily="34" charset="0"/>
              </a:defRPr>
            </a:lvl1pPr>
          </a:lstStyle>
          <a:p>
            <a:pPr>
              <a:defRPr/>
            </a:pPr>
            <a:r>
              <a:rPr lang="en-US" dirty="0">
                <a:solidFill>
                  <a:prstClr val="black">
                    <a:tint val="75000"/>
                  </a:prstClr>
                </a:solidFill>
              </a:rPr>
              <a:t>Median duration of follow-up, 15.1 mo.       </a:t>
            </a:r>
            <a:r>
              <a:rPr lang="en-US" dirty="0" err="1">
                <a:solidFill>
                  <a:prstClr val="black">
                    <a:tint val="75000"/>
                  </a:prstClr>
                </a:solidFill>
              </a:rPr>
              <a:t>Bidard</a:t>
            </a:r>
            <a:r>
              <a:rPr lang="en-US" dirty="0">
                <a:solidFill>
                  <a:prstClr val="black">
                    <a:tint val="75000"/>
                  </a:prstClr>
                </a:solidFill>
              </a:rPr>
              <a:t> F,  et al. J Clin Oncol. 2022;40:3246-3256.</a:t>
            </a:r>
          </a:p>
        </p:txBody>
      </p:sp>
      <p:sp>
        <p:nvSpPr>
          <p:cNvPr id="6" name="Slide Number Placeholder 5"/>
          <p:cNvSpPr>
            <a:spLocks noGrp="1"/>
          </p:cNvSpPr>
          <p:nvPr>
            <p:ph type="sldNum" sz="quarter" idx="12"/>
          </p:nvPr>
        </p:nvSpPr>
        <p:spPr>
          <a:xfrm>
            <a:off x="8610600" y="6356364"/>
            <a:ext cx="2743200" cy="365125"/>
          </a:xfrm>
          <a:prstGeom prst="rect">
            <a:avLst/>
          </a:prstGeom>
        </p:spPr>
        <p:txBody>
          <a:bodyPr lIns="91428" tIns="45718" rIns="91428" bIns="45718"/>
          <a:lstStyle>
            <a:lvl1pPr>
              <a:defRPr b="0" i="0">
                <a:latin typeface="Arial" panose="020B0604020202020204" pitchFamily="34" charset="0"/>
              </a:defRPr>
            </a:lvl1pPr>
          </a:lstStyle>
          <a:p>
            <a:pPr>
              <a:defRPr/>
            </a:pPr>
            <a:fld id="{4DDC5C52-5206-2944-94A9-4E65DB9D6CFA}"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220014636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11480" y="320040"/>
            <a:ext cx="10030968" cy="658368"/>
          </a:xfrm>
        </p:spPr>
        <p:txBody>
          <a:bodyPr lIns="91440"/>
          <a:lstStyle/>
          <a:p>
            <a:r>
              <a:rPr lang="en-US"/>
              <a:t>Click to edit Master title style</a:t>
            </a:r>
          </a:p>
        </p:txBody>
      </p:sp>
      <p:sp>
        <p:nvSpPr>
          <p:cNvPr id="3" name="Content Placeholder 2"/>
          <p:cNvSpPr>
            <a:spLocks noGrp="1"/>
          </p:cNvSpPr>
          <p:nvPr>
            <p:ph sz="half" idx="1"/>
          </p:nvPr>
        </p:nvSpPr>
        <p:spPr>
          <a:xfrm>
            <a:off x="378945" y="1275106"/>
            <a:ext cx="5165123" cy="488289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706781" y="1275106"/>
            <a:ext cx="4705865" cy="488289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a:defRPr b="0" i="0">
                <a:latin typeface="Arial" panose="020B0604020202020204" pitchFamily="34" charset="0"/>
              </a:defRPr>
            </a:lvl1pPr>
          </a:lstStyle>
          <a:p>
            <a:pPr>
              <a:defRPr/>
            </a:pPr>
            <a:fld id="{633CEDB5-6F70-48BD-8B93-60292AC0B744}" type="datetime1">
              <a:rPr lang="en-US" smtClean="0">
                <a:solidFill>
                  <a:prstClr val="black">
                    <a:tint val="75000"/>
                  </a:prstClr>
                </a:solidFill>
              </a:rPr>
              <a:t>7/10/24</a:t>
            </a:fld>
            <a:endParaRPr lang="en-US" dirty="0">
              <a:solidFill>
                <a:prstClr val="black">
                  <a:tint val="75000"/>
                </a:prstClr>
              </a:solidFill>
            </a:endParaRPr>
          </a:p>
        </p:txBody>
      </p:sp>
      <p:sp>
        <p:nvSpPr>
          <p:cNvPr id="6" name="Footer Placeholder 5"/>
          <p:cNvSpPr>
            <a:spLocks noGrp="1"/>
          </p:cNvSpPr>
          <p:nvPr>
            <p:ph type="ftr" sz="quarter" idx="11"/>
          </p:nvPr>
        </p:nvSpPr>
        <p:spPr>
          <a:xfrm>
            <a:off x="5867400" y="6356364"/>
            <a:ext cx="3144795" cy="365125"/>
          </a:xfrm>
        </p:spPr>
        <p:txBody>
          <a:bodyPr/>
          <a:lstStyle>
            <a:lvl1pPr>
              <a:defRPr b="0" i="0">
                <a:latin typeface="Arial" panose="020B0604020202020204" pitchFamily="34" charset="0"/>
              </a:defRPr>
            </a:lvl1pPr>
          </a:lstStyle>
          <a:p>
            <a:pPr>
              <a:defRPr/>
            </a:pPr>
            <a:r>
              <a:rPr lang="en-US" dirty="0">
                <a:solidFill>
                  <a:prstClr val="black">
                    <a:tint val="75000"/>
                  </a:prstClr>
                </a:solidFill>
              </a:rPr>
              <a:t>Median duration of follow-up, 15.1 mo.       </a:t>
            </a:r>
            <a:r>
              <a:rPr lang="en-US" dirty="0" err="1">
                <a:solidFill>
                  <a:prstClr val="black">
                    <a:tint val="75000"/>
                  </a:prstClr>
                </a:solidFill>
              </a:rPr>
              <a:t>Bidard</a:t>
            </a:r>
            <a:r>
              <a:rPr lang="en-US" dirty="0">
                <a:solidFill>
                  <a:prstClr val="black">
                    <a:tint val="75000"/>
                  </a:prstClr>
                </a:solidFill>
              </a:rPr>
              <a:t> F,  et al. J Clin Oncol. 2022;40:3246-3256.</a:t>
            </a:r>
          </a:p>
        </p:txBody>
      </p:sp>
      <p:sp>
        <p:nvSpPr>
          <p:cNvPr id="7" name="Slide Number Placeholder 6"/>
          <p:cNvSpPr>
            <a:spLocks noGrp="1"/>
          </p:cNvSpPr>
          <p:nvPr>
            <p:ph type="sldNum" sz="quarter" idx="12"/>
          </p:nvPr>
        </p:nvSpPr>
        <p:spPr>
          <a:xfrm>
            <a:off x="9172835" y="6356364"/>
            <a:ext cx="1239796" cy="365125"/>
          </a:xfrm>
          <a:prstGeom prst="rect">
            <a:avLst/>
          </a:prstGeom>
        </p:spPr>
        <p:txBody>
          <a:bodyPr lIns="91428" tIns="45718" rIns="91428" bIns="45718"/>
          <a:lstStyle>
            <a:lvl1pPr>
              <a:defRPr b="0" i="0">
                <a:latin typeface="Arial" panose="020B0604020202020204" pitchFamily="34" charset="0"/>
              </a:defRPr>
            </a:lvl1pPr>
          </a:lstStyle>
          <a:p>
            <a:pPr>
              <a:defRPr/>
            </a:pPr>
            <a:fld id="{4DDC5C52-5206-2944-94A9-4E65DB9D6CFA}"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123622503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11480" y="320040"/>
            <a:ext cx="10049256" cy="658368"/>
          </a:xfrm>
        </p:spPr>
        <p:txBody>
          <a:bodyPr lIns="91440"/>
          <a:lstStyle/>
          <a:p>
            <a:r>
              <a:rPr lang="en-US"/>
              <a:t>Click to edit Master title style</a:t>
            </a:r>
          </a:p>
        </p:txBody>
      </p:sp>
      <p:sp>
        <p:nvSpPr>
          <p:cNvPr id="3" name="Text Placeholder 2"/>
          <p:cNvSpPr>
            <a:spLocks noGrp="1"/>
          </p:cNvSpPr>
          <p:nvPr>
            <p:ph type="body" idx="1"/>
          </p:nvPr>
        </p:nvSpPr>
        <p:spPr>
          <a:xfrm>
            <a:off x="361996" y="1064215"/>
            <a:ext cx="5190309" cy="823912"/>
          </a:xfrm>
        </p:spPr>
        <p:txBody>
          <a:bodyPr anchor="b"/>
          <a:lstStyle>
            <a:lvl1pPr marL="0" indent="0">
              <a:buNone/>
              <a:defRPr sz="2400" b="1"/>
            </a:lvl1pPr>
            <a:lvl2pPr marL="457119" indent="0">
              <a:buNone/>
              <a:defRPr sz="2000" b="1"/>
            </a:lvl2pPr>
            <a:lvl3pPr marL="914241" indent="0">
              <a:buNone/>
              <a:defRPr sz="1900" b="1"/>
            </a:lvl3pPr>
            <a:lvl4pPr marL="1371362" indent="0">
              <a:buNone/>
              <a:defRPr sz="1600" b="1"/>
            </a:lvl4pPr>
            <a:lvl5pPr marL="1828482" indent="0">
              <a:buNone/>
              <a:defRPr sz="1600" b="1"/>
            </a:lvl5pPr>
            <a:lvl6pPr marL="2285606" indent="0">
              <a:buNone/>
              <a:defRPr sz="1600" b="1"/>
            </a:lvl6pPr>
            <a:lvl7pPr marL="2742722" indent="0">
              <a:buNone/>
              <a:defRPr sz="1600" b="1"/>
            </a:lvl7pPr>
            <a:lvl8pPr marL="3199840" indent="0">
              <a:buNone/>
              <a:defRPr sz="1600" b="1"/>
            </a:lvl8pPr>
            <a:lvl9pPr marL="3656959" indent="0">
              <a:buNone/>
              <a:defRPr sz="1600" b="1"/>
            </a:lvl9pPr>
          </a:lstStyle>
          <a:p>
            <a:pPr lvl="0"/>
            <a:r>
              <a:rPr lang="en-US"/>
              <a:t>Click to edit Master text styles</a:t>
            </a:r>
          </a:p>
        </p:txBody>
      </p:sp>
      <p:sp>
        <p:nvSpPr>
          <p:cNvPr id="4" name="Content Placeholder 3"/>
          <p:cNvSpPr>
            <a:spLocks noGrp="1"/>
          </p:cNvSpPr>
          <p:nvPr>
            <p:ph sz="half" idx="2"/>
          </p:nvPr>
        </p:nvSpPr>
        <p:spPr>
          <a:xfrm>
            <a:off x="361996" y="1968145"/>
            <a:ext cx="5190309" cy="369125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766502" y="1064215"/>
            <a:ext cx="4646143" cy="823912"/>
          </a:xfrm>
        </p:spPr>
        <p:txBody>
          <a:bodyPr anchor="b"/>
          <a:lstStyle>
            <a:lvl1pPr marL="0" indent="0">
              <a:buNone/>
              <a:defRPr sz="2400" b="1"/>
            </a:lvl1pPr>
            <a:lvl2pPr marL="457119" indent="0">
              <a:buNone/>
              <a:defRPr sz="2000" b="1"/>
            </a:lvl2pPr>
            <a:lvl3pPr marL="914241" indent="0">
              <a:buNone/>
              <a:defRPr sz="1900" b="1"/>
            </a:lvl3pPr>
            <a:lvl4pPr marL="1371362" indent="0">
              <a:buNone/>
              <a:defRPr sz="1600" b="1"/>
            </a:lvl4pPr>
            <a:lvl5pPr marL="1828482" indent="0">
              <a:buNone/>
              <a:defRPr sz="1600" b="1"/>
            </a:lvl5pPr>
            <a:lvl6pPr marL="2285606" indent="0">
              <a:buNone/>
              <a:defRPr sz="1600" b="1"/>
            </a:lvl6pPr>
            <a:lvl7pPr marL="2742722" indent="0">
              <a:buNone/>
              <a:defRPr sz="1600" b="1"/>
            </a:lvl7pPr>
            <a:lvl8pPr marL="3199840" indent="0">
              <a:buNone/>
              <a:defRPr sz="1600" b="1"/>
            </a:lvl8pPr>
            <a:lvl9pPr marL="365695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766502" y="1877883"/>
            <a:ext cx="4646143" cy="43117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a:defRPr b="0" i="0">
                <a:latin typeface="Arial" panose="020B0604020202020204" pitchFamily="34" charset="0"/>
              </a:defRPr>
            </a:lvl1pPr>
          </a:lstStyle>
          <a:p>
            <a:pPr>
              <a:defRPr/>
            </a:pPr>
            <a:fld id="{52585985-2F97-47A1-9B82-39BAC73BAF16}" type="datetime1">
              <a:rPr lang="en-US" smtClean="0">
                <a:solidFill>
                  <a:prstClr val="black">
                    <a:tint val="75000"/>
                  </a:prstClr>
                </a:solidFill>
              </a:rPr>
              <a:t>7/10/24</a:t>
            </a:fld>
            <a:endParaRPr lang="en-US" dirty="0">
              <a:solidFill>
                <a:prstClr val="black">
                  <a:tint val="75000"/>
                </a:prstClr>
              </a:solidFill>
            </a:endParaRPr>
          </a:p>
        </p:txBody>
      </p:sp>
      <p:sp>
        <p:nvSpPr>
          <p:cNvPr id="8" name="Footer Placeholder 7"/>
          <p:cNvSpPr>
            <a:spLocks noGrp="1"/>
          </p:cNvSpPr>
          <p:nvPr>
            <p:ph type="ftr" sz="quarter" idx="11"/>
          </p:nvPr>
        </p:nvSpPr>
        <p:spPr>
          <a:xfrm>
            <a:off x="5824155" y="6356364"/>
            <a:ext cx="3188044" cy="365125"/>
          </a:xfrm>
        </p:spPr>
        <p:txBody>
          <a:bodyPr/>
          <a:lstStyle>
            <a:lvl1pPr>
              <a:defRPr b="0" i="0">
                <a:latin typeface="Arial" panose="020B0604020202020204" pitchFamily="34" charset="0"/>
              </a:defRPr>
            </a:lvl1pPr>
          </a:lstStyle>
          <a:p>
            <a:pPr>
              <a:defRPr/>
            </a:pPr>
            <a:r>
              <a:rPr lang="en-US" dirty="0">
                <a:solidFill>
                  <a:prstClr val="black">
                    <a:tint val="75000"/>
                  </a:prstClr>
                </a:solidFill>
              </a:rPr>
              <a:t>Median duration of follow-up, 15.1 mo.       </a:t>
            </a:r>
            <a:r>
              <a:rPr lang="en-US" dirty="0" err="1">
                <a:solidFill>
                  <a:prstClr val="black">
                    <a:tint val="75000"/>
                  </a:prstClr>
                </a:solidFill>
              </a:rPr>
              <a:t>Bidard</a:t>
            </a:r>
            <a:r>
              <a:rPr lang="en-US" dirty="0">
                <a:solidFill>
                  <a:prstClr val="black">
                    <a:tint val="75000"/>
                  </a:prstClr>
                </a:solidFill>
              </a:rPr>
              <a:t> F,  et al. J Clin Oncol. 2022;40:3246-3256.</a:t>
            </a:r>
          </a:p>
        </p:txBody>
      </p:sp>
      <p:sp>
        <p:nvSpPr>
          <p:cNvPr id="9" name="Slide Number Placeholder 8"/>
          <p:cNvSpPr>
            <a:spLocks noGrp="1"/>
          </p:cNvSpPr>
          <p:nvPr>
            <p:ph type="sldNum" sz="quarter" idx="12"/>
          </p:nvPr>
        </p:nvSpPr>
        <p:spPr>
          <a:xfrm>
            <a:off x="9129587" y="6356364"/>
            <a:ext cx="1283044" cy="365125"/>
          </a:xfrm>
          <a:prstGeom prst="rect">
            <a:avLst/>
          </a:prstGeom>
        </p:spPr>
        <p:txBody>
          <a:bodyPr lIns="91428" tIns="45718" rIns="91428" bIns="45718"/>
          <a:lstStyle>
            <a:lvl1pPr>
              <a:defRPr b="0" i="0">
                <a:latin typeface="Arial" panose="020B0604020202020204" pitchFamily="34" charset="0"/>
              </a:defRPr>
            </a:lvl1pPr>
          </a:lstStyle>
          <a:p>
            <a:pPr>
              <a:defRPr/>
            </a:pPr>
            <a:fld id="{4DDC5C52-5206-2944-94A9-4E65DB9D6CFA}"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10845753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11480" y="320040"/>
            <a:ext cx="10030968" cy="658368"/>
          </a:xfrm>
        </p:spPr>
        <p:txBody>
          <a:bodyPr lIns="91440"/>
          <a:lstStyle/>
          <a:p>
            <a:r>
              <a:rPr lang="en-US"/>
              <a:t>Click to edit Master title style</a:t>
            </a:r>
          </a:p>
        </p:txBody>
      </p:sp>
      <p:sp>
        <p:nvSpPr>
          <p:cNvPr id="3" name="Date Placeholder 2"/>
          <p:cNvSpPr>
            <a:spLocks noGrp="1"/>
          </p:cNvSpPr>
          <p:nvPr>
            <p:ph type="dt" sz="half" idx="10"/>
          </p:nvPr>
        </p:nvSpPr>
        <p:spPr/>
        <p:txBody>
          <a:bodyPr/>
          <a:lstStyle>
            <a:lvl1pPr>
              <a:defRPr b="0" i="0">
                <a:latin typeface="Arial" panose="020B0604020202020204" pitchFamily="34" charset="0"/>
              </a:defRPr>
            </a:lvl1pPr>
          </a:lstStyle>
          <a:p>
            <a:pPr>
              <a:defRPr/>
            </a:pPr>
            <a:fld id="{C5DD3100-B674-47DF-887A-4D5B2B2913E6}" type="datetime1">
              <a:rPr lang="en-US" smtClean="0">
                <a:solidFill>
                  <a:prstClr val="black">
                    <a:tint val="75000"/>
                  </a:prstClr>
                </a:solidFill>
              </a:rPr>
              <a:t>7/10/24</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lvl1pPr>
              <a:defRPr b="0" i="0">
                <a:latin typeface="Arial" panose="020B0604020202020204" pitchFamily="34" charset="0"/>
              </a:defRPr>
            </a:lvl1pPr>
          </a:lstStyle>
          <a:p>
            <a:pPr>
              <a:defRPr/>
            </a:pPr>
            <a:r>
              <a:rPr lang="en-US" dirty="0">
                <a:solidFill>
                  <a:prstClr val="black">
                    <a:tint val="75000"/>
                  </a:prstClr>
                </a:solidFill>
              </a:rPr>
              <a:t>Median duration of follow-up, 15.1 mo.       </a:t>
            </a:r>
            <a:r>
              <a:rPr lang="en-US" dirty="0" err="1">
                <a:solidFill>
                  <a:prstClr val="black">
                    <a:tint val="75000"/>
                  </a:prstClr>
                </a:solidFill>
              </a:rPr>
              <a:t>Bidard</a:t>
            </a:r>
            <a:r>
              <a:rPr lang="en-US" dirty="0">
                <a:solidFill>
                  <a:prstClr val="black">
                    <a:tint val="75000"/>
                  </a:prstClr>
                </a:solidFill>
              </a:rPr>
              <a:t> F,  et al. J Clin Oncol. 2022;40:3246-3256.</a:t>
            </a:r>
          </a:p>
        </p:txBody>
      </p:sp>
      <p:sp>
        <p:nvSpPr>
          <p:cNvPr id="5" name="Slide Number Placeholder 4"/>
          <p:cNvSpPr>
            <a:spLocks noGrp="1"/>
          </p:cNvSpPr>
          <p:nvPr>
            <p:ph type="sldNum" sz="quarter" idx="12"/>
          </p:nvPr>
        </p:nvSpPr>
        <p:spPr>
          <a:xfrm>
            <a:off x="8610600" y="6356364"/>
            <a:ext cx="2743200" cy="365125"/>
          </a:xfrm>
          <a:prstGeom prst="rect">
            <a:avLst/>
          </a:prstGeom>
        </p:spPr>
        <p:txBody>
          <a:bodyPr lIns="91428" tIns="45718" rIns="91428" bIns="45718"/>
          <a:lstStyle>
            <a:lvl1pPr>
              <a:defRPr b="0" i="0">
                <a:latin typeface="Arial" panose="020B0604020202020204" pitchFamily="34" charset="0"/>
              </a:defRPr>
            </a:lvl1pPr>
          </a:lstStyle>
          <a:p>
            <a:pPr>
              <a:defRPr/>
            </a:pPr>
            <a:fld id="{4DDC5C52-5206-2944-94A9-4E65DB9D6CFA}"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272798340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A9932F-6A4E-D458-9A07-4C07BB0C4AB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ABD099C-638F-85C1-B6DD-B48520AA05C0}"/>
              </a:ext>
            </a:extLst>
          </p:cNvPr>
          <p:cNvSpPr>
            <a:spLocks noGrp="1"/>
          </p:cNvSpPr>
          <p:nvPr>
            <p:ph type="dt" sz="half" idx="10"/>
          </p:nvPr>
        </p:nvSpPr>
        <p:spPr/>
        <p:txBody>
          <a:bodyPr/>
          <a:lstStyle/>
          <a:p>
            <a:fld id="{BC598F14-1262-794C-92F2-E0B2E763603D}" type="datetimeFigureOut">
              <a:rPr lang="en-US" smtClean="0"/>
              <a:t>7/10/24</a:t>
            </a:fld>
            <a:endParaRPr lang="en-US" dirty="0"/>
          </a:p>
        </p:txBody>
      </p:sp>
      <p:sp>
        <p:nvSpPr>
          <p:cNvPr id="4" name="Footer Placeholder 3">
            <a:extLst>
              <a:ext uri="{FF2B5EF4-FFF2-40B4-BE49-F238E27FC236}">
                <a16:creationId xmlns:a16="http://schemas.microsoft.com/office/drawing/2014/main" id="{F233B5EB-660F-B118-AA79-F228C961F490}"/>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864CA973-6200-85B0-C4AA-3A13E3615525}"/>
              </a:ext>
            </a:extLst>
          </p:cNvPr>
          <p:cNvSpPr>
            <a:spLocks noGrp="1"/>
          </p:cNvSpPr>
          <p:nvPr>
            <p:ph type="sldNum" sz="quarter" idx="12"/>
          </p:nvPr>
        </p:nvSpPr>
        <p:spPr/>
        <p:txBody>
          <a:bodyPr/>
          <a:lstStyle/>
          <a:p>
            <a:fld id="{DB93B211-7C65-0841-9B58-E4955C00C94C}" type="slidenum">
              <a:rPr lang="en-US" smtClean="0"/>
              <a:t>‹#›</a:t>
            </a:fld>
            <a:endParaRPr lang="en-US" dirty="0"/>
          </a:p>
        </p:txBody>
      </p:sp>
    </p:spTree>
    <p:extLst>
      <p:ext uri="{BB962C8B-B14F-4D97-AF65-F5344CB8AC3E}">
        <p14:creationId xmlns:p14="http://schemas.microsoft.com/office/powerpoint/2010/main" val="69797947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a:xfrm>
            <a:off x="411480" y="320040"/>
            <a:ext cx="11503152" cy="658368"/>
          </a:xfrm>
        </p:spPr>
        <p:txBody>
          <a:bodyPr lIns="91440"/>
          <a:lstStyle/>
          <a:p>
            <a:r>
              <a:rPr lang="en-US"/>
              <a:t>Click to edit Master title style</a:t>
            </a:r>
          </a:p>
        </p:txBody>
      </p:sp>
      <p:sp>
        <p:nvSpPr>
          <p:cNvPr id="3" name="Date Placeholder 2"/>
          <p:cNvSpPr>
            <a:spLocks noGrp="1"/>
          </p:cNvSpPr>
          <p:nvPr>
            <p:ph type="dt" sz="half" idx="10"/>
          </p:nvPr>
        </p:nvSpPr>
        <p:spPr/>
        <p:txBody>
          <a:bodyPr/>
          <a:lstStyle>
            <a:lvl1pPr>
              <a:defRPr b="0" i="0">
                <a:latin typeface="Arial" panose="020B0604020202020204" pitchFamily="34" charset="0"/>
              </a:defRPr>
            </a:lvl1pPr>
          </a:lstStyle>
          <a:p>
            <a:pPr>
              <a:defRPr/>
            </a:pPr>
            <a:fld id="{8BE42788-7CD0-41F8-A724-F215AC6D2547}" type="datetime1">
              <a:rPr lang="en-US" smtClean="0">
                <a:solidFill>
                  <a:prstClr val="black">
                    <a:tint val="75000"/>
                  </a:prstClr>
                </a:solidFill>
              </a:rPr>
              <a:t>7/10/24</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lvl1pPr>
              <a:defRPr b="0" i="0">
                <a:latin typeface="Arial" panose="020B0604020202020204" pitchFamily="34" charset="0"/>
              </a:defRPr>
            </a:lvl1pPr>
          </a:lstStyle>
          <a:p>
            <a:pPr>
              <a:defRPr/>
            </a:pPr>
            <a:r>
              <a:rPr lang="en-US" dirty="0">
                <a:solidFill>
                  <a:prstClr val="black">
                    <a:tint val="75000"/>
                  </a:prstClr>
                </a:solidFill>
              </a:rPr>
              <a:t>Median duration of follow-up, 15.1 mo.       </a:t>
            </a:r>
            <a:r>
              <a:rPr lang="en-US" dirty="0" err="1">
                <a:solidFill>
                  <a:prstClr val="black">
                    <a:tint val="75000"/>
                  </a:prstClr>
                </a:solidFill>
              </a:rPr>
              <a:t>Bidard</a:t>
            </a:r>
            <a:r>
              <a:rPr lang="en-US" dirty="0">
                <a:solidFill>
                  <a:prstClr val="black">
                    <a:tint val="75000"/>
                  </a:prstClr>
                </a:solidFill>
              </a:rPr>
              <a:t> F,  et al. J Clin Oncol. 2022;40:3246-3256.</a:t>
            </a:r>
          </a:p>
        </p:txBody>
      </p:sp>
      <p:sp>
        <p:nvSpPr>
          <p:cNvPr id="5" name="Slide Number Placeholder 4"/>
          <p:cNvSpPr>
            <a:spLocks noGrp="1"/>
          </p:cNvSpPr>
          <p:nvPr>
            <p:ph type="sldNum" sz="quarter" idx="12"/>
          </p:nvPr>
        </p:nvSpPr>
        <p:spPr>
          <a:xfrm>
            <a:off x="8610600" y="6356364"/>
            <a:ext cx="2743200" cy="365125"/>
          </a:xfrm>
          <a:prstGeom prst="rect">
            <a:avLst/>
          </a:prstGeom>
        </p:spPr>
        <p:txBody>
          <a:bodyPr lIns="91428" tIns="45718" rIns="91428" bIns="45718"/>
          <a:lstStyle>
            <a:lvl1pPr>
              <a:defRPr b="0" i="0">
                <a:latin typeface="Arial" panose="020B0604020202020204" pitchFamily="34" charset="0"/>
              </a:defRPr>
            </a:lvl1pPr>
          </a:lstStyle>
          <a:p>
            <a:pPr>
              <a:defRPr/>
            </a:pPr>
            <a:fld id="{4DDC5C52-5206-2944-94A9-4E65DB9D6CFA}"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121195758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b="0" i="0">
                <a:latin typeface="Arial" panose="020B0604020202020204" pitchFamily="34" charset="0"/>
              </a:defRPr>
            </a:lvl1pPr>
          </a:lstStyle>
          <a:p>
            <a:pPr>
              <a:defRPr/>
            </a:pPr>
            <a:fld id="{03E23DED-9CD1-4747-96F9-15C1884B1224}" type="datetime1">
              <a:rPr lang="en-US" smtClean="0">
                <a:solidFill>
                  <a:prstClr val="black">
                    <a:tint val="75000"/>
                  </a:prstClr>
                </a:solidFill>
              </a:rPr>
              <a:t>7/10/24</a:t>
            </a:fld>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lvl1pPr>
              <a:defRPr b="0" i="0">
                <a:latin typeface="Arial" panose="020B0604020202020204" pitchFamily="34" charset="0"/>
              </a:defRPr>
            </a:lvl1pPr>
          </a:lstStyle>
          <a:p>
            <a:pPr>
              <a:defRPr/>
            </a:pPr>
            <a:r>
              <a:rPr lang="en-US" dirty="0">
                <a:solidFill>
                  <a:prstClr val="black">
                    <a:tint val="75000"/>
                  </a:prstClr>
                </a:solidFill>
              </a:rPr>
              <a:t>Median duration of follow-up, 15.1 mo.       </a:t>
            </a:r>
            <a:r>
              <a:rPr lang="en-US" dirty="0" err="1">
                <a:solidFill>
                  <a:prstClr val="black">
                    <a:tint val="75000"/>
                  </a:prstClr>
                </a:solidFill>
              </a:rPr>
              <a:t>Bidard</a:t>
            </a:r>
            <a:r>
              <a:rPr lang="en-US" dirty="0">
                <a:solidFill>
                  <a:prstClr val="black">
                    <a:tint val="75000"/>
                  </a:prstClr>
                </a:solidFill>
              </a:rPr>
              <a:t> F,  et al. J Clin Oncol. 2022;40:3246-3256.</a:t>
            </a:r>
          </a:p>
        </p:txBody>
      </p:sp>
      <p:sp>
        <p:nvSpPr>
          <p:cNvPr id="4" name="Slide Number Placeholder 3"/>
          <p:cNvSpPr>
            <a:spLocks noGrp="1"/>
          </p:cNvSpPr>
          <p:nvPr>
            <p:ph type="sldNum" sz="quarter" idx="12"/>
          </p:nvPr>
        </p:nvSpPr>
        <p:spPr>
          <a:xfrm>
            <a:off x="8610600" y="6356364"/>
            <a:ext cx="2743200" cy="365125"/>
          </a:xfrm>
          <a:prstGeom prst="rect">
            <a:avLst/>
          </a:prstGeom>
        </p:spPr>
        <p:txBody>
          <a:bodyPr lIns="91428" tIns="45718" rIns="91428" bIns="45718"/>
          <a:lstStyle>
            <a:lvl1pPr>
              <a:defRPr b="0" i="0">
                <a:latin typeface="Arial" panose="020B0604020202020204" pitchFamily="34" charset="0"/>
              </a:defRPr>
            </a:lvl1pPr>
          </a:lstStyle>
          <a:p>
            <a:pPr>
              <a:defRPr/>
            </a:pPr>
            <a:fld id="{4DDC5C52-5206-2944-94A9-4E65DB9D6CFA}" type="slidenum">
              <a:rPr lang="en-US" smtClean="0">
                <a:solidFill>
                  <a:prstClr val="black"/>
                </a:solidFill>
              </a:rPr>
              <a:pPr>
                <a:defRPr/>
              </a:pPr>
              <a:t>‹#›</a:t>
            </a:fld>
            <a:endParaRPr lang="en-US" dirty="0">
              <a:solidFill>
                <a:prstClr val="black"/>
              </a:solidFill>
            </a:endParaRPr>
          </a:p>
        </p:txBody>
      </p:sp>
      <p:pic>
        <p:nvPicPr>
          <p:cNvPr id="5" name="Picture 4">
            <a:extLst>
              <a:ext uri="{FF2B5EF4-FFF2-40B4-BE49-F238E27FC236}">
                <a16:creationId xmlns:a16="http://schemas.microsoft.com/office/drawing/2014/main" id="{72EC081B-98BB-43E0-A379-B41170795FA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2579" y="9131"/>
            <a:ext cx="12146844" cy="6832600"/>
          </a:xfrm>
          <a:prstGeom prst="rect">
            <a:avLst/>
          </a:prstGeom>
        </p:spPr>
      </p:pic>
    </p:spTree>
    <p:extLst>
      <p:ext uri="{BB962C8B-B14F-4D97-AF65-F5344CB8AC3E}">
        <p14:creationId xmlns:p14="http://schemas.microsoft.com/office/powerpoint/2010/main" val="88558779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noAutofit/>
          </a:bodyPr>
          <a:lstStyle>
            <a:lvl1pPr>
              <a:defRPr sz="4000"/>
            </a:lvl1pPr>
          </a:lstStyle>
          <a:p>
            <a:r>
              <a:rPr lang="en-US"/>
              <a:t>Click to edit Master title style</a:t>
            </a:r>
          </a:p>
        </p:txBody>
      </p:sp>
      <p:sp>
        <p:nvSpPr>
          <p:cNvPr id="3" name="Content Placeholder 2"/>
          <p:cNvSpPr>
            <a:spLocks noGrp="1"/>
          </p:cNvSpPr>
          <p:nvPr>
            <p:ph idx="1"/>
          </p:nvPr>
        </p:nvSpPr>
        <p:spPr>
          <a:xfrm>
            <a:off x="5183188" y="457201"/>
            <a:ext cx="5229440" cy="540385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519616"/>
          </a:xfrm>
        </p:spPr>
        <p:txBody>
          <a:bodyPr/>
          <a:lstStyle>
            <a:lvl1pPr marL="0" indent="0">
              <a:buNone/>
              <a:defRPr sz="1600"/>
            </a:lvl1pPr>
            <a:lvl2pPr marL="457119" indent="0">
              <a:buNone/>
              <a:defRPr sz="1500"/>
            </a:lvl2pPr>
            <a:lvl3pPr marL="914241" indent="0">
              <a:buNone/>
              <a:defRPr sz="1200"/>
            </a:lvl3pPr>
            <a:lvl4pPr marL="1371362" indent="0">
              <a:buNone/>
              <a:defRPr sz="1100"/>
            </a:lvl4pPr>
            <a:lvl5pPr marL="1828482" indent="0">
              <a:buNone/>
              <a:defRPr sz="1100"/>
            </a:lvl5pPr>
            <a:lvl6pPr marL="2285606" indent="0">
              <a:buNone/>
              <a:defRPr sz="1100"/>
            </a:lvl6pPr>
            <a:lvl7pPr marL="2742722" indent="0">
              <a:buNone/>
              <a:defRPr sz="1100"/>
            </a:lvl7pPr>
            <a:lvl8pPr marL="3199840" indent="0">
              <a:buNone/>
              <a:defRPr sz="1100"/>
            </a:lvl8pPr>
            <a:lvl9pPr marL="3656959" indent="0">
              <a:buNone/>
              <a:defRPr sz="11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b="0" i="0">
                <a:latin typeface="Arial" panose="020B0604020202020204" pitchFamily="34" charset="0"/>
              </a:defRPr>
            </a:lvl1pPr>
          </a:lstStyle>
          <a:p>
            <a:pPr>
              <a:defRPr/>
            </a:pPr>
            <a:fld id="{F9E083D8-F7F9-460D-A002-C4A52A3471E6}" type="datetime1">
              <a:rPr lang="en-US" smtClean="0">
                <a:solidFill>
                  <a:prstClr val="black">
                    <a:tint val="75000"/>
                  </a:prstClr>
                </a:solidFill>
              </a:rPr>
              <a:t>7/10/24</a:t>
            </a:fld>
            <a:endParaRPr lang="en-US" dirty="0">
              <a:solidFill>
                <a:prstClr val="black">
                  <a:tint val="75000"/>
                </a:prstClr>
              </a:solidFill>
            </a:endParaRPr>
          </a:p>
        </p:txBody>
      </p:sp>
      <p:sp>
        <p:nvSpPr>
          <p:cNvPr id="6" name="Footer Placeholder 5"/>
          <p:cNvSpPr>
            <a:spLocks noGrp="1"/>
          </p:cNvSpPr>
          <p:nvPr>
            <p:ph type="ftr" sz="quarter" idx="11"/>
          </p:nvPr>
        </p:nvSpPr>
        <p:spPr>
          <a:xfrm>
            <a:off x="5840645" y="6356364"/>
            <a:ext cx="3418703" cy="365125"/>
          </a:xfrm>
        </p:spPr>
        <p:txBody>
          <a:bodyPr/>
          <a:lstStyle>
            <a:lvl1pPr>
              <a:defRPr b="0" i="0">
                <a:latin typeface="Arial" panose="020B0604020202020204" pitchFamily="34" charset="0"/>
              </a:defRPr>
            </a:lvl1pPr>
          </a:lstStyle>
          <a:p>
            <a:pPr>
              <a:defRPr/>
            </a:pPr>
            <a:r>
              <a:rPr lang="en-US" dirty="0">
                <a:solidFill>
                  <a:prstClr val="black">
                    <a:tint val="75000"/>
                  </a:prstClr>
                </a:solidFill>
              </a:rPr>
              <a:t>Median duration of follow-up, 15.1 mo.       </a:t>
            </a:r>
            <a:r>
              <a:rPr lang="en-US" dirty="0" err="1">
                <a:solidFill>
                  <a:prstClr val="black">
                    <a:tint val="75000"/>
                  </a:prstClr>
                </a:solidFill>
              </a:rPr>
              <a:t>Bidard</a:t>
            </a:r>
            <a:r>
              <a:rPr lang="en-US" dirty="0">
                <a:solidFill>
                  <a:prstClr val="black">
                    <a:tint val="75000"/>
                  </a:prstClr>
                </a:solidFill>
              </a:rPr>
              <a:t> F,  et al. J Clin Oncol. 2022;40:3246-3256.</a:t>
            </a:r>
          </a:p>
        </p:txBody>
      </p:sp>
      <p:sp>
        <p:nvSpPr>
          <p:cNvPr id="7" name="Slide Number Placeholder 6"/>
          <p:cNvSpPr>
            <a:spLocks noGrp="1"/>
          </p:cNvSpPr>
          <p:nvPr>
            <p:ph type="sldNum" sz="quarter" idx="12"/>
          </p:nvPr>
        </p:nvSpPr>
        <p:spPr>
          <a:xfrm>
            <a:off x="9393193" y="6356364"/>
            <a:ext cx="1019435" cy="365125"/>
          </a:xfrm>
          <a:prstGeom prst="rect">
            <a:avLst/>
          </a:prstGeom>
        </p:spPr>
        <p:txBody>
          <a:bodyPr lIns="91428" tIns="45718" rIns="91428" bIns="45718"/>
          <a:lstStyle>
            <a:lvl1pPr>
              <a:defRPr b="0" i="0">
                <a:latin typeface="Arial" panose="020B0604020202020204" pitchFamily="34" charset="0"/>
              </a:defRPr>
            </a:lvl1pPr>
          </a:lstStyle>
          <a:p>
            <a:pPr>
              <a:defRPr/>
            </a:pPr>
            <a:fld id="{4DDC5C52-5206-2944-94A9-4E65DB9D6CFA}"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250681505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noAutofit/>
          </a:bodyPr>
          <a:lstStyle>
            <a:lvl1pPr>
              <a:defRPr sz="4000"/>
            </a:lvl1pPr>
          </a:lstStyle>
          <a:p>
            <a:r>
              <a:rPr lang="en-US"/>
              <a:t>Click to edit Master title style</a:t>
            </a:r>
          </a:p>
        </p:txBody>
      </p:sp>
      <p:sp>
        <p:nvSpPr>
          <p:cNvPr id="3" name="Picture Placeholder 2"/>
          <p:cNvSpPr>
            <a:spLocks noGrp="1"/>
          </p:cNvSpPr>
          <p:nvPr>
            <p:ph type="pic" idx="1"/>
          </p:nvPr>
        </p:nvSpPr>
        <p:spPr>
          <a:xfrm>
            <a:off x="5183188" y="457201"/>
            <a:ext cx="5229440" cy="5403851"/>
          </a:xfrm>
        </p:spPr>
        <p:txBody>
          <a:bodyPr/>
          <a:lstStyle>
            <a:lvl1pPr marL="0" indent="0">
              <a:buNone/>
              <a:defRPr sz="3200"/>
            </a:lvl1pPr>
            <a:lvl2pPr marL="457119" indent="0">
              <a:buNone/>
              <a:defRPr sz="2800"/>
            </a:lvl2pPr>
            <a:lvl3pPr marL="914241" indent="0">
              <a:buNone/>
              <a:defRPr sz="2400"/>
            </a:lvl3pPr>
            <a:lvl4pPr marL="1371362" indent="0">
              <a:buNone/>
              <a:defRPr sz="2000"/>
            </a:lvl4pPr>
            <a:lvl5pPr marL="1828482" indent="0">
              <a:buNone/>
              <a:defRPr sz="2000"/>
            </a:lvl5pPr>
            <a:lvl6pPr marL="2285606" indent="0">
              <a:buNone/>
              <a:defRPr sz="2000"/>
            </a:lvl6pPr>
            <a:lvl7pPr marL="2742722" indent="0">
              <a:buNone/>
              <a:defRPr sz="2000"/>
            </a:lvl7pPr>
            <a:lvl8pPr marL="3199840" indent="0">
              <a:buNone/>
              <a:defRPr sz="2000"/>
            </a:lvl8pPr>
            <a:lvl9pPr marL="3656959" indent="0">
              <a:buNone/>
              <a:defRPr sz="2000"/>
            </a:lvl9pPr>
          </a:lstStyle>
          <a:p>
            <a:endParaRPr lang="en-US" dirty="0"/>
          </a:p>
        </p:txBody>
      </p:sp>
      <p:sp>
        <p:nvSpPr>
          <p:cNvPr id="4" name="Text Placeholder 3"/>
          <p:cNvSpPr>
            <a:spLocks noGrp="1"/>
          </p:cNvSpPr>
          <p:nvPr>
            <p:ph type="body" sz="half" idx="2"/>
          </p:nvPr>
        </p:nvSpPr>
        <p:spPr>
          <a:xfrm>
            <a:off x="839788" y="2057403"/>
            <a:ext cx="3932237" cy="3811588"/>
          </a:xfrm>
        </p:spPr>
        <p:txBody>
          <a:bodyPr/>
          <a:lstStyle>
            <a:lvl1pPr marL="0" indent="0">
              <a:buNone/>
              <a:defRPr sz="1600"/>
            </a:lvl1pPr>
            <a:lvl2pPr marL="457119" indent="0">
              <a:buNone/>
              <a:defRPr sz="1500"/>
            </a:lvl2pPr>
            <a:lvl3pPr marL="914241" indent="0">
              <a:buNone/>
              <a:defRPr sz="1200"/>
            </a:lvl3pPr>
            <a:lvl4pPr marL="1371362" indent="0">
              <a:buNone/>
              <a:defRPr sz="1100"/>
            </a:lvl4pPr>
            <a:lvl5pPr marL="1828482" indent="0">
              <a:buNone/>
              <a:defRPr sz="1100"/>
            </a:lvl5pPr>
            <a:lvl6pPr marL="2285606" indent="0">
              <a:buNone/>
              <a:defRPr sz="1100"/>
            </a:lvl6pPr>
            <a:lvl7pPr marL="2742722" indent="0">
              <a:buNone/>
              <a:defRPr sz="1100"/>
            </a:lvl7pPr>
            <a:lvl8pPr marL="3199840" indent="0">
              <a:buNone/>
              <a:defRPr sz="1100"/>
            </a:lvl8pPr>
            <a:lvl9pPr marL="3656959" indent="0">
              <a:buNone/>
              <a:defRPr sz="11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b="0" i="0">
                <a:latin typeface="Arial" panose="020B0604020202020204" pitchFamily="34" charset="0"/>
              </a:defRPr>
            </a:lvl1pPr>
          </a:lstStyle>
          <a:p>
            <a:pPr>
              <a:defRPr/>
            </a:pPr>
            <a:fld id="{C5EF3C11-EDAE-4917-A79C-F6EA6DAE5E20}" type="datetime1">
              <a:rPr lang="en-US" smtClean="0">
                <a:solidFill>
                  <a:prstClr val="black">
                    <a:tint val="75000"/>
                  </a:prstClr>
                </a:solidFill>
              </a:rPr>
              <a:t>7/10/24</a:t>
            </a:fld>
            <a:endParaRPr lang="en-US" dirty="0">
              <a:solidFill>
                <a:prstClr val="black">
                  <a:tint val="75000"/>
                </a:prstClr>
              </a:solidFill>
            </a:endParaRPr>
          </a:p>
        </p:txBody>
      </p:sp>
      <p:sp>
        <p:nvSpPr>
          <p:cNvPr id="6" name="Footer Placeholder 5"/>
          <p:cNvSpPr>
            <a:spLocks noGrp="1"/>
          </p:cNvSpPr>
          <p:nvPr>
            <p:ph type="ftr" sz="quarter" idx="11"/>
          </p:nvPr>
        </p:nvSpPr>
        <p:spPr>
          <a:xfrm>
            <a:off x="5840645" y="6356364"/>
            <a:ext cx="2660823" cy="365125"/>
          </a:xfrm>
        </p:spPr>
        <p:txBody>
          <a:bodyPr/>
          <a:lstStyle>
            <a:lvl1pPr>
              <a:defRPr b="0" i="0">
                <a:latin typeface="Arial" panose="020B0604020202020204" pitchFamily="34" charset="0"/>
              </a:defRPr>
            </a:lvl1pPr>
          </a:lstStyle>
          <a:p>
            <a:pPr>
              <a:defRPr/>
            </a:pPr>
            <a:r>
              <a:rPr lang="en-US" dirty="0">
                <a:solidFill>
                  <a:prstClr val="black">
                    <a:tint val="75000"/>
                  </a:prstClr>
                </a:solidFill>
              </a:rPr>
              <a:t>Median duration of follow-up, 15.1 mo.       </a:t>
            </a:r>
            <a:r>
              <a:rPr lang="en-US" dirty="0" err="1">
                <a:solidFill>
                  <a:prstClr val="black">
                    <a:tint val="75000"/>
                  </a:prstClr>
                </a:solidFill>
              </a:rPr>
              <a:t>Bidard</a:t>
            </a:r>
            <a:r>
              <a:rPr lang="en-US" dirty="0">
                <a:solidFill>
                  <a:prstClr val="black">
                    <a:tint val="75000"/>
                  </a:prstClr>
                </a:solidFill>
              </a:rPr>
              <a:t> F,  et al. J Clin Oncol. 2022;40:3246-3256.</a:t>
            </a:r>
          </a:p>
        </p:txBody>
      </p:sp>
      <p:sp>
        <p:nvSpPr>
          <p:cNvPr id="7" name="Slide Number Placeholder 6"/>
          <p:cNvSpPr>
            <a:spLocks noGrp="1"/>
          </p:cNvSpPr>
          <p:nvPr>
            <p:ph type="sldNum" sz="quarter" idx="12"/>
          </p:nvPr>
        </p:nvSpPr>
        <p:spPr>
          <a:xfrm>
            <a:off x="8610603" y="6356364"/>
            <a:ext cx="1802028" cy="365125"/>
          </a:xfrm>
          <a:prstGeom prst="rect">
            <a:avLst/>
          </a:prstGeom>
        </p:spPr>
        <p:txBody>
          <a:bodyPr lIns="91428" tIns="45718" rIns="91428" bIns="45718"/>
          <a:lstStyle>
            <a:lvl1pPr>
              <a:defRPr b="0" i="0">
                <a:latin typeface="Arial" panose="020B0604020202020204" pitchFamily="34" charset="0"/>
              </a:defRPr>
            </a:lvl1pPr>
          </a:lstStyle>
          <a:p>
            <a:pPr>
              <a:defRPr/>
            </a:pPr>
            <a:fld id="{4DDC5C52-5206-2944-94A9-4E65DB9D6CFA}"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236385306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b="0" i="0">
                <a:latin typeface="Arial" panose="020B0604020202020204" pitchFamily="34" charset="0"/>
              </a:defRPr>
            </a:lvl1pPr>
          </a:lstStyle>
          <a:p>
            <a:pPr>
              <a:defRPr/>
            </a:pPr>
            <a:fld id="{0F435543-D200-4E5D-9CA8-937F355B195B}" type="datetime1">
              <a:rPr lang="en-US" smtClean="0">
                <a:solidFill>
                  <a:prstClr val="black">
                    <a:tint val="75000"/>
                  </a:prstClr>
                </a:solidFill>
              </a:rPr>
              <a:t>7/10/24</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b="0" i="0">
                <a:latin typeface="Arial" panose="020B0604020202020204" pitchFamily="34" charset="0"/>
              </a:defRPr>
            </a:lvl1pPr>
          </a:lstStyle>
          <a:p>
            <a:pPr>
              <a:defRPr/>
            </a:pPr>
            <a:r>
              <a:rPr lang="en-US" dirty="0">
                <a:solidFill>
                  <a:prstClr val="black">
                    <a:tint val="75000"/>
                  </a:prstClr>
                </a:solidFill>
              </a:rPr>
              <a:t>Median duration of follow-up, 15.1 mo.       </a:t>
            </a:r>
            <a:r>
              <a:rPr lang="en-US" dirty="0" err="1">
                <a:solidFill>
                  <a:prstClr val="black">
                    <a:tint val="75000"/>
                  </a:prstClr>
                </a:solidFill>
              </a:rPr>
              <a:t>Bidard</a:t>
            </a:r>
            <a:r>
              <a:rPr lang="en-US" dirty="0">
                <a:solidFill>
                  <a:prstClr val="black">
                    <a:tint val="75000"/>
                  </a:prstClr>
                </a:solidFill>
              </a:rPr>
              <a:t> F,  et al. J Clin Oncol. 2022;40:3246-3256.</a:t>
            </a:r>
          </a:p>
        </p:txBody>
      </p:sp>
      <p:sp>
        <p:nvSpPr>
          <p:cNvPr id="6" name="Slide Number Placeholder 5"/>
          <p:cNvSpPr>
            <a:spLocks noGrp="1"/>
          </p:cNvSpPr>
          <p:nvPr>
            <p:ph type="sldNum" sz="quarter" idx="12"/>
          </p:nvPr>
        </p:nvSpPr>
        <p:spPr>
          <a:xfrm>
            <a:off x="8610600" y="6356364"/>
            <a:ext cx="2743200" cy="365125"/>
          </a:xfrm>
          <a:prstGeom prst="rect">
            <a:avLst/>
          </a:prstGeom>
        </p:spPr>
        <p:txBody>
          <a:bodyPr lIns="91428" tIns="45718" rIns="91428" bIns="45718"/>
          <a:lstStyle>
            <a:lvl1pPr>
              <a:defRPr b="0" i="0">
                <a:latin typeface="Arial" panose="020B0604020202020204" pitchFamily="34" charset="0"/>
              </a:defRPr>
            </a:lvl1pPr>
          </a:lstStyle>
          <a:p>
            <a:pPr>
              <a:defRPr/>
            </a:pPr>
            <a:fld id="{4DDC5C52-5206-2944-94A9-4E65DB9D6CFA}"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350736066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extLst>
    <p:ext uri="{DCECCB84-F9BA-43D5-87BE-67443E8EF086}">
      <p15:sldGuideLst xmlns:p15="http://schemas.microsoft.com/office/powerpoint/2012/main">
        <p15:guide id="1" pos="240">
          <p15:clr>
            <a:srgbClr val="FBAE40"/>
          </p15:clr>
        </p15:guide>
        <p15:guide id="2" orient="horz" pos="576">
          <p15:clr>
            <a:srgbClr val="FBAE4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254313" y="365134"/>
            <a:ext cx="2158315" cy="5811839"/>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54230" y="365140"/>
            <a:ext cx="7727092" cy="514598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b="0" i="0">
                <a:latin typeface="Arial" panose="020B0604020202020204" pitchFamily="34" charset="0"/>
              </a:defRPr>
            </a:lvl1pPr>
          </a:lstStyle>
          <a:p>
            <a:pPr>
              <a:defRPr/>
            </a:pPr>
            <a:fld id="{E673ADE6-C1C1-428F-A825-A66CFED266BB}" type="datetime1">
              <a:rPr lang="en-US" smtClean="0">
                <a:solidFill>
                  <a:prstClr val="black">
                    <a:tint val="75000"/>
                  </a:prstClr>
                </a:solidFill>
              </a:rPr>
              <a:t>7/10/24</a:t>
            </a:fld>
            <a:endParaRPr lang="en-US" dirty="0">
              <a:solidFill>
                <a:prstClr val="black">
                  <a:tint val="75000"/>
                </a:prstClr>
              </a:solidFill>
            </a:endParaRPr>
          </a:p>
        </p:txBody>
      </p:sp>
      <p:sp>
        <p:nvSpPr>
          <p:cNvPr id="5" name="Footer Placeholder 4"/>
          <p:cNvSpPr>
            <a:spLocks noGrp="1"/>
          </p:cNvSpPr>
          <p:nvPr>
            <p:ph type="ftr" sz="quarter" idx="11"/>
          </p:nvPr>
        </p:nvSpPr>
        <p:spPr>
          <a:xfrm>
            <a:off x="5881816" y="6356364"/>
            <a:ext cx="2866768" cy="365125"/>
          </a:xfrm>
        </p:spPr>
        <p:txBody>
          <a:bodyPr/>
          <a:lstStyle>
            <a:lvl1pPr>
              <a:defRPr b="0" i="0">
                <a:latin typeface="Arial" panose="020B0604020202020204" pitchFamily="34" charset="0"/>
              </a:defRPr>
            </a:lvl1pPr>
          </a:lstStyle>
          <a:p>
            <a:pPr>
              <a:defRPr/>
            </a:pPr>
            <a:r>
              <a:rPr lang="en-US" dirty="0">
                <a:solidFill>
                  <a:prstClr val="black">
                    <a:tint val="75000"/>
                  </a:prstClr>
                </a:solidFill>
              </a:rPr>
              <a:t>Median duration of follow-up, 15.1 mo.       </a:t>
            </a:r>
            <a:r>
              <a:rPr lang="en-US" dirty="0" err="1">
                <a:solidFill>
                  <a:prstClr val="black">
                    <a:tint val="75000"/>
                  </a:prstClr>
                </a:solidFill>
              </a:rPr>
              <a:t>Bidard</a:t>
            </a:r>
            <a:r>
              <a:rPr lang="en-US" dirty="0">
                <a:solidFill>
                  <a:prstClr val="black">
                    <a:tint val="75000"/>
                  </a:prstClr>
                </a:solidFill>
              </a:rPr>
              <a:t> F,  et al. J Clin Oncol. 2022;40:3246-3256.</a:t>
            </a:r>
          </a:p>
        </p:txBody>
      </p:sp>
      <p:sp>
        <p:nvSpPr>
          <p:cNvPr id="6" name="Slide Number Placeholder 5"/>
          <p:cNvSpPr>
            <a:spLocks noGrp="1"/>
          </p:cNvSpPr>
          <p:nvPr>
            <p:ph type="sldNum" sz="quarter" idx="12"/>
          </p:nvPr>
        </p:nvSpPr>
        <p:spPr>
          <a:xfrm>
            <a:off x="8888644" y="6356364"/>
            <a:ext cx="1524001" cy="365125"/>
          </a:xfrm>
          <a:prstGeom prst="rect">
            <a:avLst/>
          </a:prstGeom>
        </p:spPr>
        <p:txBody>
          <a:bodyPr lIns="91428" tIns="45718" rIns="91428" bIns="45718"/>
          <a:lstStyle>
            <a:lvl1pPr>
              <a:defRPr b="0" i="0">
                <a:latin typeface="Arial" panose="020B0604020202020204" pitchFamily="34" charset="0"/>
              </a:defRPr>
            </a:lvl1pPr>
          </a:lstStyle>
          <a:p>
            <a:pPr>
              <a:defRPr/>
            </a:pPr>
            <a:fld id="{4DDC5C52-5206-2944-94A9-4E65DB9D6CFA}" type="slidenum">
              <a:rPr lang="en-US" smtClean="0">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306781149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BlueJean Platform Function">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lvl1pPr>
              <a:defRPr b="0" i="0">
                <a:latin typeface="Arial" panose="020B0604020202020204" pitchFamily="34" charset="0"/>
              </a:defRPr>
            </a:lvl1pPr>
          </a:lstStyle>
          <a:p>
            <a:pPr>
              <a:defRPr/>
            </a:pPr>
            <a:fld id="{D094FE33-672F-414B-BD33-D58E6DF657A7}" type="datetime1">
              <a:rPr lang="en-US" smtClean="0">
                <a:solidFill>
                  <a:prstClr val="black">
                    <a:tint val="75000"/>
                  </a:prstClr>
                </a:solidFill>
              </a:rPr>
              <a:t>7/10/24</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lvl1pPr>
              <a:defRPr b="0" i="0">
                <a:latin typeface="Arial" panose="020B0604020202020204" pitchFamily="34" charset="0"/>
              </a:defRPr>
            </a:lvl1pPr>
          </a:lstStyle>
          <a:p>
            <a:pPr>
              <a:defRPr/>
            </a:pPr>
            <a:r>
              <a:rPr lang="en-US" dirty="0">
                <a:solidFill>
                  <a:prstClr val="black">
                    <a:tint val="75000"/>
                  </a:prstClr>
                </a:solidFill>
              </a:rPr>
              <a:t>Median duration of follow-up, 15.1 mo.       </a:t>
            </a:r>
            <a:r>
              <a:rPr lang="en-US" dirty="0" err="1">
                <a:solidFill>
                  <a:prstClr val="black">
                    <a:tint val="75000"/>
                  </a:prstClr>
                </a:solidFill>
              </a:rPr>
              <a:t>Bidard</a:t>
            </a:r>
            <a:r>
              <a:rPr lang="en-US" dirty="0">
                <a:solidFill>
                  <a:prstClr val="black">
                    <a:tint val="75000"/>
                  </a:prstClr>
                </a:solidFill>
              </a:rPr>
              <a:t> F,  et al. J Clin Oncol. 2022;40:3246-3256.</a:t>
            </a:r>
          </a:p>
        </p:txBody>
      </p:sp>
      <p:sp>
        <p:nvSpPr>
          <p:cNvPr id="5" name="Slide Number Placeholder 4"/>
          <p:cNvSpPr>
            <a:spLocks noGrp="1"/>
          </p:cNvSpPr>
          <p:nvPr>
            <p:ph type="sldNum" sz="quarter" idx="12"/>
          </p:nvPr>
        </p:nvSpPr>
        <p:spPr>
          <a:xfrm>
            <a:off x="8610600" y="6356364"/>
            <a:ext cx="2743200" cy="365125"/>
          </a:xfrm>
          <a:prstGeom prst="rect">
            <a:avLst/>
          </a:prstGeom>
        </p:spPr>
        <p:txBody>
          <a:bodyPr lIns="91428" tIns="45718" rIns="91428" bIns="45718"/>
          <a:lstStyle>
            <a:lvl1pPr>
              <a:defRPr b="0" i="0">
                <a:latin typeface="Arial" panose="020B0604020202020204" pitchFamily="34" charset="0"/>
              </a:defRPr>
            </a:lvl1pPr>
          </a:lstStyle>
          <a:p>
            <a:pPr>
              <a:defRPr/>
            </a:pPr>
            <a:fld id="{4DDC5C52-5206-2944-94A9-4E65DB9D6CFA}" type="slidenum">
              <a:rPr lang="en-US" smtClean="0">
                <a:solidFill>
                  <a:prstClr val="black"/>
                </a:solidFill>
              </a:rPr>
              <a:pPr>
                <a:defRPr/>
              </a:pPr>
              <a:t>‹#›</a:t>
            </a:fld>
            <a:endParaRPr lang="en-US" dirty="0">
              <a:solidFill>
                <a:prstClr val="black"/>
              </a:solidFill>
            </a:endParaRPr>
          </a:p>
        </p:txBody>
      </p:sp>
      <p:graphicFrame>
        <p:nvGraphicFramePr>
          <p:cNvPr id="6" name="Diagram 5">
            <a:extLst>
              <a:ext uri="{FF2B5EF4-FFF2-40B4-BE49-F238E27FC236}">
                <a16:creationId xmlns:a16="http://schemas.microsoft.com/office/drawing/2014/main" id="{F6C255AC-A036-459D-A423-C1FF5A98B572}"/>
              </a:ext>
            </a:extLst>
          </p:cNvPr>
          <p:cNvGraphicFramePr/>
          <p:nvPr userDrawn="1">
            <p:extLst>
              <p:ext uri="{D42A27DB-BD31-4B8C-83A1-F6EECF244321}">
                <p14:modId xmlns:p14="http://schemas.microsoft.com/office/powerpoint/2010/main" val="3966138016"/>
              </p:ext>
            </p:extLst>
          </p:nvPr>
        </p:nvGraphicFramePr>
        <p:xfrm>
          <a:off x="824459" y="1166802"/>
          <a:ext cx="9187049" cy="452439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TextBox 6">
            <a:extLst>
              <a:ext uri="{FF2B5EF4-FFF2-40B4-BE49-F238E27FC236}">
                <a16:creationId xmlns:a16="http://schemas.microsoft.com/office/drawing/2014/main" id="{77F65E51-36D8-42D1-9100-7C4C2553051A}"/>
              </a:ext>
            </a:extLst>
          </p:cNvPr>
          <p:cNvSpPr txBox="1"/>
          <p:nvPr userDrawn="1"/>
        </p:nvSpPr>
        <p:spPr>
          <a:xfrm>
            <a:off x="411480" y="320041"/>
            <a:ext cx="6117336" cy="707886"/>
          </a:xfrm>
          <a:prstGeom prst="rect">
            <a:avLst/>
          </a:prstGeom>
          <a:noFill/>
        </p:spPr>
        <p:txBody>
          <a:bodyPr wrap="square"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a:ln>
                  <a:noFill/>
                </a:ln>
                <a:solidFill>
                  <a:srgbClr val="002060"/>
                </a:solidFill>
                <a:effectLst/>
                <a:uLnTx/>
                <a:uFillTx/>
                <a:latin typeface="Segoe UI" panose="020B0502040204020203" pitchFamily="34" charset="0"/>
                <a:ea typeface="+mn-ea"/>
                <a:cs typeface="Segoe UI" panose="020B0502040204020203" pitchFamily="34" charset="0"/>
              </a:rPr>
              <a:t>Platform Functions</a:t>
            </a:r>
          </a:p>
        </p:txBody>
      </p:sp>
    </p:spTree>
    <p:extLst>
      <p:ext uri="{BB962C8B-B14F-4D97-AF65-F5344CB8AC3E}">
        <p14:creationId xmlns:p14="http://schemas.microsoft.com/office/powerpoint/2010/main" val="143541172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BlueJean Display Adjustment">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lvl1pPr>
              <a:defRPr b="0" i="0">
                <a:latin typeface="Arial" panose="020B0604020202020204" pitchFamily="34" charset="0"/>
              </a:defRPr>
            </a:lvl1pPr>
          </a:lstStyle>
          <a:p>
            <a:pPr>
              <a:defRPr/>
            </a:pPr>
            <a:fld id="{2C09ADF9-5E9E-45E1-BC5D-02D1DB0FAF1A}" type="datetime1">
              <a:rPr lang="en-US" smtClean="0">
                <a:solidFill>
                  <a:prstClr val="black">
                    <a:tint val="75000"/>
                  </a:prstClr>
                </a:solidFill>
              </a:rPr>
              <a:t>7/10/24</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lvl1pPr>
              <a:defRPr b="0" i="0">
                <a:latin typeface="Arial" panose="020B0604020202020204" pitchFamily="34" charset="0"/>
              </a:defRPr>
            </a:lvl1pPr>
          </a:lstStyle>
          <a:p>
            <a:pPr>
              <a:defRPr/>
            </a:pPr>
            <a:r>
              <a:rPr lang="en-US" dirty="0">
                <a:solidFill>
                  <a:prstClr val="black">
                    <a:tint val="75000"/>
                  </a:prstClr>
                </a:solidFill>
              </a:rPr>
              <a:t>Median duration of follow-up, 15.1 mo.       </a:t>
            </a:r>
            <a:r>
              <a:rPr lang="en-US" dirty="0" err="1">
                <a:solidFill>
                  <a:prstClr val="black">
                    <a:tint val="75000"/>
                  </a:prstClr>
                </a:solidFill>
              </a:rPr>
              <a:t>Bidard</a:t>
            </a:r>
            <a:r>
              <a:rPr lang="en-US" dirty="0">
                <a:solidFill>
                  <a:prstClr val="black">
                    <a:tint val="75000"/>
                  </a:prstClr>
                </a:solidFill>
              </a:rPr>
              <a:t> F,  et al. J Clin Oncol. 2022;40:3246-3256.</a:t>
            </a:r>
          </a:p>
        </p:txBody>
      </p:sp>
      <p:sp>
        <p:nvSpPr>
          <p:cNvPr id="5" name="Slide Number Placeholder 4"/>
          <p:cNvSpPr>
            <a:spLocks noGrp="1"/>
          </p:cNvSpPr>
          <p:nvPr>
            <p:ph type="sldNum" sz="quarter" idx="12"/>
          </p:nvPr>
        </p:nvSpPr>
        <p:spPr>
          <a:xfrm>
            <a:off x="8610600" y="6356364"/>
            <a:ext cx="2743200" cy="365125"/>
          </a:xfrm>
          <a:prstGeom prst="rect">
            <a:avLst/>
          </a:prstGeom>
        </p:spPr>
        <p:txBody>
          <a:bodyPr lIns="91428" tIns="45718" rIns="91428" bIns="45718"/>
          <a:lstStyle>
            <a:lvl1pPr>
              <a:defRPr b="0" i="0">
                <a:latin typeface="Arial" panose="020B0604020202020204" pitchFamily="34" charset="0"/>
              </a:defRPr>
            </a:lvl1pPr>
          </a:lstStyle>
          <a:p>
            <a:pPr>
              <a:defRPr/>
            </a:pPr>
            <a:fld id="{4DDC5C52-5206-2944-94A9-4E65DB9D6CFA}" type="slidenum">
              <a:rPr lang="en-US" smtClean="0">
                <a:solidFill>
                  <a:prstClr val="black"/>
                </a:solidFill>
              </a:rPr>
              <a:pPr>
                <a:defRPr/>
              </a:pPr>
              <a:t>‹#›</a:t>
            </a:fld>
            <a:endParaRPr lang="en-US">
              <a:solidFill>
                <a:prstClr val="black"/>
              </a:solidFill>
            </a:endParaRPr>
          </a:p>
        </p:txBody>
      </p:sp>
      <p:sp>
        <p:nvSpPr>
          <p:cNvPr id="7" name="TextBox 6">
            <a:extLst>
              <a:ext uri="{FF2B5EF4-FFF2-40B4-BE49-F238E27FC236}">
                <a16:creationId xmlns:a16="http://schemas.microsoft.com/office/drawing/2014/main" id="{77F65E51-36D8-42D1-9100-7C4C2553051A}"/>
              </a:ext>
            </a:extLst>
          </p:cNvPr>
          <p:cNvSpPr txBox="1"/>
          <p:nvPr userDrawn="1"/>
        </p:nvSpPr>
        <p:spPr>
          <a:xfrm>
            <a:off x="411480" y="320041"/>
            <a:ext cx="6117336" cy="707886"/>
          </a:xfrm>
          <a:prstGeom prst="rect">
            <a:avLst/>
          </a:prstGeom>
          <a:noFill/>
        </p:spPr>
        <p:txBody>
          <a:bodyPr wrap="square"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a:ln>
                  <a:noFill/>
                </a:ln>
                <a:solidFill>
                  <a:srgbClr val="002060"/>
                </a:solidFill>
                <a:effectLst/>
                <a:uLnTx/>
                <a:uFillTx/>
                <a:latin typeface="Segoe UI" panose="020B0502040204020203" pitchFamily="34" charset="0"/>
                <a:ea typeface="+mn-ea"/>
                <a:cs typeface="Segoe UI" panose="020B0502040204020203" pitchFamily="34" charset="0"/>
              </a:rPr>
              <a:t>Display Adjustment</a:t>
            </a:r>
          </a:p>
        </p:txBody>
      </p:sp>
      <p:sp>
        <p:nvSpPr>
          <p:cNvPr id="10" name="Content Placeholder 2">
            <a:extLst>
              <a:ext uri="{FF2B5EF4-FFF2-40B4-BE49-F238E27FC236}">
                <a16:creationId xmlns:a16="http://schemas.microsoft.com/office/drawing/2014/main" id="{E7CD1A0E-3A22-4A0F-8124-884B85F9380A}"/>
              </a:ext>
            </a:extLst>
          </p:cNvPr>
          <p:cNvSpPr txBox="1">
            <a:spLocks/>
          </p:cNvSpPr>
          <p:nvPr userDrawn="1"/>
        </p:nvSpPr>
        <p:spPr>
          <a:xfrm>
            <a:off x="1092792" y="1257937"/>
            <a:ext cx="8248259" cy="939396"/>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ＭＳ Ｐゴシック" panose="020B0600070205080204" pitchFamily="34" charset="-128"/>
                <a:cs typeface="ＭＳ Ｐゴシック" panose="020B0600070205080204" pitchFamily="34" charset="-128"/>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panose="020B0600070205080204" pitchFamily="34" charset="-128"/>
                <a:cs typeface="ＭＳ Ｐゴシック" panose="020B0600070205080204" pitchFamily="34" charset="-128"/>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panose="020B0600070205080204" pitchFamily="34" charset="-128"/>
                <a:cs typeface="ＭＳ Ｐゴシック" panose="020B0600070205080204" pitchFamily="34" charset="-128"/>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panose="020B0600070205080204" pitchFamily="34" charset="-128"/>
                <a:cs typeface="ＭＳ Ｐゴシック" panose="020B0600070205080204" pitchFamily="34" charset="-128"/>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panose="020B0600070205080204" pitchFamily="34" charset="-128"/>
                <a:cs typeface="ＭＳ Ｐゴシック" panose="020B0600070205080204" pitchFamily="34" charset="-128"/>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marR="0" lvl="0" indent="0" algn="l" defTabSz="914377" rtl="0" eaLnBrk="0" fontAlgn="base" latinLnBrk="0" hangingPunct="0">
              <a:lnSpc>
                <a:spcPct val="100000"/>
              </a:lnSpc>
              <a:spcBef>
                <a:spcPct val="20000"/>
              </a:spcBef>
              <a:spcAft>
                <a:spcPct val="0"/>
              </a:spcAft>
              <a:buClrTx/>
              <a:buSzTx/>
              <a:buFontTx/>
              <a:buNone/>
              <a:tabLst/>
              <a:defRPr/>
            </a:pPr>
            <a:r>
              <a:rPr kumimoji="0" lang="en-US" sz="1800" b="0" i="0" u="none" strike="noStrike" kern="0" cap="none" spc="0" normalizeH="0" baseline="0" noProof="0">
                <a:ln>
                  <a:noFill/>
                </a:ln>
                <a:solidFill>
                  <a:srgbClr val="2B3E61"/>
                </a:solidFill>
                <a:effectLst/>
                <a:uLnTx/>
                <a:uFillTx/>
                <a:latin typeface="Segoe UI" panose="020B0502040204020203" pitchFamily="34" charset="0"/>
                <a:ea typeface="ＭＳ Ｐゴシック" panose="020B0600070205080204" pitchFamily="34" charset="-128"/>
              </a:rPr>
              <a:t>To change how slides and other attendees appear on your screen, hover your mouse over the bottom of the interface window and adjust using the slider. </a:t>
            </a:r>
          </a:p>
        </p:txBody>
      </p:sp>
      <p:grpSp>
        <p:nvGrpSpPr>
          <p:cNvPr id="2" name="Group 1">
            <a:extLst>
              <a:ext uri="{FF2B5EF4-FFF2-40B4-BE49-F238E27FC236}">
                <a16:creationId xmlns:a16="http://schemas.microsoft.com/office/drawing/2014/main" id="{9070A418-7B6A-3185-EA56-AFB54D6DCBC7}"/>
              </a:ext>
            </a:extLst>
          </p:cNvPr>
          <p:cNvGrpSpPr/>
          <p:nvPr userDrawn="1"/>
        </p:nvGrpSpPr>
        <p:grpSpPr>
          <a:xfrm>
            <a:off x="1250438" y="2184227"/>
            <a:ext cx="9162191" cy="3576612"/>
            <a:chOff x="1250438" y="1977749"/>
            <a:chExt cx="9691124" cy="3783090"/>
          </a:xfrm>
        </p:grpSpPr>
        <p:sp>
          <p:nvSpPr>
            <p:cNvPr id="8" name="Rectangle 7">
              <a:extLst>
                <a:ext uri="{FF2B5EF4-FFF2-40B4-BE49-F238E27FC236}">
                  <a16:creationId xmlns:a16="http://schemas.microsoft.com/office/drawing/2014/main" id="{7541C761-0699-407B-889A-68F448BE1112}"/>
                </a:ext>
              </a:extLst>
            </p:cNvPr>
            <p:cNvSpPr/>
            <p:nvPr userDrawn="1"/>
          </p:nvSpPr>
          <p:spPr bwMode="auto">
            <a:xfrm>
              <a:off x="6627213" y="2197332"/>
              <a:ext cx="3966773" cy="2318128"/>
            </a:xfrm>
            <a:prstGeom prst="rect">
              <a:avLst/>
            </a:prstGeom>
            <a:solidFill>
              <a:schemeClr val="tx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lvl="0" indent="0" algn="l" defTabSz="914377" rtl="0" eaLnBrk="1" fontAlgn="base" latinLnBrk="0" hangingPunct="1">
                <a:lnSpc>
                  <a:spcPct val="100000"/>
                </a:lnSpc>
                <a:spcBef>
                  <a:spcPct val="0"/>
                </a:spcBef>
                <a:spcAft>
                  <a:spcPct val="0"/>
                </a:spcAft>
                <a:buClrTx/>
                <a:buSzTx/>
                <a:buFontTx/>
                <a:buNone/>
                <a:tabLst/>
                <a:defRPr/>
              </a:pPr>
              <a:endParaRPr kumimoji="0" lang="en-US" sz="3600" b="1" i="1" u="none" strike="noStrike" kern="1200" cap="none" spc="0" normalizeH="0" baseline="0" noProof="0">
                <a:ln>
                  <a:noFill/>
                </a:ln>
                <a:solidFill>
                  <a:srgbClr val="000000"/>
                </a:solidFill>
                <a:effectLst/>
                <a:uLnTx/>
                <a:uFillTx/>
                <a:latin typeface="Times New Roman" pitchFamily="18" charset="0"/>
                <a:ea typeface="ＭＳ Ｐゴシック" panose="020B0600070205080204" pitchFamily="34" charset="-128"/>
                <a:cs typeface="+mn-cs"/>
              </a:endParaRPr>
            </a:p>
          </p:txBody>
        </p:sp>
        <p:pic>
          <p:nvPicPr>
            <p:cNvPr id="9" name="Picture 8">
              <a:extLst>
                <a:ext uri="{FF2B5EF4-FFF2-40B4-BE49-F238E27FC236}">
                  <a16:creationId xmlns:a16="http://schemas.microsoft.com/office/drawing/2014/main" id="{9B73AD9D-9FE8-459D-91C1-87B8783135C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6296339" y="1977749"/>
              <a:ext cx="4645223" cy="3783090"/>
            </a:xfrm>
            <a:prstGeom prst="rect">
              <a:avLst/>
            </a:prstGeom>
          </p:spPr>
        </p:pic>
        <p:pic>
          <p:nvPicPr>
            <p:cNvPr id="11" name="Picture 10">
              <a:extLst>
                <a:ext uri="{FF2B5EF4-FFF2-40B4-BE49-F238E27FC236}">
                  <a16:creationId xmlns:a16="http://schemas.microsoft.com/office/drawing/2014/main" id="{470907ED-DC23-47B9-9D8D-301F510E7D45}"/>
                </a:ext>
              </a:extLst>
            </p:cNvPr>
            <p:cNvPicPr>
              <a:picLocks noChangeAspect="1"/>
            </p:cNvPicPr>
            <p:nvPr userDrawn="1"/>
          </p:nvPicPr>
          <p:blipFill rotWithShape="1">
            <a:blip r:embed="rId3"/>
            <a:srcRect l="65866" t="81694" r="24572" b="14265"/>
            <a:stretch/>
          </p:blipFill>
          <p:spPr>
            <a:xfrm>
              <a:off x="1250438" y="4001163"/>
              <a:ext cx="4074937" cy="484317"/>
            </a:xfrm>
            <a:prstGeom prst="rect">
              <a:avLst/>
            </a:prstGeom>
          </p:spPr>
        </p:pic>
        <p:grpSp>
          <p:nvGrpSpPr>
            <p:cNvPr id="12" name="Group 11">
              <a:extLst>
                <a:ext uri="{FF2B5EF4-FFF2-40B4-BE49-F238E27FC236}">
                  <a16:creationId xmlns:a16="http://schemas.microsoft.com/office/drawing/2014/main" id="{133E7937-5BAB-4B64-9107-CA025C8D122E}"/>
                </a:ext>
              </a:extLst>
            </p:cNvPr>
            <p:cNvGrpSpPr/>
            <p:nvPr userDrawn="1"/>
          </p:nvGrpSpPr>
          <p:grpSpPr>
            <a:xfrm>
              <a:off x="4542892" y="2259869"/>
              <a:ext cx="5736742" cy="2127760"/>
              <a:chOff x="-968324" y="2928596"/>
              <a:chExt cx="4825306" cy="1789708"/>
            </a:xfrm>
          </p:grpSpPr>
          <p:pic>
            <p:nvPicPr>
              <p:cNvPr id="13" name="Picture 12">
                <a:extLst>
                  <a:ext uri="{FF2B5EF4-FFF2-40B4-BE49-F238E27FC236}">
                    <a16:creationId xmlns:a16="http://schemas.microsoft.com/office/drawing/2014/main" id="{2B898119-C9B4-429F-AEA7-39E330BFE62A}"/>
                  </a:ext>
                </a:extLst>
              </p:cNvPr>
              <p:cNvPicPr>
                <a:picLocks noChangeAspect="1"/>
              </p:cNvPicPr>
              <p:nvPr/>
            </p:nvPicPr>
            <p:blipFill>
              <a:blip r:embed="rId4"/>
              <a:stretch>
                <a:fillRect/>
              </a:stretch>
            </p:blipFill>
            <p:spPr>
              <a:xfrm>
                <a:off x="1067330" y="2928596"/>
                <a:ext cx="2789652" cy="1789708"/>
              </a:xfrm>
              <a:prstGeom prst="rect">
                <a:avLst/>
              </a:prstGeom>
            </p:spPr>
          </p:pic>
          <p:cxnSp>
            <p:nvCxnSpPr>
              <p:cNvPr id="14" name="Straight Arrow Connector 13">
                <a:extLst>
                  <a:ext uri="{FF2B5EF4-FFF2-40B4-BE49-F238E27FC236}">
                    <a16:creationId xmlns:a16="http://schemas.microsoft.com/office/drawing/2014/main" id="{7C7BB60A-3B9F-4298-AFE9-3C968584BACA}"/>
                  </a:ext>
                </a:extLst>
              </p:cNvPr>
              <p:cNvCxnSpPr>
                <a:cxnSpLocks/>
              </p:cNvCxnSpPr>
              <p:nvPr/>
            </p:nvCxnSpPr>
            <p:spPr bwMode="auto">
              <a:xfrm flipH="1">
                <a:off x="-968324" y="4579355"/>
                <a:ext cx="2888564" cy="0"/>
              </a:xfrm>
              <a:prstGeom prst="straightConnector1">
                <a:avLst/>
              </a:prstGeom>
              <a:solidFill>
                <a:schemeClr val="accent1"/>
              </a:solidFill>
              <a:ln w="38100" cap="flat" cmpd="sng" algn="ctr">
                <a:solidFill>
                  <a:srgbClr val="F29E2F"/>
                </a:solidFill>
                <a:prstDash val="solid"/>
                <a:round/>
                <a:headEnd type="none" w="med" len="med"/>
                <a:tailEnd type="triangle"/>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cxnSp>
          <p:sp>
            <p:nvSpPr>
              <p:cNvPr id="15" name="Rectangle 14">
                <a:extLst>
                  <a:ext uri="{FF2B5EF4-FFF2-40B4-BE49-F238E27FC236}">
                    <a16:creationId xmlns:a16="http://schemas.microsoft.com/office/drawing/2014/main" id="{E9D32816-53E9-4FB5-BB78-0E707D13E979}"/>
                  </a:ext>
                </a:extLst>
              </p:cNvPr>
              <p:cNvSpPr/>
              <p:nvPr/>
            </p:nvSpPr>
            <p:spPr bwMode="auto">
              <a:xfrm>
                <a:off x="1684610" y="3756752"/>
                <a:ext cx="698706" cy="348867"/>
              </a:xfrm>
              <a:prstGeom prst="rect">
                <a:avLst/>
              </a:prstGeom>
              <a:solidFill>
                <a:srgbClr val="E6E6E6">
                  <a:alpha val="85098"/>
                </a:srgbClr>
              </a:solidFill>
              <a:ln w="9525" cap="flat" cmpd="sng" algn="ctr">
                <a:no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lvl="0" indent="0" algn="l" defTabSz="914377" rtl="0" eaLnBrk="1" fontAlgn="base" latinLnBrk="0" hangingPunct="1">
                  <a:lnSpc>
                    <a:spcPct val="100000"/>
                  </a:lnSpc>
                  <a:spcBef>
                    <a:spcPct val="0"/>
                  </a:spcBef>
                  <a:spcAft>
                    <a:spcPct val="0"/>
                  </a:spcAft>
                  <a:buClrTx/>
                  <a:buSzTx/>
                  <a:buFontTx/>
                  <a:buNone/>
                  <a:tabLst/>
                  <a:defRPr/>
                </a:pPr>
                <a:endParaRPr kumimoji="0" lang="en-US" sz="3600" b="1" i="1" u="none" strike="noStrike" kern="1200" cap="none" spc="0" normalizeH="0" baseline="0" noProof="0">
                  <a:ln>
                    <a:noFill/>
                  </a:ln>
                  <a:solidFill>
                    <a:srgbClr val="000000"/>
                  </a:solidFill>
                  <a:effectLst/>
                  <a:uLnTx/>
                  <a:uFillTx/>
                  <a:latin typeface="Times New Roman" pitchFamily="18" charset="0"/>
                  <a:ea typeface="ＭＳ Ｐゴシック" panose="020B0600070205080204" pitchFamily="34" charset="-128"/>
                  <a:cs typeface="+mn-cs"/>
                </a:endParaRPr>
              </a:p>
            </p:txBody>
          </p:sp>
          <p:sp>
            <p:nvSpPr>
              <p:cNvPr id="16" name="Rectangle 15">
                <a:extLst>
                  <a:ext uri="{FF2B5EF4-FFF2-40B4-BE49-F238E27FC236}">
                    <a16:creationId xmlns:a16="http://schemas.microsoft.com/office/drawing/2014/main" id="{DEDDB6F1-7573-4384-B7D6-893B7AC02757}"/>
                  </a:ext>
                </a:extLst>
              </p:cNvPr>
              <p:cNvSpPr/>
              <p:nvPr/>
            </p:nvSpPr>
            <p:spPr bwMode="auto">
              <a:xfrm>
                <a:off x="2451325" y="3751605"/>
                <a:ext cx="692150" cy="354014"/>
              </a:xfrm>
              <a:prstGeom prst="rect">
                <a:avLst/>
              </a:prstGeom>
              <a:solidFill>
                <a:srgbClr val="E6E6E6">
                  <a:alpha val="85098"/>
                </a:srgbClr>
              </a:solidFill>
              <a:ln w="9525" cap="flat" cmpd="sng" algn="ctr">
                <a:no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lvl="0" indent="0" algn="l" defTabSz="914377" rtl="0" eaLnBrk="1" fontAlgn="base" latinLnBrk="0" hangingPunct="1">
                  <a:lnSpc>
                    <a:spcPct val="100000"/>
                  </a:lnSpc>
                  <a:spcBef>
                    <a:spcPct val="0"/>
                  </a:spcBef>
                  <a:spcAft>
                    <a:spcPct val="0"/>
                  </a:spcAft>
                  <a:buClrTx/>
                  <a:buSzTx/>
                  <a:buFontTx/>
                  <a:buNone/>
                  <a:tabLst/>
                  <a:defRPr/>
                </a:pPr>
                <a:endParaRPr kumimoji="0" lang="en-US" sz="3600" b="1" i="1" u="none" strike="noStrike" kern="1200" cap="none" spc="0" normalizeH="0" baseline="0" noProof="0">
                  <a:ln>
                    <a:noFill/>
                  </a:ln>
                  <a:solidFill>
                    <a:srgbClr val="000000"/>
                  </a:solidFill>
                  <a:effectLst/>
                  <a:uLnTx/>
                  <a:uFillTx/>
                  <a:latin typeface="Times New Roman" pitchFamily="18" charset="0"/>
                  <a:ea typeface="ＭＳ Ｐゴシック" panose="020B0600070205080204" pitchFamily="34" charset="-128"/>
                  <a:cs typeface="+mn-cs"/>
                </a:endParaRPr>
              </a:p>
            </p:txBody>
          </p:sp>
          <p:sp>
            <p:nvSpPr>
              <p:cNvPr id="17" name="Rectangle 16">
                <a:extLst>
                  <a:ext uri="{FF2B5EF4-FFF2-40B4-BE49-F238E27FC236}">
                    <a16:creationId xmlns:a16="http://schemas.microsoft.com/office/drawing/2014/main" id="{BF97E57E-5261-419B-8B2D-52E28CBC76BE}"/>
                  </a:ext>
                </a:extLst>
              </p:cNvPr>
              <p:cNvSpPr/>
              <p:nvPr/>
            </p:nvSpPr>
            <p:spPr bwMode="auto">
              <a:xfrm>
                <a:off x="2451325" y="4187304"/>
                <a:ext cx="708620" cy="311250"/>
              </a:xfrm>
              <a:prstGeom prst="rect">
                <a:avLst/>
              </a:prstGeom>
              <a:solidFill>
                <a:srgbClr val="E6E6E6">
                  <a:alpha val="85098"/>
                </a:srgbClr>
              </a:solidFill>
              <a:ln w="9525" cap="flat" cmpd="sng" algn="ctr">
                <a:no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lvl="0" indent="0" algn="l" defTabSz="914377" rtl="0" eaLnBrk="1" fontAlgn="base" latinLnBrk="0" hangingPunct="1">
                  <a:lnSpc>
                    <a:spcPct val="100000"/>
                  </a:lnSpc>
                  <a:spcBef>
                    <a:spcPct val="0"/>
                  </a:spcBef>
                  <a:spcAft>
                    <a:spcPct val="0"/>
                  </a:spcAft>
                  <a:buClrTx/>
                  <a:buSzTx/>
                  <a:buFontTx/>
                  <a:buNone/>
                  <a:tabLst/>
                  <a:defRPr/>
                </a:pPr>
                <a:endParaRPr kumimoji="0" lang="en-US" sz="3600" b="1" i="1" u="none" strike="noStrike" kern="1200" cap="none" spc="0" normalizeH="0" baseline="0" noProof="0">
                  <a:ln>
                    <a:noFill/>
                  </a:ln>
                  <a:solidFill>
                    <a:srgbClr val="000000"/>
                  </a:solidFill>
                  <a:effectLst/>
                  <a:uLnTx/>
                  <a:uFillTx/>
                  <a:latin typeface="Times New Roman" pitchFamily="18" charset="0"/>
                  <a:ea typeface="ＭＳ Ｐゴシック" panose="020B0600070205080204" pitchFamily="34" charset="-128"/>
                  <a:cs typeface="+mn-cs"/>
                </a:endParaRPr>
              </a:p>
            </p:txBody>
          </p:sp>
          <p:sp>
            <p:nvSpPr>
              <p:cNvPr id="18" name="Rectangle 17">
                <a:extLst>
                  <a:ext uri="{FF2B5EF4-FFF2-40B4-BE49-F238E27FC236}">
                    <a16:creationId xmlns:a16="http://schemas.microsoft.com/office/drawing/2014/main" id="{2A0ABE81-1E42-40A7-87EA-DF1E323D3E3C}"/>
                  </a:ext>
                </a:extLst>
              </p:cNvPr>
              <p:cNvSpPr/>
              <p:nvPr/>
            </p:nvSpPr>
            <p:spPr bwMode="auto">
              <a:xfrm>
                <a:off x="1684610" y="4179065"/>
                <a:ext cx="692150" cy="338770"/>
              </a:xfrm>
              <a:prstGeom prst="rect">
                <a:avLst/>
              </a:prstGeom>
              <a:solidFill>
                <a:srgbClr val="E6E6E6">
                  <a:alpha val="85098"/>
                </a:srgbClr>
              </a:solidFill>
              <a:ln w="9525" cap="flat" cmpd="sng" algn="ctr">
                <a:no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lvl="0" indent="0" algn="l" defTabSz="914377" rtl="0" eaLnBrk="1" fontAlgn="base" latinLnBrk="0" hangingPunct="1">
                  <a:lnSpc>
                    <a:spcPct val="100000"/>
                  </a:lnSpc>
                  <a:spcBef>
                    <a:spcPct val="0"/>
                  </a:spcBef>
                  <a:spcAft>
                    <a:spcPct val="0"/>
                  </a:spcAft>
                  <a:buClrTx/>
                  <a:buSzTx/>
                  <a:buFontTx/>
                  <a:buNone/>
                  <a:tabLst/>
                  <a:defRPr/>
                </a:pPr>
                <a:endParaRPr kumimoji="0" lang="en-US" sz="3600" b="1" i="1" u="none" strike="noStrike" kern="1200" cap="none" spc="0" normalizeH="0" baseline="0" noProof="0">
                  <a:ln>
                    <a:noFill/>
                  </a:ln>
                  <a:solidFill>
                    <a:srgbClr val="000000"/>
                  </a:solidFill>
                  <a:effectLst/>
                  <a:uLnTx/>
                  <a:uFillTx/>
                  <a:latin typeface="Times New Roman" pitchFamily="18" charset="0"/>
                  <a:ea typeface="ＭＳ Ｐゴシック" panose="020B0600070205080204" pitchFamily="34" charset="-128"/>
                  <a:cs typeface="+mn-cs"/>
                </a:endParaRPr>
              </a:p>
            </p:txBody>
          </p:sp>
          <p:sp>
            <p:nvSpPr>
              <p:cNvPr id="19" name="Rectangle 18">
                <a:extLst>
                  <a:ext uri="{FF2B5EF4-FFF2-40B4-BE49-F238E27FC236}">
                    <a16:creationId xmlns:a16="http://schemas.microsoft.com/office/drawing/2014/main" id="{C307FA5F-A33F-4D14-97B5-0122EF5D320D}"/>
                  </a:ext>
                </a:extLst>
              </p:cNvPr>
              <p:cNvSpPr/>
              <p:nvPr/>
            </p:nvSpPr>
            <p:spPr bwMode="auto">
              <a:xfrm>
                <a:off x="1684610" y="4115777"/>
                <a:ext cx="274320" cy="27432"/>
              </a:xfrm>
              <a:prstGeom prst="rect">
                <a:avLst/>
              </a:prstGeom>
              <a:solidFill>
                <a:schemeClr val="tx1"/>
              </a:solidFill>
              <a:ln w="9525" cap="flat" cmpd="sng" algn="ctr">
                <a:no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lvl="0" indent="0" algn="l" defTabSz="914377" rtl="0" eaLnBrk="1" fontAlgn="base" latinLnBrk="0" hangingPunct="1">
                  <a:lnSpc>
                    <a:spcPct val="100000"/>
                  </a:lnSpc>
                  <a:spcBef>
                    <a:spcPct val="0"/>
                  </a:spcBef>
                  <a:spcAft>
                    <a:spcPct val="0"/>
                  </a:spcAft>
                  <a:buClrTx/>
                  <a:buSzTx/>
                  <a:buFontTx/>
                  <a:buNone/>
                  <a:tabLst/>
                  <a:defRPr/>
                </a:pPr>
                <a:endParaRPr kumimoji="0" lang="en-US" sz="3600" b="1" i="1" u="none" strike="noStrike" kern="1200" cap="none" spc="0" normalizeH="0" baseline="0" noProof="0">
                  <a:ln>
                    <a:noFill/>
                  </a:ln>
                  <a:solidFill>
                    <a:srgbClr val="000000"/>
                  </a:solidFill>
                  <a:effectLst/>
                  <a:uLnTx/>
                  <a:uFillTx/>
                  <a:latin typeface="Times New Roman" pitchFamily="18" charset="0"/>
                  <a:ea typeface="ＭＳ Ｐゴシック" panose="020B0600070205080204" pitchFamily="34" charset="-128"/>
                  <a:cs typeface="+mn-cs"/>
                </a:endParaRPr>
              </a:p>
            </p:txBody>
          </p:sp>
          <p:sp>
            <p:nvSpPr>
              <p:cNvPr id="20" name="Rectangle 19">
                <a:extLst>
                  <a:ext uri="{FF2B5EF4-FFF2-40B4-BE49-F238E27FC236}">
                    <a16:creationId xmlns:a16="http://schemas.microsoft.com/office/drawing/2014/main" id="{7E4F9B89-A6A1-4398-93D1-1CBCBC4AEEFC}"/>
                  </a:ext>
                </a:extLst>
              </p:cNvPr>
              <p:cNvSpPr/>
              <p:nvPr/>
            </p:nvSpPr>
            <p:spPr bwMode="auto">
              <a:xfrm>
                <a:off x="2446588" y="4118764"/>
                <a:ext cx="274320" cy="45720"/>
              </a:xfrm>
              <a:prstGeom prst="rect">
                <a:avLst/>
              </a:prstGeom>
              <a:solidFill>
                <a:schemeClr val="tx1"/>
              </a:solidFill>
              <a:ln w="9525" cap="flat" cmpd="sng" algn="ctr">
                <a:no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lvl="0" indent="0" algn="l" defTabSz="914377" rtl="0" eaLnBrk="1" fontAlgn="base" latinLnBrk="0" hangingPunct="1">
                  <a:lnSpc>
                    <a:spcPct val="100000"/>
                  </a:lnSpc>
                  <a:spcBef>
                    <a:spcPct val="0"/>
                  </a:spcBef>
                  <a:spcAft>
                    <a:spcPct val="0"/>
                  </a:spcAft>
                  <a:buClrTx/>
                  <a:buSzTx/>
                  <a:buFontTx/>
                  <a:buNone/>
                  <a:tabLst/>
                  <a:defRPr/>
                </a:pPr>
                <a:endParaRPr kumimoji="0" lang="en-US" sz="3600" b="1" i="1" u="none" strike="noStrike" kern="1200" cap="none" spc="0" normalizeH="0" baseline="0" noProof="0">
                  <a:ln>
                    <a:noFill/>
                  </a:ln>
                  <a:solidFill>
                    <a:srgbClr val="000000"/>
                  </a:solidFill>
                  <a:effectLst/>
                  <a:uLnTx/>
                  <a:uFillTx/>
                  <a:latin typeface="Times New Roman" pitchFamily="18" charset="0"/>
                  <a:ea typeface="ＭＳ Ｐゴシック" panose="020B0600070205080204" pitchFamily="34" charset="-128"/>
                  <a:cs typeface="+mn-cs"/>
                </a:endParaRPr>
              </a:p>
            </p:txBody>
          </p:sp>
          <p:sp>
            <p:nvSpPr>
              <p:cNvPr id="21" name="Oval 20">
                <a:extLst>
                  <a:ext uri="{FF2B5EF4-FFF2-40B4-BE49-F238E27FC236}">
                    <a16:creationId xmlns:a16="http://schemas.microsoft.com/office/drawing/2014/main" id="{31A8F7F6-BFAB-475B-B0CB-5C68092197E0}"/>
                  </a:ext>
                </a:extLst>
              </p:cNvPr>
              <p:cNvSpPr/>
              <p:nvPr/>
            </p:nvSpPr>
            <p:spPr bwMode="auto">
              <a:xfrm>
                <a:off x="1920240" y="4480245"/>
                <a:ext cx="1078992" cy="192339"/>
              </a:xfrm>
              <a:prstGeom prst="ellipse">
                <a:avLst/>
              </a:prstGeom>
              <a:noFill/>
              <a:ln w="28575" cap="flat" cmpd="sng" algn="ctr">
                <a:solidFill>
                  <a:srgbClr val="F29E2F"/>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lvl="0" indent="0" algn="l" defTabSz="914377" rtl="0" eaLnBrk="1" fontAlgn="base" latinLnBrk="0" hangingPunct="1">
                  <a:lnSpc>
                    <a:spcPct val="100000"/>
                  </a:lnSpc>
                  <a:spcBef>
                    <a:spcPct val="0"/>
                  </a:spcBef>
                  <a:spcAft>
                    <a:spcPct val="0"/>
                  </a:spcAft>
                  <a:buClrTx/>
                  <a:buSzTx/>
                  <a:buFontTx/>
                  <a:buNone/>
                  <a:tabLst/>
                  <a:defRPr/>
                </a:pPr>
                <a:endParaRPr kumimoji="0" lang="en-US" sz="3600" b="1" i="1" u="none" strike="noStrike" kern="1200" cap="none" spc="0" normalizeH="0" baseline="0" noProof="0">
                  <a:ln>
                    <a:noFill/>
                  </a:ln>
                  <a:solidFill>
                    <a:srgbClr val="000000"/>
                  </a:solidFill>
                  <a:effectLst/>
                  <a:uLnTx/>
                  <a:uFillTx/>
                  <a:latin typeface="Times New Roman" pitchFamily="18" charset="0"/>
                  <a:ea typeface="ＭＳ Ｐゴシック" panose="020B0600070205080204" pitchFamily="34" charset="-128"/>
                  <a:cs typeface="+mn-cs"/>
                </a:endParaRPr>
              </a:p>
            </p:txBody>
          </p:sp>
        </p:grpSp>
      </p:grpSp>
    </p:spTree>
    <p:extLst>
      <p:ext uri="{BB962C8B-B14F-4D97-AF65-F5344CB8AC3E}">
        <p14:creationId xmlns:p14="http://schemas.microsoft.com/office/powerpoint/2010/main" val="224322175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BlueJeans Pollin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lvl1pPr>
              <a:defRPr b="0" i="0">
                <a:latin typeface="Arial" panose="020B0604020202020204" pitchFamily="34" charset="0"/>
              </a:defRPr>
            </a:lvl1pPr>
          </a:lstStyle>
          <a:p>
            <a:pPr>
              <a:defRPr/>
            </a:pPr>
            <a:fld id="{95AB37B5-EB65-4B26-BE35-9FCB53B65BC0}" type="datetime1">
              <a:rPr lang="en-US" smtClean="0">
                <a:solidFill>
                  <a:prstClr val="black">
                    <a:tint val="75000"/>
                  </a:prstClr>
                </a:solidFill>
              </a:rPr>
              <a:t>7/10/24</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lvl1pPr>
              <a:defRPr b="0" i="0">
                <a:latin typeface="Arial" panose="020B0604020202020204" pitchFamily="34" charset="0"/>
              </a:defRPr>
            </a:lvl1pPr>
          </a:lstStyle>
          <a:p>
            <a:pPr>
              <a:defRPr/>
            </a:pPr>
            <a:r>
              <a:rPr lang="en-US" dirty="0">
                <a:solidFill>
                  <a:prstClr val="black">
                    <a:tint val="75000"/>
                  </a:prstClr>
                </a:solidFill>
              </a:rPr>
              <a:t>Median duration of follow-up, 15.1 mo.       </a:t>
            </a:r>
            <a:r>
              <a:rPr lang="en-US" dirty="0" err="1">
                <a:solidFill>
                  <a:prstClr val="black">
                    <a:tint val="75000"/>
                  </a:prstClr>
                </a:solidFill>
              </a:rPr>
              <a:t>Bidard</a:t>
            </a:r>
            <a:r>
              <a:rPr lang="en-US" dirty="0">
                <a:solidFill>
                  <a:prstClr val="black">
                    <a:tint val="75000"/>
                  </a:prstClr>
                </a:solidFill>
              </a:rPr>
              <a:t> F,  et al. J Clin Oncol. 2022;40:3246-3256.</a:t>
            </a:r>
          </a:p>
        </p:txBody>
      </p:sp>
      <p:sp>
        <p:nvSpPr>
          <p:cNvPr id="5" name="Slide Number Placeholder 4"/>
          <p:cNvSpPr>
            <a:spLocks noGrp="1"/>
          </p:cNvSpPr>
          <p:nvPr>
            <p:ph type="sldNum" sz="quarter" idx="12"/>
          </p:nvPr>
        </p:nvSpPr>
        <p:spPr>
          <a:xfrm>
            <a:off x="8610600" y="6356364"/>
            <a:ext cx="2743200" cy="365125"/>
          </a:xfrm>
          <a:prstGeom prst="rect">
            <a:avLst/>
          </a:prstGeom>
        </p:spPr>
        <p:txBody>
          <a:bodyPr lIns="91428" tIns="45718" rIns="91428" bIns="45718"/>
          <a:lstStyle>
            <a:lvl1pPr>
              <a:defRPr b="0" i="0">
                <a:latin typeface="Arial" panose="020B0604020202020204" pitchFamily="34" charset="0"/>
              </a:defRPr>
            </a:lvl1pPr>
          </a:lstStyle>
          <a:p>
            <a:pPr>
              <a:defRPr/>
            </a:pPr>
            <a:fld id="{4DDC5C52-5206-2944-94A9-4E65DB9D6CFA}" type="slidenum">
              <a:rPr lang="en-US" smtClean="0">
                <a:solidFill>
                  <a:prstClr val="black"/>
                </a:solidFill>
              </a:rPr>
              <a:pPr>
                <a:defRPr/>
              </a:pPr>
              <a:t>‹#›</a:t>
            </a:fld>
            <a:endParaRPr lang="en-US">
              <a:solidFill>
                <a:prstClr val="black"/>
              </a:solidFill>
            </a:endParaRPr>
          </a:p>
        </p:txBody>
      </p:sp>
      <p:sp>
        <p:nvSpPr>
          <p:cNvPr id="7" name="TextBox 6">
            <a:extLst>
              <a:ext uri="{FF2B5EF4-FFF2-40B4-BE49-F238E27FC236}">
                <a16:creationId xmlns:a16="http://schemas.microsoft.com/office/drawing/2014/main" id="{77F65E51-36D8-42D1-9100-7C4C2553051A}"/>
              </a:ext>
            </a:extLst>
          </p:cNvPr>
          <p:cNvSpPr txBox="1"/>
          <p:nvPr userDrawn="1"/>
        </p:nvSpPr>
        <p:spPr>
          <a:xfrm>
            <a:off x="411481" y="320041"/>
            <a:ext cx="4601025" cy="707886"/>
          </a:xfrm>
          <a:prstGeom prst="rect">
            <a:avLst/>
          </a:prstGeom>
          <a:noFill/>
        </p:spPr>
        <p:txBody>
          <a:bodyPr wrap="square"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a:ln>
                  <a:noFill/>
                </a:ln>
                <a:solidFill>
                  <a:srgbClr val="002060"/>
                </a:solidFill>
                <a:effectLst/>
                <a:uLnTx/>
                <a:uFillTx/>
                <a:latin typeface="Segoe UI" panose="020B0502040204020203" pitchFamily="34" charset="0"/>
                <a:ea typeface="+mn-ea"/>
                <a:cs typeface="Segoe UI" panose="020B0502040204020203" pitchFamily="34" charset="0"/>
              </a:rPr>
              <a:t>Polling Questions</a:t>
            </a:r>
          </a:p>
        </p:txBody>
      </p:sp>
      <p:pic>
        <p:nvPicPr>
          <p:cNvPr id="22" name="Picture 21">
            <a:extLst>
              <a:ext uri="{FF2B5EF4-FFF2-40B4-BE49-F238E27FC236}">
                <a16:creationId xmlns:a16="http://schemas.microsoft.com/office/drawing/2014/main" id="{E6EDF8FD-FA0C-4D77-A606-D0904C88900E}"/>
              </a:ext>
            </a:extLst>
          </p:cNvPr>
          <p:cNvPicPr>
            <a:picLocks noChangeAspect="1"/>
          </p:cNvPicPr>
          <p:nvPr userDrawn="1"/>
        </p:nvPicPr>
        <p:blipFill>
          <a:blip r:embed="rId2"/>
          <a:srcRect/>
          <a:stretch/>
        </p:blipFill>
        <p:spPr>
          <a:xfrm>
            <a:off x="8224223" y="1996669"/>
            <a:ext cx="772755" cy="3692955"/>
          </a:xfrm>
          <a:prstGeom prst="rect">
            <a:avLst/>
          </a:prstGeom>
        </p:spPr>
      </p:pic>
      <p:cxnSp>
        <p:nvCxnSpPr>
          <p:cNvPr id="23" name="Straight Arrow Connector 22">
            <a:extLst>
              <a:ext uri="{FF2B5EF4-FFF2-40B4-BE49-F238E27FC236}">
                <a16:creationId xmlns:a16="http://schemas.microsoft.com/office/drawing/2014/main" id="{447C54EA-91AB-4989-9549-7151B8C890E2}"/>
              </a:ext>
            </a:extLst>
          </p:cNvPr>
          <p:cNvCxnSpPr/>
          <p:nvPr userDrawn="1"/>
        </p:nvCxnSpPr>
        <p:spPr>
          <a:xfrm>
            <a:off x="6929635" y="4820671"/>
            <a:ext cx="1196503" cy="0"/>
          </a:xfrm>
          <a:prstGeom prst="straightConnector1">
            <a:avLst/>
          </a:prstGeom>
          <a:noFill/>
          <a:ln w="38100" cap="flat">
            <a:solidFill>
              <a:srgbClr val="F29E2F"/>
            </a:solidFill>
            <a:prstDash val="solid"/>
            <a:round/>
            <a:tailEnd type="triangle"/>
          </a:ln>
          <a:effectLst/>
          <a:sp3d/>
        </p:spPr>
        <p:style>
          <a:lnRef idx="0">
            <a:scrgbClr r="0" g="0" b="0"/>
          </a:lnRef>
          <a:fillRef idx="0">
            <a:scrgbClr r="0" g="0" b="0"/>
          </a:fillRef>
          <a:effectRef idx="0">
            <a:scrgbClr r="0" g="0" b="0"/>
          </a:effectRef>
          <a:fontRef idx="none"/>
        </p:style>
      </p:cxnSp>
      <p:sp>
        <p:nvSpPr>
          <p:cNvPr id="24" name="TextBox 23">
            <a:extLst>
              <a:ext uri="{FF2B5EF4-FFF2-40B4-BE49-F238E27FC236}">
                <a16:creationId xmlns:a16="http://schemas.microsoft.com/office/drawing/2014/main" id="{7C4C6D55-EDA3-4175-89DF-31BACC4AACDD}"/>
              </a:ext>
            </a:extLst>
          </p:cNvPr>
          <p:cNvSpPr txBox="1"/>
          <p:nvPr userDrawn="1"/>
        </p:nvSpPr>
        <p:spPr>
          <a:xfrm>
            <a:off x="836215" y="1263315"/>
            <a:ext cx="6778788" cy="64632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lvl="0" indent="0" algn="l" defTabSz="914377" rtl="0" eaLnBrk="1" fontAlgn="auto" latinLnBrk="0" hangingPunct="0">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rgbClr val="2B3E61"/>
                </a:solidFill>
                <a:effectLst/>
                <a:uLnTx/>
                <a:uFillTx/>
                <a:latin typeface="Segoe UI" panose="020B0502040204020203" pitchFamily="34" charset="0"/>
                <a:ea typeface="ＭＳ Ｐゴシック" panose="020B0600070205080204" pitchFamily="34" charset="-128"/>
                <a:cs typeface="+mn-cs"/>
                <a:sym typeface="Arial"/>
              </a:rPr>
              <a:t>Please click on the polling icon </a:t>
            </a:r>
            <a:r>
              <a:rPr kumimoji="0" lang="en-US" sz="1800" b="0" i="0" u="none" strike="noStrike" kern="0" cap="none" spc="0" normalizeH="0" baseline="0" noProof="0">
                <a:ln>
                  <a:noFill/>
                </a:ln>
                <a:solidFill>
                  <a:srgbClr val="2B3E61"/>
                </a:solidFill>
                <a:effectLst/>
                <a:uLnTx/>
                <a:uFillTx/>
                <a:latin typeface="Segoe UI" panose="020B0502040204020203" pitchFamily="34" charset="0"/>
                <a:ea typeface="ＭＳ Ｐゴシック" panose="020B0600070205080204" pitchFamily="34" charset="-128"/>
                <a:cs typeface="+mn-cs"/>
              </a:rPr>
              <a:t>on the right side of your interface window to </a:t>
            </a:r>
            <a:r>
              <a:rPr kumimoji="0" lang="en-US" sz="1800" b="0" i="0" u="none" strike="noStrike" kern="0" cap="none" spc="0" normalizeH="0" baseline="0" noProof="0">
                <a:ln>
                  <a:noFill/>
                </a:ln>
                <a:solidFill>
                  <a:srgbClr val="2B3E61"/>
                </a:solidFill>
                <a:effectLst/>
                <a:uLnTx/>
                <a:uFillTx/>
                <a:latin typeface="Segoe UI" panose="020B0502040204020203" pitchFamily="34" charset="0"/>
                <a:ea typeface="ＭＳ Ｐゴシック" panose="020B0600070205080204" pitchFamily="34" charset="-128"/>
                <a:cs typeface="+mn-cs"/>
                <a:sym typeface="Arial"/>
              </a:rPr>
              <a:t>answer the polling question</a:t>
            </a:r>
          </a:p>
        </p:txBody>
      </p:sp>
      <p:sp>
        <p:nvSpPr>
          <p:cNvPr id="2" name="Oval 1">
            <a:extLst>
              <a:ext uri="{FF2B5EF4-FFF2-40B4-BE49-F238E27FC236}">
                <a16:creationId xmlns:a16="http://schemas.microsoft.com/office/drawing/2014/main" id="{523C9B1C-A0DC-4D1E-AFD3-AE156D56E5C7}"/>
              </a:ext>
            </a:extLst>
          </p:cNvPr>
          <p:cNvSpPr/>
          <p:nvPr userDrawn="1"/>
        </p:nvSpPr>
        <p:spPr>
          <a:xfrm>
            <a:off x="8126138" y="4427639"/>
            <a:ext cx="995543" cy="794356"/>
          </a:xfrm>
          <a:prstGeom prst="ellipse">
            <a:avLst/>
          </a:prstGeom>
          <a:noFill/>
          <a:ln w="38100">
            <a:solidFill>
              <a:srgbClr val="F29E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grpSp>
        <p:nvGrpSpPr>
          <p:cNvPr id="6" name="Group 5">
            <a:extLst>
              <a:ext uri="{FF2B5EF4-FFF2-40B4-BE49-F238E27FC236}">
                <a16:creationId xmlns:a16="http://schemas.microsoft.com/office/drawing/2014/main" id="{C44133E8-975E-07B1-C80E-35BBBB54F435}"/>
              </a:ext>
            </a:extLst>
          </p:cNvPr>
          <p:cNvGrpSpPr/>
          <p:nvPr userDrawn="1"/>
        </p:nvGrpSpPr>
        <p:grpSpPr>
          <a:xfrm>
            <a:off x="4819919" y="400837"/>
            <a:ext cx="581580" cy="581580"/>
            <a:chOff x="3379138" y="2588175"/>
            <a:chExt cx="2133692" cy="2133692"/>
          </a:xfrm>
        </p:grpSpPr>
        <p:sp>
          <p:nvSpPr>
            <p:cNvPr id="8" name="Oval 7">
              <a:extLst>
                <a:ext uri="{FF2B5EF4-FFF2-40B4-BE49-F238E27FC236}">
                  <a16:creationId xmlns:a16="http://schemas.microsoft.com/office/drawing/2014/main" id="{222089E2-CEE9-1148-D8E1-109B2467A367}"/>
                </a:ext>
              </a:extLst>
            </p:cNvPr>
            <p:cNvSpPr/>
            <p:nvPr userDrawn="1"/>
          </p:nvSpPr>
          <p:spPr>
            <a:xfrm>
              <a:off x="3379138" y="2588175"/>
              <a:ext cx="2133692" cy="2133692"/>
            </a:xfrm>
            <a:prstGeom prst="ellipse">
              <a:avLst/>
            </a:prstGeom>
            <a:solidFill>
              <a:srgbClr val="F29E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0" i="0">
                <a:latin typeface="Arial" panose="020B0604020202020204" pitchFamily="34" charset="0"/>
              </a:endParaRPr>
            </a:p>
          </p:txBody>
        </p:sp>
        <p:grpSp>
          <p:nvGrpSpPr>
            <p:cNvPr id="9" name="Graphic 8">
              <a:extLst>
                <a:ext uri="{FF2B5EF4-FFF2-40B4-BE49-F238E27FC236}">
                  <a16:creationId xmlns:a16="http://schemas.microsoft.com/office/drawing/2014/main" id="{D1DE7CF6-0FD3-3F31-25F2-E1DF5B8CE442}"/>
                </a:ext>
              </a:extLst>
            </p:cNvPr>
            <p:cNvGrpSpPr/>
            <p:nvPr/>
          </p:nvGrpSpPr>
          <p:grpSpPr>
            <a:xfrm>
              <a:off x="3724290" y="3048761"/>
              <a:ext cx="1435704" cy="1252326"/>
              <a:chOff x="7888223" y="3048761"/>
              <a:chExt cx="1435704" cy="1252326"/>
            </a:xfrm>
            <a:solidFill>
              <a:srgbClr val="F29E30"/>
            </a:solidFill>
          </p:grpSpPr>
          <p:sp>
            <p:nvSpPr>
              <p:cNvPr id="10" name="Freeform 9">
                <a:extLst>
                  <a:ext uri="{FF2B5EF4-FFF2-40B4-BE49-F238E27FC236}">
                    <a16:creationId xmlns:a16="http://schemas.microsoft.com/office/drawing/2014/main" id="{BA178AF7-611D-1D6A-4EFE-2B332344DD9E}"/>
                  </a:ext>
                </a:extLst>
              </p:cNvPr>
              <p:cNvSpPr/>
              <p:nvPr/>
            </p:nvSpPr>
            <p:spPr>
              <a:xfrm>
                <a:off x="7888223" y="3582352"/>
                <a:ext cx="108863" cy="716660"/>
              </a:xfrm>
              <a:custGeom>
                <a:avLst/>
                <a:gdLst>
                  <a:gd name="connsiteX0" fmla="*/ 108585 w 108863"/>
                  <a:gd name="connsiteY0" fmla="*/ 716661 h 716660"/>
                  <a:gd name="connsiteX1" fmla="*/ 108585 w 108863"/>
                  <a:gd name="connsiteY1" fmla="*/ 54292 h 716660"/>
                  <a:gd name="connsiteX2" fmla="*/ 54293 w 108863"/>
                  <a:gd name="connsiteY2" fmla="*/ 0 h 716660"/>
                  <a:gd name="connsiteX3" fmla="*/ 0 w 108863"/>
                  <a:gd name="connsiteY3" fmla="*/ 54292 h 716660"/>
                  <a:gd name="connsiteX4" fmla="*/ 0 w 108863"/>
                  <a:gd name="connsiteY4" fmla="*/ 716661 h 716660"/>
                  <a:gd name="connsiteX5" fmla="*/ 108585 w 108863"/>
                  <a:gd name="connsiteY5" fmla="*/ 716661 h 716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8863" h="716660">
                    <a:moveTo>
                      <a:pt x="108585" y="716661"/>
                    </a:moveTo>
                    <a:lnTo>
                      <a:pt x="108585" y="54292"/>
                    </a:lnTo>
                    <a:cubicBezTo>
                      <a:pt x="108585" y="24289"/>
                      <a:pt x="84297" y="0"/>
                      <a:pt x="54293" y="0"/>
                    </a:cubicBezTo>
                    <a:cubicBezTo>
                      <a:pt x="24289" y="0"/>
                      <a:pt x="0" y="24289"/>
                      <a:pt x="0" y="54292"/>
                    </a:cubicBezTo>
                    <a:lnTo>
                      <a:pt x="0" y="716661"/>
                    </a:lnTo>
                    <a:cubicBezTo>
                      <a:pt x="-95" y="716661"/>
                      <a:pt x="115253" y="709994"/>
                      <a:pt x="108585" y="716661"/>
                    </a:cubicBezTo>
                    <a:close/>
                  </a:path>
                </a:pathLst>
              </a:custGeom>
              <a:solidFill>
                <a:schemeClr val="bg1"/>
              </a:solidFill>
              <a:ln w="9525" cap="flat">
                <a:noFill/>
                <a:prstDash val="solid"/>
                <a:miter/>
              </a:ln>
            </p:spPr>
            <p:txBody>
              <a:bodyPr rtlCol="0" anchor="ctr"/>
              <a:lstStyle/>
              <a:p>
                <a:endParaRPr lang="en-US" sz="2400" b="0" i="0">
                  <a:latin typeface="Arial" panose="020B0604020202020204" pitchFamily="34" charset="0"/>
                </a:endParaRPr>
              </a:p>
            </p:txBody>
          </p:sp>
          <p:sp>
            <p:nvSpPr>
              <p:cNvPr id="11" name="Freeform 10">
                <a:extLst>
                  <a:ext uri="{FF2B5EF4-FFF2-40B4-BE49-F238E27FC236}">
                    <a16:creationId xmlns:a16="http://schemas.microsoft.com/office/drawing/2014/main" id="{B87BF7CC-318A-3DE8-9C18-AEAA7F60627C}"/>
                  </a:ext>
                </a:extLst>
              </p:cNvPr>
              <p:cNvSpPr/>
              <p:nvPr/>
            </p:nvSpPr>
            <p:spPr>
              <a:xfrm>
                <a:off x="8220075" y="3306317"/>
                <a:ext cx="108585" cy="992695"/>
              </a:xfrm>
              <a:custGeom>
                <a:avLst/>
                <a:gdLst>
                  <a:gd name="connsiteX0" fmla="*/ 108585 w 108585"/>
                  <a:gd name="connsiteY0" fmla="*/ 992696 h 992695"/>
                  <a:gd name="connsiteX1" fmla="*/ 108585 w 108585"/>
                  <a:gd name="connsiteY1" fmla="*/ 54293 h 992695"/>
                  <a:gd name="connsiteX2" fmla="*/ 54293 w 108585"/>
                  <a:gd name="connsiteY2" fmla="*/ 0 h 992695"/>
                  <a:gd name="connsiteX3" fmla="*/ 0 w 108585"/>
                  <a:gd name="connsiteY3" fmla="*/ 54293 h 992695"/>
                  <a:gd name="connsiteX4" fmla="*/ 0 w 108585"/>
                  <a:gd name="connsiteY4" fmla="*/ 992696 h 992695"/>
                  <a:gd name="connsiteX5" fmla="*/ 108585 w 108585"/>
                  <a:gd name="connsiteY5" fmla="*/ 992696 h 992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8585" h="992695">
                    <a:moveTo>
                      <a:pt x="108585" y="992696"/>
                    </a:moveTo>
                    <a:lnTo>
                      <a:pt x="108585" y="54293"/>
                    </a:lnTo>
                    <a:cubicBezTo>
                      <a:pt x="108585" y="24289"/>
                      <a:pt x="84296" y="0"/>
                      <a:pt x="54293" y="0"/>
                    </a:cubicBezTo>
                    <a:cubicBezTo>
                      <a:pt x="24289" y="0"/>
                      <a:pt x="0" y="24289"/>
                      <a:pt x="0" y="54293"/>
                    </a:cubicBezTo>
                    <a:lnTo>
                      <a:pt x="0" y="992696"/>
                    </a:lnTo>
                    <a:cubicBezTo>
                      <a:pt x="0" y="992696"/>
                      <a:pt x="105633" y="992696"/>
                      <a:pt x="108585" y="992696"/>
                    </a:cubicBezTo>
                    <a:close/>
                  </a:path>
                </a:pathLst>
              </a:custGeom>
              <a:solidFill>
                <a:schemeClr val="bg1"/>
              </a:solidFill>
              <a:ln w="9525" cap="flat">
                <a:noFill/>
                <a:prstDash val="solid"/>
                <a:miter/>
              </a:ln>
            </p:spPr>
            <p:txBody>
              <a:bodyPr rtlCol="0" anchor="ctr"/>
              <a:lstStyle/>
              <a:p>
                <a:endParaRPr lang="en-US" sz="2400" b="0" i="0">
                  <a:latin typeface="Arial" panose="020B0604020202020204" pitchFamily="34" charset="0"/>
                </a:endParaRPr>
              </a:p>
            </p:txBody>
          </p:sp>
          <p:sp>
            <p:nvSpPr>
              <p:cNvPr id="12" name="Freeform 11">
                <a:extLst>
                  <a:ext uri="{FF2B5EF4-FFF2-40B4-BE49-F238E27FC236}">
                    <a16:creationId xmlns:a16="http://schemas.microsoft.com/office/drawing/2014/main" id="{62AADB67-568F-0838-BCB9-50DE2FF4651F}"/>
                  </a:ext>
                </a:extLst>
              </p:cNvPr>
              <p:cNvSpPr/>
              <p:nvPr/>
            </p:nvSpPr>
            <p:spPr>
              <a:xfrm>
                <a:off x="8551830" y="3048761"/>
                <a:ext cx="108584" cy="1250346"/>
              </a:xfrm>
              <a:custGeom>
                <a:avLst/>
                <a:gdLst>
                  <a:gd name="connsiteX0" fmla="*/ 108585 w 108584"/>
                  <a:gd name="connsiteY0" fmla="*/ 1250252 h 1250346"/>
                  <a:gd name="connsiteX1" fmla="*/ 108585 w 108584"/>
                  <a:gd name="connsiteY1" fmla="*/ 54293 h 1250346"/>
                  <a:gd name="connsiteX2" fmla="*/ 54293 w 108584"/>
                  <a:gd name="connsiteY2" fmla="*/ 0 h 1250346"/>
                  <a:gd name="connsiteX3" fmla="*/ 0 w 108584"/>
                  <a:gd name="connsiteY3" fmla="*/ 54293 h 1250346"/>
                  <a:gd name="connsiteX4" fmla="*/ 0 w 108584"/>
                  <a:gd name="connsiteY4" fmla="*/ 1250347 h 1250346"/>
                  <a:gd name="connsiteX5" fmla="*/ 108585 w 108584"/>
                  <a:gd name="connsiteY5" fmla="*/ 1250252 h 1250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8584" h="1250346">
                    <a:moveTo>
                      <a:pt x="108585" y="1250252"/>
                    </a:moveTo>
                    <a:lnTo>
                      <a:pt x="108585" y="54293"/>
                    </a:lnTo>
                    <a:cubicBezTo>
                      <a:pt x="108585" y="24289"/>
                      <a:pt x="84296" y="0"/>
                      <a:pt x="54293" y="0"/>
                    </a:cubicBezTo>
                    <a:cubicBezTo>
                      <a:pt x="24289" y="0"/>
                      <a:pt x="0" y="24289"/>
                      <a:pt x="0" y="54293"/>
                    </a:cubicBezTo>
                    <a:lnTo>
                      <a:pt x="0" y="1250347"/>
                    </a:lnTo>
                    <a:cubicBezTo>
                      <a:pt x="0" y="1250252"/>
                      <a:pt x="101536" y="1250252"/>
                      <a:pt x="108585" y="1250252"/>
                    </a:cubicBezTo>
                    <a:close/>
                  </a:path>
                </a:pathLst>
              </a:custGeom>
              <a:solidFill>
                <a:schemeClr val="bg1"/>
              </a:solidFill>
              <a:ln w="9525" cap="flat">
                <a:noFill/>
                <a:prstDash val="solid"/>
                <a:miter/>
              </a:ln>
            </p:spPr>
            <p:txBody>
              <a:bodyPr rtlCol="0" anchor="ctr"/>
              <a:lstStyle/>
              <a:p>
                <a:endParaRPr lang="en-US" sz="2400" b="0" i="0">
                  <a:latin typeface="Arial" panose="020B0604020202020204" pitchFamily="34" charset="0"/>
                </a:endParaRPr>
              </a:p>
            </p:txBody>
          </p:sp>
          <p:sp>
            <p:nvSpPr>
              <p:cNvPr id="13" name="Freeform 12">
                <a:extLst>
                  <a:ext uri="{FF2B5EF4-FFF2-40B4-BE49-F238E27FC236}">
                    <a16:creationId xmlns:a16="http://schemas.microsoft.com/office/drawing/2014/main" id="{951C05E9-1FE8-3350-B735-80138B8CCD14}"/>
                  </a:ext>
                </a:extLst>
              </p:cNvPr>
              <p:cNvSpPr/>
              <p:nvPr/>
            </p:nvSpPr>
            <p:spPr>
              <a:xfrm>
                <a:off x="9215342" y="3573113"/>
                <a:ext cx="108585" cy="725900"/>
              </a:xfrm>
              <a:custGeom>
                <a:avLst/>
                <a:gdLst>
                  <a:gd name="connsiteX0" fmla="*/ 108585 w 108585"/>
                  <a:gd name="connsiteY0" fmla="*/ 725900 h 725900"/>
                  <a:gd name="connsiteX1" fmla="*/ 108585 w 108585"/>
                  <a:gd name="connsiteY1" fmla="*/ 54292 h 725900"/>
                  <a:gd name="connsiteX2" fmla="*/ 54293 w 108585"/>
                  <a:gd name="connsiteY2" fmla="*/ 0 h 725900"/>
                  <a:gd name="connsiteX3" fmla="*/ 0 w 108585"/>
                  <a:gd name="connsiteY3" fmla="*/ 54292 h 725900"/>
                  <a:gd name="connsiteX4" fmla="*/ 0 w 108585"/>
                  <a:gd name="connsiteY4" fmla="*/ 725900 h 725900"/>
                  <a:gd name="connsiteX5" fmla="*/ 108585 w 108585"/>
                  <a:gd name="connsiteY5" fmla="*/ 725900 h 72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8585" h="725900">
                    <a:moveTo>
                      <a:pt x="108585" y="725900"/>
                    </a:moveTo>
                    <a:lnTo>
                      <a:pt x="108585" y="54292"/>
                    </a:lnTo>
                    <a:cubicBezTo>
                      <a:pt x="108585" y="24289"/>
                      <a:pt x="84297" y="0"/>
                      <a:pt x="54293" y="0"/>
                    </a:cubicBezTo>
                    <a:cubicBezTo>
                      <a:pt x="24289" y="0"/>
                      <a:pt x="0" y="24289"/>
                      <a:pt x="0" y="54292"/>
                    </a:cubicBezTo>
                    <a:lnTo>
                      <a:pt x="0" y="725900"/>
                    </a:lnTo>
                    <a:cubicBezTo>
                      <a:pt x="-95" y="725900"/>
                      <a:pt x="105633" y="725900"/>
                      <a:pt x="108585" y="725900"/>
                    </a:cubicBezTo>
                    <a:close/>
                  </a:path>
                </a:pathLst>
              </a:custGeom>
              <a:solidFill>
                <a:schemeClr val="bg1"/>
              </a:solidFill>
              <a:ln w="9525" cap="flat">
                <a:noFill/>
                <a:prstDash val="solid"/>
                <a:miter/>
              </a:ln>
            </p:spPr>
            <p:txBody>
              <a:bodyPr rtlCol="0" anchor="ctr"/>
              <a:lstStyle/>
              <a:p>
                <a:endParaRPr lang="en-US" sz="2400" b="0" i="0">
                  <a:latin typeface="Arial" panose="020B0604020202020204" pitchFamily="34" charset="0"/>
                </a:endParaRPr>
              </a:p>
            </p:txBody>
          </p:sp>
          <p:sp>
            <p:nvSpPr>
              <p:cNvPr id="14" name="Freeform 13">
                <a:extLst>
                  <a:ext uri="{FF2B5EF4-FFF2-40B4-BE49-F238E27FC236}">
                    <a16:creationId xmlns:a16="http://schemas.microsoft.com/office/drawing/2014/main" id="{E6D98D98-42D8-1A2F-8E95-66E2BA042E01}"/>
                  </a:ext>
                </a:extLst>
              </p:cNvPr>
              <p:cNvSpPr/>
              <p:nvPr/>
            </p:nvSpPr>
            <p:spPr>
              <a:xfrm>
                <a:off x="8883491" y="3747897"/>
                <a:ext cx="108725" cy="553190"/>
              </a:xfrm>
              <a:custGeom>
                <a:avLst/>
                <a:gdLst>
                  <a:gd name="connsiteX0" fmla="*/ 108585 w 108725"/>
                  <a:gd name="connsiteY0" fmla="*/ 551116 h 553190"/>
                  <a:gd name="connsiteX1" fmla="*/ 108585 w 108725"/>
                  <a:gd name="connsiteY1" fmla="*/ 54292 h 553190"/>
                  <a:gd name="connsiteX2" fmla="*/ 54292 w 108725"/>
                  <a:gd name="connsiteY2" fmla="*/ 0 h 553190"/>
                  <a:gd name="connsiteX3" fmla="*/ 0 w 108725"/>
                  <a:gd name="connsiteY3" fmla="*/ 54292 h 553190"/>
                  <a:gd name="connsiteX4" fmla="*/ 0 w 108725"/>
                  <a:gd name="connsiteY4" fmla="*/ 551116 h 553190"/>
                  <a:gd name="connsiteX5" fmla="*/ 108585 w 108725"/>
                  <a:gd name="connsiteY5" fmla="*/ 551116 h 553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8725" h="553190">
                    <a:moveTo>
                      <a:pt x="108585" y="551116"/>
                    </a:moveTo>
                    <a:lnTo>
                      <a:pt x="108585" y="54292"/>
                    </a:lnTo>
                    <a:cubicBezTo>
                      <a:pt x="108585" y="24289"/>
                      <a:pt x="84296" y="0"/>
                      <a:pt x="54292" y="0"/>
                    </a:cubicBezTo>
                    <a:cubicBezTo>
                      <a:pt x="24289" y="0"/>
                      <a:pt x="0" y="24289"/>
                      <a:pt x="0" y="54292"/>
                    </a:cubicBezTo>
                    <a:lnTo>
                      <a:pt x="0" y="551116"/>
                    </a:lnTo>
                    <a:cubicBezTo>
                      <a:pt x="0" y="551116"/>
                      <a:pt x="113252" y="555784"/>
                      <a:pt x="108585" y="551116"/>
                    </a:cubicBezTo>
                    <a:close/>
                  </a:path>
                </a:pathLst>
              </a:custGeom>
              <a:solidFill>
                <a:schemeClr val="bg1"/>
              </a:solidFill>
              <a:ln w="9525" cap="flat">
                <a:noFill/>
                <a:prstDash val="solid"/>
                <a:miter/>
              </a:ln>
            </p:spPr>
            <p:txBody>
              <a:bodyPr rtlCol="0" anchor="ctr"/>
              <a:lstStyle/>
              <a:p>
                <a:endParaRPr lang="en-US" sz="2400" b="0" i="0">
                  <a:latin typeface="Arial" panose="020B0604020202020204" pitchFamily="34" charset="0"/>
                </a:endParaRPr>
              </a:p>
            </p:txBody>
          </p:sp>
        </p:grpSp>
      </p:grpSp>
      <p:pic>
        <p:nvPicPr>
          <p:cNvPr id="15" name="Picture 14" descr="Logo&#10;&#10;Description automatically generated">
            <a:extLst>
              <a:ext uri="{FF2B5EF4-FFF2-40B4-BE49-F238E27FC236}">
                <a16:creationId xmlns:a16="http://schemas.microsoft.com/office/drawing/2014/main" id="{8EA0E731-D4FE-AE88-2870-4683CDDECD1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46399" y="399870"/>
            <a:ext cx="929183" cy="589481"/>
          </a:xfrm>
          <a:prstGeom prst="rect">
            <a:avLst/>
          </a:prstGeom>
        </p:spPr>
      </p:pic>
    </p:spTree>
    <p:extLst>
      <p:ext uri="{BB962C8B-B14F-4D97-AF65-F5344CB8AC3E}">
        <p14:creationId xmlns:p14="http://schemas.microsoft.com/office/powerpoint/2010/main" val="165290135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CDFE56E-2191-A30B-7E1B-62A10CDE73A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1300" y="6349"/>
            <a:ext cx="12180711" cy="6851651"/>
          </a:xfrm>
          <a:prstGeom prst="rect">
            <a:avLst/>
          </a:prstGeom>
        </p:spPr>
      </p:pic>
      <p:sp>
        <p:nvSpPr>
          <p:cNvPr id="2" name="Title 1"/>
          <p:cNvSpPr>
            <a:spLocks noGrp="1"/>
          </p:cNvSpPr>
          <p:nvPr>
            <p:ph type="title"/>
          </p:nvPr>
        </p:nvSpPr>
        <p:spPr>
          <a:xfrm>
            <a:off x="402336" y="365760"/>
            <a:ext cx="10030968" cy="658368"/>
          </a:xfrm>
        </p:spPr>
        <p:txBody>
          <a:bodyPr>
            <a:normAutofit/>
          </a:bodyPr>
          <a:lstStyle>
            <a:lvl1pPr>
              <a:defRPr sz="4000"/>
            </a:lvl1pPr>
          </a:lstStyle>
          <a:p>
            <a:r>
              <a:rPr lang="en-US"/>
              <a:t>Click to edit Master title style</a:t>
            </a:r>
          </a:p>
        </p:txBody>
      </p:sp>
      <p:sp>
        <p:nvSpPr>
          <p:cNvPr id="3" name="Content Placeholder 2"/>
          <p:cNvSpPr>
            <a:spLocks noGrp="1"/>
          </p:cNvSpPr>
          <p:nvPr>
            <p:ph idx="1"/>
          </p:nvPr>
        </p:nvSpPr>
        <p:spPr>
          <a:xfrm>
            <a:off x="374906" y="1042417"/>
            <a:ext cx="10033687" cy="472028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b="0" i="0">
                <a:latin typeface="Arial" panose="020B0604020202020204" pitchFamily="34" charset="0"/>
              </a:defRPr>
            </a:lvl1pPr>
          </a:lstStyle>
          <a:p>
            <a:pPr>
              <a:defRPr/>
            </a:pPr>
            <a:fld id="{E0BD7305-344E-4B9C-B59F-A30E31870833}" type="datetime1">
              <a:rPr lang="en-US" smtClean="0">
                <a:solidFill>
                  <a:prstClr val="black">
                    <a:tint val="75000"/>
                  </a:prstClr>
                </a:solidFill>
              </a:rPr>
              <a:t>7/10/24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b="0" i="0">
                <a:latin typeface="Arial" panose="020B0604020202020204" pitchFamily="34" charset="0"/>
              </a:defRPr>
            </a:lvl1pPr>
          </a:lstStyle>
          <a:p>
            <a:pPr>
              <a:defRPr/>
            </a:pPr>
            <a:r>
              <a:rPr lang="en-US" dirty="0">
                <a:solidFill>
                  <a:prstClr val="black">
                    <a:tint val="75000"/>
                  </a:prstClr>
                </a:solidFill>
              </a:rPr>
              <a:t>Median duration of follow-up, 15.1 mo.       </a:t>
            </a:r>
            <a:r>
              <a:rPr lang="en-US" dirty="0" err="1">
                <a:solidFill>
                  <a:prstClr val="black">
                    <a:tint val="75000"/>
                  </a:prstClr>
                </a:solidFill>
              </a:rPr>
              <a:t>Bidard</a:t>
            </a:r>
            <a:r>
              <a:rPr lang="en-US" dirty="0">
                <a:solidFill>
                  <a:prstClr val="black">
                    <a:tint val="75000"/>
                  </a:prstClr>
                </a:solidFill>
              </a:rPr>
              <a:t> F,  et al. J Clin Oncol. 2022;40:3246-3256.</a:t>
            </a:r>
          </a:p>
        </p:txBody>
      </p:sp>
      <p:sp>
        <p:nvSpPr>
          <p:cNvPr id="6" name="Slide Number Placeholder 5"/>
          <p:cNvSpPr>
            <a:spLocks noGrp="1"/>
          </p:cNvSpPr>
          <p:nvPr>
            <p:ph type="sldNum" sz="quarter" idx="12"/>
          </p:nvPr>
        </p:nvSpPr>
        <p:spPr>
          <a:xfrm>
            <a:off x="8610600" y="6356364"/>
            <a:ext cx="2743200" cy="365125"/>
          </a:xfrm>
          <a:prstGeom prst="rect">
            <a:avLst/>
          </a:prstGeom>
        </p:spPr>
        <p:txBody>
          <a:bodyPr lIns="91428" tIns="45718" rIns="91428" bIns="45718"/>
          <a:lstStyle>
            <a:lvl1pPr>
              <a:defRPr b="0" i="0">
                <a:latin typeface="Arial" panose="020B0604020202020204" pitchFamily="34" charset="0"/>
              </a:defRPr>
            </a:lvl1pPr>
          </a:lstStyle>
          <a:p>
            <a:pPr>
              <a:defRPr/>
            </a:pPr>
            <a:fld id="{4DDC5C52-5206-2944-94A9-4E65DB9D6CFA}" type="slidenum">
              <a:rPr lang="en-US" smtClean="0">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426928958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82084D3-B961-EF54-94CC-5DBC50F12172}"/>
              </a:ext>
            </a:extLst>
          </p:cNvPr>
          <p:cNvSpPr>
            <a:spLocks noGrp="1"/>
          </p:cNvSpPr>
          <p:nvPr>
            <p:ph type="dt" sz="half" idx="10"/>
          </p:nvPr>
        </p:nvSpPr>
        <p:spPr/>
        <p:txBody>
          <a:bodyPr/>
          <a:lstStyle/>
          <a:p>
            <a:fld id="{BC598F14-1262-794C-92F2-E0B2E763603D}" type="datetimeFigureOut">
              <a:rPr lang="en-US" smtClean="0"/>
              <a:t>7/10/24</a:t>
            </a:fld>
            <a:endParaRPr lang="en-US" dirty="0"/>
          </a:p>
        </p:txBody>
      </p:sp>
      <p:sp>
        <p:nvSpPr>
          <p:cNvPr id="3" name="Footer Placeholder 2">
            <a:extLst>
              <a:ext uri="{FF2B5EF4-FFF2-40B4-BE49-F238E27FC236}">
                <a16:creationId xmlns:a16="http://schemas.microsoft.com/office/drawing/2014/main" id="{24340751-748F-6531-CCCB-9637DA8C8799}"/>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21122AE9-E428-9B5F-50BC-573F997DCA89}"/>
              </a:ext>
            </a:extLst>
          </p:cNvPr>
          <p:cNvSpPr>
            <a:spLocks noGrp="1"/>
          </p:cNvSpPr>
          <p:nvPr>
            <p:ph type="sldNum" sz="quarter" idx="12"/>
          </p:nvPr>
        </p:nvSpPr>
        <p:spPr/>
        <p:txBody>
          <a:bodyPr/>
          <a:lstStyle/>
          <a:p>
            <a:fld id="{DB93B211-7C65-0841-9B58-E4955C00C94C}" type="slidenum">
              <a:rPr lang="en-US" smtClean="0"/>
              <a:t>‹#›</a:t>
            </a:fld>
            <a:endParaRPr lang="en-US" dirty="0"/>
          </a:p>
        </p:txBody>
      </p:sp>
    </p:spTree>
    <p:extLst>
      <p:ext uri="{BB962C8B-B14F-4D97-AF65-F5344CB8AC3E}">
        <p14:creationId xmlns:p14="http://schemas.microsoft.com/office/powerpoint/2010/main" val="131553107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preserve="1" userDrawn="1">
  <p:cSld name="Custom Layou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78887B5-E218-4D60-B6FE-DB4BFFA052D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5576" y="0"/>
            <a:ext cx="12203151" cy="6864272"/>
          </a:xfrm>
          <a:prstGeom prst="rect">
            <a:avLst/>
          </a:prstGeom>
        </p:spPr>
      </p:pic>
      <p:sp>
        <p:nvSpPr>
          <p:cNvPr id="8" name="Text Placeholder 7">
            <a:extLst>
              <a:ext uri="{FF2B5EF4-FFF2-40B4-BE49-F238E27FC236}">
                <a16:creationId xmlns:a16="http://schemas.microsoft.com/office/drawing/2014/main" id="{27B72346-796C-416F-8EC3-840B899ECE09}"/>
              </a:ext>
            </a:extLst>
          </p:cNvPr>
          <p:cNvSpPr>
            <a:spLocks noGrp="1"/>
          </p:cNvSpPr>
          <p:nvPr>
            <p:ph type="body" sz="quarter" idx="13" hasCustomPrompt="1"/>
          </p:nvPr>
        </p:nvSpPr>
        <p:spPr>
          <a:xfrm>
            <a:off x="1388125" y="3768338"/>
            <a:ext cx="9849080" cy="1718063"/>
          </a:xfrm>
        </p:spPr>
        <p:txBody>
          <a:bodyPr anchor="ctr">
            <a:noAutofit/>
          </a:bodyPr>
          <a:lstStyle>
            <a:lvl1pPr marL="0" indent="0" algn="ctr">
              <a:buNone/>
              <a:defRPr sz="3600" b="1">
                <a:solidFill>
                  <a:srgbClr val="002E51"/>
                </a:solidFill>
              </a:defRPr>
            </a:lvl1pPr>
            <a:lvl2pPr>
              <a:defRPr sz="3600" b="1">
                <a:solidFill>
                  <a:srgbClr val="F39D2D"/>
                </a:solidFill>
              </a:defRPr>
            </a:lvl2pPr>
            <a:lvl3pPr>
              <a:defRPr sz="3600" b="1">
                <a:solidFill>
                  <a:srgbClr val="F39D2D"/>
                </a:solidFill>
              </a:defRPr>
            </a:lvl3pPr>
            <a:lvl4pPr>
              <a:defRPr sz="3600" b="1">
                <a:solidFill>
                  <a:srgbClr val="F39D2D"/>
                </a:solidFill>
              </a:defRPr>
            </a:lvl4pPr>
            <a:lvl5pPr>
              <a:defRPr sz="3600" b="1">
                <a:solidFill>
                  <a:srgbClr val="F39D2D"/>
                </a:solidFill>
              </a:defRPr>
            </a:lvl5pPr>
          </a:lstStyle>
          <a:p>
            <a:pPr lvl="0"/>
            <a:r>
              <a:rPr lang="en-US"/>
              <a:t>Welcome!</a:t>
            </a:r>
          </a:p>
        </p:txBody>
      </p:sp>
      <p:sp>
        <p:nvSpPr>
          <p:cNvPr id="9" name="TextBox 8">
            <a:extLst>
              <a:ext uri="{FF2B5EF4-FFF2-40B4-BE49-F238E27FC236}">
                <a16:creationId xmlns:a16="http://schemas.microsoft.com/office/drawing/2014/main" id="{3FE1DEEC-1D3C-4C69-A33E-8A597937D21D}"/>
              </a:ext>
            </a:extLst>
          </p:cNvPr>
          <p:cNvSpPr txBox="1"/>
          <p:nvPr userDrawn="1"/>
        </p:nvSpPr>
        <p:spPr>
          <a:xfrm>
            <a:off x="0" y="6036525"/>
            <a:ext cx="12192000" cy="646331"/>
          </a:xfrm>
          <a:prstGeom prst="rect">
            <a:avLst/>
          </a:prstGeom>
          <a:noFill/>
        </p:spPr>
        <p:txBody>
          <a:bodyPr wrap="square" rtlCol="0">
            <a:spAutoFit/>
          </a:bodyPr>
          <a:lstStyle/>
          <a:p>
            <a:pPr marL="0" marR="0" lvl="0" indent="0" algn="ctr" defTabSz="457189"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002E51"/>
                </a:solidFill>
                <a:effectLst/>
                <a:uLnTx/>
                <a:uFillTx/>
                <a:latin typeface="Segoe UI" panose="020B0502040204020203" pitchFamily="34" charset="0"/>
                <a:ea typeface="+mn-ea"/>
                <a:cs typeface="+mn-cs"/>
              </a:rPr>
              <a:t>Breast Cancer: Practice Updates in HR+, HER2 0 Metastatic Breast Cancer</a:t>
            </a:r>
          </a:p>
          <a:p>
            <a:pPr marL="0" marR="0" lvl="0" indent="0" algn="ctr" defTabSz="457189"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2E51"/>
                </a:solidFill>
                <a:effectLst/>
                <a:uLnTx/>
                <a:uFillTx/>
                <a:latin typeface="Segoe UI" panose="020B0502040204020203" pitchFamily="34" charset="0"/>
                <a:ea typeface="ＭＳ Ｐゴシック" charset="-128"/>
                <a:cs typeface="+mn-cs"/>
              </a:rPr>
              <a:t>December 8, 2023 • San Antonio, TX</a:t>
            </a:r>
            <a:endParaRPr kumimoji="0" lang="en-US" sz="1800" b="0" i="0" u="none" strike="noStrike" kern="1200" cap="none" spc="0" normalizeH="0" baseline="0" noProof="0">
              <a:ln>
                <a:noFill/>
              </a:ln>
              <a:solidFill>
                <a:srgbClr val="002E51"/>
              </a:solidFill>
              <a:effectLst/>
              <a:uLnTx/>
              <a:uFillTx/>
              <a:latin typeface="Segoe UI" panose="020B0502040204020203" pitchFamily="34" charset="0"/>
              <a:ea typeface="+mn-ea"/>
              <a:cs typeface="+mn-cs"/>
            </a:endParaRPr>
          </a:p>
        </p:txBody>
      </p:sp>
    </p:spTree>
    <p:extLst>
      <p:ext uri="{BB962C8B-B14F-4D97-AF65-F5344CB8AC3E}">
        <p14:creationId xmlns:p14="http://schemas.microsoft.com/office/powerpoint/2010/main" val="65807516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preserve="1" userDrawn="1">
  <p:cSld name="1_Custom Layout">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DA100FAA-F69B-426A-9F12-C83B1E88CFC2}"/>
              </a:ext>
            </a:extLst>
          </p:cNvPr>
          <p:cNvSpPr>
            <a:spLocks noGrp="1"/>
          </p:cNvSpPr>
          <p:nvPr>
            <p:ph type="dt" sz="half" idx="10"/>
          </p:nvPr>
        </p:nvSpPr>
        <p:spPr/>
        <p:txBody>
          <a:bodyPr/>
          <a:lstStyle>
            <a:lvl1pPr>
              <a:defRPr b="0" i="0">
                <a:latin typeface="Arial" panose="020B0604020202020204" pitchFamily="34" charset="0"/>
              </a:defRPr>
            </a:lvl1pPr>
          </a:lstStyle>
          <a:p>
            <a:pPr>
              <a:defRPr/>
            </a:pPr>
            <a:fld id="{ACB4CB10-8674-4696-A109-327369CFF098}" type="datetime1">
              <a:rPr lang="en-US" smtClean="0">
                <a:solidFill>
                  <a:prstClr val="black">
                    <a:tint val="75000"/>
                  </a:prstClr>
                </a:solidFill>
              </a:rPr>
              <a:t>7/10/24</a:t>
            </a:fld>
            <a:endParaRPr lang="en-US">
              <a:solidFill>
                <a:prstClr val="black">
                  <a:tint val="75000"/>
                </a:prstClr>
              </a:solidFill>
            </a:endParaRPr>
          </a:p>
        </p:txBody>
      </p:sp>
      <p:pic>
        <p:nvPicPr>
          <p:cNvPr id="7" name="Picture 6">
            <a:extLst>
              <a:ext uri="{FF2B5EF4-FFF2-40B4-BE49-F238E27FC236}">
                <a16:creationId xmlns:a16="http://schemas.microsoft.com/office/drawing/2014/main" id="{378887B5-E218-4D60-B6FE-DB4BFFA052D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5576" y="0"/>
            <a:ext cx="12203151" cy="6864272"/>
          </a:xfrm>
          <a:prstGeom prst="rect">
            <a:avLst/>
          </a:prstGeom>
        </p:spPr>
      </p:pic>
      <p:sp>
        <p:nvSpPr>
          <p:cNvPr id="6" name="Slide Number Placeholder 4">
            <a:extLst>
              <a:ext uri="{FF2B5EF4-FFF2-40B4-BE49-F238E27FC236}">
                <a16:creationId xmlns:a16="http://schemas.microsoft.com/office/drawing/2014/main" id="{12251B7E-7FAB-4A33-BFE2-0218F03A6286}"/>
              </a:ext>
            </a:extLst>
          </p:cNvPr>
          <p:cNvSpPr>
            <a:spLocks noGrp="1"/>
          </p:cNvSpPr>
          <p:nvPr>
            <p:ph type="sldNum" sz="quarter" idx="12"/>
          </p:nvPr>
        </p:nvSpPr>
        <p:spPr>
          <a:xfrm>
            <a:off x="8610600" y="6356351"/>
            <a:ext cx="2743200" cy="365125"/>
          </a:xfrm>
          <a:prstGeom prst="rect">
            <a:avLst/>
          </a:prstGeom>
        </p:spPr>
        <p:txBody>
          <a:bodyPr/>
          <a:lstStyle>
            <a:lvl1pPr>
              <a:defRPr b="0" i="0">
                <a:latin typeface="Arial" panose="020B0604020202020204" pitchFamily="34" charset="0"/>
              </a:defRPr>
            </a:lvl1pPr>
          </a:lstStyle>
          <a:p>
            <a:pPr algn="r">
              <a:defRPr/>
            </a:pPr>
            <a:fld id="{B5BF0491-207B-3145-8603-6456CC265B5A}" type="slidenum">
              <a:rPr lang="en-US" sz="1200" smtClean="0">
                <a:solidFill>
                  <a:prstClr val="black">
                    <a:tint val="75000"/>
                  </a:prstClr>
                </a:solidFill>
              </a:rPr>
              <a:pPr algn="r">
                <a:defRPr/>
              </a:pPr>
              <a:t>‹#›</a:t>
            </a:fld>
            <a:endParaRPr lang="en-US" sz="1200">
              <a:solidFill>
                <a:prstClr val="black">
                  <a:tint val="75000"/>
                </a:prstClr>
              </a:solidFill>
            </a:endParaRPr>
          </a:p>
        </p:txBody>
      </p:sp>
      <p:sp>
        <p:nvSpPr>
          <p:cNvPr id="8" name="Text Placeholder 7">
            <a:extLst>
              <a:ext uri="{FF2B5EF4-FFF2-40B4-BE49-F238E27FC236}">
                <a16:creationId xmlns:a16="http://schemas.microsoft.com/office/drawing/2014/main" id="{27B72346-796C-416F-8EC3-840B899ECE09}"/>
              </a:ext>
            </a:extLst>
          </p:cNvPr>
          <p:cNvSpPr>
            <a:spLocks noGrp="1"/>
          </p:cNvSpPr>
          <p:nvPr>
            <p:ph type="body" sz="quarter" idx="13"/>
          </p:nvPr>
        </p:nvSpPr>
        <p:spPr>
          <a:xfrm>
            <a:off x="506778" y="3768339"/>
            <a:ext cx="5589223" cy="1733052"/>
          </a:xfrm>
        </p:spPr>
        <p:txBody>
          <a:bodyPr anchor="ctr">
            <a:noAutofit/>
          </a:bodyPr>
          <a:lstStyle>
            <a:lvl1pPr marL="0" indent="0" algn="ctr">
              <a:buNone/>
              <a:defRPr sz="3600" b="1">
                <a:solidFill>
                  <a:srgbClr val="002E51"/>
                </a:solidFill>
              </a:defRPr>
            </a:lvl1pPr>
            <a:lvl2pPr>
              <a:defRPr sz="3600" b="1">
                <a:solidFill>
                  <a:srgbClr val="F39D2D"/>
                </a:solidFill>
              </a:defRPr>
            </a:lvl2pPr>
            <a:lvl3pPr>
              <a:defRPr sz="3600" b="1">
                <a:solidFill>
                  <a:srgbClr val="F39D2D"/>
                </a:solidFill>
              </a:defRPr>
            </a:lvl3pPr>
            <a:lvl4pPr>
              <a:defRPr sz="3600" b="1">
                <a:solidFill>
                  <a:srgbClr val="F39D2D"/>
                </a:solidFill>
              </a:defRPr>
            </a:lvl4pPr>
            <a:lvl5pPr>
              <a:defRPr sz="3600" b="1">
                <a:solidFill>
                  <a:srgbClr val="F39D2D"/>
                </a:solidFill>
              </a:defRPr>
            </a:lvl5pPr>
          </a:lstStyle>
          <a:p>
            <a:pPr lvl="0"/>
            <a:r>
              <a:rPr lang="en-US"/>
              <a:t>Click to edit</a:t>
            </a:r>
          </a:p>
        </p:txBody>
      </p:sp>
      <p:sp>
        <p:nvSpPr>
          <p:cNvPr id="11" name="Text Placeholder 7">
            <a:extLst>
              <a:ext uri="{FF2B5EF4-FFF2-40B4-BE49-F238E27FC236}">
                <a16:creationId xmlns:a16="http://schemas.microsoft.com/office/drawing/2014/main" id="{18E701A7-E3F3-4BDC-9876-EEBB64C78CEF}"/>
              </a:ext>
            </a:extLst>
          </p:cNvPr>
          <p:cNvSpPr>
            <a:spLocks noGrp="1"/>
          </p:cNvSpPr>
          <p:nvPr>
            <p:ph type="body" sz="quarter" idx="14"/>
          </p:nvPr>
        </p:nvSpPr>
        <p:spPr>
          <a:xfrm>
            <a:off x="6096334" y="3768339"/>
            <a:ext cx="5589223" cy="1733052"/>
          </a:xfrm>
        </p:spPr>
        <p:txBody>
          <a:bodyPr anchor="ctr">
            <a:noAutofit/>
          </a:bodyPr>
          <a:lstStyle>
            <a:lvl1pPr marL="0" indent="0" algn="ctr">
              <a:buNone/>
              <a:defRPr sz="3600" b="1">
                <a:solidFill>
                  <a:srgbClr val="002E51"/>
                </a:solidFill>
              </a:defRPr>
            </a:lvl1pPr>
            <a:lvl2pPr>
              <a:defRPr sz="3600" b="1">
                <a:solidFill>
                  <a:srgbClr val="F39D2D"/>
                </a:solidFill>
              </a:defRPr>
            </a:lvl2pPr>
            <a:lvl3pPr>
              <a:defRPr sz="3600" b="1">
                <a:solidFill>
                  <a:srgbClr val="F39D2D"/>
                </a:solidFill>
              </a:defRPr>
            </a:lvl3pPr>
            <a:lvl4pPr>
              <a:defRPr sz="3600" b="1">
                <a:solidFill>
                  <a:srgbClr val="F39D2D"/>
                </a:solidFill>
              </a:defRPr>
            </a:lvl4pPr>
            <a:lvl5pPr>
              <a:defRPr sz="3600" b="1">
                <a:solidFill>
                  <a:srgbClr val="F39D2D"/>
                </a:solidFill>
              </a:defRPr>
            </a:lvl5pPr>
          </a:lstStyle>
          <a:p>
            <a:pPr lvl="0"/>
            <a:r>
              <a:rPr lang="en-US"/>
              <a:t>Click to edit</a:t>
            </a:r>
          </a:p>
        </p:txBody>
      </p:sp>
      <p:sp>
        <p:nvSpPr>
          <p:cNvPr id="9" name="TextBox 8">
            <a:extLst>
              <a:ext uri="{FF2B5EF4-FFF2-40B4-BE49-F238E27FC236}">
                <a16:creationId xmlns:a16="http://schemas.microsoft.com/office/drawing/2014/main" id="{A35F4D25-C616-4011-B8D6-D15826498E97}"/>
              </a:ext>
            </a:extLst>
          </p:cNvPr>
          <p:cNvSpPr txBox="1"/>
          <p:nvPr userDrawn="1"/>
        </p:nvSpPr>
        <p:spPr>
          <a:xfrm>
            <a:off x="3136495" y="6205490"/>
            <a:ext cx="5919012" cy="646331"/>
          </a:xfrm>
          <a:prstGeom prst="rect">
            <a:avLst/>
          </a:prstGeom>
          <a:noFill/>
        </p:spPr>
        <p:txBody>
          <a:bodyPr wrap="square" rtlCol="0">
            <a:spAutoFit/>
          </a:bodyPr>
          <a:lstStyle/>
          <a:p>
            <a:pPr marL="0" marR="0" lvl="0" indent="0" algn="ctr" defTabSz="457189"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2E51"/>
                </a:solidFill>
                <a:effectLst/>
                <a:uLnTx/>
                <a:uFillTx/>
                <a:latin typeface="Segoe UI" panose="020B0502040204020203" pitchFamily="34" charset="0"/>
                <a:ea typeface="+mn-ea"/>
                <a:cs typeface="+mn-cs"/>
              </a:rPr>
              <a:t>Program Title</a:t>
            </a:r>
          </a:p>
          <a:p>
            <a:pPr marL="0" marR="0" lvl="0" indent="0" algn="ctr" defTabSz="457189"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2E51"/>
                </a:solidFill>
                <a:effectLst/>
                <a:uLnTx/>
                <a:uFillTx/>
                <a:latin typeface="Segoe UI" panose="020B0502040204020203" pitchFamily="34" charset="0"/>
                <a:ea typeface="ＭＳ Ｐゴシック" charset="-128"/>
                <a:cs typeface="+mn-cs"/>
              </a:rPr>
              <a:t>Month XX, XXXX • Location</a:t>
            </a:r>
            <a:endParaRPr kumimoji="0" lang="en-US" sz="1800" b="0" i="0" u="none" strike="noStrike" kern="1200" cap="none" spc="0" normalizeH="0" baseline="0" noProof="0">
              <a:ln>
                <a:noFill/>
              </a:ln>
              <a:solidFill>
                <a:srgbClr val="002E51"/>
              </a:solidFill>
              <a:effectLst/>
              <a:uLnTx/>
              <a:uFillTx/>
              <a:latin typeface="Segoe UI" panose="020B0502040204020203" pitchFamily="34" charset="0"/>
              <a:ea typeface="+mn-ea"/>
              <a:cs typeface="+mn-cs"/>
            </a:endParaRPr>
          </a:p>
        </p:txBody>
      </p:sp>
    </p:spTree>
    <p:extLst>
      <p:ext uri="{BB962C8B-B14F-4D97-AF65-F5344CB8AC3E}">
        <p14:creationId xmlns:p14="http://schemas.microsoft.com/office/powerpoint/2010/main" val="405431313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userDrawn="1">
  <p:cSld name="BlueJeans Thank You">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78887B5-E218-4D60-B6FE-DB4BFFA052D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5576" y="0"/>
            <a:ext cx="12203151" cy="6864272"/>
          </a:xfrm>
          <a:prstGeom prst="rect">
            <a:avLst/>
          </a:prstGeom>
        </p:spPr>
      </p:pic>
      <p:sp>
        <p:nvSpPr>
          <p:cNvPr id="6" name="Text Placeholder 2">
            <a:extLst>
              <a:ext uri="{FF2B5EF4-FFF2-40B4-BE49-F238E27FC236}">
                <a16:creationId xmlns:a16="http://schemas.microsoft.com/office/drawing/2014/main" id="{E102BDA2-6FD0-4C52-9B7B-4AB7DF09E62D}"/>
              </a:ext>
            </a:extLst>
          </p:cNvPr>
          <p:cNvSpPr txBox="1">
            <a:spLocks/>
          </p:cNvSpPr>
          <p:nvPr userDrawn="1"/>
        </p:nvSpPr>
        <p:spPr bwMode="auto">
          <a:xfrm>
            <a:off x="3000464" y="3534808"/>
            <a:ext cx="6191075" cy="201155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0" indent="0" algn="ctr" rtl="0" eaLnBrk="0" fontAlgn="base" hangingPunct="0">
              <a:spcBef>
                <a:spcPct val="20000"/>
              </a:spcBef>
              <a:spcAft>
                <a:spcPct val="0"/>
              </a:spcAft>
              <a:buNone/>
              <a:defRPr sz="3200" b="1">
                <a:solidFill>
                  <a:schemeClr val="bg1"/>
                </a:solidFill>
                <a:latin typeface="+mn-lt"/>
                <a:ea typeface="ＭＳ Ｐゴシック" panose="020B0600070205080204" pitchFamily="34" charset="-128"/>
                <a:cs typeface="ＭＳ Ｐゴシック" panose="020B0600070205080204" pitchFamily="34" charset="-128"/>
              </a:defRPr>
            </a:lvl1pPr>
            <a:lvl2pPr marL="457200" indent="0" algn="ctr" rtl="0" eaLnBrk="0" fontAlgn="base" hangingPunct="0">
              <a:spcBef>
                <a:spcPct val="20000"/>
              </a:spcBef>
              <a:spcAft>
                <a:spcPct val="0"/>
              </a:spcAft>
              <a:buNone/>
              <a:defRPr sz="2400" b="0">
                <a:solidFill>
                  <a:schemeClr val="bg1"/>
                </a:solidFill>
                <a:latin typeface="+mn-lt"/>
                <a:ea typeface="ＭＳ Ｐゴシック" panose="020B0600070205080204" pitchFamily="34" charset="-128"/>
                <a:cs typeface="ＭＳ Ｐゴシック" panose="020B0600070205080204" pitchFamily="34" charset="-128"/>
              </a:defRPr>
            </a:lvl2pPr>
            <a:lvl3pPr marL="1143000" indent="-228600" algn="ctr" rtl="0" eaLnBrk="0" fontAlgn="base" hangingPunct="0">
              <a:spcBef>
                <a:spcPct val="20000"/>
              </a:spcBef>
              <a:spcAft>
                <a:spcPct val="0"/>
              </a:spcAft>
              <a:buChar char="•"/>
              <a:defRPr sz="2400" b="1">
                <a:solidFill>
                  <a:schemeClr val="bg1"/>
                </a:solidFill>
                <a:latin typeface="+mn-lt"/>
                <a:ea typeface="ＭＳ Ｐゴシック" panose="020B0600070205080204" pitchFamily="34" charset="-128"/>
                <a:cs typeface="ＭＳ Ｐゴシック" panose="020B0600070205080204" pitchFamily="34" charset="-128"/>
              </a:defRPr>
            </a:lvl3pPr>
            <a:lvl4pPr marL="1600200" indent="-228600" algn="ctr" rtl="0" eaLnBrk="0" fontAlgn="base" hangingPunct="0">
              <a:spcBef>
                <a:spcPct val="20000"/>
              </a:spcBef>
              <a:spcAft>
                <a:spcPct val="0"/>
              </a:spcAft>
              <a:buChar char="–"/>
              <a:defRPr sz="2000" b="1">
                <a:solidFill>
                  <a:schemeClr val="bg1"/>
                </a:solidFill>
                <a:latin typeface="+mn-lt"/>
                <a:ea typeface="ＭＳ Ｐゴシック" panose="020B0600070205080204" pitchFamily="34" charset="-128"/>
                <a:cs typeface="ＭＳ Ｐゴシック" panose="020B0600070205080204" pitchFamily="34" charset="-128"/>
              </a:defRPr>
            </a:lvl4pPr>
            <a:lvl5pPr marL="2057400" indent="-228600" algn="ctr" rtl="0" eaLnBrk="0" fontAlgn="base" hangingPunct="0">
              <a:spcBef>
                <a:spcPct val="20000"/>
              </a:spcBef>
              <a:spcAft>
                <a:spcPct val="0"/>
              </a:spcAft>
              <a:buChar char="»"/>
              <a:defRPr sz="2000" b="1">
                <a:solidFill>
                  <a:schemeClr val="bg1"/>
                </a:solidFill>
                <a:latin typeface="+mn-lt"/>
                <a:ea typeface="ＭＳ Ｐゴシック" panose="020B0600070205080204" pitchFamily="34" charset="-128"/>
                <a:cs typeface="ＭＳ Ｐゴシック" panose="020B0600070205080204" pitchFamily="34" charset="-128"/>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marR="0" lvl="0" indent="0" algn="ctr" defTabSz="914377" rtl="0" eaLnBrk="0" fontAlgn="base" latinLnBrk="0" hangingPunct="0">
              <a:lnSpc>
                <a:spcPct val="100000"/>
              </a:lnSpc>
              <a:spcBef>
                <a:spcPct val="20000"/>
              </a:spcBef>
              <a:spcAft>
                <a:spcPct val="0"/>
              </a:spcAft>
              <a:buClrTx/>
              <a:buSzTx/>
              <a:buFontTx/>
              <a:buNone/>
              <a:tabLst/>
              <a:defRPr/>
            </a:pPr>
            <a:r>
              <a:rPr kumimoji="0" lang="en-US" sz="2400" b="0" i="0" u="none" strike="noStrike" kern="0" cap="none" spc="0" normalizeH="0" baseline="0" noProof="0">
                <a:ln>
                  <a:noFill/>
                </a:ln>
                <a:solidFill>
                  <a:srgbClr val="002E51"/>
                </a:solidFill>
                <a:effectLst/>
                <a:uLnTx/>
                <a:uFillTx/>
                <a:latin typeface="Segoe UI" panose="020B0502040204020203" pitchFamily="34" charset="0"/>
                <a:ea typeface="ＭＳ Ｐゴシック" panose="020B0600070205080204" pitchFamily="34" charset="-128"/>
              </a:rPr>
              <a:t>Thank you for joining, please check your moderator chat for the HRA survey link</a:t>
            </a:r>
          </a:p>
        </p:txBody>
      </p:sp>
      <p:pic>
        <p:nvPicPr>
          <p:cNvPr id="10" name="Picture 9">
            <a:extLst>
              <a:ext uri="{FF2B5EF4-FFF2-40B4-BE49-F238E27FC236}">
                <a16:creationId xmlns:a16="http://schemas.microsoft.com/office/drawing/2014/main" id="{D1CBA478-B179-4B83-908D-9A15B2C83CB3}"/>
              </a:ext>
            </a:extLst>
          </p:cNvPr>
          <p:cNvPicPr>
            <a:picLocks noChangeAspect="1"/>
          </p:cNvPicPr>
          <p:nvPr userDrawn="1"/>
        </p:nvPicPr>
        <p:blipFill rotWithShape="1">
          <a:blip r:embed="rId3"/>
          <a:srcRect l="6368" r="5559"/>
          <a:stretch/>
        </p:blipFill>
        <p:spPr>
          <a:xfrm>
            <a:off x="9495791" y="1773938"/>
            <a:ext cx="696287" cy="3305175"/>
          </a:xfrm>
          <a:prstGeom prst="rect">
            <a:avLst/>
          </a:prstGeom>
          <a:effectLst>
            <a:glow rad="63500">
              <a:schemeClr val="accent1">
                <a:satMod val="175000"/>
                <a:alpha val="40000"/>
              </a:schemeClr>
            </a:glow>
          </a:effectLst>
        </p:spPr>
      </p:pic>
      <p:sp>
        <p:nvSpPr>
          <p:cNvPr id="11" name="Rectangle 10">
            <a:extLst>
              <a:ext uri="{FF2B5EF4-FFF2-40B4-BE49-F238E27FC236}">
                <a16:creationId xmlns:a16="http://schemas.microsoft.com/office/drawing/2014/main" id="{68249484-F748-4CB7-A283-D5EB9ED7110E}"/>
              </a:ext>
            </a:extLst>
          </p:cNvPr>
          <p:cNvSpPr/>
          <p:nvPr userDrawn="1"/>
        </p:nvSpPr>
        <p:spPr bwMode="auto">
          <a:xfrm>
            <a:off x="9411901" y="3022729"/>
            <a:ext cx="864067" cy="629175"/>
          </a:xfrm>
          <a:prstGeom prst="rect">
            <a:avLst/>
          </a:prstGeom>
          <a:noFill/>
          <a:ln w="38100" cap="flat" cmpd="sng" algn="ctr">
            <a:solidFill>
              <a:srgbClr val="F29E2F"/>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lvl="0" indent="0" algn="l" defTabSz="914377" rtl="0" eaLnBrk="1" fontAlgn="base" latinLnBrk="0" hangingPunct="1">
              <a:lnSpc>
                <a:spcPct val="100000"/>
              </a:lnSpc>
              <a:spcBef>
                <a:spcPct val="0"/>
              </a:spcBef>
              <a:spcAft>
                <a:spcPct val="0"/>
              </a:spcAft>
              <a:buClrTx/>
              <a:buSzTx/>
              <a:buFontTx/>
              <a:buNone/>
              <a:tabLst/>
              <a:defRPr/>
            </a:pPr>
            <a:endParaRPr kumimoji="0" lang="en-US" sz="3600" b="1" i="1" u="none" strike="noStrike" kern="1200" cap="none" spc="0" normalizeH="0" baseline="0" noProof="0">
              <a:ln>
                <a:solidFill>
                  <a:srgbClr val="FF0000"/>
                </a:solidFill>
              </a:ln>
              <a:solidFill>
                <a:srgbClr val="F29E2F"/>
              </a:solidFill>
              <a:effectLst/>
              <a:uLnTx/>
              <a:uFillTx/>
              <a:latin typeface="Times New Roman" pitchFamily="18" charset="0"/>
              <a:ea typeface="+mn-ea"/>
              <a:cs typeface="+mn-cs"/>
            </a:endParaRPr>
          </a:p>
        </p:txBody>
      </p:sp>
    </p:spTree>
    <p:extLst>
      <p:ext uri="{BB962C8B-B14F-4D97-AF65-F5344CB8AC3E}">
        <p14:creationId xmlns:p14="http://schemas.microsoft.com/office/powerpoint/2010/main" val="138242443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Zoom Thank You">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78887B5-E218-4D60-B6FE-DB4BFFA052D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22682" y="0"/>
            <a:ext cx="12203151" cy="6864272"/>
          </a:xfrm>
          <a:prstGeom prst="rect">
            <a:avLst/>
          </a:prstGeom>
        </p:spPr>
      </p:pic>
      <p:sp>
        <p:nvSpPr>
          <p:cNvPr id="6" name="Text Placeholder 2">
            <a:extLst>
              <a:ext uri="{FF2B5EF4-FFF2-40B4-BE49-F238E27FC236}">
                <a16:creationId xmlns:a16="http://schemas.microsoft.com/office/drawing/2014/main" id="{E102BDA2-6FD0-4C52-9B7B-4AB7DF09E62D}"/>
              </a:ext>
            </a:extLst>
          </p:cNvPr>
          <p:cNvSpPr txBox="1">
            <a:spLocks/>
          </p:cNvSpPr>
          <p:nvPr userDrawn="1"/>
        </p:nvSpPr>
        <p:spPr bwMode="auto">
          <a:xfrm>
            <a:off x="3000464" y="3534808"/>
            <a:ext cx="6191075" cy="202654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0" indent="0" algn="ctr" rtl="0" eaLnBrk="0" fontAlgn="base" hangingPunct="0">
              <a:spcBef>
                <a:spcPct val="20000"/>
              </a:spcBef>
              <a:spcAft>
                <a:spcPct val="0"/>
              </a:spcAft>
              <a:buNone/>
              <a:defRPr sz="3200" b="1">
                <a:solidFill>
                  <a:schemeClr val="bg1"/>
                </a:solidFill>
                <a:latin typeface="+mn-lt"/>
                <a:ea typeface="ＭＳ Ｐゴシック" panose="020B0600070205080204" pitchFamily="34" charset="-128"/>
                <a:cs typeface="ＭＳ Ｐゴシック" panose="020B0600070205080204" pitchFamily="34" charset="-128"/>
              </a:defRPr>
            </a:lvl1pPr>
            <a:lvl2pPr marL="457200" indent="0" algn="ctr" rtl="0" eaLnBrk="0" fontAlgn="base" hangingPunct="0">
              <a:spcBef>
                <a:spcPct val="20000"/>
              </a:spcBef>
              <a:spcAft>
                <a:spcPct val="0"/>
              </a:spcAft>
              <a:buNone/>
              <a:defRPr sz="2400" b="0">
                <a:solidFill>
                  <a:schemeClr val="bg1"/>
                </a:solidFill>
                <a:latin typeface="+mn-lt"/>
                <a:ea typeface="ＭＳ Ｐゴシック" panose="020B0600070205080204" pitchFamily="34" charset="-128"/>
                <a:cs typeface="ＭＳ Ｐゴシック" panose="020B0600070205080204" pitchFamily="34" charset="-128"/>
              </a:defRPr>
            </a:lvl2pPr>
            <a:lvl3pPr marL="1143000" indent="-228600" algn="ctr" rtl="0" eaLnBrk="0" fontAlgn="base" hangingPunct="0">
              <a:spcBef>
                <a:spcPct val="20000"/>
              </a:spcBef>
              <a:spcAft>
                <a:spcPct val="0"/>
              </a:spcAft>
              <a:buChar char="•"/>
              <a:defRPr sz="2400" b="1">
                <a:solidFill>
                  <a:schemeClr val="bg1"/>
                </a:solidFill>
                <a:latin typeface="+mn-lt"/>
                <a:ea typeface="ＭＳ Ｐゴシック" panose="020B0600070205080204" pitchFamily="34" charset="-128"/>
                <a:cs typeface="ＭＳ Ｐゴシック" panose="020B0600070205080204" pitchFamily="34" charset="-128"/>
              </a:defRPr>
            </a:lvl3pPr>
            <a:lvl4pPr marL="1600200" indent="-228600" algn="ctr" rtl="0" eaLnBrk="0" fontAlgn="base" hangingPunct="0">
              <a:spcBef>
                <a:spcPct val="20000"/>
              </a:spcBef>
              <a:spcAft>
                <a:spcPct val="0"/>
              </a:spcAft>
              <a:buChar char="–"/>
              <a:defRPr sz="2000" b="1">
                <a:solidFill>
                  <a:schemeClr val="bg1"/>
                </a:solidFill>
                <a:latin typeface="+mn-lt"/>
                <a:ea typeface="ＭＳ Ｐゴシック" panose="020B0600070205080204" pitchFamily="34" charset="-128"/>
                <a:cs typeface="ＭＳ Ｐゴシック" panose="020B0600070205080204" pitchFamily="34" charset="-128"/>
              </a:defRPr>
            </a:lvl4pPr>
            <a:lvl5pPr marL="2057400" indent="-228600" algn="ctr" rtl="0" eaLnBrk="0" fontAlgn="base" hangingPunct="0">
              <a:spcBef>
                <a:spcPct val="20000"/>
              </a:spcBef>
              <a:spcAft>
                <a:spcPct val="0"/>
              </a:spcAft>
              <a:buChar char="»"/>
              <a:defRPr sz="2000" b="1">
                <a:solidFill>
                  <a:schemeClr val="bg1"/>
                </a:solidFill>
                <a:latin typeface="+mn-lt"/>
                <a:ea typeface="ＭＳ Ｐゴシック" panose="020B0600070205080204" pitchFamily="34" charset="-128"/>
                <a:cs typeface="ＭＳ Ｐゴシック" panose="020B0600070205080204" pitchFamily="34" charset="-128"/>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marR="0" lvl="0" indent="0" algn="ctr" defTabSz="914377" rtl="0" eaLnBrk="0" fontAlgn="base" latinLnBrk="0" hangingPunct="0">
              <a:lnSpc>
                <a:spcPct val="100000"/>
              </a:lnSpc>
              <a:spcBef>
                <a:spcPct val="20000"/>
              </a:spcBef>
              <a:spcAft>
                <a:spcPct val="0"/>
              </a:spcAft>
              <a:buClrTx/>
              <a:buSzTx/>
              <a:buFontTx/>
              <a:buNone/>
              <a:tabLst/>
              <a:defRPr/>
            </a:pPr>
            <a:r>
              <a:rPr kumimoji="0" lang="en-US" sz="2400" b="0" i="0" u="none" strike="noStrike" kern="0" cap="none" spc="0" normalizeH="0" baseline="0" noProof="0">
                <a:ln>
                  <a:noFill/>
                </a:ln>
                <a:solidFill>
                  <a:srgbClr val="002E51"/>
                </a:solidFill>
                <a:effectLst/>
                <a:uLnTx/>
                <a:uFillTx/>
                <a:latin typeface="Segoe UI" panose="020B0502040204020203" pitchFamily="34" charset="0"/>
                <a:ea typeface="ＭＳ Ｐゴシック" panose="020B0600070205080204" pitchFamily="34" charset="-128"/>
              </a:rPr>
              <a:t>Thank you for joining, please check your chat for the HRA survey link</a:t>
            </a:r>
          </a:p>
        </p:txBody>
      </p:sp>
    </p:spTree>
    <p:extLst>
      <p:ext uri="{BB962C8B-B14F-4D97-AF65-F5344CB8AC3E}">
        <p14:creationId xmlns:p14="http://schemas.microsoft.com/office/powerpoint/2010/main" val="88914097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Live Thank You">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78887B5-E218-4D60-B6FE-DB4BFFA052D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33454" y="-6272"/>
            <a:ext cx="12203151" cy="6864272"/>
          </a:xfrm>
          <a:prstGeom prst="rect">
            <a:avLst/>
          </a:prstGeom>
        </p:spPr>
      </p:pic>
      <p:sp>
        <p:nvSpPr>
          <p:cNvPr id="6" name="Text Placeholder 2">
            <a:extLst>
              <a:ext uri="{FF2B5EF4-FFF2-40B4-BE49-F238E27FC236}">
                <a16:creationId xmlns:a16="http://schemas.microsoft.com/office/drawing/2014/main" id="{E102BDA2-6FD0-4C52-9B7B-4AB7DF09E62D}"/>
              </a:ext>
            </a:extLst>
          </p:cNvPr>
          <p:cNvSpPr txBox="1">
            <a:spLocks/>
          </p:cNvSpPr>
          <p:nvPr userDrawn="1"/>
        </p:nvSpPr>
        <p:spPr bwMode="auto">
          <a:xfrm>
            <a:off x="3000464" y="3534808"/>
            <a:ext cx="6191075" cy="1996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0" indent="0" algn="ctr" rtl="0" eaLnBrk="0" fontAlgn="base" hangingPunct="0">
              <a:spcBef>
                <a:spcPct val="20000"/>
              </a:spcBef>
              <a:spcAft>
                <a:spcPct val="0"/>
              </a:spcAft>
              <a:buNone/>
              <a:defRPr sz="3200" b="1">
                <a:solidFill>
                  <a:schemeClr val="bg1"/>
                </a:solidFill>
                <a:latin typeface="+mn-lt"/>
                <a:ea typeface="ＭＳ Ｐゴシック" panose="020B0600070205080204" pitchFamily="34" charset="-128"/>
                <a:cs typeface="ＭＳ Ｐゴシック" panose="020B0600070205080204" pitchFamily="34" charset="-128"/>
              </a:defRPr>
            </a:lvl1pPr>
            <a:lvl2pPr marL="457200" indent="0" algn="ctr" rtl="0" eaLnBrk="0" fontAlgn="base" hangingPunct="0">
              <a:spcBef>
                <a:spcPct val="20000"/>
              </a:spcBef>
              <a:spcAft>
                <a:spcPct val="0"/>
              </a:spcAft>
              <a:buNone/>
              <a:defRPr sz="2400" b="0">
                <a:solidFill>
                  <a:schemeClr val="bg1"/>
                </a:solidFill>
                <a:latin typeface="+mn-lt"/>
                <a:ea typeface="ＭＳ Ｐゴシック" panose="020B0600070205080204" pitchFamily="34" charset="-128"/>
                <a:cs typeface="ＭＳ Ｐゴシック" panose="020B0600070205080204" pitchFamily="34" charset="-128"/>
              </a:defRPr>
            </a:lvl2pPr>
            <a:lvl3pPr marL="1143000" indent="-228600" algn="ctr" rtl="0" eaLnBrk="0" fontAlgn="base" hangingPunct="0">
              <a:spcBef>
                <a:spcPct val="20000"/>
              </a:spcBef>
              <a:spcAft>
                <a:spcPct val="0"/>
              </a:spcAft>
              <a:buChar char="•"/>
              <a:defRPr sz="2400" b="1">
                <a:solidFill>
                  <a:schemeClr val="bg1"/>
                </a:solidFill>
                <a:latin typeface="+mn-lt"/>
                <a:ea typeface="ＭＳ Ｐゴシック" panose="020B0600070205080204" pitchFamily="34" charset="-128"/>
                <a:cs typeface="ＭＳ Ｐゴシック" panose="020B0600070205080204" pitchFamily="34" charset="-128"/>
              </a:defRPr>
            </a:lvl3pPr>
            <a:lvl4pPr marL="1600200" indent="-228600" algn="ctr" rtl="0" eaLnBrk="0" fontAlgn="base" hangingPunct="0">
              <a:spcBef>
                <a:spcPct val="20000"/>
              </a:spcBef>
              <a:spcAft>
                <a:spcPct val="0"/>
              </a:spcAft>
              <a:buChar char="–"/>
              <a:defRPr sz="2000" b="1">
                <a:solidFill>
                  <a:schemeClr val="bg1"/>
                </a:solidFill>
                <a:latin typeface="+mn-lt"/>
                <a:ea typeface="ＭＳ Ｐゴシック" panose="020B0600070205080204" pitchFamily="34" charset="-128"/>
                <a:cs typeface="ＭＳ Ｐゴシック" panose="020B0600070205080204" pitchFamily="34" charset="-128"/>
              </a:defRPr>
            </a:lvl4pPr>
            <a:lvl5pPr marL="2057400" indent="-228600" algn="ctr" rtl="0" eaLnBrk="0" fontAlgn="base" hangingPunct="0">
              <a:spcBef>
                <a:spcPct val="20000"/>
              </a:spcBef>
              <a:spcAft>
                <a:spcPct val="0"/>
              </a:spcAft>
              <a:buChar char="»"/>
              <a:defRPr sz="2000" b="1">
                <a:solidFill>
                  <a:schemeClr val="bg1"/>
                </a:solidFill>
                <a:latin typeface="+mn-lt"/>
                <a:ea typeface="ＭＳ Ｐゴシック" panose="020B0600070205080204" pitchFamily="34" charset="-128"/>
                <a:cs typeface="ＭＳ Ｐゴシック" panose="020B0600070205080204" pitchFamily="34" charset="-128"/>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marR="0" lvl="0" indent="0" algn="ctr" defTabSz="914377" rtl="0" eaLnBrk="0" fontAlgn="base" latinLnBrk="0" hangingPunct="0">
              <a:lnSpc>
                <a:spcPct val="100000"/>
              </a:lnSpc>
              <a:spcBef>
                <a:spcPct val="20000"/>
              </a:spcBef>
              <a:spcAft>
                <a:spcPct val="0"/>
              </a:spcAft>
              <a:buClrTx/>
              <a:buSzTx/>
              <a:buFontTx/>
              <a:buNone/>
              <a:tabLst/>
              <a:defRPr/>
            </a:pPr>
            <a:r>
              <a:rPr kumimoji="0" lang="en-US" sz="4000" b="1" i="0" u="none" strike="noStrike" kern="0" cap="none" spc="0" normalizeH="0" baseline="0" noProof="0">
                <a:ln>
                  <a:noFill/>
                </a:ln>
                <a:solidFill>
                  <a:srgbClr val="002E51"/>
                </a:solidFill>
                <a:effectLst/>
                <a:uLnTx/>
                <a:uFillTx/>
                <a:latin typeface="Segoe UI" panose="020B0502040204020203" pitchFamily="34" charset="0"/>
                <a:ea typeface="ＭＳ Ｐゴシック" panose="020B0600070205080204" pitchFamily="34" charset="-128"/>
              </a:rPr>
              <a:t>Thank you!</a:t>
            </a:r>
          </a:p>
        </p:txBody>
      </p:sp>
    </p:spTree>
    <p:extLst>
      <p:ext uri="{BB962C8B-B14F-4D97-AF65-F5344CB8AC3E}">
        <p14:creationId xmlns:p14="http://schemas.microsoft.com/office/powerpoint/2010/main" val="289733251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Welcome">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64DF31C6-CEB7-482F-8EB3-787BB7212615}"/>
              </a:ext>
            </a:extLst>
          </p:cNvPr>
          <p:cNvSpPr>
            <a:spLocks noGrp="1"/>
          </p:cNvSpPr>
          <p:nvPr>
            <p:ph type="dt" sz="half" idx="10"/>
          </p:nvPr>
        </p:nvSpPr>
        <p:spPr/>
        <p:txBody>
          <a:bodyPr/>
          <a:lstStyle>
            <a:lvl1pPr>
              <a:defRPr b="0" i="0">
                <a:latin typeface="Arial" panose="020B0604020202020204" pitchFamily="34" charset="0"/>
              </a:defRPr>
            </a:lvl1pPr>
          </a:lstStyle>
          <a:p>
            <a:pPr>
              <a:defRPr/>
            </a:pPr>
            <a:fld id="{960E15C6-69AF-4487-A5DA-4F162984341A}" type="datetime1">
              <a:rPr lang="en-US" smtClean="0">
                <a:solidFill>
                  <a:prstClr val="black">
                    <a:tint val="75000"/>
                  </a:prstClr>
                </a:solidFill>
              </a:rPr>
              <a:t>7/10/24</a:t>
            </a:fld>
            <a:endParaRPr lang="en-US">
              <a:solidFill>
                <a:prstClr val="black">
                  <a:tint val="75000"/>
                </a:prstClr>
              </a:solidFill>
            </a:endParaRPr>
          </a:p>
        </p:txBody>
      </p:sp>
      <p:sp>
        <p:nvSpPr>
          <p:cNvPr id="4" name="Footer Placeholder 3">
            <a:extLst>
              <a:ext uri="{FF2B5EF4-FFF2-40B4-BE49-F238E27FC236}">
                <a16:creationId xmlns:a16="http://schemas.microsoft.com/office/drawing/2014/main" id="{15068BB2-2563-41D2-9F5F-DB5C2633FEB4}"/>
              </a:ext>
            </a:extLst>
          </p:cNvPr>
          <p:cNvSpPr>
            <a:spLocks noGrp="1"/>
          </p:cNvSpPr>
          <p:nvPr>
            <p:ph type="ftr" sz="quarter" idx="11"/>
          </p:nvPr>
        </p:nvSpPr>
        <p:spPr/>
        <p:txBody>
          <a:bodyPr/>
          <a:lstStyle>
            <a:lvl1pPr>
              <a:defRPr b="0" i="0">
                <a:latin typeface="Arial" panose="020B0604020202020204" pitchFamily="34" charset="0"/>
              </a:defRPr>
            </a:lvl1pPr>
          </a:lstStyle>
          <a:p>
            <a:pPr>
              <a:defRPr/>
            </a:pPr>
            <a:r>
              <a:rPr lang="en-US" dirty="0">
                <a:solidFill>
                  <a:prstClr val="black">
                    <a:tint val="75000"/>
                  </a:prstClr>
                </a:solidFill>
              </a:rPr>
              <a:t>Median duration of follow-up, 15.1 mo.       </a:t>
            </a:r>
            <a:r>
              <a:rPr lang="en-US" dirty="0" err="1">
                <a:solidFill>
                  <a:prstClr val="black">
                    <a:tint val="75000"/>
                  </a:prstClr>
                </a:solidFill>
              </a:rPr>
              <a:t>Bidard</a:t>
            </a:r>
            <a:r>
              <a:rPr lang="en-US" dirty="0">
                <a:solidFill>
                  <a:prstClr val="black">
                    <a:tint val="75000"/>
                  </a:prstClr>
                </a:solidFill>
              </a:rPr>
              <a:t> F,  et al. J Clin Oncol. 2022;40:3246-3256.</a:t>
            </a:r>
          </a:p>
        </p:txBody>
      </p:sp>
      <p:sp>
        <p:nvSpPr>
          <p:cNvPr id="5" name="Slide Number Placeholder 4">
            <a:extLst>
              <a:ext uri="{FF2B5EF4-FFF2-40B4-BE49-F238E27FC236}">
                <a16:creationId xmlns:a16="http://schemas.microsoft.com/office/drawing/2014/main" id="{A9060D8E-E1EA-4DC4-9CAF-0A4E7D8A95C9}"/>
              </a:ext>
            </a:extLst>
          </p:cNvPr>
          <p:cNvSpPr>
            <a:spLocks noGrp="1"/>
          </p:cNvSpPr>
          <p:nvPr>
            <p:ph type="sldNum" sz="quarter" idx="12"/>
          </p:nvPr>
        </p:nvSpPr>
        <p:spPr/>
        <p:txBody>
          <a:bodyPr/>
          <a:lstStyle>
            <a:lvl1pPr>
              <a:defRPr b="0" i="0">
                <a:latin typeface="Arial" panose="020B0604020202020204" pitchFamily="34" charset="0"/>
              </a:defRPr>
            </a:lvl1pPr>
          </a:lstStyle>
          <a:p>
            <a:pPr algn="r">
              <a:defRPr/>
            </a:pPr>
            <a:fld id="{B5BF0491-207B-3145-8603-6456CC265B5A}" type="slidenum">
              <a:rPr lang="en-US" sz="1200" smtClean="0">
                <a:solidFill>
                  <a:prstClr val="black">
                    <a:tint val="75000"/>
                  </a:prstClr>
                </a:solidFill>
              </a:rPr>
              <a:pPr algn="r">
                <a:defRPr/>
              </a:pPr>
              <a:t>‹#›</a:t>
            </a:fld>
            <a:endParaRPr lang="en-US" sz="1200">
              <a:solidFill>
                <a:prstClr val="black">
                  <a:tint val="75000"/>
                </a:prstClr>
              </a:solidFill>
            </a:endParaRPr>
          </a:p>
        </p:txBody>
      </p:sp>
      <p:pic>
        <p:nvPicPr>
          <p:cNvPr id="6" name="Picture 5">
            <a:extLst>
              <a:ext uri="{FF2B5EF4-FFF2-40B4-BE49-F238E27FC236}">
                <a16:creationId xmlns:a16="http://schemas.microsoft.com/office/drawing/2014/main" id="{5D909793-85D3-47EE-8402-89F4B2599A1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33454" y="-6272"/>
            <a:ext cx="12203151" cy="6864272"/>
          </a:xfrm>
          <a:prstGeom prst="rect">
            <a:avLst/>
          </a:prstGeom>
        </p:spPr>
      </p:pic>
      <p:sp>
        <p:nvSpPr>
          <p:cNvPr id="8" name="Text Placeholder 7">
            <a:extLst>
              <a:ext uri="{FF2B5EF4-FFF2-40B4-BE49-F238E27FC236}">
                <a16:creationId xmlns:a16="http://schemas.microsoft.com/office/drawing/2014/main" id="{245B3235-52D6-4072-9A89-EC93D53170A7}"/>
              </a:ext>
            </a:extLst>
          </p:cNvPr>
          <p:cNvSpPr>
            <a:spLocks noGrp="1"/>
          </p:cNvSpPr>
          <p:nvPr>
            <p:ph type="body" sz="quarter" idx="13"/>
          </p:nvPr>
        </p:nvSpPr>
        <p:spPr>
          <a:xfrm>
            <a:off x="3861306" y="3768339"/>
            <a:ext cx="4437063" cy="903288"/>
          </a:xfrm>
        </p:spPr>
        <p:txBody>
          <a:bodyPr anchor="ctr">
            <a:noAutofit/>
          </a:bodyPr>
          <a:lstStyle>
            <a:lvl1pPr marL="0" indent="0" algn="ctr">
              <a:buNone/>
              <a:defRPr sz="3600" b="1">
                <a:solidFill>
                  <a:srgbClr val="002E51"/>
                </a:solidFill>
              </a:defRPr>
            </a:lvl1pPr>
            <a:lvl2pPr>
              <a:defRPr sz="3600" b="1">
                <a:solidFill>
                  <a:srgbClr val="F39D2D"/>
                </a:solidFill>
              </a:defRPr>
            </a:lvl2pPr>
            <a:lvl3pPr>
              <a:defRPr sz="3600" b="1">
                <a:solidFill>
                  <a:srgbClr val="F39D2D"/>
                </a:solidFill>
              </a:defRPr>
            </a:lvl3pPr>
            <a:lvl4pPr>
              <a:defRPr sz="3600" b="1">
                <a:solidFill>
                  <a:srgbClr val="F39D2D"/>
                </a:solidFill>
              </a:defRPr>
            </a:lvl4pPr>
            <a:lvl5pPr>
              <a:defRPr sz="3600" b="1">
                <a:solidFill>
                  <a:srgbClr val="F39D2D"/>
                </a:solidFill>
              </a:defRPr>
            </a:lvl5pPr>
          </a:lstStyle>
          <a:p>
            <a:pPr lvl="0"/>
            <a:r>
              <a:rPr lang="en-US"/>
              <a:t>Click to edit</a:t>
            </a:r>
          </a:p>
        </p:txBody>
      </p:sp>
      <p:sp>
        <p:nvSpPr>
          <p:cNvPr id="10" name="Text Placeholder 9">
            <a:extLst>
              <a:ext uri="{FF2B5EF4-FFF2-40B4-BE49-F238E27FC236}">
                <a16:creationId xmlns:a16="http://schemas.microsoft.com/office/drawing/2014/main" id="{2F199028-4225-4CA6-B792-DEAC2F02EA4E}"/>
              </a:ext>
            </a:extLst>
          </p:cNvPr>
          <p:cNvSpPr>
            <a:spLocks noGrp="1"/>
          </p:cNvSpPr>
          <p:nvPr>
            <p:ph type="body" sz="quarter" idx="14" hasCustomPrompt="1"/>
          </p:nvPr>
        </p:nvSpPr>
        <p:spPr>
          <a:xfrm>
            <a:off x="3860802" y="4760913"/>
            <a:ext cx="4437063" cy="569912"/>
          </a:xfrm>
        </p:spPr>
        <p:txBody>
          <a:bodyPr/>
          <a:lstStyle>
            <a:lvl1pPr marL="0" indent="0" algn="ctr">
              <a:buNone/>
              <a:defRPr>
                <a:solidFill>
                  <a:srgbClr val="002E51"/>
                </a:solidFill>
              </a:defRPr>
            </a:lvl1pPr>
            <a:lvl2pPr marL="457189" indent="0">
              <a:buNone/>
              <a:defRPr>
                <a:solidFill>
                  <a:schemeClr val="bg1"/>
                </a:solidFill>
              </a:defRPr>
            </a:lvl2pPr>
            <a:lvl3pPr marL="914377" indent="0">
              <a:buNone/>
              <a:defRPr>
                <a:solidFill>
                  <a:schemeClr val="bg1"/>
                </a:solidFill>
              </a:defRPr>
            </a:lvl3pPr>
            <a:lvl4pPr marL="1371566" indent="0">
              <a:buNone/>
              <a:defRPr>
                <a:solidFill>
                  <a:schemeClr val="bg1"/>
                </a:solidFill>
              </a:defRPr>
            </a:lvl4pPr>
            <a:lvl5pPr marL="1828754" indent="0">
              <a:buNone/>
              <a:defRPr>
                <a:solidFill>
                  <a:schemeClr val="bg1"/>
                </a:solidFill>
              </a:defRPr>
            </a:lvl5pPr>
          </a:lstStyle>
          <a:p>
            <a:pPr lvl="0"/>
            <a:r>
              <a:rPr lang="en-US"/>
              <a:t>Location ● Date</a:t>
            </a:r>
          </a:p>
        </p:txBody>
      </p:sp>
    </p:spTree>
    <p:extLst>
      <p:ext uri="{BB962C8B-B14F-4D97-AF65-F5344CB8AC3E}">
        <p14:creationId xmlns:p14="http://schemas.microsoft.com/office/powerpoint/2010/main" val="382867110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extLst>
    <p:ext uri="{DCECCB84-F9BA-43D5-87BE-67443E8EF086}">
      <p15:sldGuideLst xmlns:p15="http://schemas.microsoft.com/office/powerpoint/2012/main">
        <p15:guide id="1" pos="3840">
          <p15:clr>
            <a:srgbClr val="FBAE40"/>
          </p15:clr>
        </p15:guide>
      </p15:sldGuideLst>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2701DD-FED2-49BA-8CA0-AFAFB5CF9D1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0889BDE-DCF7-4502-8599-E7042EA6674E}"/>
              </a:ext>
            </a:extLst>
          </p:cNvPr>
          <p:cNvSpPr>
            <a:spLocks noGrp="1"/>
          </p:cNvSpPr>
          <p:nvPr>
            <p:ph type="subTitle" idx="1"/>
          </p:nvPr>
        </p:nvSpPr>
        <p:spPr>
          <a:xfrm>
            <a:off x="1524000" y="3602037"/>
            <a:ext cx="9144000" cy="1655763"/>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FF6E53B-03EE-4D49-927F-4EA959182C87}"/>
              </a:ext>
            </a:extLst>
          </p:cNvPr>
          <p:cNvSpPr>
            <a:spLocks noGrp="1"/>
          </p:cNvSpPr>
          <p:nvPr>
            <p:ph type="dt" sz="half" idx="10"/>
          </p:nvPr>
        </p:nvSpPr>
        <p:spPr/>
        <p:txBody>
          <a:bodyPr/>
          <a:lstStyle>
            <a:lvl1pPr>
              <a:defRPr b="0" i="0">
                <a:latin typeface="Arial" panose="020B0604020202020204" pitchFamily="34" charset="0"/>
              </a:defRPr>
            </a:lvl1pPr>
          </a:lstStyle>
          <a:p>
            <a:pPr>
              <a:defRPr/>
            </a:pPr>
            <a:fld id="{A9C19842-5043-4D4C-8F59-70E4E4AEA747}" type="datetime1">
              <a:rPr lang="en-US" smtClean="0">
                <a:solidFill>
                  <a:prstClr val="black">
                    <a:tint val="75000"/>
                  </a:prstClr>
                </a:solidFill>
              </a:rPr>
              <a:t>7/10/24</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2C8681E6-19D3-4245-BB15-87D756EA5066}"/>
              </a:ext>
            </a:extLst>
          </p:cNvPr>
          <p:cNvSpPr>
            <a:spLocks noGrp="1"/>
          </p:cNvSpPr>
          <p:nvPr>
            <p:ph type="ftr" sz="quarter" idx="11"/>
          </p:nvPr>
        </p:nvSpPr>
        <p:spPr/>
        <p:txBody>
          <a:bodyPr/>
          <a:lstStyle>
            <a:lvl1pPr>
              <a:defRPr b="0" i="0">
                <a:latin typeface="Arial" panose="020B0604020202020204" pitchFamily="34" charset="0"/>
              </a:defRPr>
            </a:lvl1pPr>
          </a:lstStyle>
          <a:p>
            <a:pPr>
              <a:defRPr/>
            </a:pPr>
            <a:r>
              <a:rPr lang="en-US" dirty="0">
                <a:solidFill>
                  <a:prstClr val="black">
                    <a:tint val="75000"/>
                  </a:prstClr>
                </a:solidFill>
              </a:rPr>
              <a:t>Median duration of follow-up, 15.1 mo.       </a:t>
            </a:r>
            <a:r>
              <a:rPr lang="en-US" dirty="0" err="1">
                <a:solidFill>
                  <a:prstClr val="black">
                    <a:tint val="75000"/>
                  </a:prstClr>
                </a:solidFill>
              </a:rPr>
              <a:t>Bidard</a:t>
            </a:r>
            <a:r>
              <a:rPr lang="en-US" dirty="0">
                <a:solidFill>
                  <a:prstClr val="black">
                    <a:tint val="75000"/>
                  </a:prstClr>
                </a:solidFill>
              </a:rPr>
              <a:t> F,  et al. J Clin Oncol. 2022;40:3246-3256.</a:t>
            </a:r>
          </a:p>
        </p:txBody>
      </p:sp>
      <p:sp>
        <p:nvSpPr>
          <p:cNvPr id="6" name="Slide Number Placeholder 5">
            <a:extLst>
              <a:ext uri="{FF2B5EF4-FFF2-40B4-BE49-F238E27FC236}">
                <a16:creationId xmlns:a16="http://schemas.microsoft.com/office/drawing/2014/main" id="{B3D1907A-4422-42F5-9DF9-878B0A48027D}"/>
              </a:ext>
            </a:extLst>
          </p:cNvPr>
          <p:cNvSpPr>
            <a:spLocks noGrp="1"/>
          </p:cNvSpPr>
          <p:nvPr>
            <p:ph type="sldNum" sz="quarter" idx="12"/>
          </p:nvPr>
        </p:nvSpPr>
        <p:spPr/>
        <p:txBody>
          <a:bodyPr/>
          <a:lstStyle>
            <a:lvl1pPr>
              <a:defRPr b="0" i="0">
                <a:latin typeface="Arial" panose="020B0604020202020204" pitchFamily="34" charset="0"/>
              </a:defRPr>
            </a:lvl1pPr>
          </a:lstStyle>
          <a:p>
            <a:pPr>
              <a:defRPr/>
            </a:pPr>
            <a:fld id="{738DEFE0-9823-470C-9702-B860C2668BC0}" type="slidenum">
              <a:rPr lang="en-US" smtClean="0">
                <a:solidFill>
                  <a:prstClr val="black"/>
                </a:solidFill>
              </a:rPr>
              <a:pPr>
                <a:defRPr/>
              </a:pPr>
              <a:t>‹#›</a:t>
            </a:fld>
            <a:endParaRPr lang="en-US">
              <a:solidFill>
                <a:prstClr val="black"/>
              </a:solidFill>
            </a:endParaRPr>
          </a:p>
        </p:txBody>
      </p:sp>
    </p:spTree>
    <p:extLst>
      <p:ext uri="{BB962C8B-B14F-4D97-AF65-F5344CB8AC3E}">
        <p14:creationId xmlns:p14="http://schemas.microsoft.com/office/powerpoint/2010/main" val="219900424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userDrawn="1">
  <p:cSld name="1_Questions">
    <p:spTree>
      <p:nvGrpSpPr>
        <p:cNvPr id="1" name=""/>
        <p:cNvGrpSpPr/>
        <p:nvPr/>
      </p:nvGrpSpPr>
      <p:grpSpPr>
        <a:xfrm>
          <a:off x="0" y="0"/>
          <a:ext cx="0" cy="0"/>
          <a:chOff x="0" y="0"/>
          <a:chExt cx="0" cy="0"/>
        </a:xfrm>
      </p:grpSpPr>
      <p:sp>
        <p:nvSpPr>
          <p:cNvPr id="3" name="Content Placeholder 2"/>
          <p:cNvSpPr>
            <a:spLocks noGrp="1"/>
          </p:cNvSpPr>
          <p:nvPr>
            <p:ph idx="1"/>
          </p:nvPr>
        </p:nvSpPr>
        <p:spPr>
          <a:xfrm>
            <a:off x="378958" y="1356420"/>
            <a:ext cx="10033687" cy="3706235"/>
          </a:xfrm>
        </p:spPr>
        <p:txBody>
          <a:bodyPr/>
          <a:lstStyle>
            <a:lvl1pPr>
              <a:defRPr>
                <a:solidFill>
                  <a:srgbClr val="002060"/>
                </a:solidFill>
              </a:defRPr>
            </a:lvl1pPr>
            <a:lvl2pPr>
              <a:defRPr>
                <a:solidFill>
                  <a:srgbClr val="002060"/>
                </a:solidFill>
              </a:defRPr>
            </a:lvl2pPr>
            <a:lvl3pPr>
              <a:defRPr>
                <a:solidFill>
                  <a:srgbClr val="002060"/>
                </a:solidFill>
              </a:defRPr>
            </a:lvl3pPr>
            <a:lvl4pPr>
              <a:defRPr>
                <a:solidFill>
                  <a:srgbClr val="002060"/>
                </a:solidFill>
              </a:defRPr>
            </a:lvl4pPr>
            <a:lvl5pPr>
              <a:defRPr>
                <a:solidFill>
                  <a:srgbClr val="00206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b="0" i="0">
                <a:latin typeface="Arial" panose="020B0604020202020204" pitchFamily="34" charset="0"/>
              </a:defRPr>
            </a:lvl1pPr>
          </a:lstStyle>
          <a:p>
            <a:pPr>
              <a:defRPr/>
            </a:pPr>
            <a:fld id="{2108A7B3-1704-4631-86B3-C4D7BF7FA5F9}" type="datetime1">
              <a:rPr lang="en-US" smtClean="0">
                <a:solidFill>
                  <a:prstClr val="black">
                    <a:tint val="75000"/>
                  </a:prstClr>
                </a:solidFill>
              </a:rPr>
              <a:t>7/10/24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b="0" i="0">
                <a:latin typeface="Arial" panose="020B0604020202020204" pitchFamily="34" charset="0"/>
              </a:defRPr>
            </a:lvl1pPr>
          </a:lstStyle>
          <a:p>
            <a:pPr>
              <a:defRPr/>
            </a:pPr>
            <a:r>
              <a:rPr lang="en-US" dirty="0">
                <a:solidFill>
                  <a:prstClr val="black">
                    <a:tint val="75000"/>
                  </a:prstClr>
                </a:solidFill>
              </a:rPr>
              <a:t>Median duration of follow-up, 15.1 mo.       </a:t>
            </a:r>
            <a:r>
              <a:rPr lang="en-US" dirty="0" err="1">
                <a:solidFill>
                  <a:prstClr val="black">
                    <a:tint val="75000"/>
                  </a:prstClr>
                </a:solidFill>
              </a:rPr>
              <a:t>Bidard</a:t>
            </a:r>
            <a:r>
              <a:rPr lang="en-US" dirty="0">
                <a:solidFill>
                  <a:prstClr val="black">
                    <a:tint val="75000"/>
                  </a:prstClr>
                </a:solidFill>
              </a:rPr>
              <a:t> F,  et al. J Clin Oncol. 2022;40:3246-3256.</a:t>
            </a:r>
          </a:p>
        </p:txBody>
      </p:sp>
      <p:sp>
        <p:nvSpPr>
          <p:cNvPr id="6" name="Slide Number Placeholder 5"/>
          <p:cNvSpPr>
            <a:spLocks noGrp="1"/>
          </p:cNvSpPr>
          <p:nvPr>
            <p:ph type="sldNum" sz="quarter" idx="12"/>
          </p:nvPr>
        </p:nvSpPr>
        <p:spPr>
          <a:xfrm>
            <a:off x="8610600" y="6356364"/>
            <a:ext cx="2743200" cy="365125"/>
          </a:xfrm>
          <a:prstGeom prst="rect">
            <a:avLst/>
          </a:prstGeom>
        </p:spPr>
        <p:txBody>
          <a:bodyPr lIns="91428" tIns="45718" rIns="91428" bIns="45718"/>
          <a:lstStyle>
            <a:lvl1pPr>
              <a:defRPr b="0" i="0">
                <a:latin typeface="Arial" panose="020B0604020202020204" pitchFamily="34" charset="0"/>
              </a:defRPr>
            </a:lvl1pPr>
          </a:lstStyle>
          <a:p>
            <a:pPr>
              <a:defRPr/>
            </a:pPr>
            <a:fld id="{4DDC5C52-5206-2944-94A9-4E65DB9D6CFA}" type="slidenum">
              <a:rPr lang="en-US" smtClean="0">
                <a:solidFill>
                  <a:prstClr val="black"/>
                </a:solidFill>
              </a:rPr>
              <a:pPr>
                <a:defRPr/>
              </a:pPr>
              <a:t>‹#›</a:t>
            </a:fld>
            <a:endParaRPr lang="en-US">
              <a:solidFill>
                <a:prstClr val="black"/>
              </a:solidFill>
            </a:endParaRPr>
          </a:p>
        </p:txBody>
      </p:sp>
      <p:sp>
        <p:nvSpPr>
          <p:cNvPr id="7" name="Title 1">
            <a:extLst>
              <a:ext uri="{FF2B5EF4-FFF2-40B4-BE49-F238E27FC236}">
                <a16:creationId xmlns:a16="http://schemas.microsoft.com/office/drawing/2014/main" id="{41997FDF-B1A3-4066-AA4B-951793F95E43}"/>
              </a:ext>
            </a:extLst>
          </p:cNvPr>
          <p:cNvSpPr txBox="1">
            <a:spLocks/>
          </p:cNvSpPr>
          <p:nvPr userDrawn="1"/>
        </p:nvSpPr>
        <p:spPr>
          <a:xfrm>
            <a:off x="398838" y="362203"/>
            <a:ext cx="10033687" cy="994216"/>
          </a:xfrm>
          <a:prstGeom prst="rect">
            <a:avLst/>
          </a:prstGeom>
        </p:spPr>
        <p:txBody>
          <a:bodyPr vert="horz" lIns="91428" tIns="45719" rIns="91428" bIns="45719" rtlCol="0" anchor="ctr">
            <a:normAutofit/>
          </a:bodyPr>
          <a:lstStyle>
            <a:lvl1pPr algn="l" defTabSz="914264" rtl="0" eaLnBrk="1" latinLnBrk="0" hangingPunct="1">
              <a:lnSpc>
                <a:spcPct val="90000"/>
              </a:lnSpc>
              <a:spcBef>
                <a:spcPct val="0"/>
              </a:spcBef>
              <a:buNone/>
              <a:defRPr sz="2800" b="1" kern="1200">
                <a:solidFill>
                  <a:srgbClr val="002060"/>
                </a:solidFill>
                <a:latin typeface="Arial" panose="020B0604020202020204" pitchFamily="34" charset="0"/>
                <a:ea typeface="+mj-ea"/>
                <a:cs typeface="Arial" panose="020B0604020202020204" pitchFamily="34" charset="0"/>
              </a:defRPr>
            </a:lvl1pPr>
          </a:lstStyle>
          <a:p>
            <a:r>
              <a:rPr lang="en-US" sz="4000" b="1" i="0">
                <a:latin typeface="Segoe UI" panose="020B0502040204020203" pitchFamily="34" charset="0"/>
                <a:cs typeface="Segoe UI" panose="020B0502040204020203" pitchFamily="34" charset="0"/>
              </a:rPr>
              <a:t>Case Discussion</a:t>
            </a:r>
          </a:p>
        </p:txBody>
      </p:sp>
      <p:grpSp>
        <p:nvGrpSpPr>
          <p:cNvPr id="2" name="Group 1">
            <a:extLst>
              <a:ext uri="{FF2B5EF4-FFF2-40B4-BE49-F238E27FC236}">
                <a16:creationId xmlns:a16="http://schemas.microsoft.com/office/drawing/2014/main" id="{E385DECD-0A1C-36A1-DFB7-2252D2AEC64B}"/>
              </a:ext>
            </a:extLst>
          </p:cNvPr>
          <p:cNvGrpSpPr/>
          <p:nvPr userDrawn="1"/>
        </p:nvGrpSpPr>
        <p:grpSpPr>
          <a:xfrm>
            <a:off x="4335163" y="568522"/>
            <a:ext cx="581580" cy="581580"/>
            <a:chOff x="4391413" y="313473"/>
            <a:chExt cx="581580" cy="581580"/>
          </a:xfrm>
        </p:grpSpPr>
        <p:sp>
          <p:nvSpPr>
            <p:cNvPr id="9" name="Oval 8">
              <a:extLst>
                <a:ext uri="{FF2B5EF4-FFF2-40B4-BE49-F238E27FC236}">
                  <a16:creationId xmlns:a16="http://schemas.microsoft.com/office/drawing/2014/main" id="{B77E254C-FEAB-FBAD-6A07-8A7E04C565A9}"/>
                </a:ext>
              </a:extLst>
            </p:cNvPr>
            <p:cNvSpPr/>
            <p:nvPr userDrawn="1"/>
          </p:nvSpPr>
          <p:spPr>
            <a:xfrm>
              <a:off x="4391413" y="313473"/>
              <a:ext cx="581580" cy="581580"/>
            </a:xfrm>
            <a:prstGeom prst="ellipse">
              <a:avLst/>
            </a:prstGeom>
            <a:solidFill>
              <a:srgbClr val="F29E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0" i="0">
                <a:latin typeface="Arial" panose="020B0604020202020204" pitchFamily="34" charset="0"/>
              </a:endParaRPr>
            </a:p>
          </p:txBody>
        </p:sp>
        <p:grpSp>
          <p:nvGrpSpPr>
            <p:cNvPr id="10" name="Graphic 8">
              <a:extLst>
                <a:ext uri="{FF2B5EF4-FFF2-40B4-BE49-F238E27FC236}">
                  <a16:creationId xmlns:a16="http://schemas.microsoft.com/office/drawing/2014/main" id="{72D9FBC4-099B-14AD-B6E0-B003E6DDCE4A}"/>
                </a:ext>
              </a:extLst>
            </p:cNvPr>
            <p:cNvGrpSpPr/>
            <p:nvPr/>
          </p:nvGrpSpPr>
          <p:grpSpPr>
            <a:xfrm>
              <a:off x="4535324" y="396011"/>
              <a:ext cx="290465" cy="419893"/>
              <a:chOff x="3073533" y="2929985"/>
              <a:chExt cx="1058129" cy="1529619"/>
            </a:xfrm>
            <a:solidFill>
              <a:srgbClr val="F29E30"/>
            </a:solidFill>
          </p:grpSpPr>
          <p:sp>
            <p:nvSpPr>
              <p:cNvPr id="11" name="Freeform 10">
                <a:extLst>
                  <a:ext uri="{FF2B5EF4-FFF2-40B4-BE49-F238E27FC236}">
                    <a16:creationId xmlns:a16="http://schemas.microsoft.com/office/drawing/2014/main" id="{4AA0EE62-02AD-39CF-46A1-3916E39D2B5D}"/>
                  </a:ext>
                </a:extLst>
              </p:cNvPr>
              <p:cNvSpPr/>
              <p:nvPr/>
            </p:nvSpPr>
            <p:spPr>
              <a:xfrm>
                <a:off x="3073533" y="3537788"/>
                <a:ext cx="1058129" cy="921816"/>
              </a:xfrm>
              <a:custGeom>
                <a:avLst/>
                <a:gdLst>
                  <a:gd name="connsiteX0" fmla="*/ 202209 w 1058129"/>
                  <a:gd name="connsiteY0" fmla="*/ 826661 h 921816"/>
                  <a:gd name="connsiteX1" fmla="*/ 481482 w 1058129"/>
                  <a:gd name="connsiteY1" fmla="*/ 826661 h 921816"/>
                  <a:gd name="connsiteX2" fmla="*/ 481482 w 1058129"/>
                  <a:gd name="connsiteY2" fmla="*/ 597966 h 921816"/>
                  <a:gd name="connsiteX3" fmla="*/ 140964 w 1058129"/>
                  <a:gd name="connsiteY3" fmla="*/ 446233 h 921816"/>
                  <a:gd name="connsiteX4" fmla="*/ 470 w 1058129"/>
                  <a:gd name="connsiteY4" fmla="*/ 44754 h 921816"/>
                  <a:gd name="connsiteX5" fmla="*/ 50857 w 1058129"/>
                  <a:gd name="connsiteY5" fmla="*/ 82 h 921816"/>
                  <a:gd name="connsiteX6" fmla="*/ 95529 w 1058129"/>
                  <a:gd name="connsiteY6" fmla="*/ 50374 h 921816"/>
                  <a:gd name="connsiteX7" fmla="*/ 210877 w 1058129"/>
                  <a:gd name="connsiteY7" fmla="*/ 381463 h 921816"/>
                  <a:gd name="connsiteX8" fmla="*/ 553777 w 1058129"/>
                  <a:gd name="connsiteY8" fmla="*/ 505764 h 921816"/>
                  <a:gd name="connsiteX9" fmla="*/ 844099 w 1058129"/>
                  <a:gd name="connsiteY9" fmla="*/ 397370 h 921816"/>
                  <a:gd name="connsiteX10" fmla="*/ 962685 w 1058129"/>
                  <a:gd name="connsiteY10" fmla="*/ 49802 h 921816"/>
                  <a:gd name="connsiteX11" fmla="*/ 1008024 w 1058129"/>
                  <a:gd name="connsiteY11" fmla="*/ 82 h 921816"/>
                  <a:gd name="connsiteX12" fmla="*/ 1057840 w 1058129"/>
                  <a:gd name="connsiteY12" fmla="*/ 45326 h 921816"/>
                  <a:gd name="connsiteX13" fmla="*/ 913441 w 1058129"/>
                  <a:gd name="connsiteY13" fmla="*/ 462711 h 921816"/>
                  <a:gd name="connsiteX14" fmla="*/ 576637 w 1058129"/>
                  <a:gd name="connsiteY14" fmla="*/ 600633 h 921816"/>
                  <a:gd name="connsiteX15" fmla="*/ 576637 w 1058129"/>
                  <a:gd name="connsiteY15" fmla="*/ 826566 h 921816"/>
                  <a:gd name="connsiteX16" fmla="*/ 855910 w 1058129"/>
                  <a:gd name="connsiteY16" fmla="*/ 826566 h 921816"/>
                  <a:gd name="connsiteX17" fmla="*/ 855910 w 1058129"/>
                  <a:gd name="connsiteY17" fmla="*/ 921816 h 921816"/>
                  <a:gd name="connsiteX18" fmla="*/ 202209 w 1058129"/>
                  <a:gd name="connsiteY18" fmla="*/ 921816 h 921816"/>
                  <a:gd name="connsiteX19" fmla="*/ 202209 w 1058129"/>
                  <a:gd name="connsiteY19" fmla="*/ 826661 h 921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058129" h="921816">
                    <a:moveTo>
                      <a:pt x="202209" y="826661"/>
                    </a:moveTo>
                    <a:lnTo>
                      <a:pt x="481482" y="826661"/>
                    </a:lnTo>
                    <a:lnTo>
                      <a:pt x="481482" y="597966"/>
                    </a:lnTo>
                    <a:cubicBezTo>
                      <a:pt x="338512" y="585393"/>
                      <a:pt x="224117" y="534625"/>
                      <a:pt x="140964" y="446233"/>
                    </a:cubicBezTo>
                    <a:cubicBezTo>
                      <a:pt x="-12198" y="283451"/>
                      <a:pt x="-197" y="54470"/>
                      <a:pt x="470" y="44754"/>
                    </a:cubicBezTo>
                    <a:cubicBezTo>
                      <a:pt x="2089" y="18465"/>
                      <a:pt x="24759" y="-1442"/>
                      <a:pt x="50857" y="82"/>
                    </a:cubicBezTo>
                    <a:cubicBezTo>
                      <a:pt x="77051" y="1701"/>
                      <a:pt x="97053" y="24180"/>
                      <a:pt x="95529" y="50374"/>
                    </a:cubicBezTo>
                    <a:cubicBezTo>
                      <a:pt x="95434" y="52374"/>
                      <a:pt x="85814" y="249161"/>
                      <a:pt x="210877" y="381463"/>
                    </a:cubicBezTo>
                    <a:cubicBezTo>
                      <a:pt x="288887" y="463950"/>
                      <a:pt x="404235" y="505764"/>
                      <a:pt x="553777" y="505764"/>
                    </a:cubicBezTo>
                    <a:cubicBezTo>
                      <a:pt x="677697" y="505764"/>
                      <a:pt x="775329" y="469284"/>
                      <a:pt x="844099" y="397370"/>
                    </a:cubicBezTo>
                    <a:cubicBezTo>
                      <a:pt x="970877" y="264782"/>
                      <a:pt x="962781" y="51898"/>
                      <a:pt x="962685" y="49802"/>
                    </a:cubicBezTo>
                    <a:cubicBezTo>
                      <a:pt x="961542" y="23514"/>
                      <a:pt x="981831" y="1225"/>
                      <a:pt x="1008024" y="82"/>
                    </a:cubicBezTo>
                    <a:cubicBezTo>
                      <a:pt x="1034409" y="-1156"/>
                      <a:pt x="1056507" y="19037"/>
                      <a:pt x="1057840" y="45326"/>
                    </a:cubicBezTo>
                    <a:cubicBezTo>
                      <a:pt x="1058316" y="55613"/>
                      <a:pt x="1068413" y="300024"/>
                      <a:pt x="913441" y="462711"/>
                    </a:cubicBezTo>
                    <a:cubicBezTo>
                      <a:pt x="830478" y="549865"/>
                      <a:pt x="717226" y="596157"/>
                      <a:pt x="576637" y="600633"/>
                    </a:cubicBezTo>
                    <a:lnTo>
                      <a:pt x="576637" y="826566"/>
                    </a:lnTo>
                    <a:lnTo>
                      <a:pt x="855910" y="826566"/>
                    </a:lnTo>
                    <a:lnTo>
                      <a:pt x="855910" y="921816"/>
                    </a:lnTo>
                    <a:lnTo>
                      <a:pt x="202209" y="921816"/>
                    </a:lnTo>
                    <a:lnTo>
                      <a:pt x="202209" y="826661"/>
                    </a:lnTo>
                    <a:close/>
                  </a:path>
                </a:pathLst>
              </a:custGeom>
              <a:solidFill>
                <a:schemeClr val="bg1"/>
              </a:solidFill>
              <a:ln w="9525" cap="flat">
                <a:noFill/>
                <a:prstDash val="solid"/>
                <a:miter/>
              </a:ln>
            </p:spPr>
            <p:txBody>
              <a:bodyPr rtlCol="0" anchor="ctr"/>
              <a:lstStyle/>
              <a:p>
                <a:endParaRPr lang="en-US" sz="2400" b="0" i="0">
                  <a:latin typeface="Arial" panose="020B0604020202020204" pitchFamily="34" charset="0"/>
                </a:endParaRPr>
              </a:p>
            </p:txBody>
          </p:sp>
          <p:sp>
            <p:nvSpPr>
              <p:cNvPr id="12" name="Freeform 11">
                <a:extLst>
                  <a:ext uri="{FF2B5EF4-FFF2-40B4-BE49-F238E27FC236}">
                    <a16:creationId xmlns:a16="http://schemas.microsoft.com/office/drawing/2014/main" id="{3AC22373-3B4B-CE19-CAA4-87BBEC10D7F4}"/>
                  </a:ext>
                </a:extLst>
              </p:cNvPr>
              <p:cNvSpPr/>
              <p:nvPr/>
            </p:nvSpPr>
            <p:spPr>
              <a:xfrm>
                <a:off x="3301745" y="2929985"/>
                <a:ext cx="601789" cy="927735"/>
              </a:xfrm>
              <a:custGeom>
                <a:avLst/>
                <a:gdLst>
                  <a:gd name="connsiteX0" fmla="*/ 300895 w 601789"/>
                  <a:gd name="connsiteY0" fmla="*/ 927735 h 927735"/>
                  <a:gd name="connsiteX1" fmla="*/ 601790 w 601789"/>
                  <a:gd name="connsiteY1" fmla="*/ 626840 h 927735"/>
                  <a:gd name="connsiteX2" fmla="*/ 601790 w 601789"/>
                  <a:gd name="connsiteY2" fmla="*/ 300895 h 927735"/>
                  <a:gd name="connsiteX3" fmla="*/ 300895 w 601789"/>
                  <a:gd name="connsiteY3" fmla="*/ 0 h 927735"/>
                  <a:gd name="connsiteX4" fmla="*/ 0 w 601789"/>
                  <a:gd name="connsiteY4" fmla="*/ 300895 h 927735"/>
                  <a:gd name="connsiteX5" fmla="*/ 0 w 601789"/>
                  <a:gd name="connsiteY5" fmla="*/ 626935 h 927735"/>
                  <a:gd name="connsiteX6" fmla="*/ 300895 w 601789"/>
                  <a:gd name="connsiteY6" fmla="*/ 927735 h 927735"/>
                  <a:gd name="connsiteX7" fmla="*/ 95250 w 601789"/>
                  <a:gd name="connsiteY7" fmla="*/ 300895 h 927735"/>
                  <a:gd name="connsiteX8" fmla="*/ 300895 w 601789"/>
                  <a:gd name="connsiteY8" fmla="*/ 95250 h 927735"/>
                  <a:gd name="connsiteX9" fmla="*/ 506540 w 601789"/>
                  <a:gd name="connsiteY9" fmla="*/ 300895 h 927735"/>
                  <a:gd name="connsiteX10" fmla="*/ 506540 w 601789"/>
                  <a:gd name="connsiteY10" fmla="*/ 626935 h 927735"/>
                  <a:gd name="connsiteX11" fmla="*/ 300895 w 601789"/>
                  <a:gd name="connsiteY11" fmla="*/ 832580 h 927735"/>
                  <a:gd name="connsiteX12" fmla="*/ 95250 w 601789"/>
                  <a:gd name="connsiteY12" fmla="*/ 626935 h 927735"/>
                  <a:gd name="connsiteX13" fmla="*/ 95250 w 601789"/>
                  <a:gd name="connsiteY13" fmla="*/ 300895 h 927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01789" h="927735">
                    <a:moveTo>
                      <a:pt x="300895" y="927735"/>
                    </a:moveTo>
                    <a:cubicBezTo>
                      <a:pt x="466820" y="927735"/>
                      <a:pt x="601790" y="792766"/>
                      <a:pt x="601790" y="626840"/>
                    </a:cubicBezTo>
                    <a:lnTo>
                      <a:pt x="601790" y="300895"/>
                    </a:lnTo>
                    <a:cubicBezTo>
                      <a:pt x="601790" y="134969"/>
                      <a:pt x="466820" y="0"/>
                      <a:pt x="300895" y="0"/>
                    </a:cubicBezTo>
                    <a:cubicBezTo>
                      <a:pt x="134969" y="0"/>
                      <a:pt x="0" y="134969"/>
                      <a:pt x="0" y="300895"/>
                    </a:cubicBezTo>
                    <a:lnTo>
                      <a:pt x="0" y="626935"/>
                    </a:lnTo>
                    <a:cubicBezTo>
                      <a:pt x="0" y="792766"/>
                      <a:pt x="134969" y="927735"/>
                      <a:pt x="300895" y="927735"/>
                    </a:cubicBezTo>
                    <a:close/>
                    <a:moveTo>
                      <a:pt x="95250" y="300895"/>
                    </a:moveTo>
                    <a:cubicBezTo>
                      <a:pt x="95250" y="187547"/>
                      <a:pt x="187452" y="95250"/>
                      <a:pt x="300895" y="95250"/>
                    </a:cubicBezTo>
                    <a:cubicBezTo>
                      <a:pt x="414338" y="95250"/>
                      <a:pt x="506540" y="187452"/>
                      <a:pt x="506540" y="300895"/>
                    </a:cubicBezTo>
                    <a:lnTo>
                      <a:pt x="506540" y="626935"/>
                    </a:lnTo>
                    <a:cubicBezTo>
                      <a:pt x="506540" y="740283"/>
                      <a:pt x="414338" y="832580"/>
                      <a:pt x="300895" y="832580"/>
                    </a:cubicBezTo>
                    <a:cubicBezTo>
                      <a:pt x="187452" y="832580"/>
                      <a:pt x="95250" y="740378"/>
                      <a:pt x="95250" y="626935"/>
                    </a:cubicBezTo>
                    <a:lnTo>
                      <a:pt x="95250" y="300895"/>
                    </a:lnTo>
                    <a:close/>
                  </a:path>
                </a:pathLst>
              </a:custGeom>
              <a:solidFill>
                <a:schemeClr val="bg1"/>
              </a:solidFill>
              <a:ln w="9525" cap="flat">
                <a:noFill/>
                <a:prstDash val="solid"/>
                <a:miter/>
              </a:ln>
            </p:spPr>
            <p:txBody>
              <a:bodyPr rtlCol="0" anchor="ctr"/>
              <a:lstStyle/>
              <a:p>
                <a:endParaRPr lang="en-US" sz="2400" b="0" i="0">
                  <a:latin typeface="Arial" panose="020B0604020202020204" pitchFamily="34" charset="0"/>
                </a:endParaRPr>
              </a:p>
            </p:txBody>
          </p:sp>
        </p:grpSp>
      </p:grpSp>
    </p:spTree>
    <p:extLst>
      <p:ext uri="{BB962C8B-B14F-4D97-AF65-F5344CB8AC3E}">
        <p14:creationId xmlns:p14="http://schemas.microsoft.com/office/powerpoint/2010/main" val="310016395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userDrawn="1">
  <p:cSld name="Virtual_Case Discuss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378958" y="1046296"/>
            <a:ext cx="10033687" cy="4655621"/>
          </a:xfrm>
        </p:spPr>
        <p:txBody>
          <a:bodyPr/>
          <a:lstStyle>
            <a:lvl1pPr>
              <a:defRPr>
                <a:solidFill>
                  <a:srgbClr val="002060"/>
                </a:solidFill>
              </a:defRPr>
            </a:lvl1pPr>
            <a:lvl2pPr>
              <a:defRPr>
                <a:solidFill>
                  <a:srgbClr val="002060"/>
                </a:solidFill>
              </a:defRPr>
            </a:lvl2pPr>
            <a:lvl3pPr>
              <a:defRPr>
                <a:solidFill>
                  <a:srgbClr val="002060"/>
                </a:solidFill>
              </a:defRPr>
            </a:lvl3pPr>
            <a:lvl4pPr>
              <a:defRPr>
                <a:solidFill>
                  <a:srgbClr val="002060"/>
                </a:solidFill>
              </a:defRPr>
            </a:lvl4pPr>
            <a:lvl5pPr>
              <a:defRPr>
                <a:solidFill>
                  <a:srgbClr val="00206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914377">
              <a:defRPr/>
            </a:pPr>
            <a:fld id="{07324480-2767-437F-B19F-CD7EE45630FF}" type="datetime1">
              <a:rPr lang="en-US" smtClean="0">
                <a:solidFill>
                  <a:prstClr val="black">
                    <a:tint val="75000"/>
                  </a:prstClr>
                </a:solidFill>
                <a:latin typeface="Calibri"/>
              </a:rPr>
              <a:pPr defTabSz="914377">
                <a:defRPr/>
              </a:pPr>
              <a:t>7/10/24</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lvl1pPr>
              <a:defRPr>
                <a:solidFill>
                  <a:schemeClr val="tx1"/>
                </a:solidFill>
              </a:defRPr>
            </a:lvl1pPr>
          </a:lstStyle>
          <a:p>
            <a:pPr>
              <a:defRPr/>
            </a:pPr>
            <a:r>
              <a:rPr lang="en-US" dirty="0"/>
              <a:t>Median duration of follow-up, 15.1 mo.       </a:t>
            </a:r>
            <a:r>
              <a:rPr lang="en-US" dirty="0" err="1"/>
              <a:t>Bidard</a:t>
            </a:r>
            <a:r>
              <a:rPr lang="en-US" dirty="0"/>
              <a:t> F,  et al. J Clin Oncol. 2022;40:3246-3256.</a:t>
            </a:r>
          </a:p>
        </p:txBody>
      </p:sp>
      <p:sp>
        <p:nvSpPr>
          <p:cNvPr id="6" name="Slide Number Placeholder 5"/>
          <p:cNvSpPr>
            <a:spLocks noGrp="1"/>
          </p:cNvSpPr>
          <p:nvPr>
            <p:ph type="sldNum" sz="quarter" idx="12"/>
          </p:nvPr>
        </p:nvSpPr>
        <p:spPr>
          <a:xfrm>
            <a:off x="10571747" y="6356364"/>
            <a:ext cx="1576712" cy="365125"/>
          </a:xfrm>
          <a:prstGeom prst="rect">
            <a:avLst/>
          </a:prstGeom>
        </p:spPr>
        <p:txBody>
          <a:bodyPr lIns="91428" tIns="45718" rIns="91428" bIns="45718"/>
          <a:lstStyle>
            <a:lvl1pPr algn="r">
              <a:defRPr sz="1600"/>
            </a:lvl1pPr>
          </a:lstStyle>
          <a:p>
            <a:pPr>
              <a:defRPr/>
            </a:pPr>
            <a:fld id="{4DDC5C52-5206-2944-94A9-4E65DB9D6CFA}" type="slidenum">
              <a:rPr lang="en-US" smtClean="0">
                <a:solidFill>
                  <a:prstClr val="black"/>
                </a:solidFill>
              </a:rPr>
              <a:pPr>
                <a:defRPr/>
              </a:pPr>
              <a:t>‹#›</a:t>
            </a:fld>
            <a:endParaRPr lang="en-US">
              <a:solidFill>
                <a:prstClr val="black"/>
              </a:solidFill>
            </a:endParaRPr>
          </a:p>
        </p:txBody>
      </p:sp>
      <p:sp>
        <p:nvSpPr>
          <p:cNvPr id="7" name="Title 1">
            <a:extLst>
              <a:ext uri="{FF2B5EF4-FFF2-40B4-BE49-F238E27FC236}">
                <a16:creationId xmlns:a16="http://schemas.microsoft.com/office/drawing/2014/main" id="{41997FDF-B1A3-4066-AA4B-951793F95E43}"/>
              </a:ext>
            </a:extLst>
          </p:cNvPr>
          <p:cNvSpPr txBox="1">
            <a:spLocks/>
          </p:cNvSpPr>
          <p:nvPr userDrawn="1"/>
        </p:nvSpPr>
        <p:spPr>
          <a:xfrm>
            <a:off x="398838" y="362204"/>
            <a:ext cx="10033687" cy="552197"/>
          </a:xfrm>
          <a:prstGeom prst="rect">
            <a:avLst/>
          </a:prstGeom>
        </p:spPr>
        <p:txBody>
          <a:bodyPr vert="horz" lIns="91428" tIns="45719" rIns="91428" bIns="45719" rtlCol="0" anchor="ctr">
            <a:normAutofit/>
          </a:bodyPr>
          <a:lstStyle>
            <a:lvl1pPr algn="l" defTabSz="914264" rtl="0" eaLnBrk="1" latinLnBrk="0" hangingPunct="1">
              <a:lnSpc>
                <a:spcPct val="90000"/>
              </a:lnSpc>
              <a:spcBef>
                <a:spcPct val="0"/>
              </a:spcBef>
              <a:buNone/>
              <a:defRPr sz="2800" b="1" kern="1200">
                <a:solidFill>
                  <a:srgbClr val="002060"/>
                </a:solidFill>
                <a:latin typeface="Arial" panose="020B0604020202020204" pitchFamily="34" charset="0"/>
                <a:ea typeface="+mj-ea"/>
                <a:cs typeface="Arial" panose="020B0604020202020204" pitchFamily="34" charset="0"/>
              </a:defRPr>
            </a:lvl1pPr>
          </a:lstStyle>
          <a:p>
            <a:pPr marL="0" marR="0" lvl="0" indent="0" algn="l" defTabSz="914241" rtl="0" eaLnBrk="1" fontAlgn="auto" latinLnBrk="0" hangingPunct="1">
              <a:lnSpc>
                <a:spcPct val="90000"/>
              </a:lnSpc>
              <a:spcBef>
                <a:spcPct val="0"/>
              </a:spcBef>
              <a:spcAft>
                <a:spcPts val="0"/>
              </a:spcAft>
              <a:buClrTx/>
              <a:buSzTx/>
              <a:buFontTx/>
              <a:buNone/>
              <a:tabLst/>
              <a:defRPr/>
            </a:pPr>
            <a:r>
              <a:rPr kumimoji="0" lang="en-US" sz="2800" b="1" i="0" u="none" strike="noStrike" kern="1200" cap="none" spc="0" normalizeH="0" baseline="0" noProof="0">
                <a:ln>
                  <a:noFill/>
                </a:ln>
                <a:solidFill>
                  <a:srgbClr val="002060"/>
                </a:solidFill>
                <a:effectLst/>
                <a:uLnTx/>
                <a:uFillTx/>
                <a:latin typeface="Arial" panose="020B0604020202020204" pitchFamily="34" charset="0"/>
                <a:ea typeface="+mj-ea"/>
                <a:cs typeface="Arial" panose="020B0604020202020204" pitchFamily="34" charset="0"/>
              </a:rPr>
              <a:t>Case Discussion</a:t>
            </a:r>
          </a:p>
        </p:txBody>
      </p:sp>
      <p:grpSp>
        <p:nvGrpSpPr>
          <p:cNvPr id="28" name="Group 27">
            <a:extLst>
              <a:ext uri="{FF2B5EF4-FFF2-40B4-BE49-F238E27FC236}">
                <a16:creationId xmlns:a16="http://schemas.microsoft.com/office/drawing/2014/main" id="{84FCA289-5EEA-32A7-1A0B-CAC7D12029CA}"/>
              </a:ext>
            </a:extLst>
          </p:cNvPr>
          <p:cNvGrpSpPr/>
          <p:nvPr userDrawn="1"/>
        </p:nvGrpSpPr>
        <p:grpSpPr>
          <a:xfrm>
            <a:off x="3517734" y="313474"/>
            <a:ext cx="581580" cy="581580"/>
            <a:chOff x="4391413" y="313473"/>
            <a:chExt cx="581580" cy="581580"/>
          </a:xfrm>
        </p:grpSpPr>
        <p:sp>
          <p:nvSpPr>
            <p:cNvPr id="27" name="Oval 26">
              <a:extLst>
                <a:ext uri="{FF2B5EF4-FFF2-40B4-BE49-F238E27FC236}">
                  <a16:creationId xmlns:a16="http://schemas.microsoft.com/office/drawing/2014/main" id="{95AFB9EA-FC65-7F84-F8EF-4FE6F26B6978}"/>
                </a:ext>
              </a:extLst>
            </p:cNvPr>
            <p:cNvSpPr/>
            <p:nvPr userDrawn="1"/>
          </p:nvSpPr>
          <p:spPr>
            <a:xfrm>
              <a:off x="4391413" y="313473"/>
              <a:ext cx="581580" cy="581580"/>
            </a:xfrm>
            <a:prstGeom prst="ellipse">
              <a:avLst/>
            </a:prstGeom>
            <a:solidFill>
              <a:srgbClr val="F29E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nvGrpSpPr>
            <p:cNvPr id="13" name="Graphic 8">
              <a:extLst>
                <a:ext uri="{FF2B5EF4-FFF2-40B4-BE49-F238E27FC236}">
                  <a16:creationId xmlns:a16="http://schemas.microsoft.com/office/drawing/2014/main" id="{D1E405E1-83A8-2116-E591-FBC9C63544CD}"/>
                </a:ext>
              </a:extLst>
            </p:cNvPr>
            <p:cNvGrpSpPr/>
            <p:nvPr/>
          </p:nvGrpSpPr>
          <p:grpSpPr>
            <a:xfrm>
              <a:off x="4535324" y="396011"/>
              <a:ext cx="290465" cy="419893"/>
              <a:chOff x="3073533" y="2929985"/>
              <a:chExt cx="1058129" cy="1529619"/>
            </a:xfrm>
            <a:solidFill>
              <a:srgbClr val="F29E30"/>
            </a:solidFill>
          </p:grpSpPr>
          <p:sp>
            <p:nvSpPr>
              <p:cNvPr id="14" name="Freeform 13">
                <a:extLst>
                  <a:ext uri="{FF2B5EF4-FFF2-40B4-BE49-F238E27FC236}">
                    <a16:creationId xmlns:a16="http://schemas.microsoft.com/office/drawing/2014/main" id="{F74BDA92-358A-EF02-7D61-CC2CDB86B9C6}"/>
                  </a:ext>
                </a:extLst>
              </p:cNvPr>
              <p:cNvSpPr/>
              <p:nvPr/>
            </p:nvSpPr>
            <p:spPr>
              <a:xfrm>
                <a:off x="3073533" y="3537788"/>
                <a:ext cx="1058129" cy="921816"/>
              </a:xfrm>
              <a:custGeom>
                <a:avLst/>
                <a:gdLst>
                  <a:gd name="connsiteX0" fmla="*/ 202209 w 1058129"/>
                  <a:gd name="connsiteY0" fmla="*/ 826661 h 921816"/>
                  <a:gd name="connsiteX1" fmla="*/ 481482 w 1058129"/>
                  <a:gd name="connsiteY1" fmla="*/ 826661 h 921816"/>
                  <a:gd name="connsiteX2" fmla="*/ 481482 w 1058129"/>
                  <a:gd name="connsiteY2" fmla="*/ 597966 h 921816"/>
                  <a:gd name="connsiteX3" fmla="*/ 140964 w 1058129"/>
                  <a:gd name="connsiteY3" fmla="*/ 446233 h 921816"/>
                  <a:gd name="connsiteX4" fmla="*/ 470 w 1058129"/>
                  <a:gd name="connsiteY4" fmla="*/ 44754 h 921816"/>
                  <a:gd name="connsiteX5" fmla="*/ 50857 w 1058129"/>
                  <a:gd name="connsiteY5" fmla="*/ 82 h 921816"/>
                  <a:gd name="connsiteX6" fmla="*/ 95529 w 1058129"/>
                  <a:gd name="connsiteY6" fmla="*/ 50374 h 921816"/>
                  <a:gd name="connsiteX7" fmla="*/ 210877 w 1058129"/>
                  <a:gd name="connsiteY7" fmla="*/ 381463 h 921816"/>
                  <a:gd name="connsiteX8" fmla="*/ 553777 w 1058129"/>
                  <a:gd name="connsiteY8" fmla="*/ 505764 h 921816"/>
                  <a:gd name="connsiteX9" fmla="*/ 844099 w 1058129"/>
                  <a:gd name="connsiteY9" fmla="*/ 397370 h 921816"/>
                  <a:gd name="connsiteX10" fmla="*/ 962685 w 1058129"/>
                  <a:gd name="connsiteY10" fmla="*/ 49802 h 921816"/>
                  <a:gd name="connsiteX11" fmla="*/ 1008024 w 1058129"/>
                  <a:gd name="connsiteY11" fmla="*/ 82 h 921816"/>
                  <a:gd name="connsiteX12" fmla="*/ 1057840 w 1058129"/>
                  <a:gd name="connsiteY12" fmla="*/ 45326 h 921816"/>
                  <a:gd name="connsiteX13" fmla="*/ 913441 w 1058129"/>
                  <a:gd name="connsiteY13" fmla="*/ 462711 h 921816"/>
                  <a:gd name="connsiteX14" fmla="*/ 576637 w 1058129"/>
                  <a:gd name="connsiteY14" fmla="*/ 600633 h 921816"/>
                  <a:gd name="connsiteX15" fmla="*/ 576637 w 1058129"/>
                  <a:gd name="connsiteY15" fmla="*/ 826566 h 921816"/>
                  <a:gd name="connsiteX16" fmla="*/ 855910 w 1058129"/>
                  <a:gd name="connsiteY16" fmla="*/ 826566 h 921816"/>
                  <a:gd name="connsiteX17" fmla="*/ 855910 w 1058129"/>
                  <a:gd name="connsiteY17" fmla="*/ 921816 h 921816"/>
                  <a:gd name="connsiteX18" fmla="*/ 202209 w 1058129"/>
                  <a:gd name="connsiteY18" fmla="*/ 921816 h 921816"/>
                  <a:gd name="connsiteX19" fmla="*/ 202209 w 1058129"/>
                  <a:gd name="connsiteY19" fmla="*/ 826661 h 921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058129" h="921816">
                    <a:moveTo>
                      <a:pt x="202209" y="826661"/>
                    </a:moveTo>
                    <a:lnTo>
                      <a:pt x="481482" y="826661"/>
                    </a:lnTo>
                    <a:lnTo>
                      <a:pt x="481482" y="597966"/>
                    </a:lnTo>
                    <a:cubicBezTo>
                      <a:pt x="338512" y="585393"/>
                      <a:pt x="224117" y="534625"/>
                      <a:pt x="140964" y="446233"/>
                    </a:cubicBezTo>
                    <a:cubicBezTo>
                      <a:pt x="-12198" y="283451"/>
                      <a:pt x="-197" y="54470"/>
                      <a:pt x="470" y="44754"/>
                    </a:cubicBezTo>
                    <a:cubicBezTo>
                      <a:pt x="2089" y="18465"/>
                      <a:pt x="24759" y="-1442"/>
                      <a:pt x="50857" y="82"/>
                    </a:cubicBezTo>
                    <a:cubicBezTo>
                      <a:pt x="77051" y="1701"/>
                      <a:pt x="97053" y="24180"/>
                      <a:pt x="95529" y="50374"/>
                    </a:cubicBezTo>
                    <a:cubicBezTo>
                      <a:pt x="95434" y="52374"/>
                      <a:pt x="85814" y="249161"/>
                      <a:pt x="210877" y="381463"/>
                    </a:cubicBezTo>
                    <a:cubicBezTo>
                      <a:pt x="288887" y="463950"/>
                      <a:pt x="404235" y="505764"/>
                      <a:pt x="553777" y="505764"/>
                    </a:cubicBezTo>
                    <a:cubicBezTo>
                      <a:pt x="677697" y="505764"/>
                      <a:pt x="775329" y="469284"/>
                      <a:pt x="844099" y="397370"/>
                    </a:cubicBezTo>
                    <a:cubicBezTo>
                      <a:pt x="970877" y="264782"/>
                      <a:pt x="962781" y="51898"/>
                      <a:pt x="962685" y="49802"/>
                    </a:cubicBezTo>
                    <a:cubicBezTo>
                      <a:pt x="961542" y="23514"/>
                      <a:pt x="981831" y="1225"/>
                      <a:pt x="1008024" y="82"/>
                    </a:cubicBezTo>
                    <a:cubicBezTo>
                      <a:pt x="1034409" y="-1156"/>
                      <a:pt x="1056507" y="19037"/>
                      <a:pt x="1057840" y="45326"/>
                    </a:cubicBezTo>
                    <a:cubicBezTo>
                      <a:pt x="1058316" y="55613"/>
                      <a:pt x="1068413" y="300024"/>
                      <a:pt x="913441" y="462711"/>
                    </a:cubicBezTo>
                    <a:cubicBezTo>
                      <a:pt x="830478" y="549865"/>
                      <a:pt x="717226" y="596157"/>
                      <a:pt x="576637" y="600633"/>
                    </a:cubicBezTo>
                    <a:lnTo>
                      <a:pt x="576637" y="826566"/>
                    </a:lnTo>
                    <a:lnTo>
                      <a:pt x="855910" y="826566"/>
                    </a:lnTo>
                    <a:lnTo>
                      <a:pt x="855910" y="921816"/>
                    </a:lnTo>
                    <a:lnTo>
                      <a:pt x="202209" y="921816"/>
                    </a:lnTo>
                    <a:lnTo>
                      <a:pt x="202209" y="826661"/>
                    </a:lnTo>
                    <a:close/>
                  </a:path>
                </a:pathLst>
              </a:custGeom>
              <a:solidFill>
                <a:schemeClr val="bg1"/>
              </a:solidFill>
              <a:ln w="9525" cap="flat">
                <a:noFill/>
                <a:prstDash val="solid"/>
                <a:miter/>
              </a:ln>
            </p:spPr>
            <p:txBody>
              <a:bodyPr rtlCol="0" anchor="ctr"/>
              <a:lstStyle/>
              <a:p>
                <a:endParaRPr lang="en-US" sz="2400"/>
              </a:p>
            </p:txBody>
          </p:sp>
          <p:sp>
            <p:nvSpPr>
              <p:cNvPr id="15" name="Freeform 14">
                <a:extLst>
                  <a:ext uri="{FF2B5EF4-FFF2-40B4-BE49-F238E27FC236}">
                    <a16:creationId xmlns:a16="http://schemas.microsoft.com/office/drawing/2014/main" id="{85549E34-49F6-E8A7-A68A-B3EFE29CB5C2}"/>
                  </a:ext>
                </a:extLst>
              </p:cNvPr>
              <p:cNvSpPr/>
              <p:nvPr/>
            </p:nvSpPr>
            <p:spPr>
              <a:xfrm>
                <a:off x="3301745" y="2929985"/>
                <a:ext cx="601789" cy="927735"/>
              </a:xfrm>
              <a:custGeom>
                <a:avLst/>
                <a:gdLst>
                  <a:gd name="connsiteX0" fmla="*/ 300895 w 601789"/>
                  <a:gd name="connsiteY0" fmla="*/ 927735 h 927735"/>
                  <a:gd name="connsiteX1" fmla="*/ 601790 w 601789"/>
                  <a:gd name="connsiteY1" fmla="*/ 626840 h 927735"/>
                  <a:gd name="connsiteX2" fmla="*/ 601790 w 601789"/>
                  <a:gd name="connsiteY2" fmla="*/ 300895 h 927735"/>
                  <a:gd name="connsiteX3" fmla="*/ 300895 w 601789"/>
                  <a:gd name="connsiteY3" fmla="*/ 0 h 927735"/>
                  <a:gd name="connsiteX4" fmla="*/ 0 w 601789"/>
                  <a:gd name="connsiteY4" fmla="*/ 300895 h 927735"/>
                  <a:gd name="connsiteX5" fmla="*/ 0 w 601789"/>
                  <a:gd name="connsiteY5" fmla="*/ 626935 h 927735"/>
                  <a:gd name="connsiteX6" fmla="*/ 300895 w 601789"/>
                  <a:gd name="connsiteY6" fmla="*/ 927735 h 927735"/>
                  <a:gd name="connsiteX7" fmla="*/ 95250 w 601789"/>
                  <a:gd name="connsiteY7" fmla="*/ 300895 h 927735"/>
                  <a:gd name="connsiteX8" fmla="*/ 300895 w 601789"/>
                  <a:gd name="connsiteY8" fmla="*/ 95250 h 927735"/>
                  <a:gd name="connsiteX9" fmla="*/ 506540 w 601789"/>
                  <a:gd name="connsiteY9" fmla="*/ 300895 h 927735"/>
                  <a:gd name="connsiteX10" fmla="*/ 506540 w 601789"/>
                  <a:gd name="connsiteY10" fmla="*/ 626935 h 927735"/>
                  <a:gd name="connsiteX11" fmla="*/ 300895 w 601789"/>
                  <a:gd name="connsiteY11" fmla="*/ 832580 h 927735"/>
                  <a:gd name="connsiteX12" fmla="*/ 95250 w 601789"/>
                  <a:gd name="connsiteY12" fmla="*/ 626935 h 927735"/>
                  <a:gd name="connsiteX13" fmla="*/ 95250 w 601789"/>
                  <a:gd name="connsiteY13" fmla="*/ 300895 h 927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01789" h="927735">
                    <a:moveTo>
                      <a:pt x="300895" y="927735"/>
                    </a:moveTo>
                    <a:cubicBezTo>
                      <a:pt x="466820" y="927735"/>
                      <a:pt x="601790" y="792766"/>
                      <a:pt x="601790" y="626840"/>
                    </a:cubicBezTo>
                    <a:lnTo>
                      <a:pt x="601790" y="300895"/>
                    </a:lnTo>
                    <a:cubicBezTo>
                      <a:pt x="601790" y="134969"/>
                      <a:pt x="466820" y="0"/>
                      <a:pt x="300895" y="0"/>
                    </a:cubicBezTo>
                    <a:cubicBezTo>
                      <a:pt x="134969" y="0"/>
                      <a:pt x="0" y="134969"/>
                      <a:pt x="0" y="300895"/>
                    </a:cubicBezTo>
                    <a:lnTo>
                      <a:pt x="0" y="626935"/>
                    </a:lnTo>
                    <a:cubicBezTo>
                      <a:pt x="0" y="792766"/>
                      <a:pt x="134969" y="927735"/>
                      <a:pt x="300895" y="927735"/>
                    </a:cubicBezTo>
                    <a:close/>
                    <a:moveTo>
                      <a:pt x="95250" y="300895"/>
                    </a:moveTo>
                    <a:cubicBezTo>
                      <a:pt x="95250" y="187547"/>
                      <a:pt x="187452" y="95250"/>
                      <a:pt x="300895" y="95250"/>
                    </a:cubicBezTo>
                    <a:cubicBezTo>
                      <a:pt x="414338" y="95250"/>
                      <a:pt x="506540" y="187452"/>
                      <a:pt x="506540" y="300895"/>
                    </a:cubicBezTo>
                    <a:lnTo>
                      <a:pt x="506540" y="626935"/>
                    </a:lnTo>
                    <a:cubicBezTo>
                      <a:pt x="506540" y="740283"/>
                      <a:pt x="414338" y="832580"/>
                      <a:pt x="300895" y="832580"/>
                    </a:cubicBezTo>
                    <a:cubicBezTo>
                      <a:pt x="187452" y="832580"/>
                      <a:pt x="95250" y="740378"/>
                      <a:pt x="95250" y="626935"/>
                    </a:cubicBezTo>
                    <a:lnTo>
                      <a:pt x="95250" y="300895"/>
                    </a:lnTo>
                    <a:close/>
                  </a:path>
                </a:pathLst>
              </a:custGeom>
              <a:solidFill>
                <a:schemeClr val="bg1"/>
              </a:solidFill>
              <a:ln w="9525" cap="flat">
                <a:noFill/>
                <a:prstDash val="solid"/>
                <a:miter/>
              </a:ln>
            </p:spPr>
            <p:txBody>
              <a:bodyPr rtlCol="0" anchor="ctr"/>
              <a:lstStyle/>
              <a:p>
                <a:endParaRPr lang="en-US" sz="2400"/>
              </a:p>
            </p:txBody>
          </p:sp>
        </p:grpSp>
      </p:grpSp>
    </p:spTree>
    <p:extLst>
      <p:ext uri="{BB962C8B-B14F-4D97-AF65-F5344CB8AC3E}">
        <p14:creationId xmlns:p14="http://schemas.microsoft.com/office/powerpoint/2010/main" val="65882066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userDrawn="1">
  <p:cSld name="4_Title Only Narrow Graphic_No Logo">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CDFE56E-2191-A30B-7E1B-62A10CDE73A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6349"/>
            <a:ext cx="12203309" cy="6851651"/>
          </a:xfrm>
          <a:prstGeom prst="rect">
            <a:avLst/>
          </a:prstGeom>
        </p:spPr>
      </p:pic>
      <p:sp>
        <p:nvSpPr>
          <p:cNvPr id="4" name="Date Placeholder 3"/>
          <p:cNvSpPr>
            <a:spLocks noGrp="1"/>
          </p:cNvSpPr>
          <p:nvPr>
            <p:ph type="dt" sz="half" idx="10"/>
          </p:nvPr>
        </p:nvSpPr>
        <p:spPr/>
        <p:txBody>
          <a:bodyPr/>
          <a:lstStyle/>
          <a:p>
            <a:pPr defTabSz="914377">
              <a:defRPr/>
            </a:pPr>
            <a:fld id="{2CCBEA01-576C-4AF8-A0B3-71A9320427DD}" type="datetime1">
              <a:rPr lang="en-US" smtClean="0">
                <a:solidFill>
                  <a:prstClr val="black">
                    <a:tint val="75000"/>
                  </a:prstClr>
                </a:solidFill>
                <a:latin typeface="Calibri"/>
              </a:rPr>
              <a:pPr defTabSz="914377">
                <a:defRPr/>
              </a:pPr>
              <a:t>7/10/24</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lvl1pPr>
              <a:defRPr>
                <a:solidFill>
                  <a:schemeClr val="tx1"/>
                </a:solidFill>
              </a:defRPr>
            </a:lvl1pPr>
          </a:lstStyle>
          <a:p>
            <a:pPr>
              <a:defRPr/>
            </a:pPr>
            <a:r>
              <a:rPr lang="en-US" dirty="0"/>
              <a:t>Median duration of follow-up, 15.1 mo.       </a:t>
            </a:r>
            <a:r>
              <a:rPr lang="en-US" dirty="0" err="1"/>
              <a:t>Bidard</a:t>
            </a:r>
            <a:r>
              <a:rPr lang="en-US" dirty="0"/>
              <a:t> F,  et al. J Clin Oncol. 2022;40:3246-3256.</a:t>
            </a:r>
          </a:p>
        </p:txBody>
      </p:sp>
      <p:sp>
        <p:nvSpPr>
          <p:cNvPr id="6" name="Slide Number Placeholder 5"/>
          <p:cNvSpPr>
            <a:spLocks noGrp="1"/>
          </p:cNvSpPr>
          <p:nvPr>
            <p:ph type="sldNum" sz="quarter" idx="12"/>
          </p:nvPr>
        </p:nvSpPr>
        <p:spPr>
          <a:xfrm>
            <a:off x="11386458" y="6356364"/>
            <a:ext cx="805543" cy="365125"/>
          </a:xfrm>
          <a:prstGeom prst="rect">
            <a:avLst/>
          </a:prstGeom>
        </p:spPr>
        <p:txBody>
          <a:bodyPr lIns="91428" tIns="45718" rIns="91428" bIns="45718"/>
          <a:lstStyle>
            <a:lvl1pPr algn="r">
              <a:defRPr sz="1600"/>
            </a:lvl1pPr>
          </a:lstStyle>
          <a:p>
            <a:pPr>
              <a:defRPr/>
            </a:pPr>
            <a:fld id="{4DDC5C52-5206-2944-94A9-4E65DB9D6CFA}" type="slidenum">
              <a:rPr lang="en-US" smtClean="0">
                <a:solidFill>
                  <a:prstClr val="black"/>
                </a:solidFill>
              </a:rPr>
              <a:pPr>
                <a:defRPr/>
              </a:pPr>
              <a:t>‹#›</a:t>
            </a:fld>
            <a:endParaRPr lang="en-US">
              <a:solidFill>
                <a:prstClr val="black"/>
              </a:solidFill>
            </a:endParaRPr>
          </a:p>
        </p:txBody>
      </p:sp>
      <p:sp>
        <p:nvSpPr>
          <p:cNvPr id="3" name="Rectangle 2">
            <a:extLst>
              <a:ext uri="{FF2B5EF4-FFF2-40B4-BE49-F238E27FC236}">
                <a16:creationId xmlns:a16="http://schemas.microsoft.com/office/drawing/2014/main" id="{CA6A6339-1F0D-BA0B-4312-6D7B5A86E631}"/>
              </a:ext>
            </a:extLst>
          </p:cNvPr>
          <p:cNvSpPr/>
          <p:nvPr userDrawn="1"/>
        </p:nvSpPr>
        <p:spPr>
          <a:xfrm>
            <a:off x="0" y="5848351"/>
            <a:ext cx="2743200" cy="8731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Tree>
    <p:extLst>
      <p:ext uri="{BB962C8B-B14F-4D97-AF65-F5344CB8AC3E}">
        <p14:creationId xmlns:p14="http://schemas.microsoft.com/office/powerpoint/2010/main" val="139377594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5B7C8-6E5F-AD97-DD6D-C486794162E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8EB3BE5-4D0F-E4DC-2F76-3C464780332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22F5DCA-646E-CB7F-676B-111880BCB7B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2475CD4-4C1D-75E2-C022-E2C66DDB7062}"/>
              </a:ext>
            </a:extLst>
          </p:cNvPr>
          <p:cNvSpPr>
            <a:spLocks noGrp="1"/>
          </p:cNvSpPr>
          <p:nvPr>
            <p:ph type="dt" sz="half" idx="10"/>
          </p:nvPr>
        </p:nvSpPr>
        <p:spPr/>
        <p:txBody>
          <a:bodyPr/>
          <a:lstStyle/>
          <a:p>
            <a:fld id="{BC598F14-1262-794C-92F2-E0B2E763603D}" type="datetimeFigureOut">
              <a:rPr lang="en-US" smtClean="0"/>
              <a:t>7/10/24</a:t>
            </a:fld>
            <a:endParaRPr lang="en-US" dirty="0"/>
          </a:p>
        </p:txBody>
      </p:sp>
      <p:sp>
        <p:nvSpPr>
          <p:cNvPr id="6" name="Footer Placeholder 5">
            <a:extLst>
              <a:ext uri="{FF2B5EF4-FFF2-40B4-BE49-F238E27FC236}">
                <a16:creationId xmlns:a16="http://schemas.microsoft.com/office/drawing/2014/main" id="{32B06CF4-0A10-9FD2-D630-B69F9488DD66}"/>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352ED067-067D-D883-99D4-4E0E0BA86262}"/>
              </a:ext>
            </a:extLst>
          </p:cNvPr>
          <p:cNvSpPr>
            <a:spLocks noGrp="1"/>
          </p:cNvSpPr>
          <p:nvPr>
            <p:ph type="sldNum" sz="quarter" idx="12"/>
          </p:nvPr>
        </p:nvSpPr>
        <p:spPr/>
        <p:txBody>
          <a:bodyPr/>
          <a:lstStyle/>
          <a:p>
            <a:fld id="{DB93B211-7C65-0841-9B58-E4955C00C94C}" type="slidenum">
              <a:rPr lang="en-US" smtClean="0"/>
              <a:t>‹#›</a:t>
            </a:fld>
            <a:endParaRPr lang="en-US" dirty="0"/>
          </a:p>
        </p:txBody>
      </p:sp>
    </p:spTree>
    <p:extLst>
      <p:ext uri="{BB962C8B-B14F-4D97-AF65-F5344CB8AC3E}">
        <p14:creationId xmlns:p14="http://schemas.microsoft.com/office/powerpoint/2010/main" val="213664784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userDrawn="1">
  <p:cSld name="3_Title Only Narrow Graphic_No Logo">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CDFE56E-2191-A30B-7E1B-62A10CDE73A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6349"/>
            <a:ext cx="12203309" cy="6851651"/>
          </a:xfrm>
          <a:prstGeom prst="rect">
            <a:avLst/>
          </a:prstGeom>
        </p:spPr>
      </p:pic>
      <p:sp>
        <p:nvSpPr>
          <p:cNvPr id="2" name="Title 1"/>
          <p:cNvSpPr>
            <a:spLocks noGrp="1"/>
          </p:cNvSpPr>
          <p:nvPr>
            <p:ph type="title"/>
          </p:nvPr>
        </p:nvSpPr>
        <p:spPr>
          <a:xfrm>
            <a:off x="402336" y="365760"/>
            <a:ext cx="10951464" cy="678093"/>
          </a:xfrm>
        </p:spPr>
        <p:txBody>
          <a:bodyPr>
            <a:normAutofit/>
          </a:bodyPr>
          <a:lstStyle>
            <a:lvl1pPr>
              <a:defRPr sz="2800"/>
            </a:lvl1pPr>
          </a:lstStyle>
          <a:p>
            <a:r>
              <a:rPr lang="en-US"/>
              <a:t>Click to edit Master title style</a:t>
            </a:r>
          </a:p>
        </p:txBody>
      </p:sp>
      <p:sp>
        <p:nvSpPr>
          <p:cNvPr id="4" name="Date Placeholder 3"/>
          <p:cNvSpPr>
            <a:spLocks noGrp="1"/>
          </p:cNvSpPr>
          <p:nvPr>
            <p:ph type="dt" sz="half" idx="10"/>
          </p:nvPr>
        </p:nvSpPr>
        <p:spPr/>
        <p:txBody>
          <a:bodyPr/>
          <a:lstStyle/>
          <a:p>
            <a:pPr defTabSz="914377">
              <a:defRPr/>
            </a:pPr>
            <a:fld id="{3D65EEE7-C745-464B-828C-378E6D703B19}" type="datetime1">
              <a:rPr lang="en-US" smtClean="0">
                <a:solidFill>
                  <a:prstClr val="black">
                    <a:tint val="75000"/>
                  </a:prstClr>
                </a:solidFill>
                <a:latin typeface="Calibri"/>
              </a:rPr>
              <a:pPr defTabSz="914377">
                <a:defRPr/>
              </a:pPr>
              <a:t>7/10/24</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lvl1pPr>
              <a:defRPr>
                <a:solidFill>
                  <a:schemeClr val="tx1"/>
                </a:solidFill>
              </a:defRPr>
            </a:lvl1pPr>
          </a:lstStyle>
          <a:p>
            <a:pPr>
              <a:defRPr/>
            </a:pPr>
            <a:r>
              <a:rPr lang="en-US" dirty="0"/>
              <a:t>Median duration of follow-up, 15.1 mo.       </a:t>
            </a:r>
            <a:r>
              <a:rPr lang="en-US" dirty="0" err="1"/>
              <a:t>Bidard</a:t>
            </a:r>
            <a:r>
              <a:rPr lang="en-US" dirty="0"/>
              <a:t> F,  et al. J Clin Oncol. 2022;40:3246-3256.</a:t>
            </a:r>
          </a:p>
        </p:txBody>
      </p:sp>
      <p:sp>
        <p:nvSpPr>
          <p:cNvPr id="6" name="Slide Number Placeholder 5"/>
          <p:cNvSpPr>
            <a:spLocks noGrp="1"/>
          </p:cNvSpPr>
          <p:nvPr>
            <p:ph type="sldNum" sz="quarter" idx="12"/>
          </p:nvPr>
        </p:nvSpPr>
        <p:spPr>
          <a:xfrm>
            <a:off x="10412629" y="6356364"/>
            <a:ext cx="1768487" cy="365125"/>
          </a:xfrm>
          <a:prstGeom prst="rect">
            <a:avLst/>
          </a:prstGeom>
        </p:spPr>
        <p:txBody>
          <a:bodyPr lIns="91428" tIns="45718" rIns="91428" bIns="45718"/>
          <a:lstStyle>
            <a:lvl1pPr algn="r">
              <a:defRPr sz="1600"/>
            </a:lvl1pPr>
          </a:lstStyle>
          <a:p>
            <a:pPr>
              <a:defRPr/>
            </a:pPr>
            <a:fld id="{4DDC5C52-5206-2944-94A9-4E65DB9D6CFA}" type="slidenum">
              <a:rPr lang="en-US" smtClean="0">
                <a:solidFill>
                  <a:prstClr val="black"/>
                </a:solidFill>
              </a:rPr>
              <a:pPr>
                <a:defRPr/>
              </a:pPr>
              <a:t>‹#›</a:t>
            </a:fld>
            <a:endParaRPr lang="en-US">
              <a:solidFill>
                <a:prstClr val="black"/>
              </a:solidFill>
            </a:endParaRPr>
          </a:p>
        </p:txBody>
      </p:sp>
      <p:sp>
        <p:nvSpPr>
          <p:cNvPr id="3" name="Rectangle 2">
            <a:extLst>
              <a:ext uri="{FF2B5EF4-FFF2-40B4-BE49-F238E27FC236}">
                <a16:creationId xmlns:a16="http://schemas.microsoft.com/office/drawing/2014/main" id="{CA6A6339-1F0D-BA0B-4312-6D7B5A86E631}"/>
              </a:ext>
            </a:extLst>
          </p:cNvPr>
          <p:cNvSpPr/>
          <p:nvPr userDrawn="1"/>
        </p:nvSpPr>
        <p:spPr>
          <a:xfrm>
            <a:off x="0" y="5848351"/>
            <a:ext cx="2743200" cy="8731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Tree>
    <p:extLst>
      <p:ext uri="{BB962C8B-B14F-4D97-AF65-F5344CB8AC3E}">
        <p14:creationId xmlns:p14="http://schemas.microsoft.com/office/powerpoint/2010/main" val="240364540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userDrawn="1">
  <p:cSld name="2_Title Only Narrow Graphic">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CDFE56E-2191-A30B-7E1B-62A10CDE73A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6349"/>
            <a:ext cx="12203309" cy="6851651"/>
          </a:xfrm>
          <a:prstGeom prst="rect">
            <a:avLst/>
          </a:prstGeom>
        </p:spPr>
      </p:pic>
      <p:sp>
        <p:nvSpPr>
          <p:cNvPr id="2" name="Title 1"/>
          <p:cNvSpPr>
            <a:spLocks noGrp="1"/>
          </p:cNvSpPr>
          <p:nvPr>
            <p:ph type="title"/>
          </p:nvPr>
        </p:nvSpPr>
        <p:spPr>
          <a:xfrm>
            <a:off x="402336" y="365760"/>
            <a:ext cx="10951464" cy="678093"/>
          </a:xfrm>
        </p:spPr>
        <p:txBody>
          <a:bodyPr>
            <a:normAutofit/>
          </a:bodyPr>
          <a:lstStyle>
            <a:lvl1pPr>
              <a:defRPr sz="2800"/>
            </a:lvl1pPr>
          </a:lstStyle>
          <a:p>
            <a:r>
              <a:rPr lang="en-US"/>
              <a:t>Click to edit Master title style</a:t>
            </a:r>
          </a:p>
        </p:txBody>
      </p:sp>
      <p:sp>
        <p:nvSpPr>
          <p:cNvPr id="4" name="Date Placeholder 3"/>
          <p:cNvSpPr>
            <a:spLocks noGrp="1"/>
          </p:cNvSpPr>
          <p:nvPr>
            <p:ph type="dt" sz="half" idx="10"/>
          </p:nvPr>
        </p:nvSpPr>
        <p:spPr/>
        <p:txBody>
          <a:bodyPr/>
          <a:lstStyle/>
          <a:p>
            <a:pPr defTabSz="914377">
              <a:defRPr/>
            </a:pPr>
            <a:fld id="{0E87F4C9-D72B-4595-8702-9C537AB26D87}" type="datetime1">
              <a:rPr lang="en-US" smtClean="0">
                <a:solidFill>
                  <a:prstClr val="black">
                    <a:tint val="75000"/>
                  </a:prstClr>
                </a:solidFill>
                <a:latin typeface="Calibri"/>
              </a:rPr>
              <a:pPr defTabSz="914377">
                <a:defRPr/>
              </a:pPr>
              <a:t>7/10/24</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lvl1pPr>
              <a:defRPr>
                <a:solidFill>
                  <a:schemeClr val="tx1"/>
                </a:solidFill>
              </a:defRPr>
            </a:lvl1pPr>
          </a:lstStyle>
          <a:p>
            <a:pPr>
              <a:defRPr/>
            </a:pPr>
            <a:r>
              <a:rPr lang="en-US" dirty="0"/>
              <a:t>Median duration of follow-up, 15.1 mo.       </a:t>
            </a:r>
            <a:r>
              <a:rPr lang="en-US" dirty="0" err="1"/>
              <a:t>Bidard</a:t>
            </a:r>
            <a:r>
              <a:rPr lang="en-US" dirty="0"/>
              <a:t> F,  et al. J Clin Oncol. 2022;40:3246-3256.</a:t>
            </a:r>
          </a:p>
        </p:txBody>
      </p:sp>
      <p:sp>
        <p:nvSpPr>
          <p:cNvPr id="6" name="Slide Number Placeholder 5"/>
          <p:cNvSpPr>
            <a:spLocks noGrp="1"/>
          </p:cNvSpPr>
          <p:nvPr>
            <p:ph type="sldNum" sz="quarter" idx="12"/>
          </p:nvPr>
        </p:nvSpPr>
        <p:spPr>
          <a:xfrm>
            <a:off x="10732168" y="6356364"/>
            <a:ext cx="1470717" cy="365125"/>
          </a:xfrm>
          <a:prstGeom prst="rect">
            <a:avLst/>
          </a:prstGeom>
        </p:spPr>
        <p:txBody>
          <a:bodyPr lIns="91428" tIns="45718" rIns="91428" bIns="45718"/>
          <a:lstStyle>
            <a:lvl1pPr>
              <a:defRPr sz="1600"/>
            </a:lvl1pPr>
          </a:lstStyle>
          <a:p>
            <a:pPr algn="r">
              <a:defRPr/>
            </a:pPr>
            <a:fld id="{4DDC5C52-5206-2944-94A9-4E65DB9D6CFA}" type="slidenum">
              <a:rPr lang="en-US" smtClean="0">
                <a:solidFill>
                  <a:prstClr val="black"/>
                </a:solidFill>
              </a:rPr>
              <a:pPr algn="r">
                <a:defRPr/>
              </a:pPr>
              <a:t>‹#›</a:t>
            </a:fld>
            <a:endParaRPr lang="en-US">
              <a:solidFill>
                <a:prstClr val="black"/>
              </a:solidFill>
            </a:endParaRPr>
          </a:p>
        </p:txBody>
      </p:sp>
    </p:spTree>
    <p:extLst>
      <p:ext uri="{BB962C8B-B14F-4D97-AF65-F5344CB8AC3E}">
        <p14:creationId xmlns:p14="http://schemas.microsoft.com/office/powerpoint/2010/main" val="255732626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1_Header Slide - Research ">
    <p:bg>
      <p:bgPr>
        <a:solidFill>
          <a:schemeClr val="accent5"/>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7AD3159F-6312-409D-81E9-269B5B6CBA5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25216"/>
            <a:ext cx="12192000" cy="5730240"/>
          </a:xfrm>
          <a:prstGeom prst="rect">
            <a:avLst/>
          </a:prstGeom>
        </p:spPr>
      </p:pic>
      <p:sp>
        <p:nvSpPr>
          <p:cNvPr id="7" name="Rectangle 6">
            <a:extLst>
              <a:ext uri="{FF2B5EF4-FFF2-40B4-BE49-F238E27FC236}">
                <a16:creationId xmlns:a16="http://schemas.microsoft.com/office/drawing/2014/main" id="{A03BF07A-FB7A-2847-8E78-24846A5DCB54}"/>
              </a:ext>
            </a:extLst>
          </p:cNvPr>
          <p:cNvSpPr/>
          <p:nvPr/>
        </p:nvSpPr>
        <p:spPr bwMode="white">
          <a:xfrm>
            <a:off x="0" y="5711843"/>
            <a:ext cx="12192000" cy="1146157"/>
          </a:xfrm>
          <a:prstGeom prst="rect">
            <a:avLst/>
          </a:prstGeom>
          <a:solidFill>
            <a:schemeClr val="bg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a:latin typeface="+mj-lt"/>
            </a:endParaRPr>
          </a:p>
        </p:txBody>
      </p:sp>
      <p:sp>
        <p:nvSpPr>
          <p:cNvPr id="11" name="Title 1"/>
          <p:cNvSpPr>
            <a:spLocks noGrp="1"/>
          </p:cNvSpPr>
          <p:nvPr>
            <p:ph type="ctrTitle" hasCustomPrompt="1"/>
          </p:nvPr>
        </p:nvSpPr>
        <p:spPr>
          <a:xfrm>
            <a:off x="627295" y="3429001"/>
            <a:ext cx="10428631" cy="1312387"/>
          </a:xfrm>
          <a:prstGeom prst="rect">
            <a:avLst/>
          </a:prstGeom>
        </p:spPr>
        <p:txBody>
          <a:bodyPr lIns="0" tIns="0" rIns="0" bIns="0" anchor="b" anchorCtr="0">
            <a:noAutofit/>
          </a:bodyPr>
          <a:lstStyle>
            <a:lvl1pPr algn="l">
              <a:lnSpc>
                <a:spcPct val="100000"/>
              </a:lnSpc>
              <a:defRPr sz="5800" b="1" kern="600" spc="-40" baseline="0">
                <a:solidFill>
                  <a:schemeClr val="bg1"/>
                </a:solidFill>
                <a:latin typeface="+mj-lt"/>
                <a:cs typeface="Calibri" panose="020F0502020204030204" pitchFamily="34" charset="0"/>
              </a:defRPr>
            </a:lvl1pPr>
          </a:lstStyle>
          <a:p>
            <a:r>
              <a:rPr lang="en-US" dirty="0"/>
              <a:t>Click to Edit Master Title Style</a:t>
            </a:r>
          </a:p>
        </p:txBody>
      </p:sp>
      <p:sp>
        <p:nvSpPr>
          <p:cNvPr id="14" name="Text Placeholder 15"/>
          <p:cNvSpPr>
            <a:spLocks noGrp="1"/>
          </p:cNvSpPr>
          <p:nvPr>
            <p:ph type="body" sz="quarter" idx="11" hasCustomPrompt="1"/>
          </p:nvPr>
        </p:nvSpPr>
        <p:spPr>
          <a:xfrm>
            <a:off x="627297" y="4922338"/>
            <a:ext cx="4548716" cy="683709"/>
          </a:xfrm>
        </p:spPr>
        <p:txBody>
          <a:bodyPr/>
          <a:lstStyle>
            <a:lvl1pPr marL="0" indent="0">
              <a:buNone/>
              <a:defRPr sz="2400">
                <a:solidFill>
                  <a:schemeClr val="bg1"/>
                </a:solidFill>
                <a:latin typeface="+mj-lt"/>
                <a:cs typeface="Calibri" panose="020F0502020204030204" pitchFamily="34" charset="0"/>
              </a:defRPr>
            </a:lvl1pPr>
            <a:lvl2pPr>
              <a:defRPr sz="2400">
                <a:latin typeface="+mn-lt"/>
              </a:defRPr>
            </a:lvl2pPr>
            <a:lvl3pPr>
              <a:defRPr sz="2400">
                <a:latin typeface="+mn-lt"/>
              </a:defRPr>
            </a:lvl3pPr>
            <a:lvl4pPr>
              <a:defRPr sz="2400">
                <a:latin typeface="+mn-lt"/>
              </a:defRPr>
            </a:lvl4pPr>
            <a:lvl5pPr>
              <a:defRPr sz="2400">
                <a:latin typeface="+mn-lt"/>
              </a:defRPr>
            </a:lvl5pPr>
          </a:lstStyle>
          <a:p>
            <a:pPr lvl="0"/>
            <a:r>
              <a:rPr lang="en-US" dirty="0"/>
              <a:t>Enter Department Name</a:t>
            </a:r>
          </a:p>
        </p:txBody>
      </p:sp>
      <p:pic>
        <p:nvPicPr>
          <p:cNvPr id="9" name="Picture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49224" y="5987681"/>
            <a:ext cx="3024950" cy="648303"/>
          </a:xfrm>
          <a:prstGeom prst="rect">
            <a:avLst/>
          </a:prstGeom>
        </p:spPr>
      </p:pic>
      <p:sp>
        <p:nvSpPr>
          <p:cNvPr id="12" name="Footer Placeholder 3">
            <a:extLst>
              <a:ext uri="{FF2B5EF4-FFF2-40B4-BE49-F238E27FC236}">
                <a16:creationId xmlns:a16="http://schemas.microsoft.com/office/drawing/2014/main" id="{2C0DC6FE-712E-8F4C-B335-D0C0A7ADA9C1}"/>
              </a:ext>
            </a:extLst>
          </p:cNvPr>
          <p:cNvSpPr txBox="1">
            <a:spLocks/>
          </p:cNvSpPr>
          <p:nvPr userDrawn="1"/>
        </p:nvSpPr>
        <p:spPr>
          <a:xfrm>
            <a:off x="7010425" y="6243003"/>
            <a:ext cx="3131680" cy="332340"/>
          </a:xfrm>
          <a:prstGeom prst="rect">
            <a:avLst/>
          </a:prstGeom>
        </p:spPr>
        <p:txBody>
          <a:bodyPr vert="horz" lIns="0" tIns="0" rIns="0" bIns="0" rtlCol="0" anchor="t"/>
          <a:lstStyle>
            <a:defPPr>
              <a:defRPr lang="en-US"/>
            </a:defPPr>
            <a:lvl1pPr marL="0" algn="l" defTabSz="457200" rtl="0" eaLnBrk="1" latinLnBrk="0" hangingPunct="1">
              <a:defRPr sz="8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0584" indent="-10584" algn="l">
              <a:lnSpc>
                <a:spcPct val="110000"/>
              </a:lnSpc>
              <a:tabLst/>
            </a:pPr>
            <a:r>
              <a:rPr lang="en-US" sz="900">
                <a:solidFill>
                  <a:srgbClr val="898B8E"/>
                </a:solidFill>
                <a:latin typeface="+mj-lt"/>
                <a:cs typeface="Calibri" panose="020F0502020204030204" pitchFamily="34" charset="0"/>
              </a:rPr>
              <a:t>CONFIDENTIAL – Contains proprietary information.</a:t>
            </a:r>
          </a:p>
          <a:p>
            <a:pPr marL="10584" indent="-10584" algn="l">
              <a:lnSpc>
                <a:spcPct val="110000"/>
              </a:lnSpc>
              <a:tabLst/>
            </a:pPr>
            <a:r>
              <a:rPr lang="en-US" sz="900">
                <a:solidFill>
                  <a:srgbClr val="898B8E"/>
                </a:solidFill>
                <a:latin typeface="+mj-lt"/>
                <a:cs typeface="Calibri" panose="020F0502020204030204" pitchFamily="34" charset="0"/>
              </a:rPr>
              <a:t>Not intended for external distribution.</a:t>
            </a:r>
          </a:p>
        </p:txBody>
      </p:sp>
    </p:spTree>
    <p:extLst>
      <p:ext uri="{BB962C8B-B14F-4D97-AF65-F5344CB8AC3E}">
        <p14:creationId xmlns:p14="http://schemas.microsoft.com/office/powerpoint/2010/main" val="141224306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extLst>
    <p:ext uri="{DCECCB84-F9BA-43D5-87BE-67443E8EF086}">
      <p15:sldGuideLst xmlns:p15="http://schemas.microsoft.com/office/powerpoint/2012/main">
        <p15:guide id="1" pos="3840">
          <p15:clr>
            <a:srgbClr val="A4A3A4"/>
          </p15:clr>
        </p15:guide>
        <p15:guide id="2" orient="horz" pos="2160">
          <p15:clr>
            <a:srgbClr val="A4A3A4"/>
          </p15:clr>
        </p15:guide>
      </p15:sldGuideLst>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3_Header Slide - DI ">
    <p:bg>
      <p:bgPr>
        <a:solidFill>
          <a:schemeClr val="accent5"/>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71046CD-8CB1-4DD1-850A-62F4120B7DD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25216"/>
            <a:ext cx="12192000" cy="5730240"/>
          </a:xfrm>
          <a:prstGeom prst="rect">
            <a:avLst/>
          </a:prstGeom>
        </p:spPr>
      </p:pic>
      <p:sp>
        <p:nvSpPr>
          <p:cNvPr id="7" name="Rectangle 6">
            <a:extLst>
              <a:ext uri="{FF2B5EF4-FFF2-40B4-BE49-F238E27FC236}">
                <a16:creationId xmlns:a16="http://schemas.microsoft.com/office/drawing/2014/main" id="{A03BF07A-FB7A-2847-8E78-24846A5DCB54}"/>
              </a:ext>
            </a:extLst>
          </p:cNvPr>
          <p:cNvSpPr/>
          <p:nvPr/>
        </p:nvSpPr>
        <p:spPr bwMode="white">
          <a:xfrm>
            <a:off x="0" y="5711843"/>
            <a:ext cx="12192000" cy="1146157"/>
          </a:xfrm>
          <a:prstGeom prst="rect">
            <a:avLst/>
          </a:prstGeom>
          <a:solidFill>
            <a:schemeClr val="bg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a:latin typeface="+mj-lt"/>
            </a:endParaRPr>
          </a:p>
        </p:txBody>
      </p:sp>
      <p:sp>
        <p:nvSpPr>
          <p:cNvPr id="11" name="Title 1"/>
          <p:cNvSpPr>
            <a:spLocks noGrp="1"/>
          </p:cNvSpPr>
          <p:nvPr>
            <p:ph type="ctrTitle" hasCustomPrompt="1"/>
          </p:nvPr>
        </p:nvSpPr>
        <p:spPr>
          <a:xfrm>
            <a:off x="627296" y="3429001"/>
            <a:ext cx="10400922" cy="1312387"/>
          </a:xfrm>
          <a:prstGeom prst="rect">
            <a:avLst/>
          </a:prstGeom>
        </p:spPr>
        <p:txBody>
          <a:bodyPr lIns="0" tIns="0" rIns="0" bIns="0" anchor="b" anchorCtr="0">
            <a:noAutofit/>
          </a:bodyPr>
          <a:lstStyle>
            <a:lvl1pPr algn="l">
              <a:lnSpc>
                <a:spcPct val="100000"/>
              </a:lnSpc>
              <a:defRPr sz="5800" b="1" kern="600" spc="-40" baseline="0">
                <a:solidFill>
                  <a:schemeClr val="bg1"/>
                </a:solidFill>
                <a:latin typeface="+mj-lt"/>
                <a:cs typeface="Calibri" panose="020F0502020204030204" pitchFamily="34" charset="0"/>
              </a:defRPr>
            </a:lvl1pPr>
          </a:lstStyle>
          <a:p>
            <a:r>
              <a:rPr lang="en-US" dirty="0"/>
              <a:t>Click to Edit Master Title Style</a:t>
            </a:r>
          </a:p>
        </p:txBody>
      </p:sp>
      <p:sp>
        <p:nvSpPr>
          <p:cNvPr id="14" name="Text Placeholder 15"/>
          <p:cNvSpPr>
            <a:spLocks noGrp="1"/>
          </p:cNvSpPr>
          <p:nvPr>
            <p:ph type="body" sz="quarter" idx="11" hasCustomPrompt="1"/>
          </p:nvPr>
        </p:nvSpPr>
        <p:spPr>
          <a:xfrm>
            <a:off x="627297" y="4922338"/>
            <a:ext cx="4548716" cy="683709"/>
          </a:xfrm>
        </p:spPr>
        <p:txBody>
          <a:bodyPr/>
          <a:lstStyle>
            <a:lvl1pPr marL="0" indent="0">
              <a:buNone/>
              <a:defRPr sz="2400">
                <a:solidFill>
                  <a:schemeClr val="bg1"/>
                </a:solidFill>
                <a:latin typeface="+mj-lt"/>
                <a:cs typeface="Calibri" panose="020F0502020204030204" pitchFamily="34" charset="0"/>
              </a:defRPr>
            </a:lvl1pPr>
            <a:lvl2pPr>
              <a:defRPr sz="2400">
                <a:latin typeface="+mn-lt"/>
              </a:defRPr>
            </a:lvl2pPr>
            <a:lvl3pPr>
              <a:defRPr sz="2400">
                <a:latin typeface="+mn-lt"/>
              </a:defRPr>
            </a:lvl3pPr>
            <a:lvl4pPr>
              <a:defRPr sz="2400">
                <a:latin typeface="+mn-lt"/>
              </a:defRPr>
            </a:lvl4pPr>
            <a:lvl5pPr>
              <a:defRPr sz="2400">
                <a:latin typeface="+mn-lt"/>
              </a:defRPr>
            </a:lvl5pPr>
          </a:lstStyle>
          <a:p>
            <a:pPr lvl="0"/>
            <a:r>
              <a:rPr lang="en-US" dirty="0"/>
              <a:t>Enter Department Name</a:t>
            </a:r>
          </a:p>
        </p:txBody>
      </p:sp>
      <p:pic>
        <p:nvPicPr>
          <p:cNvPr id="9" name="Picture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43362" y="5827536"/>
            <a:ext cx="3613341" cy="951513"/>
          </a:xfrm>
          <a:prstGeom prst="rect">
            <a:avLst/>
          </a:prstGeom>
        </p:spPr>
      </p:pic>
      <p:sp>
        <p:nvSpPr>
          <p:cNvPr id="12" name="Footer Placeholder 3">
            <a:extLst>
              <a:ext uri="{FF2B5EF4-FFF2-40B4-BE49-F238E27FC236}">
                <a16:creationId xmlns:a16="http://schemas.microsoft.com/office/drawing/2014/main" id="{2C0DC6FE-712E-8F4C-B335-D0C0A7ADA9C1}"/>
              </a:ext>
            </a:extLst>
          </p:cNvPr>
          <p:cNvSpPr txBox="1">
            <a:spLocks/>
          </p:cNvSpPr>
          <p:nvPr userDrawn="1"/>
        </p:nvSpPr>
        <p:spPr>
          <a:xfrm>
            <a:off x="7010425" y="6243003"/>
            <a:ext cx="3131680" cy="332340"/>
          </a:xfrm>
          <a:prstGeom prst="rect">
            <a:avLst/>
          </a:prstGeom>
        </p:spPr>
        <p:txBody>
          <a:bodyPr vert="horz" lIns="0" tIns="0" rIns="0" bIns="0" rtlCol="0" anchor="t"/>
          <a:lstStyle>
            <a:defPPr>
              <a:defRPr lang="en-US"/>
            </a:defPPr>
            <a:lvl1pPr marL="0" algn="l" defTabSz="457200" rtl="0" eaLnBrk="1" latinLnBrk="0" hangingPunct="1">
              <a:defRPr sz="8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0584" indent="-10584" algn="l">
              <a:lnSpc>
                <a:spcPct val="110000"/>
              </a:lnSpc>
              <a:tabLst/>
            </a:pPr>
            <a:r>
              <a:rPr lang="en-US" sz="900">
                <a:solidFill>
                  <a:srgbClr val="898B8E"/>
                </a:solidFill>
                <a:latin typeface="+mj-lt"/>
                <a:cs typeface="Calibri" panose="020F0502020204030204" pitchFamily="34" charset="0"/>
              </a:rPr>
              <a:t>CONFIDENTIAL – Contains proprietary information.</a:t>
            </a:r>
          </a:p>
          <a:p>
            <a:pPr marL="10584" indent="-10584" algn="l">
              <a:lnSpc>
                <a:spcPct val="110000"/>
              </a:lnSpc>
              <a:tabLst/>
            </a:pPr>
            <a:r>
              <a:rPr lang="en-US" sz="900">
                <a:solidFill>
                  <a:srgbClr val="898B8E"/>
                </a:solidFill>
                <a:latin typeface="+mj-lt"/>
                <a:cs typeface="Calibri" panose="020F0502020204030204" pitchFamily="34" charset="0"/>
              </a:rPr>
              <a:t>Not intended for external distribution.</a:t>
            </a:r>
          </a:p>
        </p:txBody>
      </p:sp>
    </p:spTree>
    <p:extLst>
      <p:ext uri="{BB962C8B-B14F-4D97-AF65-F5344CB8AC3E}">
        <p14:creationId xmlns:p14="http://schemas.microsoft.com/office/powerpoint/2010/main" val="249938225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extLst>
    <p:ext uri="{DCECCB84-F9BA-43D5-87BE-67443E8EF086}">
      <p15:sldGuideLst xmlns:p15="http://schemas.microsoft.com/office/powerpoint/2012/main">
        <p15:guide id="1" pos="3840">
          <p15:clr>
            <a:srgbClr val="A4A3A4"/>
          </p15:clr>
        </p15:guide>
        <p15:guide id="2" orient="horz" pos="2160">
          <p15:clr>
            <a:srgbClr val="A4A3A4"/>
          </p15:clr>
        </p15:guide>
      </p15:sldGuideLst>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2_Header Slide - SCTCTN">
    <p:bg>
      <p:bgPr>
        <a:solidFill>
          <a:schemeClr val="accent5"/>
        </a:solidFill>
        <a:effectLst/>
      </p:bgPr>
    </p:bg>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5721740"/>
          </a:xfrm>
          <a:prstGeom prst="rect">
            <a:avLst/>
          </a:prstGeom>
        </p:spPr>
      </p:pic>
      <p:sp>
        <p:nvSpPr>
          <p:cNvPr id="7" name="Rectangle 6">
            <a:extLst>
              <a:ext uri="{FF2B5EF4-FFF2-40B4-BE49-F238E27FC236}">
                <a16:creationId xmlns:a16="http://schemas.microsoft.com/office/drawing/2014/main" id="{A03BF07A-FB7A-2847-8E78-24846A5DCB54}"/>
              </a:ext>
            </a:extLst>
          </p:cNvPr>
          <p:cNvSpPr/>
          <p:nvPr/>
        </p:nvSpPr>
        <p:spPr bwMode="white">
          <a:xfrm>
            <a:off x="0" y="5711843"/>
            <a:ext cx="12192000" cy="1146157"/>
          </a:xfrm>
          <a:prstGeom prst="rect">
            <a:avLst/>
          </a:prstGeom>
          <a:solidFill>
            <a:schemeClr val="bg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a:latin typeface="+mj-lt"/>
            </a:endParaRPr>
          </a:p>
        </p:txBody>
      </p:sp>
      <p:sp>
        <p:nvSpPr>
          <p:cNvPr id="11" name="Title 1"/>
          <p:cNvSpPr>
            <a:spLocks noGrp="1"/>
          </p:cNvSpPr>
          <p:nvPr>
            <p:ph type="ctrTitle"/>
          </p:nvPr>
        </p:nvSpPr>
        <p:spPr>
          <a:xfrm>
            <a:off x="627296" y="3429001"/>
            <a:ext cx="10158560" cy="1312387"/>
          </a:xfrm>
          <a:prstGeom prst="rect">
            <a:avLst/>
          </a:prstGeom>
        </p:spPr>
        <p:txBody>
          <a:bodyPr lIns="0" tIns="0" rIns="0" bIns="0" anchor="b" anchorCtr="0">
            <a:noAutofit/>
          </a:bodyPr>
          <a:lstStyle>
            <a:lvl1pPr algn="l">
              <a:lnSpc>
                <a:spcPct val="100000"/>
              </a:lnSpc>
              <a:defRPr sz="5800" b="1" kern="600" spc="-40" baseline="0">
                <a:solidFill>
                  <a:schemeClr val="bg1"/>
                </a:solidFill>
                <a:latin typeface="+mj-lt"/>
                <a:cs typeface="Calibri" panose="020F0502020204030204" pitchFamily="34" charset="0"/>
              </a:defRPr>
            </a:lvl1pPr>
          </a:lstStyle>
          <a:p>
            <a:r>
              <a:rPr lang="en-US" dirty="0"/>
              <a:t>Click to edit Master title style</a:t>
            </a:r>
          </a:p>
        </p:txBody>
      </p:sp>
      <p:sp>
        <p:nvSpPr>
          <p:cNvPr id="14" name="Text Placeholder 15"/>
          <p:cNvSpPr>
            <a:spLocks noGrp="1"/>
          </p:cNvSpPr>
          <p:nvPr>
            <p:ph type="body" sz="quarter" idx="11" hasCustomPrompt="1"/>
          </p:nvPr>
        </p:nvSpPr>
        <p:spPr>
          <a:xfrm>
            <a:off x="627297" y="4922338"/>
            <a:ext cx="4548716" cy="683709"/>
          </a:xfrm>
        </p:spPr>
        <p:txBody>
          <a:bodyPr/>
          <a:lstStyle>
            <a:lvl1pPr marL="0" indent="0">
              <a:buNone/>
              <a:defRPr sz="2400">
                <a:solidFill>
                  <a:schemeClr val="bg1"/>
                </a:solidFill>
                <a:latin typeface="+mj-lt"/>
                <a:cs typeface="Calibri" panose="020F0502020204030204" pitchFamily="34" charset="0"/>
              </a:defRPr>
            </a:lvl1pPr>
            <a:lvl2pPr>
              <a:defRPr sz="2400">
                <a:latin typeface="+mn-lt"/>
              </a:defRPr>
            </a:lvl2pPr>
            <a:lvl3pPr>
              <a:defRPr sz="2400">
                <a:latin typeface="+mn-lt"/>
              </a:defRPr>
            </a:lvl3pPr>
            <a:lvl4pPr>
              <a:defRPr sz="2400">
                <a:latin typeface="+mn-lt"/>
              </a:defRPr>
            </a:lvl4pPr>
            <a:lvl5pPr>
              <a:defRPr sz="2400">
                <a:latin typeface="+mn-lt"/>
              </a:defRPr>
            </a:lvl5pPr>
          </a:lstStyle>
          <a:p>
            <a:pPr lvl="0"/>
            <a:r>
              <a:rPr lang="en-US" dirty="0"/>
              <a:t>Enter Department Name</a:t>
            </a:r>
          </a:p>
        </p:txBody>
      </p:sp>
      <p:pic>
        <p:nvPicPr>
          <p:cNvPr id="9" name="Picture 8"/>
          <p:cNvPicPr>
            <a:picLocks noChangeAspect="1"/>
          </p:cNvPicPr>
          <p:nvPr userDrawn="1"/>
        </p:nvPicPr>
        <p:blipFill rotWithShape="1">
          <a:blip r:embed="rId3" cstate="print">
            <a:extLst>
              <a:ext uri="{28A0092B-C50C-407E-A947-70E740481C1C}">
                <a14:useLocalDpi xmlns:a14="http://schemas.microsoft.com/office/drawing/2010/main" val="0"/>
              </a:ext>
            </a:extLst>
          </a:blip>
          <a:srcRect l="7649" t="21150" r="7904" b="24729"/>
          <a:stretch/>
        </p:blipFill>
        <p:spPr>
          <a:xfrm>
            <a:off x="604620" y="5898996"/>
            <a:ext cx="3363044" cy="843184"/>
          </a:xfrm>
          <a:prstGeom prst="rect">
            <a:avLst/>
          </a:prstGeom>
        </p:spPr>
      </p:pic>
      <p:sp>
        <p:nvSpPr>
          <p:cNvPr id="12" name="Footer Placeholder 3">
            <a:extLst>
              <a:ext uri="{FF2B5EF4-FFF2-40B4-BE49-F238E27FC236}">
                <a16:creationId xmlns:a16="http://schemas.microsoft.com/office/drawing/2014/main" id="{2C0DC6FE-712E-8F4C-B335-D0C0A7ADA9C1}"/>
              </a:ext>
            </a:extLst>
          </p:cNvPr>
          <p:cNvSpPr txBox="1">
            <a:spLocks/>
          </p:cNvSpPr>
          <p:nvPr userDrawn="1"/>
        </p:nvSpPr>
        <p:spPr>
          <a:xfrm>
            <a:off x="7010425" y="6243003"/>
            <a:ext cx="3131680" cy="332340"/>
          </a:xfrm>
          <a:prstGeom prst="rect">
            <a:avLst/>
          </a:prstGeom>
        </p:spPr>
        <p:txBody>
          <a:bodyPr vert="horz" lIns="0" tIns="0" rIns="0" bIns="0" rtlCol="0" anchor="t"/>
          <a:lstStyle>
            <a:defPPr>
              <a:defRPr lang="en-US"/>
            </a:defPPr>
            <a:lvl1pPr marL="0" algn="l" defTabSz="457200" rtl="0" eaLnBrk="1" latinLnBrk="0" hangingPunct="1">
              <a:defRPr sz="8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0584" indent="-10584" algn="l">
              <a:lnSpc>
                <a:spcPct val="110000"/>
              </a:lnSpc>
              <a:tabLst/>
            </a:pPr>
            <a:r>
              <a:rPr lang="en-US" sz="900">
                <a:solidFill>
                  <a:srgbClr val="898B8E"/>
                </a:solidFill>
                <a:latin typeface="+mj-lt"/>
                <a:cs typeface="Calibri" panose="020F0502020204030204" pitchFamily="34" charset="0"/>
              </a:rPr>
              <a:t>CONFIDENTIAL – Contains proprietary information.</a:t>
            </a:r>
          </a:p>
          <a:p>
            <a:pPr marL="10584" indent="-10584" algn="l">
              <a:lnSpc>
                <a:spcPct val="110000"/>
              </a:lnSpc>
              <a:tabLst/>
            </a:pPr>
            <a:r>
              <a:rPr lang="en-US" sz="900">
                <a:solidFill>
                  <a:srgbClr val="898B8E"/>
                </a:solidFill>
                <a:latin typeface="+mj-lt"/>
                <a:cs typeface="Calibri" panose="020F0502020204030204" pitchFamily="34" charset="0"/>
              </a:rPr>
              <a:t>Not intended for external distribution.</a:t>
            </a:r>
          </a:p>
        </p:txBody>
      </p:sp>
    </p:spTree>
    <p:extLst>
      <p:ext uri="{BB962C8B-B14F-4D97-AF65-F5344CB8AC3E}">
        <p14:creationId xmlns:p14="http://schemas.microsoft.com/office/powerpoint/2010/main" val="90820345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extLst>
    <p:ext uri="{DCECCB84-F9BA-43D5-87BE-67443E8EF086}">
      <p15:sldGuideLst xmlns:p15="http://schemas.microsoft.com/office/powerpoint/2012/main">
        <p15:guide id="1" pos="3840">
          <p15:clr>
            <a:srgbClr val="A4A3A4"/>
          </p15:clr>
        </p15:guide>
        <p15:guide id="2" orient="horz" pos="2160">
          <p15:clr>
            <a:srgbClr val="A4A3A4"/>
          </p15:clr>
        </p15:guide>
      </p15:sldGuideLst>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4_Header Slide - Cancer Institute">
    <p:bg>
      <p:bgPr>
        <a:solidFill>
          <a:schemeClr val="accent5"/>
        </a:solidFill>
        <a:effectLst/>
      </p:bgPr>
    </p:bg>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5721740"/>
          </a:xfrm>
          <a:prstGeom prst="rect">
            <a:avLst/>
          </a:prstGeom>
        </p:spPr>
      </p:pic>
      <p:sp>
        <p:nvSpPr>
          <p:cNvPr id="7" name="Rectangle 6">
            <a:extLst>
              <a:ext uri="{FF2B5EF4-FFF2-40B4-BE49-F238E27FC236}">
                <a16:creationId xmlns:a16="http://schemas.microsoft.com/office/drawing/2014/main" id="{A03BF07A-FB7A-2847-8E78-24846A5DCB54}"/>
              </a:ext>
            </a:extLst>
          </p:cNvPr>
          <p:cNvSpPr/>
          <p:nvPr/>
        </p:nvSpPr>
        <p:spPr bwMode="white">
          <a:xfrm>
            <a:off x="0" y="5711843"/>
            <a:ext cx="12192000" cy="1146157"/>
          </a:xfrm>
          <a:prstGeom prst="rect">
            <a:avLst/>
          </a:prstGeom>
          <a:solidFill>
            <a:schemeClr val="bg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a:p>
        </p:txBody>
      </p:sp>
      <p:sp>
        <p:nvSpPr>
          <p:cNvPr id="11" name="Title 1"/>
          <p:cNvSpPr>
            <a:spLocks noGrp="1"/>
          </p:cNvSpPr>
          <p:nvPr>
            <p:ph type="ctrTitle"/>
          </p:nvPr>
        </p:nvSpPr>
        <p:spPr>
          <a:xfrm>
            <a:off x="627296" y="3429001"/>
            <a:ext cx="10158560" cy="1312387"/>
          </a:xfrm>
          <a:prstGeom prst="rect">
            <a:avLst/>
          </a:prstGeom>
        </p:spPr>
        <p:txBody>
          <a:bodyPr lIns="0" tIns="0" rIns="0" bIns="0" anchor="b" anchorCtr="0">
            <a:noAutofit/>
          </a:bodyPr>
          <a:lstStyle>
            <a:lvl1pPr algn="l">
              <a:lnSpc>
                <a:spcPct val="100000"/>
              </a:lnSpc>
              <a:defRPr sz="5800" b="1" kern="600" spc="-40" baseline="0">
                <a:solidFill>
                  <a:schemeClr val="bg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14" name="Text Placeholder 15"/>
          <p:cNvSpPr>
            <a:spLocks noGrp="1"/>
          </p:cNvSpPr>
          <p:nvPr>
            <p:ph type="body" sz="quarter" idx="11" hasCustomPrompt="1"/>
          </p:nvPr>
        </p:nvSpPr>
        <p:spPr>
          <a:xfrm>
            <a:off x="627297" y="4922338"/>
            <a:ext cx="4548716" cy="683709"/>
          </a:xfrm>
        </p:spPr>
        <p:txBody>
          <a:bodyPr/>
          <a:lstStyle>
            <a:lvl1pPr marL="0" indent="0">
              <a:buNone/>
              <a:defRPr sz="2400">
                <a:solidFill>
                  <a:schemeClr val="bg1"/>
                </a:solidFill>
                <a:latin typeface="+mj-lt"/>
                <a:cs typeface="Calibri" panose="020F0502020204030204" pitchFamily="34" charset="0"/>
              </a:defRPr>
            </a:lvl1pPr>
            <a:lvl2pPr>
              <a:defRPr sz="2400">
                <a:latin typeface="+mn-lt"/>
              </a:defRPr>
            </a:lvl2pPr>
            <a:lvl3pPr>
              <a:defRPr sz="2400">
                <a:latin typeface="+mn-lt"/>
              </a:defRPr>
            </a:lvl3pPr>
            <a:lvl4pPr>
              <a:defRPr sz="2400">
                <a:latin typeface="+mn-lt"/>
              </a:defRPr>
            </a:lvl4pPr>
            <a:lvl5pPr>
              <a:defRPr sz="2400">
                <a:latin typeface="+mn-lt"/>
              </a:defRPr>
            </a:lvl5pPr>
          </a:lstStyle>
          <a:p>
            <a:pPr lvl="0"/>
            <a:r>
              <a:rPr lang="en-US" dirty="0"/>
              <a:t>Enter Department Name</a:t>
            </a:r>
          </a:p>
        </p:txBody>
      </p:sp>
      <p:pic>
        <p:nvPicPr>
          <p:cNvPr id="9" name="Picture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44388" y="5993711"/>
            <a:ext cx="3030304" cy="660343"/>
          </a:xfrm>
          <a:prstGeom prst="rect">
            <a:avLst/>
          </a:prstGeom>
        </p:spPr>
      </p:pic>
      <p:pic>
        <p:nvPicPr>
          <p:cNvPr id="2" name="Picture 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473310" y="6194785"/>
            <a:ext cx="1148970" cy="489848"/>
          </a:xfrm>
          <a:prstGeom prst="rect">
            <a:avLst/>
          </a:prstGeom>
        </p:spPr>
      </p:pic>
      <p:sp>
        <p:nvSpPr>
          <p:cNvPr id="12" name="Footer Placeholder 3">
            <a:extLst>
              <a:ext uri="{FF2B5EF4-FFF2-40B4-BE49-F238E27FC236}">
                <a16:creationId xmlns:a16="http://schemas.microsoft.com/office/drawing/2014/main" id="{2C0DC6FE-712E-8F4C-B335-D0C0A7ADA9C1}"/>
              </a:ext>
            </a:extLst>
          </p:cNvPr>
          <p:cNvSpPr txBox="1">
            <a:spLocks/>
          </p:cNvSpPr>
          <p:nvPr userDrawn="1"/>
        </p:nvSpPr>
        <p:spPr>
          <a:xfrm>
            <a:off x="7010425" y="6243003"/>
            <a:ext cx="3131680" cy="332340"/>
          </a:xfrm>
          <a:prstGeom prst="rect">
            <a:avLst/>
          </a:prstGeom>
        </p:spPr>
        <p:txBody>
          <a:bodyPr vert="horz" lIns="0" tIns="0" rIns="0" bIns="0" rtlCol="0" anchor="t"/>
          <a:lstStyle>
            <a:defPPr>
              <a:defRPr lang="en-US"/>
            </a:defPPr>
            <a:lvl1pPr marL="0" algn="l" defTabSz="457200" rtl="0" eaLnBrk="1" latinLnBrk="0" hangingPunct="1">
              <a:defRPr sz="8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0584" indent="-10584" algn="l">
              <a:lnSpc>
                <a:spcPct val="110000"/>
              </a:lnSpc>
              <a:tabLst/>
            </a:pPr>
            <a:r>
              <a:rPr lang="en-US" sz="900">
                <a:solidFill>
                  <a:srgbClr val="898B8E"/>
                </a:solidFill>
                <a:latin typeface="+mj-lt"/>
                <a:cs typeface="Calibri" panose="020F0502020204030204" pitchFamily="34" charset="0"/>
              </a:rPr>
              <a:t>CONFIDENTIAL – Contains proprietary information.</a:t>
            </a:r>
          </a:p>
          <a:p>
            <a:pPr marL="10584" indent="-10584" algn="l">
              <a:lnSpc>
                <a:spcPct val="110000"/>
              </a:lnSpc>
              <a:tabLst/>
            </a:pPr>
            <a:r>
              <a:rPr lang="en-US" sz="900">
                <a:solidFill>
                  <a:srgbClr val="898B8E"/>
                </a:solidFill>
                <a:latin typeface="+mj-lt"/>
                <a:cs typeface="Calibri" panose="020F0502020204030204" pitchFamily="34" charset="0"/>
              </a:rPr>
              <a:t>Not intended for external distribution.</a:t>
            </a:r>
          </a:p>
        </p:txBody>
      </p:sp>
    </p:spTree>
    <p:extLst>
      <p:ext uri="{BB962C8B-B14F-4D97-AF65-F5344CB8AC3E}">
        <p14:creationId xmlns:p14="http://schemas.microsoft.com/office/powerpoint/2010/main" val="57335182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extLst>
    <p:ext uri="{DCECCB84-F9BA-43D5-87BE-67443E8EF086}">
      <p15:sldGuideLst xmlns:p15="http://schemas.microsoft.com/office/powerpoint/2012/main">
        <p15:guide id="1" pos="3840">
          <p15:clr>
            <a:srgbClr val="A4A3A4"/>
          </p15:clr>
        </p15:guide>
        <p15:guide id="2" orient="horz" pos="2160">
          <p15:clr>
            <a:srgbClr val="A4A3A4"/>
          </p15:clr>
        </p15:guide>
      </p15:sldGuideLst>
    </p:ext>
  </p:extLst>
</p:sldLayout>
</file>

<file path=ppt/slideLayouts/slideLayout86.xml><?xml version="1.0" encoding="utf-8"?>
<p:sldLayout xmlns:a="http://schemas.openxmlformats.org/drawingml/2006/main" xmlns:r="http://schemas.openxmlformats.org/officeDocument/2006/relationships" xmlns:p="http://schemas.openxmlformats.org/presentationml/2006/main" userDrawn="1">
  <p:cSld name="3 columns">
    <p:spTree>
      <p:nvGrpSpPr>
        <p:cNvPr id="1" name=""/>
        <p:cNvGrpSpPr/>
        <p:nvPr/>
      </p:nvGrpSpPr>
      <p:grpSpPr>
        <a:xfrm>
          <a:off x="0" y="0"/>
          <a:ext cx="0" cy="0"/>
          <a:chOff x="0" y="0"/>
          <a:chExt cx="0" cy="0"/>
        </a:xfrm>
      </p:grpSpPr>
      <p:sp>
        <p:nvSpPr>
          <p:cNvPr id="4" name="Content Placeholder 2"/>
          <p:cNvSpPr>
            <a:spLocks noGrp="1"/>
          </p:cNvSpPr>
          <p:nvPr>
            <p:ph sz="half" idx="1"/>
          </p:nvPr>
        </p:nvSpPr>
        <p:spPr>
          <a:xfrm>
            <a:off x="609600" y="1658297"/>
            <a:ext cx="3383280" cy="4323404"/>
          </a:xfrm>
          <a:prstGeom prst="rect">
            <a:avLst/>
          </a:prstGeom>
        </p:spPr>
        <p:txBody>
          <a:bodyPr>
            <a:noAutofit/>
          </a:bodyPr>
          <a:lstStyle>
            <a:lvl1pPr marL="228589" indent="-228589">
              <a:lnSpc>
                <a:spcPct val="100000"/>
              </a:lnSpc>
              <a:spcBef>
                <a:spcPts val="0"/>
              </a:spcBef>
              <a:tabLst/>
              <a:defRPr sz="1800">
                <a:solidFill>
                  <a:srgbClr val="4E4540"/>
                </a:solidFill>
                <a:latin typeface="Arial" panose="020B0604020202020204" pitchFamily="34" charset="0"/>
                <a:cs typeface="Arial" panose="020B0604020202020204" pitchFamily="34" charset="0"/>
              </a:defRPr>
            </a:lvl1pPr>
            <a:lvl2pPr>
              <a:lnSpc>
                <a:spcPct val="100000"/>
              </a:lnSpc>
              <a:spcBef>
                <a:spcPts val="0"/>
              </a:spcBef>
              <a:defRPr sz="1600">
                <a:solidFill>
                  <a:srgbClr val="4E4540"/>
                </a:solidFill>
                <a:latin typeface="Arial" panose="020B0604020202020204" pitchFamily="34" charset="0"/>
                <a:cs typeface="Arial" panose="020B0604020202020204" pitchFamily="34" charset="0"/>
              </a:defRPr>
            </a:lvl2pPr>
            <a:lvl3pPr>
              <a:lnSpc>
                <a:spcPct val="100000"/>
              </a:lnSpc>
              <a:spcBef>
                <a:spcPts val="0"/>
              </a:spcBef>
              <a:defRPr sz="1400">
                <a:solidFill>
                  <a:srgbClr val="4E4540"/>
                </a:solidFill>
                <a:latin typeface="Arial" panose="020B0604020202020204" pitchFamily="34" charset="0"/>
                <a:cs typeface="Arial" panose="020B0604020202020204" pitchFamily="34" charset="0"/>
              </a:defRPr>
            </a:lvl3pPr>
            <a:lvl4pPr>
              <a:lnSpc>
                <a:spcPct val="100000"/>
              </a:lnSpc>
              <a:spcBef>
                <a:spcPts val="0"/>
              </a:spcBef>
              <a:defRPr sz="1400">
                <a:solidFill>
                  <a:srgbClr val="4E4540"/>
                </a:solidFill>
                <a:latin typeface="Arial" panose="020B0604020202020204" pitchFamily="34" charset="0"/>
                <a:cs typeface="Arial" panose="020B0604020202020204" pitchFamily="34" charset="0"/>
              </a:defRPr>
            </a:lvl4pPr>
            <a:lvl5pPr>
              <a:defRPr sz="1867">
                <a:solidFill>
                  <a:schemeClr val="tx1"/>
                </a:solidFill>
              </a:defRPr>
            </a:lvl5pPr>
            <a:lvl6pPr>
              <a:defRPr sz="2400"/>
            </a:lvl6pPr>
            <a:lvl7pPr>
              <a:defRPr sz="2400"/>
            </a:lvl7pPr>
            <a:lvl8pPr>
              <a:defRPr sz="2400"/>
            </a:lvl8pPr>
            <a:lvl9pPr>
              <a:defRPr sz="2400"/>
            </a:lvl9p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5" name="Title 1"/>
          <p:cNvSpPr>
            <a:spLocks noGrp="1"/>
          </p:cNvSpPr>
          <p:nvPr>
            <p:ph type="title"/>
          </p:nvPr>
        </p:nvSpPr>
        <p:spPr>
          <a:xfrm>
            <a:off x="609600" y="331155"/>
            <a:ext cx="10972800" cy="1082439"/>
          </a:xfrm>
          <a:prstGeom prst="rect">
            <a:avLst/>
          </a:prstGeom>
        </p:spPr>
        <p:txBody>
          <a:bodyPr/>
          <a:lstStyle>
            <a:lvl1pPr>
              <a:defRPr>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7" name="Content Placeholder 2">
            <a:extLst>
              <a:ext uri="{FF2B5EF4-FFF2-40B4-BE49-F238E27FC236}">
                <a16:creationId xmlns:a16="http://schemas.microsoft.com/office/drawing/2014/main" id="{EE22D488-BAA3-B846-866B-5889189F2B50}"/>
              </a:ext>
            </a:extLst>
          </p:cNvPr>
          <p:cNvSpPr>
            <a:spLocks noGrp="1"/>
          </p:cNvSpPr>
          <p:nvPr>
            <p:ph sz="half" idx="10"/>
          </p:nvPr>
        </p:nvSpPr>
        <p:spPr>
          <a:xfrm>
            <a:off x="4410892" y="1658297"/>
            <a:ext cx="3383280" cy="4323404"/>
          </a:xfrm>
          <a:prstGeom prst="rect">
            <a:avLst/>
          </a:prstGeom>
        </p:spPr>
        <p:txBody>
          <a:bodyPr>
            <a:noAutofit/>
          </a:bodyPr>
          <a:lstStyle>
            <a:lvl1pPr marL="228589" indent="-228589">
              <a:lnSpc>
                <a:spcPct val="100000"/>
              </a:lnSpc>
              <a:spcBef>
                <a:spcPts val="0"/>
              </a:spcBef>
              <a:tabLst/>
              <a:defRPr sz="1800">
                <a:solidFill>
                  <a:srgbClr val="4E4540"/>
                </a:solidFill>
                <a:latin typeface="Arial" panose="020B0604020202020204" pitchFamily="34" charset="0"/>
                <a:cs typeface="Arial" panose="020B0604020202020204" pitchFamily="34" charset="0"/>
              </a:defRPr>
            </a:lvl1pPr>
            <a:lvl2pPr>
              <a:lnSpc>
                <a:spcPct val="100000"/>
              </a:lnSpc>
              <a:spcBef>
                <a:spcPts val="0"/>
              </a:spcBef>
              <a:defRPr sz="1600">
                <a:solidFill>
                  <a:srgbClr val="4E4540"/>
                </a:solidFill>
                <a:latin typeface="Arial" panose="020B0604020202020204" pitchFamily="34" charset="0"/>
                <a:cs typeface="Arial" panose="020B0604020202020204" pitchFamily="34" charset="0"/>
              </a:defRPr>
            </a:lvl2pPr>
            <a:lvl3pPr>
              <a:lnSpc>
                <a:spcPct val="100000"/>
              </a:lnSpc>
              <a:spcBef>
                <a:spcPts val="0"/>
              </a:spcBef>
              <a:defRPr sz="1400">
                <a:solidFill>
                  <a:srgbClr val="4E4540"/>
                </a:solidFill>
                <a:latin typeface="Arial" panose="020B0604020202020204" pitchFamily="34" charset="0"/>
                <a:cs typeface="Arial" panose="020B0604020202020204" pitchFamily="34" charset="0"/>
              </a:defRPr>
            </a:lvl3pPr>
            <a:lvl4pPr>
              <a:lnSpc>
                <a:spcPct val="100000"/>
              </a:lnSpc>
              <a:spcBef>
                <a:spcPts val="0"/>
              </a:spcBef>
              <a:defRPr sz="1400">
                <a:solidFill>
                  <a:srgbClr val="4E4540"/>
                </a:solidFill>
                <a:latin typeface="Arial" panose="020B0604020202020204" pitchFamily="34" charset="0"/>
                <a:cs typeface="Arial" panose="020B0604020202020204" pitchFamily="34" charset="0"/>
              </a:defRPr>
            </a:lvl4pPr>
            <a:lvl5pPr>
              <a:defRPr sz="1867">
                <a:solidFill>
                  <a:schemeClr val="tx1"/>
                </a:solidFill>
              </a:defRPr>
            </a:lvl5pPr>
            <a:lvl6pPr>
              <a:defRPr sz="2400"/>
            </a:lvl6pPr>
            <a:lvl7pPr>
              <a:defRPr sz="2400"/>
            </a:lvl7pPr>
            <a:lvl8pPr>
              <a:defRPr sz="2400"/>
            </a:lvl8pPr>
            <a:lvl9pPr>
              <a:defRPr sz="2400"/>
            </a:lvl9p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10" name="Content Placeholder 2">
            <a:extLst>
              <a:ext uri="{FF2B5EF4-FFF2-40B4-BE49-F238E27FC236}">
                <a16:creationId xmlns:a16="http://schemas.microsoft.com/office/drawing/2014/main" id="{C12096EE-FD27-024F-92C7-F21530130DA3}"/>
              </a:ext>
            </a:extLst>
          </p:cNvPr>
          <p:cNvSpPr>
            <a:spLocks noGrp="1"/>
          </p:cNvSpPr>
          <p:nvPr>
            <p:ph sz="half" idx="11"/>
          </p:nvPr>
        </p:nvSpPr>
        <p:spPr>
          <a:xfrm>
            <a:off x="8199120" y="1658297"/>
            <a:ext cx="3383280" cy="4323404"/>
          </a:xfrm>
          <a:prstGeom prst="rect">
            <a:avLst/>
          </a:prstGeom>
        </p:spPr>
        <p:txBody>
          <a:bodyPr>
            <a:noAutofit/>
          </a:bodyPr>
          <a:lstStyle>
            <a:lvl1pPr marL="228589" indent="-228589">
              <a:lnSpc>
                <a:spcPct val="100000"/>
              </a:lnSpc>
              <a:spcBef>
                <a:spcPts val="0"/>
              </a:spcBef>
              <a:tabLst/>
              <a:defRPr sz="1800">
                <a:solidFill>
                  <a:srgbClr val="4E4540"/>
                </a:solidFill>
                <a:latin typeface="Arial" panose="020B0604020202020204" pitchFamily="34" charset="0"/>
                <a:cs typeface="Arial" panose="020B0604020202020204" pitchFamily="34" charset="0"/>
              </a:defRPr>
            </a:lvl1pPr>
            <a:lvl2pPr>
              <a:lnSpc>
                <a:spcPct val="100000"/>
              </a:lnSpc>
              <a:spcBef>
                <a:spcPts val="0"/>
              </a:spcBef>
              <a:defRPr sz="1600">
                <a:solidFill>
                  <a:srgbClr val="4E4540"/>
                </a:solidFill>
                <a:latin typeface="Arial" panose="020B0604020202020204" pitchFamily="34" charset="0"/>
                <a:cs typeface="Arial" panose="020B0604020202020204" pitchFamily="34" charset="0"/>
              </a:defRPr>
            </a:lvl2pPr>
            <a:lvl3pPr>
              <a:lnSpc>
                <a:spcPct val="100000"/>
              </a:lnSpc>
              <a:spcBef>
                <a:spcPts val="0"/>
              </a:spcBef>
              <a:defRPr sz="1400">
                <a:solidFill>
                  <a:srgbClr val="4E4540"/>
                </a:solidFill>
                <a:latin typeface="Arial" panose="020B0604020202020204" pitchFamily="34" charset="0"/>
                <a:cs typeface="Arial" panose="020B0604020202020204" pitchFamily="34" charset="0"/>
              </a:defRPr>
            </a:lvl3pPr>
            <a:lvl4pPr>
              <a:lnSpc>
                <a:spcPct val="100000"/>
              </a:lnSpc>
              <a:spcBef>
                <a:spcPts val="0"/>
              </a:spcBef>
              <a:defRPr sz="1400">
                <a:solidFill>
                  <a:srgbClr val="4E4540"/>
                </a:solidFill>
                <a:latin typeface="Arial" panose="020B0604020202020204" pitchFamily="34" charset="0"/>
                <a:cs typeface="Arial" panose="020B0604020202020204" pitchFamily="34" charset="0"/>
              </a:defRPr>
            </a:lvl4pPr>
            <a:lvl5pPr>
              <a:defRPr sz="1867">
                <a:solidFill>
                  <a:schemeClr val="tx1"/>
                </a:solidFill>
              </a:defRPr>
            </a:lvl5pPr>
            <a:lvl6pPr>
              <a:defRPr sz="2400"/>
            </a:lvl6pPr>
            <a:lvl7pPr>
              <a:defRPr sz="2400"/>
            </a:lvl7pPr>
            <a:lvl8pPr>
              <a:defRPr sz="2400"/>
            </a:lvl8pPr>
            <a:lvl9pPr>
              <a:defRPr sz="2400"/>
            </a:lvl9p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8" name="Footer Placeholder 1">
            <a:extLst>
              <a:ext uri="{FF2B5EF4-FFF2-40B4-BE49-F238E27FC236}">
                <a16:creationId xmlns:a16="http://schemas.microsoft.com/office/drawing/2014/main" id="{C6263844-DAB8-9E47-AAB4-20EC43D98D50}"/>
              </a:ext>
            </a:extLst>
          </p:cNvPr>
          <p:cNvSpPr>
            <a:spLocks noGrp="1"/>
          </p:cNvSpPr>
          <p:nvPr>
            <p:ph type="ftr" sz="quarter" idx="3"/>
          </p:nvPr>
        </p:nvSpPr>
        <p:spPr>
          <a:xfrm>
            <a:off x="986507" y="6295496"/>
            <a:ext cx="4520557" cy="243840"/>
          </a:xfrm>
          <a:prstGeom prst="rect">
            <a:avLst/>
          </a:prstGeom>
        </p:spPr>
        <p:txBody>
          <a:bodyPr wrap="none" lIns="0" anchor="ctr"/>
          <a:lstStyle>
            <a:lvl1pPr>
              <a:defRPr sz="1200">
                <a:solidFill>
                  <a:schemeClr val="accent3"/>
                </a:solidFill>
                <a:latin typeface="Arial" panose="020B0604020202020204" pitchFamily="34" charset="0"/>
                <a:cs typeface="Arial" panose="020B0604020202020204" pitchFamily="34" charset="0"/>
              </a:defRPr>
            </a:lvl1pPr>
          </a:lstStyle>
          <a:p>
            <a:r>
              <a:rPr lang="en-US"/>
              <a:t>Overview September 2022</a:t>
            </a:r>
          </a:p>
        </p:txBody>
      </p:sp>
    </p:spTree>
    <p:extLst>
      <p:ext uri="{BB962C8B-B14F-4D97-AF65-F5344CB8AC3E}">
        <p14:creationId xmlns:p14="http://schemas.microsoft.com/office/powerpoint/2010/main" val="219170967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type="titleOnly">
  <p:cSld name="Title-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97BFAC-FF5C-4742-ADDC-139D775F1878}"/>
              </a:ext>
            </a:extLst>
          </p:cNvPr>
          <p:cNvSpPr>
            <a:spLocks noGrp="1"/>
          </p:cNvSpPr>
          <p:nvPr>
            <p:ph type="title" hasCustomPrompt="1"/>
          </p:nvPr>
        </p:nvSpPr>
        <p:spPr/>
        <p:txBody>
          <a:bodyPr/>
          <a:lstStyle>
            <a:lvl1pPr>
              <a:defRPr/>
            </a:lvl1pPr>
          </a:lstStyle>
          <a:p>
            <a:r>
              <a:rPr lang="en-US" dirty="0"/>
              <a:t>Click to Edit Master Title Style</a:t>
            </a:r>
          </a:p>
        </p:txBody>
      </p:sp>
    </p:spTree>
    <p:extLst>
      <p:ext uri="{BB962C8B-B14F-4D97-AF65-F5344CB8AC3E}">
        <p14:creationId xmlns:p14="http://schemas.microsoft.com/office/powerpoint/2010/main" val="5370147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userDrawn="1">
  <p:cSld name="Header Slide - Sarah Cannon">
    <p:bg>
      <p:bgPr>
        <a:solidFill>
          <a:schemeClr val="accent5"/>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B38BD4D-94C7-49F2-BF2A-F64D3C68E4E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5730240"/>
          </a:xfrm>
          <a:prstGeom prst="rect">
            <a:avLst/>
          </a:prstGeom>
        </p:spPr>
      </p:pic>
      <p:sp>
        <p:nvSpPr>
          <p:cNvPr id="7" name="Rectangle 6">
            <a:extLst>
              <a:ext uri="{FF2B5EF4-FFF2-40B4-BE49-F238E27FC236}">
                <a16:creationId xmlns:a16="http://schemas.microsoft.com/office/drawing/2014/main" id="{A03BF07A-FB7A-2847-8E78-24846A5DCB54}"/>
              </a:ext>
            </a:extLst>
          </p:cNvPr>
          <p:cNvSpPr/>
          <p:nvPr/>
        </p:nvSpPr>
        <p:spPr bwMode="white">
          <a:xfrm>
            <a:off x="0" y="5711843"/>
            <a:ext cx="12192000" cy="1146157"/>
          </a:xfrm>
          <a:prstGeom prst="rect">
            <a:avLst/>
          </a:prstGeom>
          <a:solidFill>
            <a:schemeClr val="bg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400">
              <a:latin typeface="+mj-lt"/>
            </a:endParaRPr>
          </a:p>
        </p:txBody>
      </p:sp>
      <p:sp>
        <p:nvSpPr>
          <p:cNvPr id="11" name="Title 1"/>
          <p:cNvSpPr>
            <a:spLocks noGrp="1"/>
          </p:cNvSpPr>
          <p:nvPr>
            <p:ph type="ctrTitle"/>
          </p:nvPr>
        </p:nvSpPr>
        <p:spPr>
          <a:xfrm>
            <a:off x="627296" y="3429001"/>
            <a:ext cx="10158560" cy="1312387"/>
          </a:xfrm>
          <a:prstGeom prst="rect">
            <a:avLst/>
          </a:prstGeom>
        </p:spPr>
        <p:txBody>
          <a:bodyPr lIns="0" tIns="0" rIns="0" bIns="0" anchor="b" anchorCtr="0">
            <a:noAutofit/>
          </a:bodyPr>
          <a:lstStyle>
            <a:lvl1pPr algn="l">
              <a:lnSpc>
                <a:spcPct val="100000"/>
              </a:lnSpc>
              <a:defRPr sz="5800" b="1" kern="600" spc="-40" baseline="0">
                <a:solidFill>
                  <a:schemeClr val="bg1"/>
                </a:solidFill>
                <a:latin typeface="+mj-lt"/>
                <a:cs typeface="Calibri" panose="020F0502020204030204" pitchFamily="34" charset="0"/>
              </a:defRPr>
            </a:lvl1pPr>
          </a:lstStyle>
          <a:p>
            <a:r>
              <a:rPr lang="en-US" dirty="0"/>
              <a:t>Click to edit Master title style</a:t>
            </a:r>
          </a:p>
        </p:txBody>
      </p:sp>
      <p:sp>
        <p:nvSpPr>
          <p:cNvPr id="14" name="Text Placeholder 15"/>
          <p:cNvSpPr>
            <a:spLocks noGrp="1"/>
          </p:cNvSpPr>
          <p:nvPr>
            <p:ph type="body" sz="quarter" idx="11" hasCustomPrompt="1"/>
          </p:nvPr>
        </p:nvSpPr>
        <p:spPr>
          <a:xfrm>
            <a:off x="627297" y="4922338"/>
            <a:ext cx="4548716" cy="683709"/>
          </a:xfrm>
        </p:spPr>
        <p:txBody>
          <a:bodyPr/>
          <a:lstStyle>
            <a:lvl1pPr marL="0" indent="0">
              <a:buNone/>
              <a:defRPr sz="2400">
                <a:solidFill>
                  <a:schemeClr val="bg1"/>
                </a:solidFill>
                <a:latin typeface="+mj-lt"/>
                <a:cs typeface="Calibri" panose="020F0502020204030204" pitchFamily="34" charset="0"/>
              </a:defRPr>
            </a:lvl1pPr>
            <a:lvl2pPr>
              <a:defRPr sz="2400">
                <a:latin typeface="+mn-lt"/>
              </a:defRPr>
            </a:lvl2pPr>
            <a:lvl3pPr>
              <a:defRPr sz="2400">
                <a:latin typeface="+mn-lt"/>
              </a:defRPr>
            </a:lvl3pPr>
            <a:lvl4pPr>
              <a:defRPr sz="2400">
                <a:latin typeface="+mn-lt"/>
              </a:defRPr>
            </a:lvl4pPr>
            <a:lvl5pPr>
              <a:defRPr sz="2400">
                <a:latin typeface="+mn-lt"/>
              </a:defRPr>
            </a:lvl5pPr>
          </a:lstStyle>
          <a:p>
            <a:pPr lvl="0"/>
            <a:r>
              <a:rPr lang="en-US" dirty="0"/>
              <a:t>Enter Department Name</a:t>
            </a:r>
          </a:p>
        </p:txBody>
      </p:sp>
      <p:sp>
        <p:nvSpPr>
          <p:cNvPr id="12" name="Footer Placeholder 3">
            <a:extLst>
              <a:ext uri="{FF2B5EF4-FFF2-40B4-BE49-F238E27FC236}">
                <a16:creationId xmlns:a16="http://schemas.microsoft.com/office/drawing/2014/main" id="{2C0DC6FE-712E-8F4C-B335-D0C0A7ADA9C1}"/>
              </a:ext>
            </a:extLst>
          </p:cNvPr>
          <p:cNvSpPr txBox="1">
            <a:spLocks/>
          </p:cNvSpPr>
          <p:nvPr userDrawn="1"/>
        </p:nvSpPr>
        <p:spPr>
          <a:xfrm>
            <a:off x="7010425" y="6243003"/>
            <a:ext cx="3131680" cy="332340"/>
          </a:xfrm>
          <a:prstGeom prst="rect">
            <a:avLst/>
          </a:prstGeom>
        </p:spPr>
        <p:txBody>
          <a:bodyPr vert="horz" lIns="0" tIns="0" rIns="0" bIns="0" rtlCol="0" anchor="t"/>
          <a:lstStyle>
            <a:defPPr>
              <a:defRPr lang="en-US"/>
            </a:defPPr>
            <a:lvl1pPr marL="0" algn="l" defTabSz="457200" rtl="0" eaLnBrk="1" latinLnBrk="0" hangingPunct="1">
              <a:defRPr sz="8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0584" indent="-10584" algn="l">
              <a:lnSpc>
                <a:spcPct val="110000"/>
              </a:lnSpc>
              <a:tabLst/>
            </a:pPr>
            <a:r>
              <a:rPr lang="en-US" sz="900">
                <a:solidFill>
                  <a:srgbClr val="898B8E"/>
                </a:solidFill>
                <a:latin typeface="+mj-lt"/>
                <a:cs typeface="Calibri" panose="020F0502020204030204" pitchFamily="34" charset="0"/>
              </a:rPr>
              <a:t>CONFIDENTIAL – Contains proprietary information.</a:t>
            </a:r>
          </a:p>
          <a:p>
            <a:pPr marL="10584" indent="-10584" algn="l">
              <a:lnSpc>
                <a:spcPct val="110000"/>
              </a:lnSpc>
              <a:tabLst/>
            </a:pPr>
            <a:r>
              <a:rPr lang="en-US" sz="900">
                <a:solidFill>
                  <a:srgbClr val="898B8E"/>
                </a:solidFill>
                <a:latin typeface="+mj-lt"/>
                <a:cs typeface="Calibri" panose="020F0502020204030204" pitchFamily="34" charset="0"/>
              </a:rPr>
              <a:t>Not intended for external distribution.</a:t>
            </a:r>
          </a:p>
        </p:txBody>
      </p:sp>
      <p:pic>
        <p:nvPicPr>
          <p:cNvPr id="4" name="Picture 3">
            <a:extLst>
              <a:ext uri="{FF2B5EF4-FFF2-40B4-BE49-F238E27FC236}">
                <a16:creationId xmlns:a16="http://schemas.microsoft.com/office/drawing/2014/main" id="{78FFD0EF-2B64-46F2-B26D-2F99BBD09BB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27296" y="5785504"/>
            <a:ext cx="3232805" cy="859926"/>
          </a:xfrm>
          <a:prstGeom prst="rect">
            <a:avLst/>
          </a:prstGeom>
        </p:spPr>
      </p:pic>
    </p:spTree>
    <p:extLst>
      <p:ext uri="{BB962C8B-B14F-4D97-AF65-F5344CB8AC3E}">
        <p14:creationId xmlns:p14="http://schemas.microsoft.com/office/powerpoint/2010/main" val="424591115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extLst>
    <p:ext uri="{DCECCB84-F9BA-43D5-87BE-67443E8EF086}">
      <p15:sldGuideLst xmlns:p15="http://schemas.microsoft.com/office/powerpoint/2012/main">
        <p15:guide id="1" pos="3840">
          <p15:clr>
            <a:srgbClr val="A4A3A4"/>
          </p15:clr>
        </p15:guide>
        <p15:guide id="2" orient="horz" pos="2160">
          <p15:clr>
            <a:srgbClr val="A4A3A4"/>
          </p15:clr>
        </p15:guide>
      </p15:sldGuideLst>
    </p:ext>
  </p:extLst>
</p:sldLayout>
</file>

<file path=ppt/slideLayouts/slideLayout89.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12000" y="169992"/>
            <a:ext cx="9093600" cy="832612"/>
          </a:xfrm>
        </p:spPr>
        <p:txBody>
          <a:bodyPr/>
          <a:lstStyle>
            <a:lvl1pPr>
              <a:defRPr>
                <a:solidFill>
                  <a:schemeClr val="accent3"/>
                </a:solidFill>
              </a:defRPr>
            </a:lvl1pPr>
          </a:lstStyle>
          <a:p>
            <a:r>
              <a:rPr lang="en-US" dirty="0"/>
              <a:t>Click to edit Master title style</a:t>
            </a:r>
            <a:endParaRPr lang="en-GB" dirty="0"/>
          </a:p>
        </p:txBody>
      </p:sp>
      <p:sp>
        <p:nvSpPr>
          <p:cNvPr id="6" name="Text Placeholder 4">
            <a:extLst>
              <a:ext uri="{FF2B5EF4-FFF2-40B4-BE49-F238E27FC236}">
                <a16:creationId xmlns:a16="http://schemas.microsoft.com/office/drawing/2014/main" id="{4380B395-49EC-42CA-AC4A-5F0DB7D7E1CD}"/>
              </a:ext>
            </a:extLst>
          </p:cNvPr>
          <p:cNvSpPr>
            <a:spLocks noGrp="1"/>
          </p:cNvSpPr>
          <p:nvPr>
            <p:ph type="body" sz="quarter" idx="10" hasCustomPrompt="1"/>
          </p:nvPr>
        </p:nvSpPr>
        <p:spPr>
          <a:xfrm>
            <a:off x="616903" y="6401953"/>
            <a:ext cx="11176168" cy="231923"/>
          </a:xfrm>
        </p:spPr>
        <p:txBody>
          <a:bodyPr wrap="square" lIns="0" tIns="46800" rIns="90000" bIns="0" anchor="b">
            <a:spAutoFit/>
          </a:bodyPr>
          <a:lstStyle>
            <a:lvl1pPr marL="0" indent="0">
              <a:buFontTx/>
              <a:buNone/>
              <a:defRPr sz="1200"/>
            </a:lvl1pPr>
            <a:lvl2pPr marL="182563" indent="0">
              <a:buFontTx/>
              <a:buNone/>
              <a:defRPr sz="1400"/>
            </a:lvl2pPr>
            <a:lvl3pPr marL="357187" indent="0">
              <a:buFontTx/>
              <a:buNone/>
              <a:defRPr sz="1400"/>
            </a:lvl3pPr>
            <a:lvl4pPr marL="536575" indent="0">
              <a:buFontTx/>
              <a:buNone/>
              <a:defRPr sz="1400"/>
            </a:lvl4pPr>
            <a:lvl5pPr marL="712788" indent="0">
              <a:buFontTx/>
              <a:buNone/>
              <a:defRPr sz="1400"/>
            </a:lvl5pPr>
          </a:lstStyle>
          <a:p>
            <a:pPr lvl="0"/>
            <a:r>
              <a:rPr lang="en-US" dirty="0"/>
              <a:t>[reference]</a:t>
            </a:r>
          </a:p>
        </p:txBody>
      </p:sp>
    </p:spTree>
    <p:extLst>
      <p:ext uri="{BB962C8B-B14F-4D97-AF65-F5344CB8AC3E}">
        <p14:creationId xmlns:p14="http://schemas.microsoft.com/office/powerpoint/2010/main" val="404502399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15990B-57CA-2399-09E0-83C976A9162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8482B2E-81DA-D14B-EB99-C0553104C35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9D3A5E98-EF3C-A242-1A2D-5E2655E8D61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A0F0E49-A0FC-643A-12A3-C2849FF59E9F}"/>
              </a:ext>
            </a:extLst>
          </p:cNvPr>
          <p:cNvSpPr>
            <a:spLocks noGrp="1"/>
          </p:cNvSpPr>
          <p:nvPr>
            <p:ph type="dt" sz="half" idx="10"/>
          </p:nvPr>
        </p:nvSpPr>
        <p:spPr/>
        <p:txBody>
          <a:bodyPr/>
          <a:lstStyle/>
          <a:p>
            <a:fld id="{BC598F14-1262-794C-92F2-E0B2E763603D}" type="datetimeFigureOut">
              <a:rPr lang="en-US" smtClean="0"/>
              <a:t>7/10/24</a:t>
            </a:fld>
            <a:endParaRPr lang="en-US" dirty="0"/>
          </a:p>
        </p:txBody>
      </p:sp>
      <p:sp>
        <p:nvSpPr>
          <p:cNvPr id="6" name="Footer Placeholder 5">
            <a:extLst>
              <a:ext uri="{FF2B5EF4-FFF2-40B4-BE49-F238E27FC236}">
                <a16:creationId xmlns:a16="http://schemas.microsoft.com/office/drawing/2014/main" id="{6DA31F94-CE1C-3C24-247E-EF58F872D74F}"/>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CB02273B-58A0-A898-D305-223C2612B7F4}"/>
              </a:ext>
            </a:extLst>
          </p:cNvPr>
          <p:cNvSpPr>
            <a:spLocks noGrp="1"/>
          </p:cNvSpPr>
          <p:nvPr>
            <p:ph type="sldNum" sz="quarter" idx="12"/>
          </p:nvPr>
        </p:nvSpPr>
        <p:spPr/>
        <p:txBody>
          <a:bodyPr/>
          <a:lstStyle/>
          <a:p>
            <a:fld id="{DB93B211-7C65-0841-9B58-E4955C00C94C}" type="slidenum">
              <a:rPr lang="en-US" smtClean="0"/>
              <a:t>‹#›</a:t>
            </a:fld>
            <a:endParaRPr lang="en-US" dirty="0"/>
          </a:p>
        </p:txBody>
      </p:sp>
    </p:spTree>
    <p:extLst>
      <p:ext uri="{BB962C8B-B14F-4D97-AF65-F5344CB8AC3E}">
        <p14:creationId xmlns:p14="http://schemas.microsoft.com/office/powerpoint/2010/main" val="50278143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9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E63D61-94D4-E343-BE88-B3E4548909A1}"/>
              </a:ext>
            </a:extLst>
          </p:cNvPr>
          <p:cNvSpPr>
            <a:spLocks noGrp="1"/>
          </p:cNvSpPr>
          <p:nvPr>
            <p:ph type="ctrTitle"/>
          </p:nvPr>
        </p:nvSpPr>
        <p:spPr>
          <a:xfrm>
            <a:off x="1524000" y="1122364"/>
            <a:ext cx="9144000" cy="2387600"/>
          </a:xfrm>
        </p:spPr>
        <p:txBody>
          <a:bodyPr anchor="b">
            <a:normAutofit/>
          </a:bodyPr>
          <a:lstStyle>
            <a:lvl1pPr algn="ctr">
              <a:defRPr sz="36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378C05FC-CC5F-5D4C-9E9A-698A83353E5E}"/>
              </a:ext>
            </a:extLst>
          </p:cNvPr>
          <p:cNvSpPr>
            <a:spLocks noGrp="1"/>
          </p:cNvSpPr>
          <p:nvPr>
            <p:ph type="subTitle" idx="1"/>
          </p:nvPr>
        </p:nvSpPr>
        <p:spPr>
          <a:xfrm>
            <a:off x="1524000" y="3602039"/>
            <a:ext cx="9144000" cy="1655761"/>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B156B6E-AEE5-6E4E-BD3B-4C7BC739DF5A}"/>
              </a:ext>
            </a:extLst>
          </p:cNvPr>
          <p:cNvSpPr>
            <a:spLocks noGrp="1"/>
          </p:cNvSpPr>
          <p:nvPr>
            <p:ph type="dt" sz="half" idx="10"/>
          </p:nvPr>
        </p:nvSpPr>
        <p:spPr/>
        <p:txBody>
          <a:bodyPr/>
          <a:lstStyle/>
          <a:p>
            <a:fld id="{B70869A9-BF82-43E7-8B32-FECCEA7D7729}" type="datetimeFigureOut">
              <a:rPr lang="en-US" smtClean="0"/>
              <a:t>7/10/24</a:t>
            </a:fld>
            <a:endParaRPr lang="en-US"/>
          </a:p>
        </p:txBody>
      </p:sp>
      <p:sp>
        <p:nvSpPr>
          <p:cNvPr id="5" name="Footer Placeholder 4">
            <a:extLst>
              <a:ext uri="{FF2B5EF4-FFF2-40B4-BE49-F238E27FC236}">
                <a16:creationId xmlns:a16="http://schemas.microsoft.com/office/drawing/2014/main" id="{BE38AE82-94BF-4443-BC64-544F7129EE7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FC9314D-2F7E-3849-9FC4-955718496753}"/>
              </a:ext>
            </a:extLst>
          </p:cNvPr>
          <p:cNvSpPr>
            <a:spLocks noGrp="1"/>
          </p:cNvSpPr>
          <p:nvPr>
            <p:ph type="sldNum" sz="quarter" idx="12"/>
          </p:nvPr>
        </p:nvSpPr>
        <p:spPr/>
        <p:txBody>
          <a:bodyPr/>
          <a:lstStyle/>
          <a:p>
            <a:fld id="{22582E26-E46B-42CA-A819-3789090F731F}" type="slidenum">
              <a:rPr lang="en-US" smtClean="0"/>
              <a:t>‹#›</a:t>
            </a:fld>
            <a:endParaRPr lang="en-US"/>
          </a:p>
        </p:txBody>
      </p:sp>
    </p:spTree>
    <p:extLst>
      <p:ext uri="{BB962C8B-B14F-4D97-AF65-F5344CB8AC3E}">
        <p14:creationId xmlns:p14="http://schemas.microsoft.com/office/powerpoint/2010/main" val="246442087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90CA13-0818-B34A-9699-E95C2469E88F}"/>
              </a:ext>
            </a:extLst>
          </p:cNvPr>
          <p:cNvSpPr>
            <a:spLocks noGrp="1"/>
          </p:cNvSpPr>
          <p:nvPr>
            <p:ph type="title"/>
          </p:nvPr>
        </p:nvSpPr>
        <p:spPr>
          <a:xfrm>
            <a:off x="838200" y="610417"/>
            <a:ext cx="10515600" cy="752475"/>
          </a:xfrm>
        </p:spPr>
        <p:txBody>
          <a:bodyPr/>
          <a:lstStyle>
            <a:lvl1pPr>
              <a:defRPr>
                <a:solidFill>
                  <a:schemeClr val="tx1"/>
                </a:solidFill>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A858040E-9F0F-2243-81D4-D8BAD86B4984}"/>
              </a:ext>
            </a:extLst>
          </p:cNvPr>
          <p:cNvSpPr>
            <a:spLocks noGrp="1"/>
          </p:cNvSpPr>
          <p:nvPr>
            <p:ph idx="1"/>
          </p:nvPr>
        </p:nvSpPr>
        <p:spPr/>
        <p:txBody>
          <a:bodyPr/>
          <a:lstStyle>
            <a:lvl1pPr>
              <a:buClr>
                <a:srgbClr val="990001"/>
              </a:buClr>
              <a:defRPr/>
            </a:lvl1pPr>
            <a:lvl2pPr>
              <a:buClr>
                <a:srgbClr val="990001"/>
              </a:buClr>
              <a:defRPr/>
            </a:lvl2pPr>
            <a:lvl3pPr>
              <a:buClr>
                <a:srgbClr val="990001"/>
              </a:buClr>
              <a:defRPr/>
            </a:lvl3pPr>
            <a:lvl4pPr>
              <a:buClr>
                <a:srgbClr val="990001"/>
              </a:buClr>
              <a:defRPr/>
            </a:lvl4pPr>
            <a:lvl5pPr>
              <a:buClr>
                <a:srgbClr val="990001"/>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EFFB33A2-1224-4A40-932A-C1843BC71BBF}"/>
              </a:ext>
            </a:extLst>
          </p:cNvPr>
          <p:cNvSpPr>
            <a:spLocks noGrp="1"/>
          </p:cNvSpPr>
          <p:nvPr>
            <p:ph type="dt" sz="half" idx="10"/>
          </p:nvPr>
        </p:nvSpPr>
        <p:spPr/>
        <p:txBody>
          <a:bodyPr/>
          <a:lstStyle/>
          <a:p>
            <a:fld id="{B70869A9-BF82-43E7-8B32-FECCEA7D7729}" type="datetimeFigureOut">
              <a:rPr lang="en-US" smtClean="0"/>
              <a:t>7/10/24</a:t>
            </a:fld>
            <a:endParaRPr lang="en-US"/>
          </a:p>
        </p:txBody>
      </p:sp>
      <p:sp>
        <p:nvSpPr>
          <p:cNvPr id="5" name="Footer Placeholder 4">
            <a:extLst>
              <a:ext uri="{FF2B5EF4-FFF2-40B4-BE49-F238E27FC236}">
                <a16:creationId xmlns:a16="http://schemas.microsoft.com/office/drawing/2014/main" id="{DA7E76C9-3A73-9040-9214-ED3ADC3B706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AFB9FB5-4BC7-1846-86D0-3116D266802F}"/>
              </a:ext>
            </a:extLst>
          </p:cNvPr>
          <p:cNvSpPr>
            <a:spLocks noGrp="1"/>
          </p:cNvSpPr>
          <p:nvPr>
            <p:ph type="sldNum" sz="quarter" idx="12"/>
          </p:nvPr>
        </p:nvSpPr>
        <p:spPr/>
        <p:txBody>
          <a:bodyPr/>
          <a:lstStyle/>
          <a:p>
            <a:fld id="{22582E26-E46B-42CA-A819-3789090F731F}" type="slidenum">
              <a:rPr lang="en-US" smtClean="0"/>
              <a:t>‹#›</a:t>
            </a:fld>
            <a:endParaRPr lang="en-US"/>
          </a:p>
        </p:txBody>
      </p:sp>
    </p:spTree>
    <p:extLst>
      <p:ext uri="{BB962C8B-B14F-4D97-AF65-F5344CB8AC3E}">
        <p14:creationId xmlns:p14="http://schemas.microsoft.com/office/powerpoint/2010/main" val="108767411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314478-4779-1B4F-805B-9062B5FF57F9}"/>
              </a:ext>
            </a:extLst>
          </p:cNvPr>
          <p:cNvSpPr>
            <a:spLocks noGrp="1"/>
          </p:cNvSpPr>
          <p:nvPr>
            <p:ph type="title"/>
          </p:nvPr>
        </p:nvSpPr>
        <p:spPr>
          <a:xfrm>
            <a:off x="831849" y="1709739"/>
            <a:ext cx="10515600" cy="2133600"/>
          </a:xfrm>
          <a:solidFill>
            <a:srgbClr val="7A0000"/>
          </a:solidFill>
        </p:spPr>
        <p:txBody>
          <a:bodyPr anchor="ctr">
            <a:normAutofit/>
          </a:bodyPr>
          <a:lstStyle>
            <a:lvl1pPr>
              <a:defRPr sz="4000">
                <a:solidFill>
                  <a:schemeClr val="bg1"/>
                </a:solidFill>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013A229F-AD87-964D-B3FC-A43C3DBF16FE}"/>
              </a:ext>
            </a:extLst>
          </p:cNvPr>
          <p:cNvSpPr>
            <a:spLocks noGrp="1"/>
          </p:cNvSpPr>
          <p:nvPr>
            <p:ph type="body" idx="1"/>
          </p:nvPr>
        </p:nvSpPr>
        <p:spPr>
          <a:xfrm>
            <a:off x="831849" y="4589464"/>
            <a:ext cx="10515600" cy="1500187"/>
          </a:xfrm>
        </p:spPr>
        <p:txBody>
          <a:bodyPr/>
          <a:lstStyle>
            <a:lvl1pPr marL="0" indent="0" algn="ctr">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954B820-2ED0-0A47-ADB6-3A8CE9503136}"/>
              </a:ext>
            </a:extLst>
          </p:cNvPr>
          <p:cNvSpPr>
            <a:spLocks noGrp="1"/>
          </p:cNvSpPr>
          <p:nvPr>
            <p:ph type="dt" sz="half" idx="10"/>
          </p:nvPr>
        </p:nvSpPr>
        <p:spPr/>
        <p:txBody>
          <a:bodyPr/>
          <a:lstStyle/>
          <a:p>
            <a:fld id="{B70869A9-BF82-43E7-8B32-FECCEA7D7729}" type="datetimeFigureOut">
              <a:rPr lang="en-US" smtClean="0"/>
              <a:t>7/10/24</a:t>
            </a:fld>
            <a:endParaRPr lang="en-US"/>
          </a:p>
        </p:txBody>
      </p:sp>
      <p:sp>
        <p:nvSpPr>
          <p:cNvPr id="5" name="Footer Placeholder 4">
            <a:extLst>
              <a:ext uri="{FF2B5EF4-FFF2-40B4-BE49-F238E27FC236}">
                <a16:creationId xmlns:a16="http://schemas.microsoft.com/office/drawing/2014/main" id="{F19D9A6C-323E-1445-B684-C44F3C932BE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7762D77-2001-1147-A342-5203F287693C}"/>
              </a:ext>
            </a:extLst>
          </p:cNvPr>
          <p:cNvSpPr>
            <a:spLocks noGrp="1"/>
          </p:cNvSpPr>
          <p:nvPr>
            <p:ph type="sldNum" sz="quarter" idx="12"/>
          </p:nvPr>
        </p:nvSpPr>
        <p:spPr/>
        <p:txBody>
          <a:bodyPr/>
          <a:lstStyle/>
          <a:p>
            <a:fld id="{22582E26-E46B-42CA-A819-3789090F731F}" type="slidenum">
              <a:rPr lang="en-US" smtClean="0"/>
              <a:t>‹#›</a:t>
            </a:fld>
            <a:endParaRPr lang="en-US"/>
          </a:p>
        </p:txBody>
      </p:sp>
    </p:spTree>
    <p:extLst>
      <p:ext uri="{BB962C8B-B14F-4D97-AF65-F5344CB8AC3E}">
        <p14:creationId xmlns:p14="http://schemas.microsoft.com/office/powerpoint/2010/main" val="187171139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41A2E-05FC-2B40-872B-259970E2FDB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4FAFEA6-023C-C349-8A1A-9DCDE4237F02}"/>
              </a:ext>
            </a:extLst>
          </p:cNvPr>
          <p:cNvSpPr>
            <a:spLocks noGrp="1"/>
          </p:cNvSpPr>
          <p:nvPr>
            <p:ph sz="half" idx="1"/>
          </p:nvPr>
        </p:nvSpPr>
        <p:spPr>
          <a:xfrm>
            <a:off x="838200" y="1825625"/>
            <a:ext cx="51816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A744E1B-D586-ED46-BD74-3B63245E41F2}"/>
              </a:ext>
            </a:extLst>
          </p:cNvPr>
          <p:cNvSpPr>
            <a:spLocks noGrp="1"/>
          </p:cNvSpPr>
          <p:nvPr>
            <p:ph sz="half" idx="2"/>
          </p:nvPr>
        </p:nvSpPr>
        <p:spPr>
          <a:xfrm>
            <a:off x="6172200" y="1825625"/>
            <a:ext cx="51816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879B4C8-E3B9-7A44-9EC0-095B15A04CA1}"/>
              </a:ext>
            </a:extLst>
          </p:cNvPr>
          <p:cNvSpPr>
            <a:spLocks noGrp="1"/>
          </p:cNvSpPr>
          <p:nvPr>
            <p:ph type="dt" sz="half" idx="10"/>
          </p:nvPr>
        </p:nvSpPr>
        <p:spPr/>
        <p:txBody>
          <a:bodyPr/>
          <a:lstStyle/>
          <a:p>
            <a:fld id="{B70869A9-BF82-43E7-8B32-FECCEA7D7729}" type="datetimeFigureOut">
              <a:rPr lang="en-US" smtClean="0"/>
              <a:t>7/10/24</a:t>
            </a:fld>
            <a:endParaRPr lang="en-US"/>
          </a:p>
        </p:txBody>
      </p:sp>
      <p:sp>
        <p:nvSpPr>
          <p:cNvPr id="6" name="Footer Placeholder 5">
            <a:extLst>
              <a:ext uri="{FF2B5EF4-FFF2-40B4-BE49-F238E27FC236}">
                <a16:creationId xmlns:a16="http://schemas.microsoft.com/office/drawing/2014/main" id="{2AC20274-5DE3-434B-8181-86915F686C8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1E78790-1D32-A941-8269-AFC48CE2F43C}"/>
              </a:ext>
            </a:extLst>
          </p:cNvPr>
          <p:cNvSpPr>
            <a:spLocks noGrp="1"/>
          </p:cNvSpPr>
          <p:nvPr>
            <p:ph type="sldNum" sz="quarter" idx="12"/>
          </p:nvPr>
        </p:nvSpPr>
        <p:spPr/>
        <p:txBody>
          <a:bodyPr/>
          <a:lstStyle/>
          <a:p>
            <a:fld id="{22582E26-E46B-42CA-A819-3789090F731F}" type="slidenum">
              <a:rPr lang="en-US" smtClean="0"/>
              <a:t>‹#›</a:t>
            </a:fld>
            <a:endParaRPr lang="en-US"/>
          </a:p>
        </p:txBody>
      </p:sp>
    </p:spTree>
    <p:extLst>
      <p:ext uri="{BB962C8B-B14F-4D97-AF65-F5344CB8AC3E}">
        <p14:creationId xmlns:p14="http://schemas.microsoft.com/office/powerpoint/2010/main" val="295077040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80BB31-C101-8347-84B8-DCCEA19374CE}"/>
              </a:ext>
            </a:extLst>
          </p:cNvPr>
          <p:cNvSpPr>
            <a:spLocks noGrp="1"/>
          </p:cNvSpPr>
          <p:nvPr>
            <p:ph type="title"/>
          </p:nvPr>
        </p:nvSpPr>
        <p:spPr>
          <a:xfrm>
            <a:off x="839788" y="365125"/>
            <a:ext cx="10515600" cy="1325564"/>
          </a:xfrm>
        </p:spPr>
        <p:txBody>
          <a:bodyPr/>
          <a:lstStyle/>
          <a:p>
            <a:r>
              <a:rPr lang="en-US"/>
              <a:t>Click to edit Master title style</a:t>
            </a:r>
          </a:p>
        </p:txBody>
      </p:sp>
      <p:sp>
        <p:nvSpPr>
          <p:cNvPr id="3" name="Text Placeholder 2">
            <a:extLst>
              <a:ext uri="{FF2B5EF4-FFF2-40B4-BE49-F238E27FC236}">
                <a16:creationId xmlns:a16="http://schemas.microsoft.com/office/drawing/2014/main" id="{48FFA407-56B7-484C-864C-22B72829A6C4}"/>
              </a:ext>
            </a:extLst>
          </p:cNvPr>
          <p:cNvSpPr>
            <a:spLocks noGrp="1"/>
          </p:cNvSpPr>
          <p:nvPr>
            <p:ph type="body" idx="1"/>
          </p:nvPr>
        </p:nvSpPr>
        <p:spPr>
          <a:xfrm>
            <a:off x="839788"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69FBD14-5CF7-C842-8908-A45EC1D8593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5F6B5C8-2FB9-4D45-9C9D-443E50120D06}"/>
              </a:ext>
            </a:extLst>
          </p:cNvPr>
          <p:cNvSpPr>
            <a:spLocks noGrp="1"/>
          </p:cNvSpPr>
          <p:nvPr>
            <p:ph type="body" sz="quarter" idx="3"/>
          </p:nvPr>
        </p:nvSpPr>
        <p:spPr>
          <a:xfrm>
            <a:off x="6172201"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638A935-69CE-4B45-99F1-2CFD7278C147}"/>
              </a:ext>
            </a:extLst>
          </p:cNvPr>
          <p:cNvSpPr>
            <a:spLocks noGrp="1"/>
          </p:cNvSpPr>
          <p:nvPr>
            <p:ph sz="quarter" idx="4"/>
          </p:nvPr>
        </p:nvSpPr>
        <p:spPr>
          <a:xfrm>
            <a:off x="6172201"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98AC2E9-2E4E-AD4A-B1D5-849819D98B2C}"/>
              </a:ext>
            </a:extLst>
          </p:cNvPr>
          <p:cNvSpPr>
            <a:spLocks noGrp="1"/>
          </p:cNvSpPr>
          <p:nvPr>
            <p:ph type="dt" sz="half" idx="10"/>
          </p:nvPr>
        </p:nvSpPr>
        <p:spPr/>
        <p:txBody>
          <a:bodyPr/>
          <a:lstStyle/>
          <a:p>
            <a:fld id="{B70869A9-BF82-43E7-8B32-FECCEA7D7729}" type="datetimeFigureOut">
              <a:rPr lang="en-US" smtClean="0"/>
              <a:t>7/10/24</a:t>
            </a:fld>
            <a:endParaRPr lang="en-US"/>
          </a:p>
        </p:txBody>
      </p:sp>
      <p:sp>
        <p:nvSpPr>
          <p:cNvPr id="8" name="Footer Placeholder 7">
            <a:extLst>
              <a:ext uri="{FF2B5EF4-FFF2-40B4-BE49-F238E27FC236}">
                <a16:creationId xmlns:a16="http://schemas.microsoft.com/office/drawing/2014/main" id="{618D9FFF-DCE3-9240-98AF-CEB0B602C83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4346589-E983-7643-A496-766680CA513C}"/>
              </a:ext>
            </a:extLst>
          </p:cNvPr>
          <p:cNvSpPr>
            <a:spLocks noGrp="1"/>
          </p:cNvSpPr>
          <p:nvPr>
            <p:ph type="sldNum" sz="quarter" idx="12"/>
          </p:nvPr>
        </p:nvSpPr>
        <p:spPr/>
        <p:txBody>
          <a:bodyPr/>
          <a:lstStyle/>
          <a:p>
            <a:fld id="{22582E26-E46B-42CA-A819-3789090F731F}" type="slidenum">
              <a:rPr lang="en-US" smtClean="0"/>
              <a:t>‹#›</a:t>
            </a:fld>
            <a:endParaRPr lang="en-US"/>
          </a:p>
        </p:txBody>
      </p:sp>
    </p:spTree>
    <p:extLst>
      <p:ext uri="{BB962C8B-B14F-4D97-AF65-F5344CB8AC3E}">
        <p14:creationId xmlns:p14="http://schemas.microsoft.com/office/powerpoint/2010/main" val="220370398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E91D56-B1D6-C14C-91F4-D77A9E9484A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DC69948-A77C-6C4C-8D2C-3E4B63E04AB4}"/>
              </a:ext>
            </a:extLst>
          </p:cNvPr>
          <p:cNvSpPr>
            <a:spLocks noGrp="1"/>
          </p:cNvSpPr>
          <p:nvPr>
            <p:ph type="dt" sz="half" idx="10"/>
          </p:nvPr>
        </p:nvSpPr>
        <p:spPr/>
        <p:txBody>
          <a:bodyPr/>
          <a:lstStyle/>
          <a:p>
            <a:fld id="{B70869A9-BF82-43E7-8B32-FECCEA7D7729}" type="datetimeFigureOut">
              <a:rPr lang="en-US" smtClean="0"/>
              <a:t>7/10/24</a:t>
            </a:fld>
            <a:endParaRPr lang="en-US"/>
          </a:p>
        </p:txBody>
      </p:sp>
      <p:sp>
        <p:nvSpPr>
          <p:cNvPr id="4" name="Footer Placeholder 3">
            <a:extLst>
              <a:ext uri="{FF2B5EF4-FFF2-40B4-BE49-F238E27FC236}">
                <a16:creationId xmlns:a16="http://schemas.microsoft.com/office/drawing/2014/main" id="{A17E3853-B1F5-4D45-8C5A-B31AFCCD86D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E9730FC-F745-A441-AA3C-5380DB7F23FD}"/>
              </a:ext>
            </a:extLst>
          </p:cNvPr>
          <p:cNvSpPr>
            <a:spLocks noGrp="1"/>
          </p:cNvSpPr>
          <p:nvPr>
            <p:ph type="sldNum" sz="quarter" idx="12"/>
          </p:nvPr>
        </p:nvSpPr>
        <p:spPr/>
        <p:txBody>
          <a:bodyPr/>
          <a:lstStyle/>
          <a:p>
            <a:fld id="{22582E26-E46B-42CA-A819-3789090F731F}" type="slidenum">
              <a:rPr lang="en-US" smtClean="0"/>
              <a:t>‹#›</a:t>
            </a:fld>
            <a:endParaRPr lang="en-US"/>
          </a:p>
        </p:txBody>
      </p:sp>
    </p:spTree>
    <p:extLst>
      <p:ext uri="{BB962C8B-B14F-4D97-AF65-F5344CB8AC3E}">
        <p14:creationId xmlns:p14="http://schemas.microsoft.com/office/powerpoint/2010/main" val="149352780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635BAD8-F340-7C43-A9CC-1B33AD8B2DFE}"/>
              </a:ext>
            </a:extLst>
          </p:cNvPr>
          <p:cNvSpPr>
            <a:spLocks noGrp="1"/>
          </p:cNvSpPr>
          <p:nvPr>
            <p:ph type="dt" sz="half" idx="10"/>
          </p:nvPr>
        </p:nvSpPr>
        <p:spPr/>
        <p:txBody>
          <a:bodyPr/>
          <a:lstStyle/>
          <a:p>
            <a:fld id="{B70869A9-BF82-43E7-8B32-FECCEA7D7729}" type="datetimeFigureOut">
              <a:rPr lang="en-US" smtClean="0"/>
              <a:t>7/10/24</a:t>
            </a:fld>
            <a:endParaRPr lang="en-US"/>
          </a:p>
        </p:txBody>
      </p:sp>
      <p:sp>
        <p:nvSpPr>
          <p:cNvPr id="3" name="Footer Placeholder 2">
            <a:extLst>
              <a:ext uri="{FF2B5EF4-FFF2-40B4-BE49-F238E27FC236}">
                <a16:creationId xmlns:a16="http://schemas.microsoft.com/office/drawing/2014/main" id="{F6507C8E-ED89-FF47-9008-4CE5DBB1765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7704B37-8D08-6549-8F53-219C728BD7EC}"/>
              </a:ext>
            </a:extLst>
          </p:cNvPr>
          <p:cNvSpPr>
            <a:spLocks noGrp="1"/>
          </p:cNvSpPr>
          <p:nvPr>
            <p:ph type="sldNum" sz="quarter" idx="12"/>
          </p:nvPr>
        </p:nvSpPr>
        <p:spPr/>
        <p:txBody>
          <a:bodyPr/>
          <a:lstStyle/>
          <a:p>
            <a:fld id="{22582E26-E46B-42CA-A819-3789090F731F}" type="slidenum">
              <a:rPr lang="en-US" smtClean="0"/>
              <a:t>‹#›</a:t>
            </a:fld>
            <a:endParaRPr lang="en-US"/>
          </a:p>
        </p:txBody>
      </p:sp>
    </p:spTree>
    <p:extLst>
      <p:ext uri="{BB962C8B-B14F-4D97-AF65-F5344CB8AC3E}">
        <p14:creationId xmlns:p14="http://schemas.microsoft.com/office/powerpoint/2010/main" val="44918737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80B7F1-1602-A84E-A45A-F468C8A41E7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74D5870-AAF5-2B46-8FE2-72BEF3B2FBB1}"/>
              </a:ext>
            </a:extLst>
          </p:cNvPr>
          <p:cNvSpPr>
            <a:spLocks noGrp="1"/>
          </p:cNvSpPr>
          <p:nvPr>
            <p:ph idx="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D2FFA7E-4350-A143-B695-2A5DE2CFDB34}"/>
              </a:ext>
            </a:extLst>
          </p:cNvPr>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6877408-01A1-2E4D-B9ED-F0A88927EE3D}"/>
              </a:ext>
            </a:extLst>
          </p:cNvPr>
          <p:cNvSpPr>
            <a:spLocks noGrp="1"/>
          </p:cNvSpPr>
          <p:nvPr>
            <p:ph type="dt" sz="half" idx="10"/>
          </p:nvPr>
        </p:nvSpPr>
        <p:spPr/>
        <p:txBody>
          <a:bodyPr/>
          <a:lstStyle/>
          <a:p>
            <a:fld id="{B70869A9-BF82-43E7-8B32-FECCEA7D7729}" type="datetimeFigureOut">
              <a:rPr lang="en-US" smtClean="0"/>
              <a:t>7/10/24</a:t>
            </a:fld>
            <a:endParaRPr lang="en-US"/>
          </a:p>
        </p:txBody>
      </p:sp>
      <p:sp>
        <p:nvSpPr>
          <p:cNvPr id="6" name="Footer Placeholder 5">
            <a:extLst>
              <a:ext uri="{FF2B5EF4-FFF2-40B4-BE49-F238E27FC236}">
                <a16:creationId xmlns:a16="http://schemas.microsoft.com/office/drawing/2014/main" id="{6DAE1294-6E6C-6F42-B563-A37EEDB6A07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1149B92-1BB5-654A-AE17-09DCAC795B8B}"/>
              </a:ext>
            </a:extLst>
          </p:cNvPr>
          <p:cNvSpPr>
            <a:spLocks noGrp="1"/>
          </p:cNvSpPr>
          <p:nvPr>
            <p:ph type="sldNum" sz="quarter" idx="12"/>
          </p:nvPr>
        </p:nvSpPr>
        <p:spPr/>
        <p:txBody>
          <a:bodyPr/>
          <a:lstStyle/>
          <a:p>
            <a:fld id="{22582E26-E46B-42CA-A819-3789090F731F}" type="slidenum">
              <a:rPr lang="en-US" smtClean="0"/>
              <a:t>‹#›</a:t>
            </a:fld>
            <a:endParaRPr lang="en-US"/>
          </a:p>
        </p:txBody>
      </p:sp>
    </p:spTree>
    <p:extLst>
      <p:ext uri="{BB962C8B-B14F-4D97-AF65-F5344CB8AC3E}">
        <p14:creationId xmlns:p14="http://schemas.microsoft.com/office/powerpoint/2010/main" val="133092840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9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8D136-EB08-5F49-B7D0-4A1B4AB9BAF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392399D-369C-074B-B3C9-00AAE1299E7A}"/>
              </a:ext>
            </a:extLst>
          </p:cNvPr>
          <p:cNvSpPr>
            <a:spLocks noGrp="1"/>
          </p:cNvSpPr>
          <p:nvPr>
            <p:ph type="pic" idx="1"/>
          </p:nvPr>
        </p:nvSpPr>
        <p:spPr>
          <a:xfrm>
            <a:off x="5183188" y="987426"/>
            <a:ext cx="6172200" cy="4873625"/>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F8588392-0C30-C64A-9668-2AE7FA1ED355}"/>
              </a:ext>
            </a:extLst>
          </p:cNvPr>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6E75FB8-987C-474A-8B71-EA7470BCD593}"/>
              </a:ext>
            </a:extLst>
          </p:cNvPr>
          <p:cNvSpPr>
            <a:spLocks noGrp="1"/>
          </p:cNvSpPr>
          <p:nvPr>
            <p:ph type="dt" sz="half" idx="10"/>
          </p:nvPr>
        </p:nvSpPr>
        <p:spPr/>
        <p:txBody>
          <a:bodyPr/>
          <a:lstStyle/>
          <a:p>
            <a:fld id="{B70869A9-BF82-43E7-8B32-FECCEA7D7729}" type="datetimeFigureOut">
              <a:rPr lang="en-US" smtClean="0"/>
              <a:t>7/10/24</a:t>
            </a:fld>
            <a:endParaRPr lang="en-US"/>
          </a:p>
        </p:txBody>
      </p:sp>
      <p:sp>
        <p:nvSpPr>
          <p:cNvPr id="6" name="Footer Placeholder 5">
            <a:extLst>
              <a:ext uri="{FF2B5EF4-FFF2-40B4-BE49-F238E27FC236}">
                <a16:creationId xmlns:a16="http://schemas.microsoft.com/office/drawing/2014/main" id="{B6ECFC20-76A4-AD4A-BD3D-A2A2196F7C7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B78FB56-D8ED-D34C-B5E5-9A14F6FF4A4E}"/>
              </a:ext>
            </a:extLst>
          </p:cNvPr>
          <p:cNvSpPr>
            <a:spLocks noGrp="1"/>
          </p:cNvSpPr>
          <p:nvPr>
            <p:ph type="sldNum" sz="quarter" idx="12"/>
          </p:nvPr>
        </p:nvSpPr>
        <p:spPr/>
        <p:txBody>
          <a:bodyPr/>
          <a:lstStyle/>
          <a:p>
            <a:fld id="{22582E26-E46B-42CA-A819-3789090F731F}" type="slidenum">
              <a:rPr lang="en-US" smtClean="0"/>
              <a:t>‹#›</a:t>
            </a:fld>
            <a:endParaRPr lang="en-US"/>
          </a:p>
        </p:txBody>
      </p:sp>
    </p:spTree>
    <p:extLst>
      <p:ext uri="{BB962C8B-B14F-4D97-AF65-F5344CB8AC3E}">
        <p14:creationId xmlns:p14="http://schemas.microsoft.com/office/powerpoint/2010/main" val="267870656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9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C4E133-8D16-1548-98A3-D0CF529930D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91B34EA-1B75-4E46-96E4-64D6AF6196E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804D591-CA63-8040-8414-FD7BA967C733}"/>
              </a:ext>
            </a:extLst>
          </p:cNvPr>
          <p:cNvSpPr>
            <a:spLocks noGrp="1"/>
          </p:cNvSpPr>
          <p:nvPr>
            <p:ph type="dt" sz="half" idx="10"/>
          </p:nvPr>
        </p:nvSpPr>
        <p:spPr/>
        <p:txBody>
          <a:bodyPr/>
          <a:lstStyle/>
          <a:p>
            <a:fld id="{B70869A9-BF82-43E7-8B32-FECCEA7D7729}" type="datetimeFigureOut">
              <a:rPr lang="en-US" smtClean="0"/>
              <a:t>7/10/24</a:t>
            </a:fld>
            <a:endParaRPr lang="en-US"/>
          </a:p>
        </p:txBody>
      </p:sp>
      <p:sp>
        <p:nvSpPr>
          <p:cNvPr id="5" name="Footer Placeholder 4">
            <a:extLst>
              <a:ext uri="{FF2B5EF4-FFF2-40B4-BE49-F238E27FC236}">
                <a16:creationId xmlns:a16="http://schemas.microsoft.com/office/drawing/2014/main" id="{792F111E-96DC-2344-890A-54386B6E144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AC4977E-6080-E644-A184-AC4F8DB46506}"/>
              </a:ext>
            </a:extLst>
          </p:cNvPr>
          <p:cNvSpPr>
            <a:spLocks noGrp="1"/>
          </p:cNvSpPr>
          <p:nvPr>
            <p:ph type="sldNum" sz="quarter" idx="12"/>
          </p:nvPr>
        </p:nvSpPr>
        <p:spPr/>
        <p:txBody>
          <a:bodyPr/>
          <a:lstStyle/>
          <a:p>
            <a:fld id="{22582E26-E46B-42CA-A819-3789090F731F}" type="slidenum">
              <a:rPr lang="en-US" smtClean="0"/>
              <a:t>‹#›</a:t>
            </a:fld>
            <a:endParaRPr lang="en-US"/>
          </a:p>
        </p:txBody>
      </p:sp>
    </p:spTree>
    <p:extLst>
      <p:ext uri="{BB962C8B-B14F-4D97-AF65-F5344CB8AC3E}">
        <p14:creationId xmlns:p14="http://schemas.microsoft.com/office/powerpoint/2010/main" val="148013620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20.xml"/><Relationship Id="rId13" Type="http://schemas.openxmlformats.org/officeDocument/2006/relationships/slideLayout" Target="../slideLayouts/slideLayout125.xml"/><Relationship Id="rId3" Type="http://schemas.openxmlformats.org/officeDocument/2006/relationships/slideLayout" Target="../slideLayouts/slideLayout115.xml"/><Relationship Id="rId7" Type="http://schemas.openxmlformats.org/officeDocument/2006/relationships/slideLayout" Target="../slideLayouts/slideLayout119.xml"/><Relationship Id="rId12" Type="http://schemas.openxmlformats.org/officeDocument/2006/relationships/slideLayout" Target="../slideLayouts/slideLayout124.xml"/><Relationship Id="rId2" Type="http://schemas.openxmlformats.org/officeDocument/2006/relationships/slideLayout" Target="../slideLayouts/slideLayout114.xml"/><Relationship Id="rId16" Type="http://schemas.openxmlformats.org/officeDocument/2006/relationships/image" Target="../media/image1.png"/><Relationship Id="rId1" Type="http://schemas.openxmlformats.org/officeDocument/2006/relationships/slideLayout" Target="../slideLayouts/slideLayout113.xml"/><Relationship Id="rId6" Type="http://schemas.openxmlformats.org/officeDocument/2006/relationships/slideLayout" Target="../slideLayouts/slideLayout118.xml"/><Relationship Id="rId11" Type="http://schemas.openxmlformats.org/officeDocument/2006/relationships/slideLayout" Target="../slideLayouts/slideLayout123.xml"/><Relationship Id="rId5" Type="http://schemas.openxmlformats.org/officeDocument/2006/relationships/slideLayout" Target="../slideLayouts/slideLayout117.xml"/><Relationship Id="rId15" Type="http://schemas.openxmlformats.org/officeDocument/2006/relationships/theme" Target="../theme/theme10.xml"/><Relationship Id="rId10" Type="http://schemas.openxmlformats.org/officeDocument/2006/relationships/slideLayout" Target="../slideLayouts/slideLayout122.xml"/><Relationship Id="rId4" Type="http://schemas.openxmlformats.org/officeDocument/2006/relationships/slideLayout" Target="../slideLayouts/slideLayout116.xml"/><Relationship Id="rId9" Type="http://schemas.openxmlformats.org/officeDocument/2006/relationships/slideLayout" Target="../slideLayouts/slideLayout121.xml"/><Relationship Id="rId14" Type="http://schemas.openxmlformats.org/officeDocument/2006/relationships/slideLayout" Target="../slideLayouts/slideLayout126.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34.xml"/><Relationship Id="rId3" Type="http://schemas.openxmlformats.org/officeDocument/2006/relationships/slideLayout" Target="../slideLayouts/slideLayout129.xml"/><Relationship Id="rId7" Type="http://schemas.openxmlformats.org/officeDocument/2006/relationships/slideLayout" Target="../slideLayouts/slideLayout133.xml"/><Relationship Id="rId12" Type="http://schemas.openxmlformats.org/officeDocument/2006/relationships/image" Target="../media/image1.png"/><Relationship Id="rId2" Type="http://schemas.openxmlformats.org/officeDocument/2006/relationships/slideLayout" Target="../slideLayouts/slideLayout128.xml"/><Relationship Id="rId1" Type="http://schemas.openxmlformats.org/officeDocument/2006/relationships/slideLayout" Target="../slideLayouts/slideLayout127.xml"/><Relationship Id="rId6" Type="http://schemas.openxmlformats.org/officeDocument/2006/relationships/slideLayout" Target="../slideLayouts/slideLayout132.xml"/><Relationship Id="rId11" Type="http://schemas.openxmlformats.org/officeDocument/2006/relationships/theme" Target="../theme/theme11.xml"/><Relationship Id="rId5" Type="http://schemas.openxmlformats.org/officeDocument/2006/relationships/slideLayout" Target="../slideLayouts/slideLayout131.xml"/><Relationship Id="rId10" Type="http://schemas.openxmlformats.org/officeDocument/2006/relationships/slideLayout" Target="../slideLayouts/slideLayout136.xml"/><Relationship Id="rId4" Type="http://schemas.openxmlformats.org/officeDocument/2006/relationships/slideLayout" Target="../slideLayouts/slideLayout130.xml"/><Relationship Id="rId9" Type="http://schemas.openxmlformats.org/officeDocument/2006/relationships/slideLayout" Target="../slideLayouts/slideLayout135.xml"/></Relationships>
</file>

<file path=ppt/slideMasters/_rels/slideMaster12.xml.rels><?xml version="1.0" encoding="UTF-8" standalone="yes"?>
<Relationships xmlns="http://schemas.openxmlformats.org/package/2006/relationships"><Relationship Id="rId3" Type="http://schemas.openxmlformats.org/officeDocument/2006/relationships/slideLayout" Target="../slideLayouts/slideLayout139.xml"/><Relationship Id="rId2" Type="http://schemas.openxmlformats.org/officeDocument/2006/relationships/slideLayout" Target="../slideLayouts/slideLayout138.xml"/><Relationship Id="rId1" Type="http://schemas.openxmlformats.org/officeDocument/2006/relationships/slideLayout" Target="../slideLayouts/slideLayout137.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theme" Target="../theme/theme12.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47.xml"/><Relationship Id="rId13" Type="http://schemas.openxmlformats.org/officeDocument/2006/relationships/slideLayout" Target="../slideLayouts/slideLayout152.xml"/><Relationship Id="rId3" Type="http://schemas.openxmlformats.org/officeDocument/2006/relationships/slideLayout" Target="../slideLayouts/slideLayout142.xml"/><Relationship Id="rId7" Type="http://schemas.openxmlformats.org/officeDocument/2006/relationships/slideLayout" Target="../slideLayouts/slideLayout146.xml"/><Relationship Id="rId12" Type="http://schemas.openxmlformats.org/officeDocument/2006/relationships/slideLayout" Target="../slideLayouts/slideLayout151.xml"/><Relationship Id="rId2" Type="http://schemas.openxmlformats.org/officeDocument/2006/relationships/slideLayout" Target="../slideLayouts/slideLayout141.xml"/><Relationship Id="rId1" Type="http://schemas.openxmlformats.org/officeDocument/2006/relationships/slideLayout" Target="../slideLayouts/slideLayout140.xml"/><Relationship Id="rId6" Type="http://schemas.openxmlformats.org/officeDocument/2006/relationships/slideLayout" Target="../slideLayouts/slideLayout145.xml"/><Relationship Id="rId11" Type="http://schemas.openxmlformats.org/officeDocument/2006/relationships/slideLayout" Target="../slideLayouts/slideLayout150.xml"/><Relationship Id="rId5" Type="http://schemas.openxmlformats.org/officeDocument/2006/relationships/slideLayout" Target="../slideLayouts/slideLayout144.xml"/><Relationship Id="rId10" Type="http://schemas.openxmlformats.org/officeDocument/2006/relationships/slideLayout" Target="../slideLayouts/slideLayout149.xml"/><Relationship Id="rId4" Type="http://schemas.openxmlformats.org/officeDocument/2006/relationships/slideLayout" Target="../slideLayouts/slideLayout143.xml"/><Relationship Id="rId9" Type="http://schemas.openxmlformats.org/officeDocument/2006/relationships/slideLayout" Target="../slideLayouts/slideLayout148.xml"/><Relationship Id="rId14" Type="http://schemas.openxmlformats.org/officeDocument/2006/relationships/theme" Target="../theme/theme13.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60.xml"/><Relationship Id="rId13" Type="http://schemas.openxmlformats.org/officeDocument/2006/relationships/image" Target="../media/image55.jpeg"/><Relationship Id="rId3" Type="http://schemas.openxmlformats.org/officeDocument/2006/relationships/slideLayout" Target="../slideLayouts/slideLayout155.xml"/><Relationship Id="rId7" Type="http://schemas.openxmlformats.org/officeDocument/2006/relationships/slideLayout" Target="../slideLayouts/slideLayout159.xml"/><Relationship Id="rId12" Type="http://schemas.openxmlformats.org/officeDocument/2006/relationships/image" Target="../media/image54.svg"/><Relationship Id="rId2" Type="http://schemas.openxmlformats.org/officeDocument/2006/relationships/slideLayout" Target="../slideLayouts/slideLayout154.xml"/><Relationship Id="rId1" Type="http://schemas.openxmlformats.org/officeDocument/2006/relationships/slideLayout" Target="../slideLayouts/slideLayout153.xml"/><Relationship Id="rId6" Type="http://schemas.openxmlformats.org/officeDocument/2006/relationships/slideLayout" Target="../slideLayouts/slideLayout158.xml"/><Relationship Id="rId11" Type="http://schemas.openxmlformats.org/officeDocument/2006/relationships/image" Target="../media/image53.png"/><Relationship Id="rId5" Type="http://schemas.openxmlformats.org/officeDocument/2006/relationships/slideLayout" Target="../slideLayouts/slideLayout157.xml"/><Relationship Id="rId10" Type="http://schemas.openxmlformats.org/officeDocument/2006/relationships/tags" Target="../tags/tag1.xml"/><Relationship Id="rId4" Type="http://schemas.openxmlformats.org/officeDocument/2006/relationships/slideLayout" Target="../slideLayouts/slideLayout156.xml"/><Relationship Id="rId9" Type="http://schemas.openxmlformats.org/officeDocument/2006/relationships/theme" Target="../theme/theme14.xml"/></Relationships>
</file>

<file path=ppt/slideMasters/_rels/slideMaster15.xml.rels><?xml version="1.0" encoding="UTF-8" standalone="yes"?>
<Relationships xmlns="http://schemas.openxmlformats.org/package/2006/relationships"><Relationship Id="rId8" Type="http://schemas.openxmlformats.org/officeDocument/2006/relationships/theme" Target="../theme/theme15.xml"/><Relationship Id="rId3" Type="http://schemas.openxmlformats.org/officeDocument/2006/relationships/slideLayout" Target="../slideLayouts/slideLayout163.xml"/><Relationship Id="rId7" Type="http://schemas.openxmlformats.org/officeDocument/2006/relationships/slideLayout" Target="../slideLayouts/slideLayout167.xml"/><Relationship Id="rId2" Type="http://schemas.openxmlformats.org/officeDocument/2006/relationships/slideLayout" Target="../slideLayouts/slideLayout162.xml"/><Relationship Id="rId1" Type="http://schemas.openxmlformats.org/officeDocument/2006/relationships/slideLayout" Target="../slideLayouts/slideLayout161.xml"/><Relationship Id="rId6" Type="http://schemas.openxmlformats.org/officeDocument/2006/relationships/slideLayout" Target="../slideLayouts/slideLayout166.xml"/><Relationship Id="rId5" Type="http://schemas.openxmlformats.org/officeDocument/2006/relationships/slideLayout" Target="../slideLayouts/slideLayout165.xml"/><Relationship Id="rId10" Type="http://schemas.openxmlformats.org/officeDocument/2006/relationships/image" Target="../media/image61.png"/><Relationship Id="rId4" Type="http://schemas.openxmlformats.org/officeDocument/2006/relationships/slideLayout" Target="../slideLayouts/slideLayout164.xml"/><Relationship Id="rId9" Type="http://schemas.openxmlformats.org/officeDocument/2006/relationships/image" Target="../media/image60.emf"/></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75.xml"/><Relationship Id="rId3" Type="http://schemas.openxmlformats.org/officeDocument/2006/relationships/slideLayout" Target="../slideLayouts/slideLayout170.xml"/><Relationship Id="rId7" Type="http://schemas.openxmlformats.org/officeDocument/2006/relationships/slideLayout" Target="../slideLayouts/slideLayout174.xml"/><Relationship Id="rId12" Type="http://schemas.openxmlformats.org/officeDocument/2006/relationships/theme" Target="../theme/theme16.xml"/><Relationship Id="rId2" Type="http://schemas.openxmlformats.org/officeDocument/2006/relationships/slideLayout" Target="../slideLayouts/slideLayout169.xml"/><Relationship Id="rId1" Type="http://schemas.openxmlformats.org/officeDocument/2006/relationships/slideLayout" Target="../slideLayouts/slideLayout168.xml"/><Relationship Id="rId6" Type="http://schemas.openxmlformats.org/officeDocument/2006/relationships/slideLayout" Target="../slideLayouts/slideLayout173.xml"/><Relationship Id="rId11" Type="http://schemas.openxmlformats.org/officeDocument/2006/relationships/slideLayout" Target="../slideLayouts/slideLayout178.xml"/><Relationship Id="rId5" Type="http://schemas.openxmlformats.org/officeDocument/2006/relationships/slideLayout" Target="../slideLayouts/slideLayout172.xml"/><Relationship Id="rId10" Type="http://schemas.openxmlformats.org/officeDocument/2006/relationships/slideLayout" Target="../slideLayouts/slideLayout177.xml"/><Relationship Id="rId4" Type="http://schemas.openxmlformats.org/officeDocument/2006/relationships/slideLayout" Target="../slideLayouts/slideLayout171.xml"/><Relationship Id="rId9" Type="http://schemas.openxmlformats.org/officeDocument/2006/relationships/slideLayout" Target="../slideLayouts/slideLayout176.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186.xml"/><Relationship Id="rId3" Type="http://schemas.openxmlformats.org/officeDocument/2006/relationships/slideLayout" Target="../slideLayouts/slideLayout181.xml"/><Relationship Id="rId7" Type="http://schemas.openxmlformats.org/officeDocument/2006/relationships/slideLayout" Target="../slideLayouts/slideLayout185.xml"/><Relationship Id="rId12" Type="http://schemas.openxmlformats.org/officeDocument/2006/relationships/theme" Target="../theme/theme17.xml"/><Relationship Id="rId2" Type="http://schemas.openxmlformats.org/officeDocument/2006/relationships/slideLayout" Target="../slideLayouts/slideLayout180.xml"/><Relationship Id="rId1" Type="http://schemas.openxmlformats.org/officeDocument/2006/relationships/slideLayout" Target="../slideLayouts/slideLayout179.xml"/><Relationship Id="rId6" Type="http://schemas.openxmlformats.org/officeDocument/2006/relationships/slideLayout" Target="../slideLayouts/slideLayout184.xml"/><Relationship Id="rId11" Type="http://schemas.openxmlformats.org/officeDocument/2006/relationships/slideLayout" Target="../slideLayouts/slideLayout189.xml"/><Relationship Id="rId5" Type="http://schemas.openxmlformats.org/officeDocument/2006/relationships/slideLayout" Target="../slideLayouts/slideLayout183.xml"/><Relationship Id="rId10" Type="http://schemas.openxmlformats.org/officeDocument/2006/relationships/slideLayout" Target="../slideLayouts/slideLayout188.xml"/><Relationship Id="rId4" Type="http://schemas.openxmlformats.org/officeDocument/2006/relationships/slideLayout" Target="../slideLayouts/slideLayout182.xml"/><Relationship Id="rId9" Type="http://schemas.openxmlformats.org/officeDocument/2006/relationships/slideLayout" Target="../slideLayouts/slideLayout187.xml"/></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197.xml"/><Relationship Id="rId13" Type="http://schemas.openxmlformats.org/officeDocument/2006/relationships/slideLayout" Target="../slideLayouts/slideLayout202.xml"/><Relationship Id="rId18" Type="http://schemas.openxmlformats.org/officeDocument/2006/relationships/theme" Target="../theme/theme18.xml"/><Relationship Id="rId3" Type="http://schemas.openxmlformats.org/officeDocument/2006/relationships/slideLayout" Target="../slideLayouts/slideLayout192.xml"/><Relationship Id="rId7" Type="http://schemas.openxmlformats.org/officeDocument/2006/relationships/slideLayout" Target="../slideLayouts/slideLayout196.xml"/><Relationship Id="rId12" Type="http://schemas.openxmlformats.org/officeDocument/2006/relationships/slideLayout" Target="../slideLayouts/slideLayout201.xml"/><Relationship Id="rId17" Type="http://schemas.openxmlformats.org/officeDocument/2006/relationships/slideLayout" Target="../slideLayouts/slideLayout206.xml"/><Relationship Id="rId2" Type="http://schemas.openxmlformats.org/officeDocument/2006/relationships/slideLayout" Target="../slideLayouts/slideLayout191.xml"/><Relationship Id="rId16" Type="http://schemas.openxmlformats.org/officeDocument/2006/relationships/slideLayout" Target="../slideLayouts/slideLayout205.xml"/><Relationship Id="rId1" Type="http://schemas.openxmlformats.org/officeDocument/2006/relationships/slideLayout" Target="../slideLayouts/slideLayout190.xml"/><Relationship Id="rId6" Type="http://schemas.openxmlformats.org/officeDocument/2006/relationships/slideLayout" Target="../slideLayouts/slideLayout195.xml"/><Relationship Id="rId11" Type="http://schemas.openxmlformats.org/officeDocument/2006/relationships/slideLayout" Target="../slideLayouts/slideLayout200.xml"/><Relationship Id="rId5" Type="http://schemas.openxmlformats.org/officeDocument/2006/relationships/slideLayout" Target="../slideLayouts/slideLayout194.xml"/><Relationship Id="rId15" Type="http://schemas.openxmlformats.org/officeDocument/2006/relationships/slideLayout" Target="../slideLayouts/slideLayout204.xml"/><Relationship Id="rId10" Type="http://schemas.openxmlformats.org/officeDocument/2006/relationships/slideLayout" Target="../slideLayouts/slideLayout199.xml"/><Relationship Id="rId19" Type="http://schemas.openxmlformats.org/officeDocument/2006/relationships/image" Target="../media/image62.png"/><Relationship Id="rId4" Type="http://schemas.openxmlformats.org/officeDocument/2006/relationships/slideLayout" Target="../slideLayouts/slideLayout193.xml"/><Relationship Id="rId9" Type="http://schemas.openxmlformats.org/officeDocument/2006/relationships/slideLayout" Target="../slideLayouts/slideLayout198.xml"/><Relationship Id="rId14" Type="http://schemas.openxmlformats.org/officeDocument/2006/relationships/slideLayout" Target="../slideLayouts/slideLayout203.xml"/></Relationships>
</file>

<file path=ppt/slideMasters/_rels/slideMaster19.xml.rels><?xml version="1.0" encoding="UTF-8" standalone="yes"?>
<Relationships xmlns="http://schemas.openxmlformats.org/package/2006/relationships"><Relationship Id="rId8" Type="http://schemas.openxmlformats.org/officeDocument/2006/relationships/slideLayout" Target="../slideLayouts/slideLayout214.xml"/><Relationship Id="rId13" Type="http://schemas.openxmlformats.org/officeDocument/2006/relationships/slideLayout" Target="../slideLayouts/slideLayout219.xml"/><Relationship Id="rId18" Type="http://schemas.openxmlformats.org/officeDocument/2006/relationships/slideLayout" Target="../slideLayouts/slideLayout224.xml"/><Relationship Id="rId3" Type="http://schemas.openxmlformats.org/officeDocument/2006/relationships/slideLayout" Target="../slideLayouts/slideLayout209.xml"/><Relationship Id="rId21" Type="http://schemas.openxmlformats.org/officeDocument/2006/relationships/image" Target="../media/image63.jpg"/><Relationship Id="rId7" Type="http://schemas.openxmlformats.org/officeDocument/2006/relationships/slideLayout" Target="../slideLayouts/slideLayout213.xml"/><Relationship Id="rId12" Type="http://schemas.openxmlformats.org/officeDocument/2006/relationships/slideLayout" Target="../slideLayouts/slideLayout218.xml"/><Relationship Id="rId17" Type="http://schemas.openxmlformats.org/officeDocument/2006/relationships/slideLayout" Target="../slideLayouts/slideLayout223.xml"/><Relationship Id="rId2" Type="http://schemas.openxmlformats.org/officeDocument/2006/relationships/slideLayout" Target="../slideLayouts/slideLayout208.xml"/><Relationship Id="rId16" Type="http://schemas.openxmlformats.org/officeDocument/2006/relationships/slideLayout" Target="../slideLayouts/slideLayout222.xml"/><Relationship Id="rId20" Type="http://schemas.openxmlformats.org/officeDocument/2006/relationships/theme" Target="../theme/theme19.xml"/><Relationship Id="rId1" Type="http://schemas.openxmlformats.org/officeDocument/2006/relationships/slideLayout" Target="../slideLayouts/slideLayout207.xml"/><Relationship Id="rId6" Type="http://schemas.openxmlformats.org/officeDocument/2006/relationships/slideLayout" Target="../slideLayouts/slideLayout212.xml"/><Relationship Id="rId11" Type="http://schemas.openxmlformats.org/officeDocument/2006/relationships/slideLayout" Target="../slideLayouts/slideLayout217.xml"/><Relationship Id="rId5" Type="http://schemas.openxmlformats.org/officeDocument/2006/relationships/slideLayout" Target="../slideLayouts/slideLayout211.xml"/><Relationship Id="rId15" Type="http://schemas.openxmlformats.org/officeDocument/2006/relationships/slideLayout" Target="../slideLayouts/slideLayout221.xml"/><Relationship Id="rId10" Type="http://schemas.openxmlformats.org/officeDocument/2006/relationships/slideLayout" Target="../slideLayouts/slideLayout216.xml"/><Relationship Id="rId19" Type="http://schemas.openxmlformats.org/officeDocument/2006/relationships/slideLayout" Target="../slideLayouts/slideLayout225.xml"/><Relationship Id="rId4" Type="http://schemas.openxmlformats.org/officeDocument/2006/relationships/slideLayout" Target="../slideLayouts/slideLayout210.xml"/><Relationship Id="rId9" Type="http://schemas.openxmlformats.org/officeDocument/2006/relationships/slideLayout" Target="../slideLayouts/slideLayout215.xml"/><Relationship Id="rId14" Type="http://schemas.openxmlformats.org/officeDocument/2006/relationships/slideLayout" Target="../slideLayouts/slideLayout220.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image" Target="../media/image1.png"/><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theme" Target="../theme/theme4.xml"/><Relationship Id="rId3" Type="http://schemas.openxmlformats.org/officeDocument/2006/relationships/slideLayout" Target="../slideLayouts/slideLayout38.xml"/><Relationship Id="rId7" Type="http://schemas.openxmlformats.org/officeDocument/2006/relationships/slideLayout" Target="../slideLayouts/slideLayout42.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5" Type="http://schemas.openxmlformats.org/officeDocument/2006/relationships/slideLayout" Target="../slideLayouts/slideLayout40.xml"/><Relationship Id="rId4" Type="http://schemas.openxmlformats.org/officeDocument/2006/relationships/slideLayout" Target="../slideLayouts/slideLayout39.xml"/><Relationship Id="rId9" Type="http://schemas.openxmlformats.org/officeDocument/2006/relationships/image" Target="../media/image9.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0.xml"/><Relationship Id="rId3" Type="http://schemas.openxmlformats.org/officeDocument/2006/relationships/slideLayout" Target="../slideLayouts/slideLayout45.xml"/><Relationship Id="rId7" Type="http://schemas.openxmlformats.org/officeDocument/2006/relationships/slideLayout" Target="../slideLayouts/slideLayout49.xml"/><Relationship Id="rId2" Type="http://schemas.openxmlformats.org/officeDocument/2006/relationships/slideLayout" Target="../slideLayouts/slideLayout44.xml"/><Relationship Id="rId1" Type="http://schemas.openxmlformats.org/officeDocument/2006/relationships/slideLayout" Target="../slideLayouts/slideLayout43.xml"/><Relationship Id="rId6" Type="http://schemas.openxmlformats.org/officeDocument/2006/relationships/slideLayout" Target="../slideLayouts/slideLayout48.xml"/><Relationship Id="rId11" Type="http://schemas.openxmlformats.org/officeDocument/2006/relationships/image" Target="../media/image18.png"/><Relationship Id="rId5" Type="http://schemas.openxmlformats.org/officeDocument/2006/relationships/slideLayout" Target="../slideLayouts/slideLayout47.xml"/><Relationship Id="rId10" Type="http://schemas.openxmlformats.org/officeDocument/2006/relationships/theme" Target="../theme/theme5.xml"/><Relationship Id="rId4" Type="http://schemas.openxmlformats.org/officeDocument/2006/relationships/slideLayout" Target="../slideLayouts/slideLayout46.xml"/><Relationship Id="rId9" Type="http://schemas.openxmlformats.org/officeDocument/2006/relationships/slideLayout" Target="../slideLayouts/slideLayout51.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59.xml"/><Relationship Id="rId13" Type="http://schemas.openxmlformats.org/officeDocument/2006/relationships/slideLayout" Target="../slideLayouts/slideLayout64.xml"/><Relationship Id="rId18" Type="http://schemas.openxmlformats.org/officeDocument/2006/relationships/slideLayout" Target="../slideLayouts/slideLayout69.xml"/><Relationship Id="rId26" Type="http://schemas.openxmlformats.org/officeDocument/2006/relationships/slideLayout" Target="../slideLayouts/slideLayout77.xml"/><Relationship Id="rId3" Type="http://schemas.openxmlformats.org/officeDocument/2006/relationships/slideLayout" Target="../slideLayouts/slideLayout54.xml"/><Relationship Id="rId21" Type="http://schemas.openxmlformats.org/officeDocument/2006/relationships/slideLayout" Target="../slideLayouts/slideLayout72.xml"/><Relationship Id="rId7" Type="http://schemas.openxmlformats.org/officeDocument/2006/relationships/slideLayout" Target="../slideLayouts/slideLayout58.xml"/><Relationship Id="rId12" Type="http://schemas.openxmlformats.org/officeDocument/2006/relationships/slideLayout" Target="../slideLayouts/slideLayout63.xml"/><Relationship Id="rId17" Type="http://schemas.openxmlformats.org/officeDocument/2006/relationships/slideLayout" Target="../slideLayouts/slideLayout68.xml"/><Relationship Id="rId25" Type="http://schemas.openxmlformats.org/officeDocument/2006/relationships/slideLayout" Target="../slideLayouts/slideLayout76.xml"/><Relationship Id="rId2" Type="http://schemas.openxmlformats.org/officeDocument/2006/relationships/slideLayout" Target="../slideLayouts/slideLayout53.xml"/><Relationship Id="rId16" Type="http://schemas.openxmlformats.org/officeDocument/2006/relationships/slideLayout" Target="../slideLayouts/slideLayout67.xml"/><Relationship Id="rId20" Type="http://schemas.openxmlformats.org/officeDocument/2006/relationships/slideLayout" Target="../slideLayouts/slideLayout71.xml"/><Relationship Id="rId29" Type="http://schemas.openxmlformats.org/officeDocument/2006/relationships/slideLayout" Target="../slideLayouts/slideLayout80.xml"/><Relationship Id="rId1" Type="http://schemas.openxmlformats.org/officeDocument/2006/relationships/slideLayout" Target="../slideLayouts/slideLayout52.xml"/><Relationship Id="rId6" Type="http://schemas.openxmlformats.org/officeDocument/2006/relationships/slideLayout" Target="../slideLayouts/slideLayout57.xml"/><Relationship Id="rId11" Type="http://schemas.openxmlformats.org/officeDocument/2006/relationships/slideLayout" Target="../slideLayouts/slideLayout62.xml"/><Relationship Id="rId24" Type="http://schemas.openxmlformats.org/officeDocument/2006/relationships/slideLayout" Target="../slideLayouts/slideLayout75.xml"/><Relationship Id="rId32" Type="http://schemas.openxmlformats.org/officeDocument/2006/relationships/image" Target="../media/image24.png"/><Relationship Id="rId5" Type="http://schemas.openxmlformats.org/officeDocument/2006/relationships/slideLayout" Target="../slideLayouts/slideLayout56.xml"/><Relationship Id="rId15" Type="http://schemas.openxmlformats.org/officeDocument/2006/relationships/slideLayout" Target="../slideLayouts/slideLayout66.xml"/><Relationship Id="rId23" Type="http://schemas.openxmlformats.org/officeDocument/2006/relationships/slideLayout" Target="../slideLayouts/slideLayout74.xml"/><Relationship Id="rId28" Type="http://schemas.openxmlformats.org/officeDocument/2006/relationships/slideLayout" Target="../slideLayouts/slideLayout79.xml"/><Relationship Id="rId10" Type="http://schemas.openxmlformats.org/officeDocument/2006/relationships/slideLayout" Target="../slideLayouts/slideLayout61.xml"/><Relationship Id="rId19" Type="http://schemas.openxmlformats.org/officeDocument/2006/relationships/slideLayout" Target="../slideLayouts/slideLayout70.xml"/><Relationship Id="rId31" Type="http://schemas.openxmlformats.org/officeDocument/2006/relationships/theme" Target="../theme/theme6.xml"/><Relationship Id="rId4" Type="http://schemas.openxmlformats.org/officeDocument/2006/relationships/slideLayout" Target="../slideLayouts/slideLayout55.xml"/><Relationship Id="rId9" Type="http://schemas.openxmlformats.org/officeDocument/2006/relationships/slideLayout" Target="../slideLayouts/slideLayout60.xml"/><Relationship Id="rId14" Type="http://schemas.openxmlformats.org/officeDocument/2006/relationships/slideLayout" Target="../slideLayouts/slideLayout65.xml"/><Relationship Id="rId22" Type="http://schemas.openxmlformats.org/officeDocument/2006/relationships/slideLayout" Target="../slideLayouts/slideLayout73.xml"/><Relationship Id="rId27" Type="http://schemas.openxmlformats.org/officeDocument/2006/relationships/slideLayout" Target="../slideLayouts/slideLayout78.xml"/><Relationship Id="rId30" Type="http://schemas.openxmlformats.org/officeDocument/2006/relationships/slideLayout" Target="../slideLayouts/slideLayout81.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9.xml"/><Relationship Id="rId3" Type="http://schemas.openxmlformats.org/officeDocument/2006/relationships/slideLayout" Target="../slideLayouts/slideLayout84.xml"/><Relationship Id="rId7" Type="http://schemas.openxmlformats.org/officeDocument/2006/relationships/slideLayout" Target="../slideLayouts/slideLayout88.xml"/><Relationship Id="rId2" Type="http://schemas.openxmlformats.org/officeDocument/2006/relationships/slideLayout" Target="../slideLayouts/slideLayout83.xml"/><Relationship Id="rId1" Type="http://schemas.openxmlformats.org/officeDocument/2006/relationships/slideLayout" Target="../slideLayouts/slideLayout82.xml"/><Relationship Id="rId6" Type="http://schemas.openxmlformats.org/officeDocument/2006/relationships/slideLayout" Target="../slideLayouts/slideLayout87.xml"/><Relationship Id="rId5" Type="http://schemas.openxmlformats.org/officeDocument/2006/relationships/slideLayout" Target="../slideLayouts/slideLayout86.xml"/><Relationship Id="rId10" Type="http://schemas.openxmlformats.org/officeDocument/2006/relationships/image" Target="../media/image9.png"/><Relationship Id="rId4" Type="http://schemas.openxmlformats.org/officeDocument/2006/relationships/slideLayout" Target="../slideLayouts/slideLayout85.xml"/><Relationship Id="rId9"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7.xml"/><Relationship Id="rId13" Type="http://schemas.openxmlformats.org/officeDocument/2006/relationships/slideLayout" Target="../slideLayouts/slideLayout102.xml"/><Relationship Id="rId18" Type="http://schemas.openxmlformats.org/officeDocument/2006/relationships/theme" Target="../theme/theme8.xml"/><Relationship Id="rId3" Type="http://schemas.openxmlformats.org/officeDocument/2006/relationships/slideLayout" Target="../slideLayouts/slideLayout92.xml"/><Relationship Id="rId21" Type="http://schemas.openxmlformats.org/officeDocument/2006/relationships/image" Target="../media/image40.png"/><Relationship Id="rId7" Type="http://schemas.openxmlformats.org/officeDocument/2006/relationships/slideLayout" Target="../slideLayouts/slideLayout96.xml"/><Relationship Id="rId12" Type="http://schemas.openxmlformats.org/officeDocument/2006/relationships/slideLayout" Target="../slideLayouts/slideLayout101.xml"/><Relationship Id="rId17" Type="http://schemas.openxmlformats.org/officeDocument/2006/relationships/slideLayout" Target="../slideLayouts/slideLayout106.xml"/><Relationship Id="rId2" Type="http://schemas.openxmlformats.org/officeDocument/2006/relationships/slideLayout" Target="../slideLayouts/slideLayout91.xml"/><Relationship Id="rId16" Type="http://schemas.openxmlformats.org/officeDocument/2006/relationships/slideLayout" Target="../slideLayouts/slideLayout105.xml"/><Relationship Id="rId20" Type="http://schemas.openxmlformats.org/officeDocument/2006/relationships/image" Target="../media/image39.png"/><Relationship Id="rId1" Type="http://schemas.openxmlformats.org/officeDocument/2006/relationships/slideLayout" Target="../slideLayouts/slideLayout90.xml"/><Relationship Id="rId6" Type="http://schemas.openxmlformats.org/officeDocument/2006/relationships/slideLayout" Target="../slideLayouts/slideLayout95.xml"/><Relationship Id="rId11" Type="http://schemas.openxmlformats.org/officeDocument/2006/relationships/slideLayout" Target="../slideLayouts/slideLayout100.xml"/><Relationship Id="rId5" Type="http://schemas.openxmlformats.org/officeDocument/2006/relationships/slideLayout" Target="../slideLayouts/slideLayout94.xml"/><Relationship Id="rId15" Type="http://schemas.openxmlformats.org/officeDocument/2006/relationships/slideLayout" Target="../slideLayouts/slideLayout104.xml"/><Relationship Id="rId10" Type="http://schemas.openxmlformats.org/officeDocument/2006/relationships/slideLayout" Target="../slideLayouts/slideLayout99.xml"/><Relationship Id="rId19" Type="http://schemas.openxmlformats.org/officeDocument/2006/relationships/image" Target="../media/image38.png"/><Relationship Id="rId4" Type="http://schemas.openxmlformats.org/officeDocument/2006/relationships/slideLayout" Target="../slideLayouts/slideLayout93.xml"/><Relationship Id="rId9" Type="http://schemas.openxmlformats.org/officeDocument/2006/relationships/slideLayout" Target="../slideLayouts/slideLayout98.xml"/><Relationship Id="rId14" Type="http://schemas.openxmlformats.org/officeDocument/2006/relationships/slideLayout" Target="../slideLayouts/slideLayout103.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109.xml"/><Relationship Id="rId7" Type="http://schemas.openxmlformats.org/officeDocument/2006/relationships/theme" Target="../theme/theme9.xml"/><Relationship Id="rId2" Type="http://schemas.openxmlformats.org/officeDocument/2006/relationships/slideLayout" Target="../slideLayouts/slideLayout108.xml"/><Relationship Id="rId1" Type="http://schemas.openxmlformats.org/officeDocument/2006/relationships/slideLayout" Target="../slideLayouts/slideLayout107.xml"/><Relationship Id="rId6" Type="http://schemas.openxmlformats.org/officeDocument/2006/relationships/slideLayout" Target="../slideLayouts/slideLayout112.xml"/><Relationship Id="rId5" Type="http://schemas.openxmlformats.org/officeDocument/2006/relationships/slideLayout" Target="../slideLayouts/slideLayout111.xml"/><Relationship Id="rId4" Type="http://schemas.openxmlformats.org/officeDocument/2006/relationships/slideLayout" Target="../slideLayouts/slideLayout1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C9AA15-9151-4B77-3A41-7BC585C06F0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E0D428B-8110-747A-5DA8-79BF41CF94F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8318E4A-B441-16C7-BB4F-3BCBE0BB45D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BC598F14-1262-794C-92F2-E0B2E763603D}" type="datetimeFigureOut">
              <a:rPr lang="en-US" smtClean="0"/>
              <a:t>7/10/24</a:t>
            </a:fld>
            <a:endParaRPr lang="en-US" dirty="0"/>
          </a:p>
        </p:txBody>
      </p:sp>
      <p:sp>
        <p:nvSpPr>
          <p:cNvPr id="5" name="Footer Placeholder 4">
            <a:extLst>
              <a:ext uri="{FF2B5EF4-FFF2-40B4-BE49-F238E27FC236}">
                <a16:creationId xmlns:a16="http://schemas.microsoft.com/office/drawing/2014/main" id="{9BD71728-8403-7940-DFFA-A480CFD8970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dirty="0"/>
          </a:p>
        </p:txBody>
      </p:sp>
      <p:sp>
        <p:nvSpPr>
          <p:cNvPr id="6" name="Slide Number Placeholder 5">
            <a:extLst>
              <a:ext uri="{FF2B5EF4-FFF2-40B4-BE49-F238E27FC236}">
                <a16:creationId xmlns:a16="http://schemas.microsoft.com/office/drawing/2014/main" id="{DDDFF9FD-8031-F83E-D2BD-E1AE559FF86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DB93B211-7C65-0841-9B58-E4955C00C94C}" type="slidenum">
              <a:rPr lang="en-US" smtClean="0"/>
              <a:t>‹#›</a:t>
            </a:fld>
            <a:endParaRPr lang="en-US" dirty="0"/>
          </a:p>
        </p:txBody>
      </p:sp>
    </p:spTree>
    <p:extLst>
      <p:ext uri="{BB962C8B-B14F-4D97-AF65-F5344CB8AC3E}">
        <p14:creationId xmlns:p14="http://schemas.microsoft.com/office/powerpoint/2010/main" val="4377404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Footer Placeholder 6"/>
          <p:cNvSpPr>
            <a:spLocks noGrp="1"/>
          </p:cNvSpPr>
          <p:nvPr>
            <p:ph type="ftr" sz="quarter" idx="3"/>
          </p:nvPr>
        </p:nvSpPr>
        <p:spPr>
          <a:xfrm>
            <a:off x="304800" y="6356351"/>
            <a:ext cx="9997440" cy="365125"/>
          </a:xfrm>
          <a:prstGeom prst="rect">
            <a:avLst/>
          </a:prstGeom>
        </p:spPr>
        <p:txBody>
          <a:bodyPr vert="horz" lIns="45720" tIns="45720" rIns="91440" bIns="45720" rtlCol="0" anchor="b"/>
          <a:lstStyle>
            <a:lvl1pPr algn="l">
              <a:defRPr sz="1067">
                <a:solidFill>
                  <a:schemeClr val="tx1"/>
                </a:solidFill>
                <a:latin typeface="Arial" panose="020B0604020202020204" pitchFamily="34" charset="0"/>
                <a:cs typeface="Arial" panose="020B0604020202020204" pitchFamily="34" charset="0"/>
              </a:defRPr>
            </a:lvl1pPr>
          </a:lstStyle>
          <a:p>
            <a:endParaRPr lang="en-US" dirty="0">
              <a:solidFill>
                <a:srgbClr val="000000"/>
              </a:solidFill>
            </a:endParaRPr>
          </a:p>
        </p:txBody>
      </p:sp>
      <p:pic>
        <p:nvPicPr>
          <p:cNvPr id="9" name="Picture 8" descr="PeerView.com-RGB@2x.png"/>
          <p:cNvPicPr>
            <a:picLocks noChangeAspect="1"/>
          </p:cNvPicPr>
          <p:nvPr userDrawn="1"/>
        </p:nvPicPr>
        <p:blipFill>
          <a:blip r:embed="rId16" cstate="print">
            <a:extLst>
              <a:ext uri="{28A0092B-C50C-407E-A947-70E740481C1C}">
                <a14:useLocalDpi xmlns:a14="http://schemas.microsoft.com/office/drawing/2010/main" val="0"/>
              </a:ext>
            </a:extLst>
          </a:blip>
          <a:stretch>
            <a:fillRect/>
          </a:stretch>
        </p:blipFill>
        <p:spPr>
          <a:xfrm>
            <a:off x="10225021" y="6366691"/>
            <a:ext cx="1865376" cy="487680"/>
          </a:xfrm>
          <a:prstGeom prst="rect">
            <a:avLst/>
          </a:prstGeom>
        </p:spPr>
      </p:pic>
      <p:sp>
        <p:nvSpPr>
          <p:cNvPr id="6" name="Text Placeholder 3"/>
          <p:cNvSpPr>
            <a:spLocks noGrp="1"/>
          </p:cNvSpPr>
          <p:nvPr>
            <p:ph type="body" idx="1"/>
          </p:nvPr>
        </p:nvSpPr>
        <p:spPr>
          <a:xfrm>
            <a:off x="304800" y="1382974"/>
            <a:ext cx="11582400" cy="4720188"/>
          </a:xfrm>
          <a:prstGeom prst="rect">
            <a:avLst/>
          </a:prstGeom>
        </p:spPr>
        <p:txBody>
          <a:bodyPr vert="horz" lIns="91440" tIns="45720" rIns="91440" bIns="45720" rtlCol="0">
            <a:noAutofit/>
          </a:bodyPr>
          <a:lstStyle/>
          <a:p>
            <a:pPr lvl="0"/>
            <a:endParaRPr lang="en-US" dirty="0"/>
          </a:p>
        </p:txBody>
      </p:sp>
      <p:sp>
        <p:nvSpPr>
          <p:cNvPr id="8" name="Title Placeholder 1"/>
          <p:cNvSpPr>
            <a:spLocks noGrp="1"/>
          </p:cNvSpPr>
          <p:nvPr>
            <p:ph type="title"/>
          </p:nvPr>
        </p:nvSpPr>
        <p:spPr>
          <a:xfrm>
            <a:off x="121920" y="101762"/>
            <a:ext cx="11948160" cy="868363"/>
          </a:xfrm>
          <a:prstGeom prst="rect">
            <a:avLst/>
          </a:prstGeom>
        </p:spPr>
        <p:txBody>
          <a:bodyPr vert="horz" lIns="91440" tIns="45720" rIns="91440" bIns="45720" rtlCol="0" anchor="ctr">
            <a:noAutofit/>
          </a:bodyPr>
          <a:lstStyle/>
          <a:p>
            <a:r>
              <a:rPr lang="en-US" dirty="0"/>
              <a:t>Click to edit Master title style</a:t>
            </a:r>
          </a:p>
        </p:txBody>
      </p:sp>
    </p:spTree>
    <p:extLst>
      <p:ext uri="{BB962C8B-B14F-4D97-AF65-F5344CB8AC3E}">
        <p14:creationId xmlns:p14="http://schemas.microsoft.com/office/powerpoint/2010/main" val="249815127"/>
      </p:ext>
    </p:extLst>
  </p:cSld>
  <p:clrMap bg1="lt1" tx1="dk1" bg2="lt2" tx2="dk2" accent1="accent1" accent2="accent2" accent3="accent3" accent4="accent4" accent5="accent5" accent6="accent6" hlink="hlink" folHlink="folHlink"/>
  <p:sldLayoutIdLst>
    <p:sldLayoutId id="2147483820" r:id="rId1"/>
    <p:sldLayoutId id="2147483821" r:id="rId2"/>
    <p:sldLayoutId id="2147483822" r:id="rId3"/>
    <p:sldLayoutId id="2147483823" r:id="rId4"/>
    <p:sldLayoutId id="2147483824" r:id="rId5"/>
    <p:sldLayoutId id="2147483825" r:id="rId6"/>
    <p:sldLayoutId id="2147483826" r:id="rId7"/>
    <p:sldLayoutId id="2147483827" r:id="rId8"/>
    <p:sldLayoutId id="2147483828" r:id="rId9"/>
    <p:sldLayoutId id="2147483829" r:id="rId10"/>
    <p:sldLayoutId id="2147483830" r:id="rId11"/>
    <p:sldLayoutId id="2147483831" r:id="rId12"/>
    <p:sldLayoutId id="2147483832" r:id="rId13"/>
    <p:sldLayoutId id="2147483833" r:id="rId14"/>
  </p:sldLayoutIdLst>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xStyles>
    <p:titleStyle>
      <a:lvl1pPr algn="ctr" defTabSz="1219170" rtl="0" eaLnBrk="1" latinLnBrk="0" hangingPunct="1">
        <a:spcBef>
          <a:spcPct val="0"/>
        </a:spcBef>
        <a:buNone/>
        <a:defRPr sz="3200" b="1" kern="1200" baseline="0">
          <a:solidFill>
            <a:schemeClr val="accent1"/>
          </a:solidFill>
          <a:latin typeface="Arial" panose="020B0604020202020204" pitchFamily="34" charset="0"/>
          <a:ea typeface="+mj-ea"/>
          <a:cs typeface="Arial" panose="020B0604020202020204" pitchFamily="34" charset="0"/>
        </a:defRPr>
      </a:lvl1pPr>
    </p:titleStyle>
    <p:bodyStyle>
      <a:lvl1pPr marL="0" indent="0" algn="l" defTabSz="1219170" rtl="0" eaLnBrk="1" latinLnBrk="0" hangingPunct="1">
        <a:spcBef>
          <a:spcPts val="0"/>
        </a:spcBef>
        <a:spcAft>
          <a:spcPts val="800"/>
        </a:spcAft>
        <a:buFont typeface="Arial" panose="020B0604020202020204" pitchFamily="34" charset="0"/>
        <a:buNone/>
        <a:defRPr sz="3200" kern="1200">
          <a:solidFill>
            <a:schemeClr val="tx1"/>
          </a:solidFill>
          <a:latin typeface="Arial" panose="020B0604020202020204" pitchFamily="34" charset="0"/>
          <a:ea typeface="+mn-ea"/>
          <a:cs typeface="Arial" panose="020B0604020202020204" pitchFamily="34" charset="0"/>
        </a:defRPr>
      </a:lvl1pPr>
      <a:lvl2pPr marL="1066773" indent="-457189" algn="l" defTabSz="1219170" rtl="0" eaLnBrk="1" latinLnBrk="0" hangingPunct="1">
        <a:spcBef>
          <a:spcPts val="0"/>
        </a:spcBef>
        <a:spcAft>
          <a:spcPts val="800"/>
        </a:spcAft>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2pPr>
      <a:lvl3pPr marL="1676358" marR="0" indent="-457189" algn="l" defTabSz="1219170" rtl="0" eaLnBrk="1" fontAlgn="auto" latinLnBrk="0" hangingPunct="1">
        <a:lnSpc>
          <a:spcPct val="100000"/>
        </a:lnSpc>
        <a:spcBef>
          <a:spcPts val="0"/>
        </a:spcBef>
        <a:spcAft>
          <a:spcPts val="800"/>
        </a:spcAft>
        <a:buClrTx/>
        <a:buSzPct val="70000"/>
        <a:buFont typeface="Wingdings 2" panose="05020102010507070707" pitchFamily="18" charset="2"/>
        <a:buChar char="®"/>
        <a:tabLst/>
        <a:defRPr sz="3200" kern="1200">
          <a:solidFill>
            <a:schemeClr val="tx1"/>
          </a:solidFill>
          <a:latin typeface="Arial" panose="020B0604020202020204" pitchFamily="34" charset="0"/>
          <a:ea typeface="+mn-ea"/>
          <a:cs typeface="Arial" panose="020B0604020202020204" pitchFamily="34" charset="0"/>
        </a:defRPr>
      </a:lvl3pPr>
      <a:lvl4pPr marL="2133547" indent="-304792" algn="l" defTabSz="1219170" rtl="0" eaLnBrk="1" latinLnBrk="0" hangingPunct="1">
        <a:spcBef>
          <a:spcPts val="0"/>
        </a:spcBef>
        <a:spcAft>
          <a:spcPts val="800"/>
        </a:spcAft>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4pPr>
      <a:lvl5pPr marL="2743131" indent="-304792" algn="l" defTabSz="1219170" rtl="0" eaLnBrk="1" latinLnBrk="0" hangingPunct="1">
        <a:spcBef>
          <a:spcPts val="0"/>
        </a:spcBef>
        <a:spcAft>
          <a:spcPts val="800"/>
        </a:spcAft>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6"/>
        <p:cNvGrpSpPr/>
        <p:nvPr/>
      </p:nvGrpSpPr>
      <p:grpSpPr>
        <a:xfrm>
          <a:off x="0" y="0"/>
          <a:ext cx="0" cy="0"/>
          <a:chOff x="0" y="0"/>
          <a:chExt cx="0" cy="0"/>
        </a:xfrm>
      </p:grpSpPr>
      <p:sp>
        <p:nvSpPr>
          <p:cNvPr id="7" name="Google Shape;7;p49"/>
          <p:cNvSpPr txBox="1">
            <a:spLocks noGrp="1"/>
          </p:cNvSpPr>
          <p:nvPr>
            <p:ph type="ftr" idx="11"/>
          </p:nvPr>
        </p:nvSpPr>
        <p:spPr>
          <a:xfrm>
            <a:off x="304800" y="6356352"/>
            <a:ext cx="9997440" cy="365125"/>
          </a:xfrm>
          <a:prstGeom prst="rect">
            <a:avLst/>
          </a:prstGeom>
          <a:noFill/>
          <a:ln>
            <a:noFill/>
          </a:ln>
        </p:spPr>
        <p:txBody>
          <a:bodyPr spcFirstLastPara="1" wrap="square" lIns="45700" tIns="45700" rIns="91425" bIns="45700" anchor="b" anchorCtr="0">
            <a:noAutofit/>
          </a:bodyPr>
          <a:lstStyle>
            <a:lvl1pPr marR="0" lvl="0" algn="l" rtl="0">
              <a:lnSpc>
                <a:spcPct val="100000"/>
              </a:lnSpc>
              <a:spcBef>
                <a:spcPts val="0"/>
              </a:spcBef>
              <a:spcAft>
                <a:spcPts val="0"/>
              </a:spcAft>
              <a:buSzPts val="1400"/>
              <a:buNone/>
              <a:defRPr sz="1067"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9pPr>
          </a:lstStyle>
          <a:p>
            <a:endParaRPr dirty="0"/>
          </a:p>
        </p:txBody>
      </p:sp>
      <p:pic>
        <p:nvPicPr>
          <p:cNvPr id="8" name="Google Shape;8;p49" descr="PeerView.com-RGB@2x.png"/>
          <p:cNvPicPr preferRelativeResize="0"/>
          <p:nvPr/>
        </p:nvPicPr>
        <p:blipFill rotWithShape="1">
          <a:blip r:embed="rId12">
            <a:alphaModFix/>
          </a:blip>
          <a:srcRect/>
          <a:stretch/>
        </p:blipFill>
        <p:spPr>
          <a:xfrm>
            <a:off x="10225021" y="6366691"/>
            <a:ext cx="1865376" cy="487680"/>
          </a:xfrm>
          <a:prstGeom prst="rect">
            <a:avLst/>
          </a:prstGeom>
          <a:noFill/>
          <a:ln>
            <a:noFill/>
          </a:ln>
        </p:spPr>
      </p:pic>
      <p:sp>
        <p:nvSpPr>
          <p:cNvPr id="9" name="Google Shape;9;p49"/>
          <p:cNvSpPr txBox="1">
            <a:spLocks noGrp="1"/>
          </p:cNvSpPr>
          <p:nvPr>
            <p:ph type="body" idx="1"/>
          </p:nvPr>
        </p:nvSpPr>
        <p:spPr>
          <a:xfrm>
            <a:off x="304800" y="1382974"/>
            <a:ext cx="11582400" cy="4720188"/>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1pPr>
            <a:lvl2pPr marL="914400" marR="0" lvl="1" indent="-381000" algn="l" rtl="0">
              <a:spcBef>
                <a:spcPts val="6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35280" algn="l" rtl="0">
              <a:lnSpc>
                <a:spcPct val="100000"/>
              </a:lnSpc>
              <a:spcBef>
                <a:spcPts val="600"/>
              </a:spcBef>
              <a:spcAft>
                <a:spcPts val="0"/>
              </a:spcAft>
              <a:buClr>
                <a:schemeClr val="dk1"/>
              </a:buClr>
              <a:buSzPts val="1680"/>
              <a:buFont typeface="Noto Sans Symbols"/>
              <a:buChar char="◆"/>
              <a:defRPr sz="2400" b="0" i="0" u="none" strike="noStrike" cap="none">
                <a:solidFill>
                  <a:schemeClr val="dk1"/>
                </a:solidFill>
                <a:latin typeface="Arial"/>
                <a:ea typeface="Arial"/>
                <a:cs typeface="Arial"/>
                <a:sym typeface="Arial"/>
              </a:defRPr>
            </a:lvl3pPr>
            <a:lvl4pPr marL="1828800" marR="0" lvl="3" indent="-381000" algn="l" rtl="0">
              <a:spcBef>
                <a:spcPts val="6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4pPr>
            <a:lvl5pPr marL="2286000" marR="0" lvl="4" indent="-381000" algn="l" rtl="0">
              <a:spcBef>
                <a:spcPts val="6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5pPr>
            <a:lvl6pPr marL="2743200" marR="0" lvl="5" indent="-355600" algn="l" rtl="0">
              <a:spcBef>
                <a:spcPts val="6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0" name="Google Shape;10;p49"/>
          <p:cNvSpPr txBox="1">
            <a:spLocks noGrp="1"/>
          </p:cNvSpPr>
          <p:nvPr>
            <p:ph type="title"/>
          </p:nvPr>
        </p:nvSpPr>
        <p:spPr>
          <a:xfrm>
            <a:off x="121920" y="101762"/>
            <a:ext cx="11948160" cy="868363"/>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Clr>
                <a:schemeClr val="accent1"/>
              </a:buClr>
              <a:buSzPts val="2400"/>
              <a:buFont typeface="Arial"/>
              <a:buNone/>
              <a:defRPr sz="2400" b="1" i="0" u="none" strike="noStrike" cap="none">
                <a:solidFill>
                  <a:schemeClr val="accent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extLst>
      <p:ext uri="{BB962C8B-B14F-4D97-AF65-F5344CB8AC3E}">
        <p14:creationId xmlns:p14="http://schemas.microsoft.com/office/powerpoint/2010/main" val="661098046"/>
      </p:ext>
    </p:extLst>
  </p:cSld>
  <p:clrMap bg1="lt1" tx1="dk1" bg2="dk2" tx2="lt2" accent1="accent1" accent2="accent2" accent3="accent3" accent4="accent4" accent5="accent5" accent6="accent6" hlink="hlink" folHlink="folHlink"/>
  <p:sldLayoutIdLst>
    <p:sldLayoutId id="2147483835" r:id="rId1"/>
    <p:sldLayoutId id="2147483836" r:id="rId2"/>
    <p:sldLayoutId id="2147483837" r:id="rId3"/>
    <p:sldLayoutId id="2147483838" r:id="rId4"/>
    <p:sldLayoutId id="2147483839" r:id="rId5"/>
    <p:sldLayoutId id="2147483840" r:id="rId6"/>
    <p:sldLayoutId id="2147483841" r:id="rId7"/>
    <p:sldLayoutId id="2147483842" r:id="rId8"/>
    <p:sldLayoutId id="2147483843" r:id="rId9"/>
    <p:sldLayoutId id="2147483844" r:id="rId10"/>
  </p:sldLayoutIdLst>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1620">
          <p15:clr>
            <a:srgbClr val="F26B43"/>
          </p15:clr>
        </p15:guide>
        <p15:guide id="2" pos="2880">
          <p15:clr>
            <a:srgbClr val="F26B43"/>
          </p15:clr>
        </p15:guide>
      </p15:sldGuideLst>
    </p:ext>
  </p:extLst>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0"/>
          </a:schemeClr>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AAEDF7A-EAE0-555C-E61A-8323BCD91B89}"/>
              </a:ext>
            </a:extLst>
          </p:cNvPr>
          <p:cNvSpPr/>
          <p:nvPr userDrawn="1"/>
        </p:nvSpPr>
        <p:spPr>
          <a:xfrm>
            <a:off x="0" y="0"/>
            <a:ext cx="12192000" cy="348293"/>
          </a:xfrm>
          <a:prstGeom prst="rect">
            <a:avLst/>
          </a:prstGeom>
          <a:solidFill>
            <a:srgbClr val="0F39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5" name="Rectangle 4">
            <a:extLst>
              <a:ext uri="{FF2B5EF4-FFF2-40B4-BE49-F238E27FC236}">
                <a16:creationId xmlns:a16="http://schemas.microsoft.com/office/drawing/2014/main" id="{CB2249B9-B8B6-D95D-3B00-542B85111CF4}"/>
              </a:ext>
            </a:extLst>
          </p:cNvPr>
          <p:cNvSpPr/>
          <p:nvPr userDrawn="1"/>
        </p:nvSpPr>
        <p:spPr>
          <a:xfrm>
            <a:off x="0" y="348295"/>
            <a:ext cx="12192000" cy="70836"/>
          </a:xfrm>
          <a:prstGeom prst="rect">
            <a:avLst/>
          </a:prstGeom>
          <a:solidFill>
            <a:srgbClr val="6BBE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pic>
        <p:nvPicPr>
          <p:cNvPr id="6" name="Picture 5" descr="A picture containing black, screenshot, black and white, symmetry&#10;&#10;Description automatically generated">
            <a:extLst>
              <a:ext uri="{FF2B5EF4-FFF2-40B4-BE49-F238E27FC236}">
                <a16:creationId xmlns:a16="http://schemas.microsoft.com/office/drawing/2014/main" id="{78A6E4F9-65F1-6038-7801-D89B415ACD8D}"/>
              </a:ext>
            </a:extLst>
          </p:cNvPr>
          <p:cNvPicPr>
            <a:picLocks noChangeAspect="1"/>
          </p:cNvPicPr>
          <p:nvPr userDrawn="1"/>
        </p:nvPicPr>
        <p:blipFill rotWithShape="1">
          <a:blip r:embed="rId5"/>
          <a:srcRect l="131" t="47412" r="20399" b="48585"/>
          <a:stretch/>
        </p:blipFill>
        <p:spPr>
          <a:xfrm>
            <a:off x="-5395" y="0"/>
            <a:ext cx="12192000" cy="349617"/>
          </a:xfrm>
          <a:prstGeom prst="rect">
            <a:avLst/>
          </a:prstGeom>
        </p:spPr>
      </p:pic>
      <p:pic>
        <p:nvPicPr>
          <p:cNvPr id="2" name="Picture 1" descr="Blue text on a black background&#10;&#10;Description automatically generated">
            <a:extLst>
              <a:ext uri="{FF2B5EF4-FFF2-40B4-BE49-F238E27FC236}">
                <a16:creationId xmlns:a16="http://schemas.microsoft.com/office/drawing/2014/main" id="{61F04A4F-4F37-C0EC-A410-68AE6DA90572}"/>
              </a:ext>
            </a:extLst>
          </p:cNvPr>
          <p:cNvPicPr>
            <a:picLocks noChangeAspect="1"/>
          </p:cNvPicPr>
          <p:nvPr userDrawn="1"/>
        </p:nvPicPr>
        <p:blipFill>
          <a:blip r:embed="rId6"/>
          <a:stretch>
            <a:fillRect/>
          </a:stretch>
        </p:blipFill>
        <p:spPr>
          <a:xfrm>
            <a:off x="10871202" y="6273802"/>
            <a:ext cx="1231076" cy="475841"/>
          </a:xfrm>
          <a:prstGeom prst="rect">
            <a:avLst/>
          </a:prstGeom>
        </p:spPr>
      </p:pic>
    </p:spTree>
    <p:extLst>
      <p:ext uri="{BB962C8B-B14F-4D97-AF65-F5344CB8AC3E}">
        <p14:creationId xmlns:p14="http://schemas.microsoft.com/office/powerpoint/2010/main" val="1485809399"/>
      </p:ext>
    </p:extLst>
  </p:cSld>
  <p:clrMap bg1="lt1" tx1="dk1" bg2="lt2" tx2="dk2" accent1="accent1" accent2="accent2" accent3="accent3" accent4="accent4" accent5="accent5" accent6="accent6" hlink="hlink" folHlink="folHlink"/>
  <p:sldLayoutIdLst>
    <p:sldLayoutId id="2147483861" r:id="rId1"/>
    <p:sldLayoutId id="2147483862" r:id="rId2"/>
    <p:sldLayoutId id="2147483863" r:id="rId3"/>
  </p:sldLayoutIdLst>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xStyles>
    <p:titleStyle>
      <a:lvl1pPr algn="ctr" rtl="0" eaLnBrk="1" fontAlgn="base" hangingPunct="1">
        <a:spcBef>
          <a:spcPct val="0"/>
        </a:spcBef>
        <a:spcAft>
          <a:spcPct val="0"/>
        </a:spcAft>
        <a:defRPr sz="4267" b="1" i="0">
          <a:solidFill>
            <a:srgbClr val="14467E"/>
          </a:solidFill>
          <a:latin typeface="+mn-lt"/>
          <a:ea typeface="+mj-ea"/>
          <a:cs typeface="+mj-cs"/>
        </a:defRPr>
      </a:lvl1pPr>
      <a:lvl2pPr algn="l" rtl="0" eaLnBrk="1" fontAlgn="base" hangingPunct="1">
        <a:spcBef>
          <a:spcPct val="0"/>
        </a:spcBef>
        <a:spcAft>
          <a:spcPct val="0"/>
        </a:spcAft>
        <a:defRPr sz="4267">
          <a:solidFill>
            <a:schemeClr val="tx2"/>
          </a:solidFill>
          <a:latin typeface="Georgia" pitchFamily="-72" charset="0"/>
          <a:ea typeface="ＭＳ Ｐゴシック" pitchFamily="-72" charset="-128"/>
          <a:cs typeface="ＭＳ Ｐゴシック" pitchFamily="-72" charset="-128"/>
        </a:defRPr>
      </a:lvl2pPr>
      <a:lvl3pPr algn="l" rtl="0" eaLnBrk="1" fontAlgn="base" hangingPunct="1">
        <a:spcBef>
          <a:spcPct val="0"/>
        </a:spcBef>
        <a:spcAft>
          <a:spcPct val="0"/>
        </a:spcAft>
        <a:defRPr sz="4267">
          <a:solidFill>
            <a:schemeClr val="tx2"/>
          </a:solidFill>
          <a:latin typeface="Georgia" pitchFamily="-72" charset="0"/>
          <a:ea typeface="ＭＳ Ｐゴシック" pitchFamily="-72" charset="-128"/>
          <a:cs typeface="ＭＳ Ｐゴシック" pitchFamily="-72" charset="-128"/>
        </a:defRPr>
      </a:lvl3pPr>
      <a:lvl4pPr algn="l" rtl="0" eaLnBrk="1" fontAlgn="base" hangingPunct="1">
        <a:spcBef>
          <a:spcPct val="0"/>
        </a:spcBef>
        <a:spcAft>
          <a:spcPct val="0"/>
        </a:spcAft>
        <a:defRPr sz="4267">
          <a:solidFill>
            <a:schemeClr val="tx2"/>
          </a:solidFill>
          <a:latin typeface="Georgia" pitchFamily="-72" charset="0"/>
          <a:ea typeface="ＭＳ Ｐゴシック" pitchFamily="-72" charset="-128"/>
          <a:cs typeface="ＭＳ Ｐゴシック" pitchFamily="-72" charset="-128"/>
        </a:defRPr>
      </a:lvl4pPr>
      <a:lvl5pPr algn="l" rtl="0" eaLnBrk="1" fontAlgn="base" hangingPunct="1">
        <a:spcBef>
          <a:spcPct val="0"/>
        </a:spcBef>
        <a:spcAft>
          <a:spcPct val="0"/>
        </a:spcAft>
        <a:defRPr sz="4267">
          <a:solidFill>
            <a:schemeClr val="tx2"/>
          </a:solidFill>
          <a:latin typeface="Georgia" pitchFamily="-72" charset="0"/>
          <a:ea typeface="ＭＳ Ｐゴシック" pitchFamily="-72" charset="-128"/>
          <a:cs typeface="ＭＳ Ｐゴシック" pitchFamily="-72" charset="-128"/>
        </a:defRPr>
      </a:lvl5pPr>
      <a:lvl6pPr marL="609570" algn="l" rtl="0" eaLnBrk="1" fontAlgn="base" hangingPunct="1">
        <a:spcBef>
          <a:spcPct val="0"/>
        </a:spcBef>
        <a:spcAft>
          <a:spcPct val="0"/>
        </a:spcAft>
        <a:defRPr sz="4267">
          <a:solidFill>
            <a:schemeClr val="tx2"/>
          </a:solidFill>
          <a:latin typeface="Georgia" pitchFamily="-72" charset="0"/>
          <a:ea typeface="ＭＳ Ｐゴシック" pitchFamily="-72" charset="-128"/>
          <a:cs typeface="ＭＳ Ｐゴシック" pitchFamily="-72" charset="-128"/>
        </a:defRPr>
      </a:lvl6pPr>
      <a:lvl7pPr marL="1219140" algn="l" rtl="0" eaLnBrk="1" fontAlgn="base" hangingPunct="1">
        <a:spcBef>
          <a:spcPct val="0"/>
        </a:spcBef>
        <a:spcAft>
          <a:spcPct val="0"/>
        </a:spcAft>
        <a:defRPr sz="4267">
          <a:solidFill>
            <a:schemeClr val="tx2"/>
          </a:solidFill>
          <a:latin typeface="Georgia" pitchFamily="-72" charset="0"/>
          <a:ea typeface="ＭＳ Ｐゴシック" pitchFamily="-72" charset="-128"/>
          <a:cs typeface="ＭＳ Ｐゴシック" pitchFamily="-72" charset="-128"/>
        </a:defRPr>
      </a:lvl7pPr>
      <a:lvl8pPr marL="1828709" algn="l" rtl="0" eaLnBrk="1" fontAlgn="base" hangingPunct="1">
        <a:spcBef>
          <a:spcPct val="0"/>
        </a:spcBef>
        <a:spcAft>
          <a:spcPct val="0"/>
        </a:spcAft>
        <a:defRPr sz="4267">
          <a:solidFill>
            <a:schemeClr val="tx2"/>
          </a:solidFill>
          <a:latin typeface="Georgia" pitchFamily="-72" charset="0"/>
          <a:ea typeface="ＭＳ Ｐゴシック" pitchFamily="-72" charset="-128"/>
          <a:cs typeface="ＭＳ Ｐゴシック" pitchFamily="-72" charset="-128"/>
        </a:defRPr>
      </a:lvl8pPr>
      <a:lvl9pPr marL="2438278" algn="l" rtl="0" eaLnBrk="1" fontAlgn="base" hangingPunct="1">
        <a:spcBef>
          <a:spcPct val="0"/>
        </a:spcBef>
        <a:spcAft>
          <a:spcPct val="0"/>
        </a:spcAft>
        <a:defRPr sz="4267">
          <a:solidFill>
            <a:schemeClr val="tx2"/>
          </a:solidFill>
          <a:latin typeface="Georgia" pitchFamily="-72" charset="0"/>
          <a:ea typeface="ＭＳ Ｐゴシック" pitchFamily="-72" charset="-128"/>
          <a:cs typeface="ＭＳ Ｐゴシック" pitchFamily="-72" charset="-128"/>
        </a:defRPr>
      </a:lvl9pPr>
    </p:titleStyle>
    <p:bodyStyle>
      <a:lvl1pPr marL="457178" indent="-457178" algn="l" rtl="0" eaLnBrk="1" fontAlgn="base" hangingPunct="1">
        <a:spcBef>
          <a:spcPct val="20000"/>
        </a:spcBef>
        <a:spcAft>
          <a:spcPct val="0"/>
        </a:spcAft>
        <a:buChar char="•"/>
        <a:defRPr sz="3200">
          <a:solidFill>
            <a:schemeClr val="tx1"/>
          </a:solidFill>
          <a:latin typeface="+mn-lt"/>
          <a:ea typeface="+mn-ea"/>
          <a:cs typeface="+mn-cs"/>
        </a:defRPr>
      </a:lvl1pPr>
      <a:lvl2pPr marL="990550" indent="-380981" algn="l" rtl="0" eaLnBrk="1" fontAlgn="base" hangingPunct="1">
        <a:spcBef>
          <a:spcPct val="20000"/>
        </a:spcBef>
        <a:spcAft>
          <a:spcPct val="0"/>
        </a:spcAft>
        <a:buChar char="–"/>
        <a:defRPr sz="2667">
          <a:solidFill>
            <a:schemeClr val="tx1"/>
          </a:solidFill>
          <a:latin typeface="+mn-lt"/>
          <a:ea typeface="+mn-ea"/>
        </a:defRPr>
      </a:lvl2pPr>
      <a:lvl3pPr marL="1523925" indent="-304784" algn="l" rtl="0" eaLnBrk="1" fontAlgn="base" hangingPunct="1">
        <a:spcBef>
          <a:spcPct val="20000"/>
        </a:spcBef>
        <a:spcAft>
          <a:spcPct val="0"/>
        </a:spcAft>
        <a:buChar char="•"/>
        <a:defRPr>
          <a:solidFill>
            <a:schemeClr val="tx1"/>
          </a:solidFill>
          <a:latin typeface="+mn-lt"/>
          <a:ea typeface="+mn-ea"/>
        </a:defRPr>
      </a:lvl3pPr>
      <a:lvl4pPr marL="2133493" indent="-304784" algn="l" rtl="0" eaLnBrk="1" fontAlgn="base" hangingPunct="1">
        <a:spcBef>
          <a:spcPct val="20000"/>
        </a:spcBef>
        <a:spcAft>
          <a:spcPct val="0"/>
        </a:spcAft>
        <a:defRPr sz="2667">
          <a:solidFill>
            <a:schemeClr val="tx1"/>
          </a:solidFill>
          <a:latin typeface="+mn-lt"/>
          <a:ea typeface="+mn-ea"/>
        </a:defRPr>
      </a:lvl4pPr>
      <a:lvl5pPr marL="2743062" indent="-304784" algn="l" rtl="0" eaLnBrk="1" fontAlgn="base" hangingPunct="1">
        <a:spcBef>
          <a:spcPct val="20000"/>
        </a:spcBef>
        <a:spcAft>
          <a:spcPct val="0"/>
        </a:spcAft>
        <a:buChar char="»"/>
        <a:defRPr sz="2667">
          <a:solidFill>
            <a:schemeClr val="tx1"/>
          </a:solidFill>
          <a:latin typeface="+mn-lt"/>
          <a:ea typeface="+mn-ea"/>
        </a:defRPr>
      </a:lvl5pPr>
      <a:lvl6pPr marL="3352632" indent="-304784" algn="l" rtl="0" eaLnBrk="1" fontAlgn="base" hangingPunct="1">
        <a:spcBef>
          <a:spcPct val="20000"/>
        </a:spcBef>
        <a:spcAft>
          <a:spcPct val="0"/>
        </a:spcAft>
        <a:buChar char="»"/>
        <a:defRPr sz="2667">
          <a:solidFill>
            <a:schemeClr val="tx1"/>
          </a:solidFill>
          <a:latin typeface="+mn-lt"/>
          <a:ea typeface="+mn-ea"/>
        </a:defRPr>
      </a:lvl6pPr>
      <a:lvl7pPr marL="3962202" indent="-304784" algn="l" rtl="0" eaLnBrk="1" fontAlgn="base" hangingPunct="1">
        <a:spcBef>
          <a:spcPct val="20000"/>
        </a:spcBef>
        <a:spcAft>
          <a:spcPct val="0"/>
        </a:spcAft>
        <a:buChar char="»"/>
        <a:defRPr sz="2667">
          <a:solidFill>
            <a:schemeClr val="tx1"/>
          </a:solidFill>
          <a:latin typeface="+mn-lt"/>
          <a:ea typeface="+mn-ea"/>
        </a:defRPr>
      </a:lvl7pPr>
      <a:lvl8pPr marL="4571772" indent="-304784" algn="l" rtl="0" eaLnBrk="1" fontAlgn="base" hangingPunct="1">
        <a:spcBef>
          <a:spcPct val="20000"/>
        </a:spcBef>
        <a:spcAft>
          <a:spcPct val="0"/>
        </a:spcAft>
        <a:buChar char="»"/>
        <a:defRPr sz="2667">
          <a:solidFill>
            <a:schemeClr val="tx1"/>
          </a:solidFill>
          <a:latin typeface="+mn-lt"/>
          <a:ea typeface="+mn-ea"/>
        </a:defRPr>
      </a:lvl8pPr>
      <a:lvl9pPr marL="5181341" indent="-304784" algn="l" rtl="0" eaLnBrk="1" fontAlgn="base" hangingPunct="1">
        <a:spcBef>
          <a:spcPct val="20000"/>
        </a:spcBef>
        <a:spcAft>
          <a:spcPct val="0"/>
        </a:spcAft>
        <a:buChar char="»"/>
        <a:defRPr sz="2667">
          <a:solidFill>
            <a:schemeClr val="tx1"/>
          </a:solidFill>
          <a:latin typeface="+mn-lt"/>
          <a:ea typeface="+mn-ea"/>
        </a:defRPr>
      </a:lvl9pPr>
    </p:bodyStyle>
    <p:otherStyle>
      <a:defPPr>
        <a:defRPr lang="en-US"/>
      </a:defPPr>
      <a:lvl1pPr marL="0" algn="l" defTabSz="609570" rtl="0" eaLnBrk="1" latinLnBrk="0" hangingPunct="1">
        <a:defRPr sz="2400" kern="1200">
          <a:solidFill>
            <a:schemeClr val="tx1"/>
          </a:solidFill>
          <a:latin typeface="+mn-lt"/>
          <a:ea typeface="+mn-ea"/>
          <a:cs typeface="+mn-cs"/>
        </a:defRPr>
      </a:lvl1pPr>
      <a:lvl2pPr marL="609570" algn="l" defTabSz="609570" rtl="0" eaLnBrk="1" latinLnBrk="0" hangingPunct="1">
        <a:defRPr sz="2400" kern="1200">
          <a:solidFill>
            <a:schemeClr val="tx1"/>
          </a:solidFill>
          <a:latin typeface="+mn-lt"/>
          <a:ea typeface="+mn-ea"/>
          <a:cs typeface="+mn-cs"/>
        </a:defRPr>
      </a:lvl2pPr>
      <a:lvl3pPr marL="1219140" algn="l" defTabSz="609570" rtl="0" eaLnBrk="1" latinLnBrk="0" hangingPunct="1">
        <a:defRPr sz="2400" kern="1200">
          <a:solidFill>
            <a:schemeClr val="tx1"/>
          </a:solidFill>
          <a:latin typeface="+mn-lt"/>
          <a:ea typeface="+mn-ea"/>
          <a:cs typeface="+mn-cs"/>
        </a:defRPr>
      </a:lvl3pPr>
      <a:lvl4pPr marL="1828709" algn="l" defTabSz="609570" rtl="0" eaLnBrk="1" latinLnBrk="0" hangingPunct="1">
        <a:defRPr sz="2400" kern="1200">
          <a:solidFill>
            <a:schemeClr val="tx1"/>
          </a:solidFill>
          <a:latin typeface="+mn-lt"/>
          <a:ea typeface="+mn-ea"/>
          <a:cs typeface="+mn-cs"/>
        </a:defRPr>
      </a:lvl4pPr>
      <a:lvl5pPr marL="2438278" algn="l" defTabSz="609570" rtl="0" eaLnBrk="1" latinLnBrk="0" hangingPunct="1">
        <a:defRPr sz="2400" kern="1200">
          <a:solidFill>
            <a:schemeClr val="tx1"/>
          </a:solidFill>
          <a:latin typeface="+mn-lt"/>
          <a:ea typeface="+mn-ea"/>
          <a:cs typeface="+mn-cs"/>
        </a:defRPr>
      </a:lvl5pPr>
      <a:lvl6pPr marL="3047848" algn="l" defTabSz="609570" rtl="0" eaLnBrk="1" latinLnBrk="0" hangingPunct="1">
        <a:defRPr sz="2400" kern="1200">
          <a:solidFill>
            <a:schemeClr val="tx1"/>
          </a:solidFill>
          <a:latin typeface="+mn-lt"/>
          <a:ea typeface="+mn-ea"/>
          <a:cs typeface="+mn-cs"/>
        </a:defRPr>
      </a:lvl6pPr>
      <a:lvl7pPr marL="3657418" algn="l" defTabSz="609570" rtl="0" eaLnBrk="1" latinLnBrk="0" hangingPunct="1">
        <a:defRPr sz="2400" kern="1200">
          <a:solidFill>
            <a:schemeClr val="tx1"/>
          </a:solidFill>
          <a:latin typeface="+mn-lt"/>
          <a:ea typeface="+mn-ea"/>
          <a:cs typeface="+mn-cs"/>
        </a:defRPr>
      </a:lvl7pPr>
      <a:lvl8pPr marL="4266987" algn="l" defTabSz="609570" rtl="0" eaLnBrk="1" latinLnBrk="0" hangingPunct="1">
        <a:defRPr sz="2400" kern="1200">
          <a:solidFill>
            <a:schemeClr val="tx1"/>
          </a:solidFill>
          <a:latin typeface="+mn-lt"/>
          <a:ea typeface="+mn-ea"/>
          <a:cs typeface="+mn-cs"/>
        </a:defRPr>
      </a:lvl8pPr>
      <a:lvl9pPr marL="4876557" algn="l" defTabSz="609570" rtl="0" eaLnBrk="1" latinLnBrk="0" hangingPunct="1">
        <a:defRPr sz="24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Title Placeholder 6">
            <a:extLst>
              <a:ext uri="{FF2B5EF4-FFF2-40B4-BE49-F238E27FC236}">
                <a16:creationId xmlns:a16="http://schemas.microsoft.com/office/drawing/2014/main" id="{1FBA405B-91D7-455B-838E-7390C471CAC4}"/>
              </a:ext>
            </a:extLst>
          </p:cNvPr>
          <p:cNvSpPr>
            <a:spLocks noGrp="1"/>
          </p:cNvSpPr>
          <p:nvPr>
            <p:ph type="title"/>
          </p:nvPr>
        </p:nvSpPr>
        <p:spPr bwMode="auto">
          <a:xfrm>
            <a:off x="609759" y="238125"/>
            <a:ext cx="10872444" cy="1106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7">
            <a:extLst>
              <a:ext uri="{FF2B5EF4-FFF2-40B4-BE49-F238E27FC236}">
                <a16:creationId xmlns:a16="http://schemas.microsoft.com/office/drawing/2014/main" id="{5E3FA78F-9815-470C-AAC7-65118010A9A9}"/>
              </a:ext>
            </a:extLst>
          </p:cNvPr>
          <p:cNvSpPr>
            <a:spLocks noGrp="1"/>
          </p:cNvSpPr>
          <p:nvPr>
            <p:ph type="body" idx="1"/>
          </p:nvPr>
        </p:nvSpPr>
        <p:spPr bwMode="auto">
          <a:xfrm>
            <a:off x="600231" y="1517650"/>
            <a:ext cx="10881972" cy="4654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US" altLang="en-US" dirty="0"/>
          </a:p>
        </p:txBody>
      </p:sp>
      <p:sp>
        <p:nvSpPr>
          <p:cNvPr id="4" name="Rectangle 3">
            <a:extLst>
              <a:ext uri="{FF2B5EF4-FFF2-40B4-BE49-F238E27FC236}">
                <a16:creationId xmlns:a16="http://schemas.microsoft.com/office/drawing/2014/main" id="{2928AFCB-3188-4961-AAEE-DB4C7846ECE6}"/>
              </a:ext>
            </a:extLst>
          </p:cNvPr>
          <p:cNvSpPr/>
          <p:nvPr/>
        </p:nvSpPr>
        <p:spPr>
          <a:xfrm>
            <a:off x="1" y="1"/>
            <a:ext cx="12192000" cy="144463"/>
          </a:xfrm>
          <a:prstGeom prst="rect">
            <a:avLst/>
          </a:prstGeom>
          <a:gradFill>
            <a:gsLst>
              <a:gs pos="0">
                <a:schemeClr val="tx1"/>
              </a:gs>
              <a:gs pos="50000">
                <a:schemeClr val="tx1">
                  <a:lumMod val="50000"/>
                </a:schemeClr>
              </a:gs>
              <a:gs pos="100000">
                <a:schemeClr val="tx1"/>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FFFFFF"/>
              </a:solidFill>
              <a:effectLst/>
              <a:uLnTx/>
              <a:uFillTx/>
              <a:latin typeface="Calibri"/>
              <a:ea typeface="+mn-ea"/>
              <a:cs typeface="+mn-cs"/>
            </a:endParaRPr>
          </a:p>
        </p:txBody>
      </p:sp>
      <p:sp>
        <p:nvSpPr>
          <p:cNvPr id="6" name="Rectangle 5">
            <a:extLst>
              <a:ext uri="{FF2B5EF4-FFF2-40B4-BE49-F238E27FC236}">
                <a16:creationId xmlns:a16="http://schemas.microsoft.com/office/drawing/2014/main" id="{507A185B-7FCD-47CF-95BF-44DC96F2E8FE}"/>
              </a:ext>
            </a:extLst>
          </p:cNvPr>
          <p:cNvSpPr/>
          <p:nvPr userDrawn="1"/>
        </p:nvSpPr>
        <p:spPr>
          <a:xfrm>
            <a:off x="1" y="1"/>
            <a:ext cx="12192000" cy="144463"/>
          </a:xfrm>
          <a:prstGeom prst="rect">
            <a:avLst/>
          </a:prstGeom>
          <a:gradFill>
            <a:gsLst>
              <a:gs pos="0">
                <a:schemeClr val="tx1"/>
              </a:gs>
              <a:gs pos="50000">
                <a:schemeClr val="tx1">
                  <a:lumMod val="75000"/>
                </a:schemeClr>
              </a:gs>
              <a:gs pos="100000">
                <a:schemeClr val="tx1"/>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FFFFFF"/>
              </a:solidFill>
              <a:effectLst/>
              <a:uLnTx/>
              <a:uFillTx/>
              <a:latin typeface="Calibri"/>
              <a:ea typeface="+mn-ea"/>
              <a:cs typeface="+mn-cs"/>
            </a:endParaRPr>
          </a:p>
        </p:txBody>
      </p:sp>
      <p:cxnSp>
        <p:nvCxnSpPr>
          <p:cNvPr id="8" name="Straight Connector 7">
            <a:extLst>
              <a:ext uri="{FF2B5EF4-FFF2-40B4-BE49-F238E27FC236}">
                <a16:creationId xmlns:a16="http://schemas.microsoft.com/office/drawing/2014/main" id="{DFEB3B6D-B8AE-4726-B830-C447FAD3394B}"/>
              </a:ext>
            </a:extLst>
          </p:cNvPr>
          <p:cNvCxnSpPr/>
          <p:nvPr userDrawn="1"/>
        </p:nvCxnSpPr>
        <p:spPr>
          <a:xfrm>
            <a:off x="1" y="6745288"/>
            <a:ext cx="12192000" cy="0"/>
          </a:xfrm>
          <a:prstGeom prst="line">
            <a:avLst/>
          </a:prstGeom>
          <a:ln w="19050">
            <a:solidFill>
              <a:srgbClr val="F47D5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10878134"/>
      </p:ext>
    </p:extLst>
  </p:cSld>
  <p:clrMap bg1="dk2" tx1="lt1" bg2="dk1" tx2="lt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 id="2147483875" r:id="rId11"/>
    <p:sldLayoutId id="2147483876" r:id="rId12"/>
    <p:sldLayoutId id="2147483877" r:id="rId13"/>
  </p:sldLayoutIdLst>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xStyles>
    <p:titleStyle>
      <a:lvl1pPr algn="l" rtl="0" eaLnBrk="1" fontAlgn="base" hangingPunct="1">
        <a:spcBef>
          <a:spcPct val="0"/>
        </a:spcBef>
        <a:spcAft>
          <a:spcPct val="0"/>
        </a:spcAft>
        <a:defRPr sz="3600" b="1">
          <a:solidFill>
            <a:schemeClr val="bg2"/>
          </a:solidFill>
          <a:latin typeface="Calibri" panose="020F0502020204030204" pitchFamily="34" charset="0"/>
          <a:ea typeface="+mj-ea"/>
          <a:cs typeface="+mj-cs"/>
        </a:defRPr>
      </a:lvl1pPr>
      <a:lvl2pPr algn="l" rtl="0" eaLnBrk="1" fontAlgn="base" hangingPunct="1">
        <a:spcBef>
          <a:spcPct val="0"/>
        </a:spcBef>
        <a:spcAft>
          <a:spcPct val="0"/>
        </a:spcAft>
        <a:defRPr sz="3600" b="1">
          <a:solidFill>
            <a:schemeClr val="tx2"/>
          </a:solidFill>
          <a:latin typeface="Arial" charset="0"/>
        </a:defRPr>
      </a:lvl2pPr>
      <a:lvl3pPr algn="l" rtl="0" eaLnBrk="1" fontAlgn="base" hangingPunct="1">
        <a:spcBef>
          <a:spcPct val="0"/>
        </a:spcBef>
        <a:spcAft>
          <a:spcPct val="0"/>
        </a:spcAft>
        <a:defRPr sz="3600" b="1">
          <a:solidFill>
            <a:schemeClr val="tx2"/>
          </a:solidFill>
          <a:latin typeface="Arial" charset="0"/>
        </a:defRPr>
      </a:lvl3pPr>
      <a:lvl4pPr algn="l" rtl="0" eaLnBrk="1" fontAlgn="base" hangingPunct="1">
        <a:spcBef>
          <a:spcPct val="0"/>
        </a:spcBef>
        <a:spcAft>
          <a:spcPct val="0"/>
        </a:spcAft>
        <a:defRPr sz="3600" b="1">
          <a:solidFill>
            <a:schemeClr val="tx2"/>
          </a:solidFill>
          <a:latin typeface="Arial" charset="0"/>
        </a:defRPr>
      </a:lvl4pPr>
      <a:lvl5pPr algn="l" rtl="0" eaLnBrk="1" fontAlgn="base" hangingPunct="1">
        <a:spcBef>
          <a:spcPct val="0"/>
        </a:spcBef>
        <a:spcAft>
          <a:spcPct val="0"/>
        </a:spcAft>
        <a:defRPr sz="3600" b="1">
          <a:solidFill>
            <a:schemeClr val="tx2"/>
          </a:solidFill>
          <a:latin typeface="Arial" charset="0"/>
        </a:defRPr>
      </a:lvl5pPr>
      <a:lvl6pPr marL="457200" algn="l" rtl="0" eaLnBrk="1" fontAlgn="base" hangingPunct="1">
        <a:spcBef>
          <a:spcPct val="0"/>
        </a:spcBef>
        <a:spcAft>
          <a:spcPct val="0"/>
        </a:spcAft>
        <a:defRPr sz="3500" b="1">
          <a:solidFill>
            <a:schemeClr val="tx2"/>
          </a:solidFill>
          <a:latin typeface="Arial" charset="0"/>
        </a:defRPr>
      </a:lvl6pPr>
      <a:lvl7pPr marL="914400" algn="l" rtl="0" eaLnBrk="1" fontAlgn="base" hangingPunct="1">
        <a:spcBef>
          <a:spcPct val="0"/>
        </a:spcBef>
        <a:spcAft>
          <a:spcPct val="0"/>
        </a:spcAft>
        <a:defRPr sz="3500" b="1">
          <a:solidFill>
            <a:schemeClr val="tx2"/>
          </a:solidFill>
          <a:latin typeface="Arial" charset="0"/>
        </a:defRPr>
      </a:lvl7pPr>
      <a:lvl8pPr marL="1371600" algn="l" rtl="0" eaLnBrk="1" fontAlgn="base" hangingPunct="1">
        <a:spcBef>
          <a:spcPct val="0"/>
        </a:spcBef>
        <a:spcAft>
          <a:spcPct val="0"/>
        </a:spcAft>
        <a:defRPr sz="3500" b="1">
          <a:solidFill>
            <a:schemeClr val="tx2"/>
          </a:solidFill>
          <a:latin typeface="Arial" charset="0"/>
        </a:defRPr>
      </a:lvl8pPr>
      <a:lvl9pPr marL="1828800" algn="l" rtl="0" eaLnBrk="1" fontAlgn="base" hangingPunct="1">
        <a:spcBef>
          <a:spcPct val="0"/>
        </a:spcBef>
        <a:spcAft>
          <a:spcPct val="0"/>
        </a:spcAft>
        <a:defRPr sz="3500" b="1">
          <a:solidFill>
            <a:schemeClr val="tx2"/>
          </a:solidFill>
          <a:latin typeface="Arial" charset="0"/>
        </a:defRPr>
      </a:lvl9pPr>
    </p:titleStyle>
    <p:bodyStyle>
      <a:lvl1pPr marL="342900" indent="-342900" algn="l" rtl="0" eaLnBrk="1" fontAlgn="base" hangingPunct="1">
        <a:lnSpc>
          <a:spcPct val="90000"/>
        </a:lnSpc>
        <a:spcBef>
          <a:spcPts val="1000"/>
        </a:spcBef>
        <a:spcAft>
          <a:spcPts val="700"/>
        </a:spcAft>
        <a:buClr>
          <a:schemeClr val="bg1"/>
        </a:buClr>
        <a:buFont typeface="Wingdings" panose="05000000000000000000" pitchFamily="2" charset="2"/>
        <a:buChar char="§"/>
        <a:defRPr sz="2800">
          <a:solidFill>
            <a:schemeClr val="bg1"/>
          </a:solidFill>
          <a:latin typeface="Calibri" panose="020F0502020204030204" pitchFamily="34" charset="0"/>
          <a:ea typeface="+mn-ea"/>
          <a:cs typeface="+mn-cs"/>
        </a:defRPr>
      </a:lvl1pPr>
      <a:lvl2pPr marL="742950" indent="-285750" algn="l" rtl="0" eaLnBrk="1" fontAlgn="base" hangingPunct="1">
        <a:lnSpc>
          <a:spcPct val="90000"/>
        </a:lnSpc>
        <a:spcBef>
          <a:spcPts val="1000"/>
        </a:spcBef>
        <a:spcAft>
          <a:spcPts val="700"/>
        </a:spcAft>
        <a:buClr>
          <a:schemeClr val="bg1"/>
        </a:buClr>
        <a:buFont typeface="Arial" panose="020B0604020202020204" pitchFamily="34" charset="0"/>
        <a:buChar char="‒"/>
        <a:defRPr sz="2600">
          <a:solidFill>
            <a:schemeClr val="bg1"/>
          </a:solidFill>
          <a:latin typeface="Calibri" panose="020F0502020204030204" pitchFamily="34" charset="0"/>
        </a:defRPr>
      </a:lvl2pPr>
      <a:lvl3pPr marL="1143000" indent="-228600" algn="l" rtl="0" eaLnBrk="1" fontAlgn="base" hangingPunct="1">
        <a:lnSpc>
          <a:spcPct val="90000"/>
        </a:lnSpc>
        <a:spcBef>
          <a:spcPts val="1000"/>
        </a:spcBef>
        <a:spcAft>
          <a:spcPts val="700"/>
        </a:spcAft>
        <a:buClr>
          <a:schemeClr val="bg1"/>
        </a:buClr>
        <a:buFont typeface="Arial" panose="020B0604020202020204" pitchFamily="34" charset="0"/>
        <a:buChar char="‒"/>
        <a:defRPr sz="2400">
          <a:solidFill>
            <a:schemeClr val="bg1"/>
          </a:solidFill>
          <a:latin typeface="Calibri" panose="020F0502020204030204" pitchFamily="34" charset="0"/>
        </a:defRPr>
      </a:lvl3pPr>
      <a:lvl4pPr marL="1600200" indent="-228600" algn="l" rtl="0" eaLnBrk="1" fontAlgn="base" hangingPunct="1">
        <a:lnSpc>
          <a:spcPct val="90000"/>
        </a:lnSpc>
        <a:spcBef>
          <a:spcPts val="1000"/>
        </a:spcBef>
        <a:spcAft>
          <a:spcPts val="700"/>
        </a:spcAft>
        <a:buClr>
          <a:schemeClr val="bg1"/>
        </a:buClr>
        <a:buFont typeface="Arial" panose="020B0604020202020204" pitchFamily="34" charset="0"/>
        <a:buChar char="‒"/>
        <a:defRPr sz="2200">
          <a:solidFill>
            <a:schemeClr val="bg1"/>
          </a:solidFill>
          <a:latin typeface="Calibri" panose="020F0502020204030204" pitchFamily="34" charset="0"/>
        </a:defRPr>
      </a:lvl4pPr>
      <a:lvl5pPr marL="2057400" indent="-228600" algn="l" rtl="0" eaLnBrk="1" fontAlgn="base" hangingPunct="1">
        <a:lnSpc>
          <a:spcPct val="90000"/>
        </a:lnSpc>
        <a:spcBef>
          <a:spcPts val="1000"/>
        </a:spcBef>
        <a:spcAft>
          <a:spcPts val="700"/>
        </a:spcAft>
        <a:buClr>
          <a:schemeClr val="bg1"/>
        </a:buClr>
        <a:buFont typeface="Arial" panose="020B0604020202020204" pitchFamily="34" charset="0"/>
        <a:buChar char="‒"/>
        <a:defRPr sz="2000">
          <a:solidFill>
            <a:schemeClr val="bg1"/>
          </a:solidFill>
          <a:latin typeface="Calibri" panose="020F0502020204030204" pitchFamily="34" charset="0"/>
        </a:defRPr>
      </a:lvl5pPr>
      <a:lvl6pPr marL="2514600" indent="-228600" algn="l" rtl="0" eaLnBrk="1" fontAlgn="base" hangingPunct="1">
        <a:lnSpc>
          <a:spcPct val="90000"/>
        </a:lnSpc>
        <a:spcBef>
          <a:spcPct val="35000"/>
        </a:spcBef>
        <a:spcAft>
          <a:spcPct val="25000"/>
        </a:spcAft>
        <a:buClr>
          <a:schemeClr val="accent2"/>
        </a:buClr>
        <a:buFont typeface="Arial" charset="0"/>
        <a:buChar char="–"/>
        <a:defRPr sz="1400">
          <a:solidFill>
            <a:schemeClr val="tx1"/>
          </a:solidFill>
          <a:latin typeface="+mn-lt"/>
        </a:defRPr>
      </a:lvl6pPr>
      <a:lvl7pPr marL="2971800" indent="-228600" algn="l" rtl="0" eaLnBrk="1" fontAlgn="base" hangingPunct="1">
        <a:lnSpc>
          <a:spcPct val="90000"/>
        </a:lnSpc>
        <a:spcBef>
          <a:spcPct val="35000"/>
        </a:spcBef>
        <a:spcAft>
          <a:spcPct val="25000"/>
        </a:spcAft>
        <a:buClr>
          <a:schemeClr val="accent2"/>
        </a:buClr>
        <a:buFont typeface="Arial" charset="0"/>
        <a:buChar char="–"/>
        <a:defRPr sz="1400">
          <a:solidFill>
            <a:schemeClr val="tx1"/>
          </a:solidFill>
          <a:latin typeface="+mn-lt"/>
        </a:defRPr>
      </a:lvl7pPr>
      <a:lvl8pPr marL="3429000" indent="-228600" algn="l" rtl="0" eaLnBrk="1" fontAlgn="base" hangingPunct="1">
        <a:lnSpc>
          <a:spcPct val="90000"/>
        </a:lnSpc>
        <a:spcBef>
          <a:spcPct val="35000"/>
        </a:spcBef>
        <a:spcAft>
          <a:spcPct val="25000"/>
        </a:spcAft>
        <a:buClr>
          <a:schemeClr val="accent2"/>
        </a:buClr>
        <a:buFont typeface="Arial" charset="0"/>
        <a:buChar char="–"/>
        <a:defRPr sz="1400">
          <a:solidFill>
            <a:schemeClr val="tx1"/>
          </a:solidFill>
          <a:latin typeface="+mn-lt"/>
        </a:defRPr>
      </a:lvl8pPr>
      <a:lvl9pPr marL="3886200" indent="-228600" algn="l" rtl="0" eaLnBrk="1" fontAlgn="base" hangingPunct="1">
        <a:lnSpc>
          <a:spcPct val="90000"/>
        </a:lnSpc>
        <a:spcBef>
          <a:spcPct val="35000"/>
        </a:spcBef>
        <a:spcAft>
          <a:spcPct val="25000"/>
        </a:spcAft>
        <a:buClr>
          <a:schemeClr val="accent2"/>
        </a:buClr>
        <a:buFont typeface="Arial"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65884D0-6C0A-4957-A521-E7AECDD8A627}"/>
              </a:ext>
            </a:extLst>
          </p:cNvPr>
          <p:cNvSpPr>
            <a:spLocks noGrp="1"/>
          </p:cNvSpPr>
          <p:nvPr>
            <p:ph type="title"/>
          </p:nvPr>
        </p:nvSpPr>
        <p:spPr>
          <a:xfrm>
            <a:off x="407989" y="404813"/>
            <a:ext cx="11376025" cy="1007427"/>
          </a:xfrm>
          <a:prstGeom prst="rect">
            <a:avLst/>
          </a:prstGeom>
        </p:spPr>
        <p:txBody>
          <a:bodyPr vert="horz" lIns="0" tIns="0" rIns="0" bIns="0" rtlCol="0" anchor="t">
            <a:normAutofit/>
          </a:bodyPr>
          <a:lstStyle/>
          <a:p>
            <a:r>
              <a:rPr lang="en-US"/>
              <a:t>Click to enter title here</a:t>
            </a:r>
            <a:endParaRPr lang="en-GB"/>
          </a:p>
        </p:txBody>
      </p:sp>
      <p:sp>
        <p:nvSpPr>
          <p:cNvPr id="6" name="Slide Number Placeholder 5">
            <a:extLst>
              <a:ext uri="{FF2B5EF4-FFF2-40B4-BE49-F238E27FC236}">
                <a16:creationId xmlns:a16="http://schemas.microsoft.com/office/drawing/2014/main" id="{6410E024-D0BA-4349-981A-F74D8D6124B4}"/>
              </a:ext>
            </a:extLst>
          </p:cNvPr>
          <p:cNvSpPr>
            <a:spLocks noGrp="1"/>
          </p:cNvSpPr>
          <p:nvPr>
            <p:ph type="sldNum" sz="quarter" idx="4"/>
          </p:nvPr>
        </p:nvSpPr>
        <p:spPr>
          <a:xfrm>
            <a:off x="1" y="6456260"/>
            <a:ext cx="407988" cy="309145"/>
          </a:xfrm>
          <a:prstGeom prst="rect">
            <a:avLst/>
          </a:prstGeom>
        </p:spPr>
        <p:txBody>
          <a:bodyPr vert="horz" lIns="0" tIns="0" rIns="0" bIns="72000" rtlCol="0" anchor="b" anchorCtr="0">
            <a:noAutofit/>
          </a:bodyPr>
          <a:lstStyle>
            <a:lvl1pPr algn="ctr">
              <a:lnSpc>
                <a:spcPct val="100000"/>
              </a:lnSpc>
              <a:spcBef>
                <a:spcPts val="0"/>
              </a:spcBef>
              <a:spcAft>
                <a:spcPts val="0"/>
              </a:spcAft>
              <a:defRPr sz="1051">
                <a:solidFill>
                  <a:schemeClr val="tx1"/>
                </a:solidFill>
              </a:defRPr>
            </a:lvl1pPr>
          </a:lstStyle>
          <a:p>
            <a:fld id="{F8E47D07-9D1E-4FE9-B31A-2F5863681021}" type="slidenum">
              <a:rPr lang="en-GB" smtClean="0"/>
              <a:pPr/>
              <a:t>‹#›</a:t>
            </a:fld>
            <a:endParaRPr lang="en-GB" dirty="0"/>
          </a:p>
        </p:txBody>
      </p:sp>
      <p:sp>
        <p:nvSpPr>
          <p:cNvPr id="20" name="Text Placeholder 30">
            <a:extLst>
              <a:ext uri="{FF2B5EF4-FFF2-40B4-BE49-F238E27FC236}">
                <a16:creationId xmlns:a16="http://schemas.microsoft.com/office/drawing/2014/main" id="{611C7859-08D9-4DAD-BB25-DD22F6761BE3}"/>
              </a:ext>
            </a:extLst>
          </p:cNvPr>
          <p:cNvSpPr txBox="1">
            <a:spLocks/>
          </p:cNvSpPr>
          <p:nvPr/>
        </p:nvSpPr>
        <p:spPr>
          <a:xfrm>
            <a:off x="11597151" y="6303999"/>
            <a:ext cx="294812" cy="355099"/>
          </a:xfrm>
          <a:prstGeom prst="rect">
            <a:avLst/>
          </a:prstGeom>
          <a:blipFill>
            <a:blip r:embed="rId11">
              <a:extLst>
                <a:ext uri="{96DAC541-7B7A-43D3-8B79-37D633B846F1}">
                  <asvg:svgBlip xmlns:asvg="http://schemas.microsoft.com/office/drawing/2016/SVG/main" r:embed="rId12"/>
                </a:ext>
              </a:extLst>
            </a:blip>
            <a:stretch>
              <a:fillRect/>
            </a:stretch>
          </a:blipFill>
        </p:spPr>
        <p:txBody>
          <a:bodyPr/>
          <a:lstStyle>
            <a:lvl1pPr marL="0" indent="0" algn="l" defTabSz="914400" rtl="0" eaLnBrk="1" latinLnBrk="0" hangingPunct="1">
              <a:lnSpc>
                <a:spcPct val="90000"/>
              </a:lnSpc>
              <a:spcBef>
                <a:spcPts val="0"/>
              </a:spcBef>
              <a:spcAft>
                <a:spcPts val="600"/>
              </a:spcAft>
              <a:buFont typeface="Arial" panose="020B0604020202020204" pitchFamily="34" charset="0"/>
              <a:buNone/>
              <a:defRPr sz="1600" kern="1200">
                <a:solidFill>
                  <a:schemeClr val="tx2"/>
                </a:solidFill>
                <a:latin typeface="+mn-lt"/>
                <a:ea typeface="+mn-ea"/>
                <a:cs typeface="+mn-cs"/>
              </a:defRPr>
            </a:lvl1pPr>
            <a:lvl2pPr marL="228600" indent="-228600" algn="l" defTabSz="914400" rtl="0" eaLnBrk="1" latinLnBrk="0" hangingPunct="1">
              <a:lnSpc>
                <a:spcPct val="90000"/>
              </a:lnSpc>
              <a:spcBef>
                <a:spcPts val="0"/>
              </a:spcBef>
              <a:spcAft>
                <a:spcPts val="600"/>
              </a:spcAft>
              <a:buClr>
                <a:schemeClr val="accent1"/>
              </a:buClr>
              <a:buSzPct val="90000"/>
              <a:buFont typeface="Arial" panose="020B0604020202020204" pitchFamily="34" charset="0"/>
              <a:buChar char="•"/>
              <a:defRPr sz="1600" kern="1200">
                <a:solidFill>
                  <a:schemeClr val="tx2"/>
                </a:solidFill>
                <a:latin typeface="+mn-lt"/>
                <a:ea typeface="+mn-ea"/>
                <a:cs typeface="+mn-cs"/>
              </a:defRPr>
            </a:lvl2pPr>
            <a:lvl3pPr marL="444500" indent="-228600" algn="l" defTabSz="914400" rtl="0" eaLnBrk="1" latinLnBrk="0" hangingPunct="1">
              <a:lnSpc>
                <a:spcPct val="90000"/>
              </a:lnSpc>
              <a:spcBef>
                <a:spcPts val="0"/>
              </a:spcBef>
              <a:spcAft>
                <a:spcPts val="600"/>
              </a:spcAft>
              <a:buClr>
                <a:schemeClr val="accent1"/>
              </a:buClr>
              <a:buSzPct val="90000"/>
              <a:buFont typeface="Arial" panose="020B0604020202020204" pitchFamily="34" charset="0"/>
              <a:buChar char="•"/>
              <a:defRPr sz="1400" kern="1200">
                <a:solidFill>
                  <a:schemeClr val="tx2"/>
                </a:solidFill>
                <a:latin typeface="+mn-lt"/>
                <a:ea typeface="+mn-ea"/>
                <a:cs typeface="+mn-cs"/>
              </a:defRPr>
            </a:lvl3pPr>
            <a:lvl4pPr marL="625475" indent="-228600" algn="l" defTabSz="914400" rtl="0" eaLnBrk="1" latinLnBrk="0" hangingPunct="1">
              <a:lnSpc>
                <a:spcPct val="90000"/>
              </a:lnSpc>
              <a:spcBef>
                <a:spcPts val="0"/>
              </a:spcBef>
              <a:spcAft>
                <a:spcPts val="600"/>
              </a:spcAft>
              <a:buClr>
                <a:schemeClr val="accent1"/>
              </a:buClr>
              <a:buSzPct val="90000"/>
              <a:buFont typeface="Arial" panose="020B0604020202020204" pitchFamily="34" charset="0"/>
              <a:buChar char="•"/>
              <a:defRPr sz="1200" kern="1200">
                <a:solidFill>
                  <a:schemeClr val="tx2"/>
                </a:solidFill>
                <a:latin typeface="+mn-lt"/>
                <a:ea typeface="+mn-ea"/>
                <a:cs typeface="+mn-cs"/>
              </a:defRPr>
            </a:lvl4pPr>
            <a:lvl5pPr marL="806450" indent="-228600" algn="l" defTabSz="914400" rtl="0" eaLnBrk="1" latinLnBrk="0" hangingPunct="1">
              <a:lnSpc>
                <a:spcPct val="90000"/>
              </a:lnSpc>
              <a:spcBef>
                <a:spcPts val="0"/>
              </a:spcBef>
              <a:spcAft>
                <a:spcPts val="600"/>
              </a:spcAft>
              <a:buClr>
                <a:schemeClr val="accent1"/>
              </a:buClr>
              <a:buSzPct val="90000"/>
              <a:buFont typeface="Arial" panose="020B0604020202020204" pitchFamily="34" charset="0"/>
              <a:buChar char="•"/>
              <a:defRPr sz="12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600" dirty="0"/>
              <a:t> </a:t>
            </a:r>
          </a:p>
        </p:txBody>
      </p:sp>
      <p:sp>
        <p:nvSpPr>
          <p:cNvPr id="8" name="Text Placeholder 7">
            <a:extLst>
              <a:ext uri="{FF2B5EF4-FFF2-40B4-BE49-F238E27FC236}">
                <a16:creationId xmlns:a16="http://schemas.microsoft.com/office/drawing/2014/main" id="{6E248C0A-0C4B-4F9E-B86F-C76D98029E86}"/>
              </a:ext>
            </a:extLst>
          </p:cNvPr>
          <p:cNvSpPr>
            <a:spLocks noGrp="1"/>
          </p:cNvSpPr>
          <p:nvPr>
            <p:ph type="body" idx="1"/>
          </p:nvPr>
        </p:nvSpPr>
        <p:spPr>
          <a:xfrm>
            <a:off x="407989" y="1557338"/>
            <a:ext cx="11376025" cy="4643437"/>
          </a:xfrm>
          <a:prstGeom prst="rect">
            <a:avLst/>
          </a:prstGeom>
        </p:spPr>
        <p:txBody>
          <a:bodyPr vert="horz" lIns="91440" tIns="45720" rIns="91440" bIns="45720" rtlCol="0">
            <a:noAutofit/>
          </a:bodyPr>
          <a:lstStyle/>
          <a:p>
            <a:pPr lvl="0"/>
            <a:r>
              <a:rPr lang="en-US"/>
              <a:t>Click to add text here. </a:t>
            </a:r>
            <a:br>
              <a:rPr lang="en-US"/>
            </a:br>
            <a:r>
              <a:rPr lang="en-US"/>
              <a:t>When pasting copy from other slides, be sure to right-click and choose ‘Keep text only’. </a:t>
            </a:r>
            <a:br>
              <a:rPr lang="en-US"/>
            </a:br>
            <a:r>
              <a:rPr lang="en-US"/>
              <a:t>To increase bullet level, select your text and press Tab.</a:t>
            </a:r>
            <a:br>
              <a:rPr lang="en-US"/>
            </a:br>
            <a:r>
              <a:rPr lang="en-US"/>
              <a:t>To decrease bullet level, select your bullet text and press Shift + Tab.</a:t>
            </a:r>
          </a:p>
          <a:p>
            <a:pPr marL="575986" marR="0" lvl="1" indent="-287993" algn="l" defTabSz="914377" rtl="0" eaLnBrk="1" fontAlgn="auto" latinLnBrk="0" hangingPunct="1">
              <a:lnSpc>
                <a:spcPct val="90000"/>
              </a:lnSpc>
              <a:spcBef>
                <a:spcPts val="0"/>
              </a:spcBef>
              <a:spcAft>
                <a:spcPts val="800"/>
              </a:spcAft>
              <a:buClrTx/>
              <a:buSzPct val="100000"/>
              <a:buFont typeface="Arial" panose="020B0604020202020204" pitchFamily="34" charset="0"/>
              <a:buChar char="•"/>
              <a:tabLst/>
            </a:pPr>
            <a:r>
              <a:rPr lang="en-US"/>
              <a:t>Second level</a:t>
            </a:r>
          </a:p>
          <a:p>
            <a:pPr lvl="2"/>
            <a:r>
              <a:rPr lang="en-US"/>
              <a:t>Third level</a:t>
            </a:r>
          </a:p>
          <a:p>
            <a:pPr lvl="3"/>
            <a:r>
              <a:rPr lang="en-US"/>
              <a:t>Fourth level</a:t>
            </a:r>
          </a:p>
          <a:p>
            <a:pPr lvl="4"/>
            <a:r>
              <a:rPr lang="en-US"/>
              <a:t>Fifth level</a:t>
            </a:r>
          </a:p>
        </p:txBody>
      </p:sp>
      <p:pic>
        <p:nvPicPr>
          <p:cNvPr id="7" name="Picture 6" descr="msd_lg_rgb_tl_dkgry.jpg">
            <a:extLst>
              <a:ext uri="{FF2B5EF4-FFF2-40B4-BE49-F238E27FC236}">
                <a16:creationId xmlns:a16="http://schemas.microsoft.com/office/drawing/2014/main" id="{50872D98-64CE-43BE-B950-73C2506E57B8}"/>
              </a:ext>
            </a:extLst>
          </p:cNvPr>
          <p:cNvPicPr>
            <a:picLocks noChangeAspect="1"/>
          </p:cNvPicPr>
          <p:nvPr userDrawn="1"/>
        </p:nvPicPr>
        <p:blipFill rotWithShape="1">
          <a:blip r:embed="rId13" cstate="print">
            <a:extLst>
              <a:ext uri="{28A0092B-C50C-407E-A947-70E740481C1C}">
                <a14:useLocalDpi xmlns:a14="http://schemas.microsoft.com/office/drawing/2010/main"/>
              </a:ext>
            </a:extLst>
          </a:blip>
          <a:srcRect/>
          <a:stretch/>
        </p:blipFill>
        <p:spPr>
          <a:xfrm>
            <a:off x="11059962" y="6292782"/>
            <a:ext cx="489565" cy="446119"/>
          </a:xfrm>
          <a:prstGeom prst="rect">
            <a:avLst/>
          </a:prstGeom>
        </p:spPr>
      </p:pic>
      <p:sp>
        <p:nvSpPr>
          <p:cNvPr id="9" name="Footer Placeholder 3">
            <a:extLst>
              <a:ext uri="{FF2B5EF4-FFF2-40B4-BE49-F238E27FC236}">
                <a16:creationId xmlns:a16="http://schemas.microsoft.com/office/drawing/2014/main" id="{E43C346B-322C-4E1D-989E-A44586199629}"/>
              </a:ext>
            </a:extLst>
          </p:cNvPr>
          <p:cNvSpPr>
            <a:spLocks noGrp="1"/>
          </p:cNvSpPr>
          <p:nvPr>
            <p:ph type="ftr" sz="quarter" idx="3"/>
          </p:nvPr>
        </p:nvSpPr>
        <p:spPr>
          <a:xfrm>
            <a:off x="407988" y="6205995"/>
            <a:ext cx="10469563" cy="640716"/>
          </a:xfrm>
          <a:prstGeom prst="rect">
            <a:avLst/>
          </a:prstGeom>
        </p:spPr>
        <p:txBody>
          <a:bodyPr vert="horz" lIns="91440" tIns="45720" rIns="91440" bIns="45720" rtlCol="0" anchor="b"/>
          <a:lstStyle>
            <a:lvl1pPr algn="l">
              <a:defRPr sz="800">
                <a:solidFill>
                  <a:schemeClr val="tx1">
                    <a:lumMod val="50000"/>
                    <a:lumOff val="50000"/>
                  </a:schemeClr>
                </a:solidFill>
              </a:defRPr>
            </a:lvl1pPr>
          </a:lstStyle>
          <a:p>
            <a:endParaRPr lang="en-US" dirty="0"/>
          </a:p>
        </p:txBody>
      </p:sp>
    </p:spTree>
    <p:custDataLst>
      <p:tags r:id="rId10"/>
    </p:custDataLst>
    <p:extLst>
      <p:ext uri="{BB962C8B-B14F-4D97-AF65-F5344CB8AC3E}">
        <p14:creationId xmlns:p14="http://schemas.microsoft.com/office/powerpoint/2010/main" val="3180035985"/>
      </p:ext>
    </p:extLst>
  </p:cSld>
  <p:clrMap bg1="lt1" tx1="dk1" bg2="lt2" tx2="dk2" accent1="accent1" accent2="accent2" accent3="accent3" accent4="accent4" accent5="accent5" accent6="accent6" hlink="hlink" folHlink="folHlink"/>
  <p:sldLayoutIdLst>
    <p:sldLayoutId id="2147483906" r:id="rId1"/>
    <p:sldLayoutId id="2147483907" r:id="rId2"/>
    <p:sldLayoutId id="2147483908" r:id="rId3"/>
    <p:sldLayoutId id="2147483909" r:id="rId4"/>
    <p:sldLayoutId id="2147483910" r:id="rId5"/>
    <p:sldLayoutId id="2147483911" r:id="rId6"/>
    <p:sldLayoutId id="2147483912" r:id="rId7"/>
    <p:sldLayoutId id="2147483913" r:id="rId8"/>
  </p:sldLayoutIdLst>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hf hdr="0" ftr="0"/>
  <p:txStyles>
    <p:titleStyle>
      <a:lvl1pPr algn="l" defTabSz="914377" rtl="0" eaLnBrk="1" latinLnBrk="0" hangingPunct="1">
        <a:lnSpc>
          <a:spcPct val="100000"/>
        </a:lnSpc>
        <a:spcBef>
          <a:spcPct val="0"/>
        </a:spcBef>
        <a:buNone/>
        <a:defRPr sz="3600" kern="1200">
          <a:solidFill>
            <a:schemeClr val="accent1"/>
          </a:solidFill>
          <a:latin typeface="+mj-lt"/>
          <a:ea typeface="+mj-ea"/>
          <a:cs typeface="+mj-cs"/>
        </a:defRPr>
      </a:lvl1pPr>
    </p:titleStyle>
    <p:bodyStyle>
      <a:lvl1pPr marL="228594" indent="-228594" algn="l" defTabSz="914377" rtl="0" eaLnBrk="1" latinLnBrk="0" hangingPunct="1">
        <a:lnSpc>
          <a:spcPct val="100000"/>
        </a:lnSpc>
        <a:spcBef>
          <a:spcPts val="0"/>
        </a:spcBef>
        <a:spcAft>
          <a:spcPts val="1200"/>
        </a:spcAft>
        <a:buFont typeface="Arial" panose="020B0604020202020204" pitchFamily="34" charset="0"/>
        <a:buChar char="•"/>
        <a:defRPr sz="2400" kern="1200">
          <a:solidFill>
            <a:schemeClr val="tx1"/>
          </a:solidFill>
          <a:latin typeface="+mn-lt"/>
          <a:ea typeface="+mn-ea"/>
          <a:cs typeface="+mn-cs"/>
        </a:defRPr>
      </a:lvl1pPr>
      <a:lvl2pPr marL="630884" marR="0" indent="-342891" algn="l" defTabSz="914377" rtl="0" eaLnBrk="1" fontAlgn="auto" latinLnBrk="0" hangingPunct="1">
        <a:lnSpc>
          <a:spcPct val="100000"/>
        </a:lnSpc>
        <a:spcBef>
          <a:spcPts val="0"/>
        </a:spcBef>
        <a:spcAft>
          <a:spcPts val="800"/>
        </a:spcAft>
        <a:buClrTx/>
        <a:buSzPct val="100000"/>
        <a:buFont typeface="Arial" panose="020B0604020202020204" pitchFamily="34" charset="0"/>
        <a:buChar char="•"/>
        <a:tabLst/>
        <a:defRPr lang="en-US" sz="2400" kern="1200" dirty="0">
          <a:solidFill>
            <a:schemeClr val="tx1"/>
          </a:solidFill>
          <a:latin typeface="+mn-lt"/>
          <a:ea typeface="+mn-ea"/>
          <a:cs typeface="+mn-cs"/>
        </a:defRPr>
      </a:lvl2pPr>
      <a:lvl3pPr marL="791980" indent="-215995" algn="l" defTabSz="914377" rtl="0" eaLnBrk="1" latinLnBrk="0" hangingPunct="1">
        <a:lnSpc>
          <a:spcPct val="100000"/>
        </a:lnSpc>
        <a:spcBef>
          <a:spcPts val="0"/>
        </a:spcBef>
        <a:spcAft>
          <a:spcPts val="800"/>
        </a:spcAft>
        <a:buClrTx/>
        <a:buSzPct val="100000"/>
        <a:buFont typeface="Arial" panose="020B0604020202020204" pitchFamily="34" charset="0"/>
        <a:buChar char="•"/>
        <a:defRPr sz="2000" kern="1200">
          <a:solidFill>
            <a:schemeClr val="tx1"/>
          </a:solidFill>
          <a:latin typeface="+mn-lt"/>
          <a:ea typeface="+mn-ea"/>
          <a:cs typeface="+mn-cs"/>
        </a:defRPr>
      </a:lvl3pPr>
      <a:lvl4pPr marL="971976" indent="-215995" algn="l" defTabSz="914377" rtl="0" eaLnBrk="1" latinLnBrk="0" hangingPunct="1">
        <a:lnSpc>
          <a:spcPct val="100000"/>
        </a:lnSpc>
        <a:spcBef>
          <a:spcPts val="0"/>
        </a:spcBef>
        <a:spcAft>
          <a:spcPts val="800"/>
        </a:spcAft>
        <a:buClrTx/>
        <a:buSzPct val="100000"/>
        <a:buFont typeface="Arial" panose="020B0604020202020204" pitchFamily="34" charset="0"/>
        <a:buChar char="•"/>
        <a:defRPr lang="en-US" sz="2000" kern="1200" dirty="0" smtClean="0">
          <a:solidFill>
            <a:schemeClr val="tx1"/>
          </a:solidFill>
          <a:latin typeface="+mn-lt"/>
          <a:ea typeface="+mn-ea"/>
          <a:cs typeface="+mn-cs"/>
        </a:defRPr>
      </a:lvl4pPr>
      <a:lvl5pPr marL="1187970" indent="-228594" algn="l" defTabSz="914377" rtl="0" eaLnBrk="1" latinLnBrk="0" hangingPunct="1">
        <a:lnSpc>
          <a:spcPct val="100000"/>
        </a:lnSpc>
        <a:spcBef>
          <a:spcPts val="0"/>
        </a:spcBef>
        <a:spcAft>
          <a:spcPts val="800"/>
        </a:spcAft>
        <a:buClrTx/>
        <a:buSzPct val="100000"/>
        <a:buFont typeface="Arial" panose="020B0604020202020204" pitchFamily="34" charset="0"/>
        <a:buChar char="•"/>
        <a:defRPr sz="20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57">
          <p15:clr>
            <a:srgbClr val="C35EA4"/>
          </p15:clr>
        </p15:guide>
        <p15:guide id="2" pos="7423">
          <p15:clr>
            <a:srgbClr val="C35EA4"/>
          </p15:clr>
        </p15:guide>
        <p15:guide id="3" orient="horz" pos="3906">
          <p15:clr>
            <a:srgbClr val="C35EA4"/>
          </p15:clr>
        </p15:guide>
        <p15:guide id="4" orient="horz" pos="255">
          <p15:clr>
            <a:srgbClr val="C35EA4"/>
          </p15:clr>
        </p15:guide>
      </p15:sldGuideLst>
    </p:ext>
  </p:extLst>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0"/>
          </a:schemeClr>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BCB6966-13C2-C746-856A-DF374BF292F8}"/>
              </a:ext>
            </a:extLst>
          </p:cNvPr>
          <p:cNvSpPr/>
          <p:nvPr userDrawn="1"/>
        </p:nvSpPr>
        <p:spPr bwMode="auto">
          <a:xfrm>
            <a:off x="0" y="3931"/>
            <a:ext cx="12192000" cy="192021"/>
          </a:xfrm>
          <a:prstGeom prst="rect">
            <a:avLst/>
          </a:prstGeom>
          <a:solidFill>
            <a:srgbClr val="0F3769"/>
          </a:solidFill>
          <a:ln w="9525" cap="flat" cmpd="sng" algn="ctr">
            <a:solidFill>
              <a:schemeClr val="tx1"/>
            </a:solid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marL="0" marR="0" indent="0" algn="l" defTabSz="1219170" rtl="0" eaLnBrk="0" fontAlgn="base" latinLnBrk="0" hangingPunct="0">
              <a:lnSpc>
                <a:spcPct val="100000"/>
              </a:lnSpc>
              <a:spcBef>
                <a:spcPct val="0"/>
              </a:spcBef>
              <a:spcAft>
                <a:spcPct val="0"/>
              </a:spcAft>
              <a:buClrTx/>
              <a:buSzTx/>
              <a:buFontTx/>
              <a:buNone/>
              <a:tabLst/>
            </a:pPr>
            <a:endParaRPr kumimoji="0" lang="en-US" sz="3200" b="0" i="0" u="none" strike="noStrike" cap="none" normalizeH="0" baseline="0" dirty="0">
              <a:ln>
                <a:noFill/>
              </a:ln>
              <a:solidFill>
                <a:schemeClr val="tx1"/>
              </a:solidFill>
              <a:effectLst/>
              <a:latin typeface="Arial" pitchFamily="-72" charset="0"/>
              <a:ea typeface="ＭＳ Ｐゴシック" pitchFamily="-72" charset="-128"/>
              <a:cs typeface="ＭＳ Ｐゴシック" pitchFamily="-72" charset="-128"/>
            </a:endParaRPr>
          </a:p>
        </p:txBody>
      </p:sp>
      <p:pic>
        <p:nvPicPr>
          <p:cNvPr id="7" name="Picture 6">
            <a:extLst>
              <a:ext uri="{FF2B5EF4-FFF2-40B4-BE49-F238E27FC236}">
                <a16:creationId xmlns:a16="http://schemas.microsoft.com/office/drawing/2014/main" id="{D4013548-2649-334E-866E-247281F2DB99}"/>
              </a:ext>
            </a:extLst>
          </p:cNvPr>
          <p:cNvPicPr>
            <a:picLocks noChangeAspect="1"/>
          </p:cNvPicPr>
          <p:nvPr userDrawn="1"/>
        </p:nvPicPr>
        <p:blipFill rotWithShape="1">
          <a:blip r:embed="rId9"/>
          <a:srcRect t="50486"/>
          <a:stretch/>
        </p:blipFill>
        <p:spPr>
          <a:xfrm>
            <a:off x="11000654" y="3917"/>
            <a:ext cx="553893" cy="392488"/>
          </a:xfrm>
          <a:prstGeom prst="rect">
            <a:avLst/>
          </a:prstGeom>
        </p:spPr>
      </p:pic>
      <p:pic>
        <p:nvPicPr>
          <p:cNvPr id="9" name="Picture 8">
            <a:extLst>
              <a:ext uri="{FF2B5EF4-FFF2-40B4-BE49-F238E27FC236}">
                <a16:creationId xmlns:a16="http://schemas.microsoft.com/office/drawing/2014/main" id="{8557FF31-608C-0048-B133-A1D057E9853F}"/>
              </a:ext>
            </a:extLst>
          </p:cNvPr>
          <p:cNvPicPr>
            <a:picLocks noChangeAspect="1"/>
          </p:cNvPicPr>
          <p:nvPr userDrawn="1"/>
        </p:nvPicPr>
        <p:blipFill>
          <a:blip r:embed="rId10"/>
          <a:stretch>
            <a:fillRect/>
          </a:stretch>
        </p:blipFill>
        <p:spPr>
          <a:xfrm>
            <a:off x="8685728" y="5536888"/>
            <a:ext cx="3503712" cy="1286021"/>
          </a:xfrm>
          <a:prstGeom prst="rect">
            <a:avLst/>
          </a:prstGeom>
        </p:spPr>
      </p:pic>
    </p:spTree>
    <p:extLst>
      <p:ext uri="{BB962C8B-B14F-4D97-AF65-F5344CB8AC3E}">
        <p14:creationId xmlns:p14="http://schemas.microsoft.com/office/powerpoint/2010/main" val="581733918"/>
      </p:ext>
    </p:extLst>
  </p:cSld>
  <p:clrMap bg1="lt1" tx1="dk1" bg2="lt2" tx2="dk2" accent1="accent1" accent2="accent2" accent3="accent3" accent4="accent4" accent5="accent5" accent6="accent6" hlink="hlink" folHlink="folHlink"/>
  <p:sldLayoutIdLst>
    <p:sldLayoutId id="2147483915" r:id="rId1"/>
    <p:sldLayoutId id="2147483916" r:id="rId2"/>
    <p:sldLayoutId id="2147483917" r:id="rId3"/>
    <p:sldLayoutId id="2147483918" r:id="rId4"/>
    <p:sldLayoutId id="2147483919" r:id="rId5"/>
    <p:sldLayoutId id="2147483920" r:id="rId6"/>
    <p:sldLayoutId id="2147483921" r:id="rId7"/>
  </p:sldLayoutIdLst>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xStyles>
    <p:titleStyle>
      <a:lvl1pPr algn="ctr" rtl="0" eaLnBrk="1" fontAlgn="base" hangingPunct="1">
        <a:spcBef>
          <a:spcPct val="0"/>
        </a:spcBef>
        <a:spcAft>
          <a:spcPct val="0"/>
        </a:spcAft>
        <a:defRPr sz="4267" b="1" i="0">
          <a:solidFill>
            <a:srgbClr val="14467E"/>
          </a:solidFill>
          <a:latin typeface="+mn-lt"/>
          <a:ea typeface="+mj-ea"/>
          <a:cs typeface="+mj-cs"/>
        </a:defRPr>
      </a:lvl1pPr>
      <a:lvl2pPr algn="l" rtl="0" eaLnBrk="1" fontAlgn="base" hangingPunct="1">
        <a:spcBef>
          <a:spcPct val="0"/>
        </a:spcBef>
        <a:spcAft>
          <a:spcPct val="0"/>
        </a:spcAft>
        <a:defRPr sz="4267">
          <a:solidFill>
            <a:schemeClr val="tx2"/>
          </a:solidFill>
          <a:latin typeface="Georgia" pitchFamily="-72" charset="0"/>
          <a:ea typeface="ＭＳ Ｐゴシック" pitchFamily="-72" charset="-128"/>
          <a:cs typeface="ＭＳ Ｐゴシック" pitchFamily="-72" charset="-128"/>
        </a:defRPr>
      </a:lvl2pPr>
      <a:lvl3pPr algn="l" rtl="0" eaLnBrk="1" fontAlgn="base" hangingPunct="1">
        <a:spcBef>
          <a:spcPct val="0"/>
        </a:spcBef>
        <a:spcAft>
          <a:spcPct val="0"/>
        </a:spcAft>
        <a:defRPr sz="4267">
          <a:solidFill>
            <a:schemeClr val="tx2"/>
          </a:solidFill>
          <a:latin typeface="Georgia" pitchFamily="-72" charset="0"/>
          <a:ea typeface="ＭＳ Ｐゴシック" pitchFamily="-72" charset="-128"/>
          <a:cs typeface="ＭＳ Ｐゴシック" pitchFamily="-72" charset="-128"/>
        </a:defRPr>
      </a:lvl3pPr>
      <a:lvl4pPr algn="l" rtl="0" eaLnBrk="1" fontAlgn="base" hangingPunct="1">
        <a:spcBef>
          <a:spcPct val="0"/>
        </a:spcBef>
        <a:spcAft>
          <a:spcPct val="0"/>
        </a:spcAft>
        <a:defRPr sz="4267">
          <a:solidFill>
            <a:schemeClr val="tx2"/>
          </a:solidFill>
          <a:latin typeface="Georgia" pitchFamily="-72" charset="0"/>
          <a:ea typeface="ＭＳ Ｐゴシック" pitchFamily="-72" charset="-128"/>
          <a:cs typeface="ＭＳ Ｐゴシック" pitchFamily="-72" charset="-128"/>
        </a:defRPr>
      </a:lvl4pPr>
      <a:lvl5pPr algn="l" rtl="0" eaLnBrk="1" fontAlgn="base" hangingPunct="1">
        <a:spcBef>
          <a:spcPct val="0"/>
        </a:spcBef>
        <a:spcAft>
          <a:spcPct val="0"/>
        </a:spcAft>
        <a:defRPr sz="4267">
          <a:solidFill>
            <a:schemeClr val="tx2"/>
          </a:solidFill>
          <a:latin typeface="Georgia" pitchFamily="-72" charset="0"/>
          <a:ea typeface="ＭＳ Ｐゴシック" pitchFamily="-72" charset="-128"/>
          <a:cs typeface="ＭＳ Ｐゴシック" pitchFamily="-72" charset="-128"/>
        </a:defRPr>
      </a:lvl5pPr>
      <a:lvl6pPr marL="609585" algn="l" rtl="0" eaLnBrk="1" fontAlgn="base" hangingPunct="1">
        <a:spcBef>
          <a:spcPct val="0"/>
        </a:spcBef>
        <a:spcAft>
          <a:spcPct val="0"/>
        </a:spcAft>
        <a:defRPr sz="4267">
          <a:solidFill>
            <a:schemeClr val="tx2"/>
          </a:solidFill>
          <a:latin typeface="Georgia" pitchFamily="-72" charset="0"/>
          <a:ea typeface="ＭＳ Ｐゴシック" pitchFamily="-72" charset="-128"/>
          <a:cs typeface="ＭＳ Ｐゴシック" pitchFamily="-72" charset="-128"/>
        </a:defRPr>
      </a:lvl6pPr>
      <a:lvl7pPr marL="1219170" algn="l" rtl="0" eaLnBrk="1" fontAlgn="base" hangingPunct="1">
        <a:spcBef>
          <a:spcPct val="0"/>
        </a:spcBef>
        <a:spcAft>
          <a:spcPct val="0"/>
        </a:spcAft>
        <a:defRPr sz="4267">
          <a:solidFill>
            <a:schemeClr val="tx2"/>
          </a:solidFill>
          <a:latin typeface="Georgia" pitchFamily="-72" charset="0"/>
          <a:ea typeface="ＭＳ Ｐゴシック" pitchFamily="-72" charset="-128"/>
          <a:cs typeface="ＭＳ Ｐゴシック" pitchFamily="-72" charset="-128"/>
        </a:defRPr>
      </a:lvl7pPr>
      <a:lvl8pPr marL="1828754" algn="l" rtl="0" eaLnBrk="1" fontAlgn="base" hangingPunct="1">
        <a:spcBef>
          <a:spcPct val="0"/>
        </a:spcBef>
        <a:spcAft>
          <a:spcPct val="0"/>
        </a:spcAft>
        <a:defRPr sz="4267">
          <a:solidFill>
            <a:schemeClr val="tx2"/>
          </a:solidFill>
          <a:latin typeface="Georgia" pitchFamily="-72" charset="0"/>
          <a:ea typeface="ＭＳ Ｐゴシック" pitchFamily="-72" charset="-128"/>
          <a:cs typeface="ＭＳ Ｐゴシック" pitchFamily="-72" charset="-128"/>
        </a:defRPr>
      </a:lvl8pPr>
      <a:lvl9pPr marL="2438339" algn="l" rtl="0" eaLnBrk="1" fontAlgn="base" hangingPunct="1">
        <a:spcBef>
          <a:spcPct val="0"/>
        </a:spcBef>
        <a:spcAft>
          <a:spcPct val="0"/>
        </a:spcAft>
        <a:defRPr sz="4267">
          <a:solidFill>
            <a:schemeClr val="tx2"/>
          </a:solidFill>
          <a:latin typeface="Georgia" pitchFamily="-72" charset="0"/>
          <a:ea typeface="ＭＳ Ｐゴシック" pitchFamily="-72" charset="-128"/>
          <a:cs typeface="ＭＳ Ｐゴシック" pitchFamily="-72" charset="-128"/>
        </a:defRPr>
      </a:lvl9pPr>
    </p:titleStyle>
    <p:bodyStyle>
      <a:lvl1pPr marL="457189" indent="-457189" algn="l" rtl="0" eaLnBrk="1" fontAlgn="base" hangingPunct="1">
        <a:spcBef>
          <a:spcPct val="20000"/>
        </a:spcBef>
        <a:spcAft>
          <a:spcPct val="0"/>
        </a:spcAft>
        <a:buChar char="•"/>
        <a:defRPr sz="3200">
          <a:solidFill>
            <a:schemeClr val="tx1"/>
          </a:solidFill>
          <a:latin typeface="+mn-lt"/>
          <a:ea typeface="+mn-ea"/>
          <a:cs typeface="+mn-cs"/>
        </a:defRPr>
      </a:lvl1pPr>
      <a:lvl2pPr marL="990575" indent="-380990" algn="l" rtl="0" eaLnBrk="1" fontAlgn="base" hangingPunct="1">
        <a:spcBef>
          <a:spcPct val="20000"/>
        </a:spcBef>
        <a:spcAft>
          <a:spcPct val="0"/>
        </a:spcAft>
        <a:buChar char="–"/>
        <a:defRPr sz="2667">
          <a:solidFill>
            <a:schemeClr val="tx1"/>
          </a:solidFill>
          <a:latin typeface="+mn-lt"/>
          <a:ea typeface="+mn-ea"/>
        </a:defRPr>
      </a:lvl2pPr>
      <a:lvl3pPr marL="1523962" indent="-304792" algn="l" rtl="0" eaLnBrk="1" fontAlgn="base" hangingPunct="1">
        <a:spcBef>
          <a:spcPct val="20000"/>
        </a:spcBef>
        <a:spcAft>
          <a:spcPct val="0"/>
        </a:spcAft>
        <a:buChar char="•"/>
        <a:defRPr>
          <a:solidFill>
            <a:schemeClr val="tx1"/>
          </a:solidFill>
          <a:latin typeface="+mn-lt"/>
          <a:ea typeface="+mn-ea"/>
        </a:defRPr>
      </a:lvl3pPr>
      <a:lvl4pPr marL="2133547" indent="-304792" algn="l" rtl="0" eaLnBrk="1" fontAlgn="base" hangingPunct="1">
        <a:spcBef>
          <a:spcPct val="20000"/>
        </a:spcBef>
        <a:spcAft>
          <a:spcPct val="0"/>
        </a:spcAft>
        <a:defRPr sz="2667">
          <a:solidFill>
            <a:schemeClr val="tx1"/>
          </a:solidFill>
          <a:latin typeface="+mn-lt"/>
          <a:ea typeface="+mn-ea"/>
        </a:defRPr>
      </a:lvl4pPr>
      <a:lvl5pPr marL="2743131" indent="-304792" algn="l" rtl="0" eaLnBrk="1" fontAlgn="base" hangingPunct="1">
        <a:spcBef>
          <a:spcPct val="20000"/>
        </a:spcBef>
        <a:spcAft>
          <a:spcPct val="0"/>
        </a:spcAft>
        <a:buChar char="»"/>
        <a:defRPr sz="2667">
          <a:solidFill>
            <a:schemeClr val="tx1"/>
          </a:solidFill>
          <a:latin typeface="+mn-lt"/>
          <a:ea typeface="+mn-ea"/>
        </a:defRPr>
      </a:lvl5pPr>
      <a:lvl6pPr marL="3352716" indent="-304792" algn="l" rtl="0" eaLnBrk="1" fontAlgn="base" hangingPunct="1">
        <a:spcBef>
          <a:spcPct val="20000"/>
        </a:spcBef>
        <a:spcAft>
          <a:spcPct val="0"/>
        </a:spcAft>
        <a:buChar char="»"/>
        <a:defRPr sz="2667">
          <a:solidFill>
            <a:schemeClr val="tx1"/>
          </a:solidFill>
          <a:latin typeface="+mn-lt"/>
          <a:ea typeface="+mn-ea"/>
        </a:defRPr>
      </a:lvl6pPr>
      <a:lvl7pPr marL="3962301" indent="-304792" algn="l" rtl="0" eaLnBrk="1" fontAlgn="base" hangingPunct="1">
        <a:spcBef>
          <a:spcPct val="20000"/>
        </a:spcBef>
        <a:spcAft>
          <a:spcPct val="0"/>
        </a:spcAft>
        <a:buChar char="»"/>
        <a:defRPr sz="2667">
          <a:solidFill>
            <a:schemeClr val="tx1"/>
          </a:solidFill>
          <a:latin typeface="+mn-lt"/>
          <a:ea typeface="+mn-ea"/>
        </a:defRPr>
      </a:lvl7pPr>
      <a:lvl8pPr marL="4571886" indent="-304792" algn="l" rtl="0" eaLnBrk="1" fontAlgn="base" hangingPunct="1">
        <a:spcBef>
          <a:spcPct val="20000"/>
        </a:spcBef>
        <a:spcAft>
          <a:spcPct val="0"/>
        </a:spcAft>
        <a:buChar char="»"/>
        <a:defRPr sz="2667">
          <a:solidFill>
            <a:schemeClr val="tx1"/>
          </a:solidFill>
          <a:latin typeface="+mn-lt"/>
          <a:ea typeface="+mn-ea"/>
        </a:defRPr>
      </a:lvl8pPr>
      <a:lvl9pPr marL="5181470" indent="-304792" algn="l" rtl="0" eaLnBrk="1" fontAlgn="base" hangingPunct="1">
        <a:spcBef>
          <a:spcPct val="20000"/>
        </a:spcBef>
        <a:spcAft>
          <a:spcPct val="0"/>
        </a:spcAft>
        <a:buChar char="»"/>
        <a:defRPr sz="2667">
          <a:solidFill>
            <a:schemeClr val="tx1"/>
          </a:solidFill>
          <a:latin typeface="+mn-lt"/>
          <a:ea typeface="+mn-ea"/>
        </a:defRPr>
      </a:lvl9pPr>
    </p:bodyStyle>
    <p:other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38AF12F-093C-8ACE-DFD4-B76CE715F7B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7D91467-6274-5B73-4E17-9BB2F2F98676}"/>
              </a:ext>
            </a:extLst>
          </p:cNvPr>
          <p:cNvSpPr>
            <a:spLocks noGrp="1"/>
          </p:cNvSpPr>
          <p:nvPr>
            <p:ph type="body" idx="1"/>
          </p:nvPr>
        </p:nvSpPr>
        <p:spPr>
          <a:xfrm>
            <a:off x="838200" y="1825624"/>
            <a:ext cx="10515600" cy="435133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55965AD-AF94-1E77-5E89-8A9635116CC0}"/>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D1FC8ED-B8F2-451A-918E-6BA8E43C11D2}" type="datetimeFigureOut">
              <a:rPr lang="en-US" smtClean="0"/>
              <a:t>7/10/24</a:t>
            </a:fld>
            <a:endParaRPr lang="en-US" dirty="0"/>
          </a:p>
        </p:txBody>
      </p:sp>
      <p:sp>
        <p:nvSpPr>
          <p:cNvPr id="5" name="Footer Placeholder 4">
            <a:extLst>
              <a:ext uri="{FF2B5EF4-FFF2-40B4-BE49-F238E27FC236}">
                <a16:creationId xmlns:a16="http://schemas.microsoft.com/office/drawing/2014/main" id="{56C617A4-09FE-E5F9-F19D-09423B4E40F5}"/>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2144FD98-C648-1CAC-72A2-1CE63525A53E}"/>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5090D21-09C8-47AA-A1D4-7DD06D60EB1D}" type="slidenum">
              <a:rPr lang="en-US" smtClean="0"/>
              <a:t>‹#›</a:t>
            </a:fld>
            <a:endParaRPr lang="en-US" dirty="0"/>
          </a:p>
        </p:txBody>
      </p:sp>
    </p:spTree>
    <p:extLst>
      <p:ext uri="{BB962C8B-B14F-4D97-AF65-F5344CB8AC3E}">
        <p14:creationId xmlns:p14="http://schemas.microsoft.com/office/powerpoint/2010/main" val="2693207935"/>
      </p:ext>
    </p:extLst>
  </p:cSld>
  <p:clrMap bg1="lt1" tx1="dk1" bg2="lt2" tx2="dk2" accent1="accent1" accent2="accent2" accent3="accent3" accent4="accent4" accent5="accent5" accent6="accent6" hlink="hlink" folHlink="folHlink"/>
  <p:sldLayoutIdLst>
    <p:sldLayoutId id="2147483924" r:id="rId1"/>
    <p:sldLayoutId id="2147483925" r:id="rId2"/>
    <p:sldLayoutId id="2147483926" r:id="rId3"/>
    <p:sldLayoutId id="2147483927" r:id="rId4"/>
    <p:sldLayoutId id="2147483928" r:id="rId5"/>
    <p:sldLayoutId id="2147483929" r:id="rId6"/>
    <p:sldLayoutId id="2147483930" r:id="rId7"/>
    <p:sldLayoutId id="2147483931" r:id="rId8"/>
    <p:sldLayoutId id="2147483932" r:id="rId9"/>
    <p:sldLayoutId id="2147483933" r:id="rId10"/>
    <p:sldLayoutId id="2147483934" r:id="rId11"/>
  </p:sldLayoutIdLst>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13BD49F-9AAD-9141-998F-F60B39506132}"/>
              </a:ext>
            </a:extLst>
          </p:cNvPr>
          <p:cNvSpPr>
            <a:spLocks noGrp="1"/>
          </p:cNvSpPr>
          <p:nvPr>
            <p:ph type="title"/>
          </p:nvPr>
        </p:nvSpPr>
        <p:spPr>
          <a:xfrm>
            <a:off x="838200" y="580292"/>
            <a:ext cx="10515600" cy="789956"/>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D6D312C4-1B90-954B-80BC-48D080F3006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AC107131-DD53-CF43-BE86-98A30C1AB6DE}"/>
              </a:ext>
            </a:extLst>
          </p:cNvPr>
          <p:cNvSpPr>
            <a:spLocks noGrp="1"/>
          </p:cNvSpPr>
          <p:nvPr>
            <p:ph type="ftr" sz="quarter" idx="3"/>
          </p:nvPr>
        </p:nvSpPr>
        <p:spPr>
          <a:xfrm>
            <a:off x="69589" y="6506811"/>
            <a:ext cx="12036287" cy="251101"/>
          </a:xfrm>
          <a:prstGeom prst="rect">
            <a:avLst/>
          </a:prstGeom>
        </p:spPr>
        <p:txBody>
          <a:bodyPr vert="horz" lIns="91440" tIns="45720" rIns="91440" bIns="45720" rtlCol="0" anchor="ctr"/>
          <a:lstStyle>
            <a:lvl1pPr algn="ctr">
              <a:defRPr sz="1200">
                <a:solidFill>
                  <a:schemeClr val="bg1">
                    <a:lumMod val="65000"/>
                  </a:schemeClr>
                </a:solidFill>
              </a:defRPr>
            </a:lvl1pPr>
          </a:lstStyle>
          <a:p>
            <a:endParaRPr lang="en-US" dirty="0"/>
          </a:p>
        </p:txBody>
      </p:sp>
    </p:spTree>
    <p:extLst>
      <p:ext uri="{BB962C8B-B14F-4D97-AF65-F5344CB8AC3E}">
        <p14:creationId xmlns:p14="http://schemas.microsoft.com/office/powerpoint/2010/main" val="2200325419"/>
      </p:ext>
    </p:extLst>
  </p:cSld>
  <p:clrMap bg1="lt1" tx1="dk1" bg2="lt2" tx2="dk2" accent1="accent1" accent2="accent2" accent3="accent3" accent4="accent4" accent5="accent5" accent6="accent6" hlink="hlink" folHlink="folHlink"/>
  <p:sldLayoutIdLst>
    <p:sldLayoutId id="2147483936" r:id="rId1"/>
    <p:sldLayoutId id="2147483937" r:id="rId2"/>
    <p:sldLayoutId id="2147483938" r:id="rId3"/>
    <p:sldLayoutId id="2147483939" r:id="rId4"/>
    <p:sldLayoutId id="2147483940" r:id="rId5"/>
    <p:sldLayoutId id="2147483941" r:id="rId6"/>
    <p:sldLayoutId id="2147483942" r:id="rId7"/>
    <p:sldLayoutId id="2147483943" r:id="rId8"/>
    <p:sldLayoutId id="2147483944" r:id="rId9"/>
    <p:sldLayoutId id="2147483945" r:id="rId10"/>
    <p:sldLayoutId id="2147483946" r:id="rId11"/>
  </p:sldLayoutIdLst>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hf sldNum="0" hdr="0" ftr="0" dt="0"/>
  <p:txStyles>
    <p:titleStyle>
      <a:lvl1pPr algn="l" defTabSz="914400" rtl="0" eaLnBrk="1" latinLnBrk="0" hangingPunct="1">
        <a:lnSpc>
          <a:spcPct val="90000"/>
        </a:lnSpc>
        <a:spcBef>
          <a:spcPct val="0"/>
        </a:spcBef>
        <a:buNone/>
        <a:defRPr sz="3800" b="1" i="0" kern="1200" baseline="0">
          <a:solidFill>
            <a:srgbClr val="002060"/>
          </a:solidFill>
          <a:latin typeface="Calibri" panose="020F050202020403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rgbClr val="002060"/>
          </a:solidFill>
          <a:latin typeface="Calibri" panose="020F050202020403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baseline="0">
          <a:solidFill>
            <a:srgbClr val="002060"/>
          </a:solidFill>
          <a:latin typeface="Calibri" panose="020F0502020204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baseline="0">
          <a:solidFill>
            <a:srgbClr val="002060"/>
          </a:solidFill>
          <a:latin typeface="Calibri" panose="020F050202020403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baseline="0">
          <a:solidFill>
            <a:srgbClr val="002060"/>
          </a:solidFill>
          <a:latin typeface="Calibri" panose="020F0502020204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baseline="0">
          <a:solidFill>
            <a:srgbClr val="002060"/>
          </a:solidFill>
          <a:latin typeface="Calibri" panose="020F0502020204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Pr>
        <a:solidFill>
          <a:srgbClr val="E2ECF1"/>
        </a:solidFill>
        <a:effectLst/>
      </p:bgPr>
    </p:bg>
    <p:spTree>
      <p:nvGrpSpPr>
        <p:cNvPr id="1" name=""/>
        <p:cNvGrpSpPr/>
        <p:nvPr/>
      </p:nvGrpSpPr>
      <p:grpSpPr>
        <a:xfrm>
          <a:off x="0" y="0"/>
          <a:ext cx="0" cy="0"/>
          <a:chOff x="0" y="0"/>
          <a:chExt cx="0" cy="0"/>
        </a:xfrm>
      </p:grpSpPr>
      <p:sp>
        <p:nvSpPr>
          <p:cNvPr id="1027" name="Rectangle 1"/>
          <p:cNvSpPr>
            <a:spLocks noGrp="1" noChangeArrowheads="1"/>
          </p:cNvSpPr>
          <p:nvPr>
            <p:ph type="title"/>
          </p:nvPr>
        </p:nvSpPr>
        <p:spPr bwMode="auto">
          <a:xfrm>
            <a:off x="912286" y="227013"/>
            <a:ext cx="10358967" cy="1143000"/>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p>
            <a:pPr lvl="0"/>
            <a:r>
              <a:rPr lang="en-GB" dirty="0"/>
              <a:t>Click to edit Master title style</a:t>
            </a:r>
          </a:p>
        </p:txBody>
      </p:sp>
      <p:sp>
        <p:nvSpPr>
          <p:cNvPr id="1028" name="Rectangle 2"/>
          <p:cNvSpPr>
            <a:spLocks noGrp="1" noChangeArrowheads="1"/>
          </p:cNvSpPr>
          <p:nvPr>
            <p:ph type="body" idx="1"/>
          </p:nvPr>
        </p:nvSpPr>
        <p:spPr bwMode="auto">
          <a:xfrm>
            <a:off x="912286" y="1416053"/>
            <a:ext cx="10358967" cy="479901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pic>
        <p:nvPicPr>
          <p:cNvPr id="7" name="Picture 6" descr="A close up of a sign&#10;&#10;Description automatically generated">
            <a:extLst>
              <a:ext uri="{FF2B5EF4-FFF2-40B4-BE49-F238E27FC236}">
                <a16:creationId xmlns:a16="http://schemas.microsoft.com/office/drawing/2014/main" id="{E06C9A48-DB48-4242-80F2-CB8C550D8B4D}"/>
              </a:ext>
            </a:extLst>
          </p:cNvPr>
          <p:cNvPicPr>
            <a:picLocks noChangeAspect="1"/>
          </p:cNvPicPr>
          <p:nvPr userDrawn="1"/>
        </p:nvPicPr>
        <p:blipFill>
          <a:blip r:embed="rId19">
            <a:alphaModFix amt="60000"/>
            <a:extLst>
              <a:ext uri="{28A0092B-C50C-407E-A947-70E740481C1C}">
                <a14:useLocalDpi xmlns:a14="http://schemas.microsoft.com/office/drawing/2010/main" val="0"/>
              </a:ext>
            </a:extLst>
          </a:blip>
          <a:stretch>
            <a:fillRect/>
          </a:stretch>
        </p:blipFill>
        <p:spPr>
          <a:xfrm>
            <a:off x="11365992" y="6156880"/>
            <a:ext cx="650240" cy="548640"/>
          </a:xfrm>
          <a:prstGeom prst="rect">
            <a:avLst/>
          </a:prstGeom>
        </p:spPr>
      </p:pic>
    </p:spTree>
    <p:extLst>
      <p:ext uri="{BB962C8B-B14F-4D97-AF65-F5344CB8AC3E}">
        <p14:creationId xmlns:p14="http://schemas.microsoft.com/office/powerpoint/2010/main" val="1842856535"/>
      </p:ext>
    </p:extLst>
  </p:cSld>
  <p:clrMap bg1="lt1" tx1="dk1" bg2="lt2" tx2="dk2" accent1="accent1" accent2="accent2" accent3="accent3" accent4="accent4" accent5="accent5" accent6="accent6" hlink="hlink" folHlink="folHlink"/>
  <p:sldLayoutIdLst>
    <p:sldLayoutId id="2147483948" r:id="rId1"/>
    <p:sldLayoutId id="2147483949" r:id="rId2"/>
    <p:sldLayoutId id="2147483950" r:id="rId3"/>
    <p:sldLayoutId id="2147483951" r:id="rId4"/>
    <p:sldLayoutId id="2147483952" r:id="rId5"/>
    <p:sldLayoutId id="2147483953" r:id="rId6"/>
    <p:sldLayoutId id="2147483954" r:id="rId7"/>
    <p:sldLayoutId id="2147483955" r:id="rId8"/>
    <p:sldLayoutId id="2147483956" r:id="rId9"/>
    <p:sldLayoutId id="2147483957" r:id="rId10"/>
    <p:sldLayoutId id="2147483958" r:id="rId11"/>
    <p:sldLayoutId id="2147483959" r:id="rId12"/>
    <p:sldLayoutId id="2147483960" r:id="rId13"/>
    <p:sldLayoutId id="2147483961" r:id="rId14"/>
    <p:sldLayoutId id="2147483962" r:id="rId15"/>
    <p:sldLayoutId id="2147483963" r:id="rId16"/>
    <p:sldLayoutId id="2147483964" r:id="rId17"/>
  </p:sldLayoutIdLst>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xStyles>
    <p:titleStyle>
      <a:lvl1pPr algn="ctr" defTabSz="412750" rtl="0" eaLnBrk="0" fontAlgn="base" hangingPunct="0">
        <a:lnSpc>
          <a:spcPct val="88000"/>
        </a:lnSpc>
        <a:spcBef>
          <a:spcPct val="0"/>
        </a:spcBef>
        <a:spcAft>
          <a:spcPct val="0"/>
        </a:spcAft>
        <a:buClr>
          <a:srgbClr val="000000"/>
        </a:buClr>
        <a:buSzPct val="45000"/>
        <a:buFont typeface="Wingdings" pitchFamily="-72" charset="2"/>
        <a:defRPr sz="3000" b="1">
          <a:solidFill>
            <a:srgbClr val="3333FF"/>
          </a:solidFill>
          <a:latin typeface="Calibri"/>
          <a:ea typeface="MS PGothic" pitchFamily="34" charset="-128"/>
          <a:cs typeface="Calibri"/>
        </a:defRPr>
      </a:lvl1pPr>
      <a:lvl2pPr algn="ctr" defTabSz="412750" rtl="0" eaLnBrk="0" fontAlgn="base" hangingPunct="0">
        <a:lnSpc>
          <a:spcPct val="88000"/>
        </a:lnSpc>
        <a:spcBef>
          <a:spcPct val="0"/>
        </a:spcBef>
        <a:spcAft>
          <a:spcPct val="0"/>
        </a:spcAft>
        <a:buClr>
          <a:srgbClr val="000000"/>
        </a:buClr>
        <a:buSzPct val="45000"/>
        <a:buFont typeface="Wingdings" pitchFamily="-72" charset="2"/>
        <a:defRPr sz="3600" b="1">
          <a:solidFill>
            <a:srgbClr val="3333FF"/>
          </a:solidFill>
          <a:latin typeface="Calibri" charset="0"/>
          <a:ea typeface="MS PGothic" pitchFamily="34" charset="-128"/>
          <a:cs typeface="MS PGothic" charset="0"/>
        </a:defRPr>
      </a:lvl2pPr>
      <a:lvl3pPr algn="ctr" defTabSz="412750" rtl="0" eaLnBrk="0" fontAlgn="base" hangingPunct="0">
        <a:lnSpc>
          <a:spcPct val="88000"/>
        </a:lnSpc>
        <a:spcBef>
          <a:spcPct val="0"/>
        </a:spcBef>
        <a:spcAft>
          <a:spcPct val="0"/>
        </a:spcAft>
        <a:buClr>
          <a:srgbClr val="000000"/>
        </a:buClr>
        <a:buSzPct val="45000"/>
        <a:buFont typeface="Wingdings" pitchFamily="-72" charset="2"/>
        <a:defRPr sz="3600" b="1">
          <a:solidFill>
            <a:srgbClr val="3333FF"/>
          </a:solidFill>
          <a:latin typeface="Calibri" charset="0"/>
          <a:ea typeface="MS PGothic" pitchFamily="34" charset="-128"/>
          <a:cs typeface="MS PGothic" charset="0"/>
        </a:defRPr>
      </a:lvl3pPr>
      <a:lvl4pPr algn="ctr" defTabSz="412750" rtl="0" eaLnBrk="0" fontAlgn="base" hangingPunct="0">
        <a:lnSpc>
          <a:spcPct val="88000"/>
        </a:lnSpc>
        <a:spcBef>
          <a:spcPct val="0"/>
        </a:spcBef>
        <a:spcAft>
          <a:spcPct val="0"/>
        </a:spcAft>
        <a:buClr>
          <a:srgbClr val="000000"/>
        </a:buClr>
        <a:buSzPct val="45000"/>
        <a:buFont typeface="Wingdings" pitchFamily="-72" charset="2"/>
        <a:defRPr sz="3600" b="1">
          <a:solidFill>
            <a:srgbClr val="3333FF"/>
          </a:solidFill>
          <a:latin typeface="Calibri" charset="0"/>
          <a:ea typeface="MS PGothic" pitchFamily="34" charset="-128"/>
          <a:cs typeface="MS PGothic" charset="0"/>
        </a:defRPr>
      </a:lvl4pPr>
      <a:lvl5pPr algn="ctr" defTabSz="412750" rtl="0" eaLnBrk="0" fontAlgn="base" hangingPunct="0">
        <a:lnSpc>
          <a:spcPct val="88000"/>
        </a:lnSpc>
        <a:spcBef>
          <a:spcPct val="0"/>
        </a:spcBef>
        <a:spcAft>
          <a:spcPct val="0"/>
        </a:spcAft>
        <a:buClr>
          <a:srgbClr val="000000"/>
        </a:buClr>
        <a:buSzPct val="45000"/>
        <a:buFont typeface="Wingdings" pitchFamily="-72" charset="2"/>
        <a:defRPr sz="3600" b="1">
          <a:solidFill>
            <a:srgbClr val="3333FF"/>
          </a:solidFill>
          <a:latin typeface="Calibri" charset="0"/>
          <a:ea typeface="MS PGothic" pitchFamily="34" charset="-128"/>
          <a:cs typeface="MS PGothic" charset="0"/>
        </a:defRPr>
      </a:lvl5pPr>
      <a:lvl6pPr marL="1536221" indent="-215834" algn="ctr" defTabSz="457058" rtl="0" fontAlgn="base" hangingPunct="0">
        <a:lnSpc>
          <a:spcPct val="93000"/>
        </a:lnSpc>
        <a:spcBef>
          <a:spcPct val="0"/>
        </a:spcBef>
        <a:spcAft>
          <a:spcPct val="0"/>
        </a:spcAft>
        <a:buClr>
          <a:srgbClr val="000000"/>
        </a:buClr>
        <a:buSzPct val="45000"/>
        <a:buFont typeface="Wingdings" pitchFamily="2" charset="2"/>
        <a:defRPr sz="2800" b="1">
          <a:solidFill>
            <a:srgbClr val="000000"/>
          </a:solidFill>
          <a:latin typeface="Times New Roman" pitchFamily="18" charset="0"/>
        </a:defRPr>
      </a:lvl6pPr>
      <a:lvl7pPr marL="1993281" indent="-215834" algn="ctr" defTabSz="457058" rtl="0" fontAlgn="base" hangingPunct="0">
        <a:lnSpc>
          <a:spcPct val="93000"/>
        </a:lnSpc>
        <a:spcBef>
          <a:spcPct val="0"/>
        </a:spcBef>
        <a:spcAft>
          <a:spcPct val="0"/>
        </a:spcAft>
        <a:buClr>
          <a:srgbClr val="000000"/>
        </a:buClr>
        <a:buSzPct val="45000"/>
        <a:buFont typeface="Wingdings" pitchFamily="2" charset="2"/>
        <a:defRPr sz="2800" b="1">
          <a:solidFill>
            <a:srgbClr val="000000"/>
          </a:solidFill>
          <a:latin typeface="Times New Roman" pitchFamily="18" charset="0"/>
        </a:defRPr>
      </a:lvl7pPr>
      <a:lvl8pPr marL="2450337" indent="-215834" algn="ctr" defTabSz="457058" rtl="0" fontAlgn="base" hangingPunct="0">
        <a:lnSpc>
          <a:spcPct val="93000"/>
        </a:lnSpc>
        <a:spcBef>
          <a:spcPct val="0"/>
        </a:spcBef>
        <a:spcAft>
          <a:spcPct val="0"/>
        </a:spcAft>
        <a:buClr>
          <a:srgbClr val="000000"/>
        </a:buClr>
        <a:buSzPct val="45000"/>
        <a:buFont typeface="Wingdings" pitchFamily="2" charset="2"/>
        <a:defRPr sz="2800" b="1">
          <a:solidFill>
            <a:srgbClr val="000000"/>
          </a:solidFill>
          <a:latin typeface="Times New Roman" pitchFamily="18" charset="0"/>
        </a:defRPr>
      </a:lvl8pPr>
      <a:lvl9pPr marL="2907397" indent="-215834" algn="ctr" defTabSz="457058" rtl="0" fontAlgn="base" hangingPunct="0">
        <a:lnSpc>
          <a:spcPct val="93000"/>
        </a:lnSpc>
        <a:spcBef>
          <a:spcPct val="0"/>
        </a:spcBef>
        <a:spcAft>
          <a:spcPct val="0"/>
        </a:spcAft>
        <a:buClr>
          <a:srgbClr val="000000"/>
        </a:buClr>
        <a:buSzPct val="45000"/>
        <a:buFont typeface="Wingdings" pitchFamily="2" charset="2"/>
        <a:defRPr sz="2800" b="1">
          <a:solidFill>
            <a:srgbClr val="000000"/>
          </a:solidFill>
          <a:latin typeface="Times New Roman" pitchFamily="18" charset="0"/>
        </a:defRPr>
      </a:lvl9pPr>
    </p:titleStyle>
    <p:bodyStyle>
      <a:lvl1pPr marL="390525" indent="-292100" algn="l" defTabSz="412750" rtl="0" eaLnBrk="0" fontAlgn="base" hangingPunct="0">
        <a:lnSpc>
          <a:spcPct val="105000"/>
        </a:lnSpc>
        <a:spcBef>
          <a:spcPct val="30000"/>
        </a:spcBef>
        <a:spcAft>
          <a:spcPts val="800"/>
        </a:spcAft>
        <a:buClr>
          <a:srgbClr val="000000"/>
        </a:buClr>
        <a:buSzPct val="100000"/>
        <a:buFont typeface="Arial" pitchFamily="-72" charset="0"/>
        <a:buChar char="•"/>
        <a:defRPr sz="2900" b="1">
          <a:solidFill>
            <a:srgbClr val="000000"/>
          </a:solidFill>
          <a:latin typeface="Calibri" charset="0"/>
          <a:ea typeface="MS PGothic" pitchFamily="34" charset="-128"/>
          <a:cs typeface="MS PGothic" charset="0"/>
        </a:defRPr>
      </a:lvl1pPr>
      <a:lvl2pPr marL="782638" indent="-260350" algn="l" defTabSz="412750" rtl="0" eaLnBrk="0" fontAlgn="base" hangingPunct="0">
        <a:lnSpc>
          <a:spcPct val="90000"/>
        </a:lnSpc>
        <a:spcBef>
          <a:spcPct val="30000"/>
        </a:spcBef>
        <a:spcAft>
          <a:spcPct val="0"/>
        </a:spcAft>
        <a:buClr>
          <a:srgbClr val="000000"/>
        </a:buClr>
        <a:buSzPct val="75000"/>
        <a:buFont typeface="Symbol" pitchFamily="-72" charset="2"/>
        <a:buChar char=""/>
        <a:defRPr sz="2600" b="1">
          <a:solidFill>
            <a:srgbClr val="000000"/>
          </a:solidFill>
          <a:latin typeface="Calibri" charset="0"/>
          <a:ea typeface="MS PGothic" pitchFamily="34" charset="-128"/>
        </a:defRPr>
      </a:lvl2pPr>
      <a:lvl3pPr marL="1173163" indent="-193675" algn="l" defTabSz="412750" rtl="0" eaLnBrk="0" fontAlgn="base" hangingPunct="0">
        <a:lnSpc>
          <a:spcPct val="90000"/>
        </a:lnSpc>
        <a:spcBef>
          <a:spcPct val="30000"/>
        </a:spcBef>
        <a:spcAft>
          <a:spcPct val="0"/>
        </a:spcAft>
        <a:buClr>
          <a:srgbClr val="000000"/>
        </a:buClr>
        <a:buSzPct val="45000"/>
        <a:buFont typeface="Wingdings" pitchFamily="-72" charset="2"/>
        <a:buChar char=""/>
        <a:defRPr sz="2400" b="1">
          <a:solidFill>
            <a:srgbClr val="000000"/>
          </a:solidFill>
          <a:latin typeface="Calibri" charset="0"/>
          <a:ea typeface="ＭＳ Ｐゴシック" pitchFamily="-123" charset="-128"/>
          <a:cs typeface="ＭＳ Ｐゴシック" pitchFamily="-72" charset="-128"/>
        </a:defRPr>
      </a:lvl3pPr>
      <a:lvl4pPr marL="1565275" indent="-193675" algn="l" defTabSz="412750" rtl="0" eaLnBrk="0" fontAlgn="base" hangingPunct="0">
        <a:lnSpc>
          <a:spcPct val="90000"/>
        </a:lnSpc>
        <a:spcBef>
          <a:spcPct val="30000"/>
        </a:spcBef>
        <a:spcAft>
          <a:spcPct val="0"/>
        </a:spcAft>
        <a:buClr>
          <a:srgbClr val="000000"/>
        </a:buClr>
        <a:buSzPct val="75000"/>
        <a:buFont typeface="Symbol" pitchFamily="-72" charset="2"/>
        <a:buChar char=""/>
        <a:defRPr sz="2200" b="1">
          <a:solidFill>
            <a:srgbClr val="000000"/>
          </a:solidFill>
          <a:latin typeface="Calibri" charset="0"/>
          <a:ea typeface="ＭＳ Ｐゴシック" pitchFamily="-123" charset="-128"/>
        </a:defRPr>
      </a:lvl4pPr>
      <a:lvl5pPr marL="1957388" indent="-195263" algn="l" defTabSz="412750" rtl="0" eaLnBrk="0" fontAlgn="base" hangingPunct="0">
        <a:lnSpc>
          <a:spcPct val="90000"/>
        </a:lnSpc>
        <a:spcBef>
          <a:spcPct val="30000"/>
        </a:spcBef>
        <a:spcAft>
          <a:spcPct val="0"/>
        </a:spcAft>
        <a:buClr>
          <a:srgbClr val="000000"/>
        </a:buClr>
        <a:buSzPct val="45000"/>
        <a:buFont typeface="Wingdings" pitchFamily="-72" charset="2"/>
        <a:buChar char=""/>
        <a:defRPr sz="2000" b="1">
          <a:solidFill>
            <a:srgbClr val="000000"/>
          </a:solidFill>
          <a:latin typeface="Calibri" charset="0"/>
          <a:ea typeface="ＭＳ Ｐゴシック" pitchFamily="-123" charset="-128"/>
        </a:defRPr>
      </a:lvl5pPr>
      <a:lvl6pPr marL="2615386" indent="-215834" algn="l" defTabSz="457058" rtl="0" fontAlgn="base" hangingPunct="0">
        <a:lnSpc>
          <a:spcPct val="93000"/>
        </a:lnSpc>
        <a:spcBef>
          <a:spcPct val="0"/>
        </a:spcBef>
        <a:spcAft>
          <a:spcPts val="288"/>
        </a:spcAft>
        <a:buClr>
          <a:srgbClr val="000000"/>
        </a:buClr>
        <a:buSzPct val="45000"/>
        <a:buFont typeface="Wingdings" pitchFamily="2" charset="2"/>
        <a:buChar char=""/>
        <a:defRPr sz="2000">
          <a:solidFill>
            <a:srgbClr val="000000"/>
          </a:solidFill>
          <a:latin typeface="+mn-lt"/>
        </a:defRPr>
      </a:lvl6pPr>
      <a:lvl7pPr marL="3072444" indent="-215834" algn="l" defTabSz="457058" rtl="0" fontAlgn="base" hangingPunct="0">
        <a:lnSpc>
          <a:spcPct val="93000"/>
        </a:lnSpc>
        <a:spcBef>
          <a:spcPct val="0"/>
        </a:spcBef>
        <a:spcAft>
          <a:spcPts val="288"/>
        </a:spcAft>
        <a:buClr>
          <a:srgbClr val="000000"/>
        </a:buClr>
        <a:buSzPct val="45000"/>
        <a:buFont typeface="Wingdings" pitchFamily="2" charset="2"/>
        <a:buChar char=""/>
        <a:defRPr sz="2000">
          <a:solidFill>
            <a:srgbClr val="000000"/>
          </a:solidFill>
          <a:latin typeface="+mn-lt"/>
        </a:defRPr>
      </a:lvl7pPr>
      <a:lvl8pPr marL="3529502" indent="-215834" algn="l" defTabSz="457058" rtl="0" fontAlgn="base" hangingPunct="0">
        <a:lnSpc>
          <a:spcPct val="93000"/>
        </a:lnSpc>
        <a:spcBef>
          <a:spcPct val="0"/>
        </a:spcBef>
        <a:spcAft>
          <a:spcPts val="288"/>
        </a:spcAft>
        <a:buClr>
          <a:srgbClr val="000000"/>
        </a:buClr>
        <a:buSzPct val="45000"/>
        <a:buFont typeface="Wingdings" pitchFamily="2" charset="2"/>
        <a:buChar char=""/>
        <a:defRPr sz="2000">
          <a:solidFill>
            <a:srgbClr val="000000"/>
          </a:solidFill>
          <a:latin typeface="+mn-lt"/>
        </a:defRPr>
      </a:lvl8pPr>
      <a:lvl9pPr marL="3986559" indent="-215834" algn="l" defTabSz="457058" rtl="0" fontAlgn="base" hangingPunct="0">
        <a:lnSpc>
          <a:spcPct val="93000"/>
        </a:lnSpc>
        <a:spcBef>
          <a:spcPct val="0"/>
        </a:spcBef>
        <a:spcAft>
          <a:spcPts val="288"/>
        </a:spcAft>
        <a:buClr>
          <a:srgbClr val="000000"/>
        </a:buClr>
        <a:buSzPct val="45000"/>
        <a:buFont typeface="Wingdings" pitchFamily="2" charset="2"/>
        <a:buChar char=""/>
        <a:defRPr sz="2000">
          <a:solidFill>
            <a:srgbClr val="000000"/>
          </a:solidFill>
          <a:latin typeface="+mn-lt"/>
        </a:defRPr>
      </a:lvl9pPr>
    </p:bodyStyle>
    <p:otherStyle>
      <a:defPPr>
        <a:defRPr lang="en-US"/>
      </a:defPPr>
      <a:lvl1pPr marL="0" algn="l" defTabSz="914115" rtl="0" eaLnBrk="1" latinLnBrk="0" hangingPunct="1">
        <a:defRPr sz="1800" kern="1200">
          <a:solidFill>
            <a:schemeClr val="tx1"/>
          </a:solidFill>
          <a:latin typeface="+mn-lt"/>
          <a:ea typeface="+mn-ea"/>
          <a:cs typeface="+mn-cs"/>
        </a:defRPr>
      </a:lvl1pPr>
      <a:lvl2pPr marL="457058" algn="l" defTabSz="914115" rtl="0" eaLnBrk="1" latinLnBrk="0" hangingPunct="1">
        <a:defRPr sz="1800" kern="1200">
          <a:solidFill>
            <a:schemeClr val="tx1"/>
          </a:solidFill>
          <a:latin typeface="+mn-lt"/>
          <a:ea typeface="+mn-ea"/>
          <a:cs typeface="+mn-cs"/>
        </a:defRPr>
      </a:lvl2pPr>
      <a:lvl3pPr marL="914115" algn="l" defTabSz="914115" rtl="0" eaLnBrk="1" latinLnBrk="0" hangingPunct="1">
        <a:defRPr sz="1800" kern="1200">
          <a:solidFill>
            <a:schemeClr val="tx1"/>
          </a:solidFill>
          <a:latin typeface="+mn-lt"/>
          <a:ea typeface="+mn-ea"/>
          <a:cs typeface="+mn-cs"/>
        </a:defRPr>
      </a:lvl3pPr>
      <a:lvl4pPr marL="1371173" algn="l" defTabSz="914115" rtl="0" eaLnBrk="1" latinLnBrk="0" hangingPunct="1">
        <a:defRPr sz="1800" kern="1200">
          <a:solidFill>
            <a:schemeClr val="tx1"/>
          </a:solidFill>
          <a:latin typeface="+mn-lt"/>
          <a:ea typeface="+mn-ea"/>
          <a:cs typeface="+mn-cs"/>
        </a:defRPr>
      </a:lvl4pPr>
      <a:lvl5pPr marL="1828231" algn="l" defTabSz="914115" rtl="0" eaLnBrk="1" latinLnBrk="0" hangingPunct="1">
        <a:defRPr sz="1800" kern="1200">
          <a:solidFill>
            <a:schemeClr val="tx1"/>
          </a:solidFill>
          <a:latin typeface="+mn-lt"/>
          <a:ea typeface="+mn-ea"/>
          <a:cs typeface="+mn-cs"/>
        </a:defRPr>
      </a:lvl5pPr>
      <a:lvl6pPr marL="2285289" algn="l" defTabSz="914115" rtl="0" eaLnBrk="1" latinLnBrk="0" hangingPunct="1">
        <a:defRPr sz="1800" kern="1200">
          <a:solidFill>
            <a:schemeClr val="tx1"/>
          </a:solidFill>
          <a:latin typeface="+mn-lt"/>
          <a:ea typeface="+mn-ea"/>
          <a:cs typeface="+mn-cs"/>
        </a:defRPr>
      </a:lvl6pPr>
      <a:lvl7pPr marL="2742347" algn="l" defTabSz="914115" rtl="0" eaLnBrk="1" latinLnBrk="0" hangingPunct="1">
        <a:defRPr sz="1800" kern="1200">
          <a:solidFill>
            <a:schemeClr val="tx1"/>
          </a:solidFill>
          <a:latin typeface="+mn-lt"/>
          <a:ea typeface="+mn-ea"/>
          <a:cs typeface="+mn-cs"/>
        </a:defRPr>
      </a:lvl7pPr>
      <a:lvl8pPr marL="3199405" algn="l" defTabSz="914115" rtl="0" eaLnBrk="1" latinLnBrk="0" hangingPunct="1">
        <a:defRPr sz="1800" kern="1200">
          <a:solidFill>
            <a:schemeClr val="tx1"/>
          </a:solidFill>
          <a:latin typeface="+mn-lt"/>
          <a:ea typeface="+mn-ea"/>
          <a:cs typeface="+mn-cs"/>
        </a:defRPr>
      </a:lvl8pPr>
      <a:lvl9pPr marL="3656462" algn="l" defTabSz="914115"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descr="A close up of a logo&#10;&#10;Description automatically generated">
            <a:extLst>
              <a:ext uri="{FF2B5EF4-FFF2-40B4-BE49-F238E27FC236}">
                <a16:creationId xmlns:a16="http://schemas.microsoft.com/office/drawing/2014/main" id="{FAB0FB4E-0B98-D14C-8FFE-6B84020301A7}"/>
              </a:ext>
            </a:extLst>
          </p:cNvPr>
          <p:cNvPicPr>
            <a:picLocks noChangeAspect="1"/>
          </p:cNvPicPr>
          <p:nvPr userDrawn="1"/>
        </p:nvPicPr>
        <p:blipFill>
          <a:blip r:embed="rId21"/>
          <a:stretch>
            <a:fillRect/>
          </a:stretch>
        </p:blipFill>
        <p:spPr>
          <a:xfrm>
            <a:off x="0" y="0"/>
            <a:ext cx="12192000" cy="6858000"/>
          </a:xfrm>
          <a:prstGeom prst="rect">
            <a:avLst/>
          </a:prstGeom>
        </p:spPr>
      </p:pic>
      <p:sp>
        <p:nvSpPr>
          <p:cNvPr id="1027" name="Rectangle 2"/>
          <p:cNvSpPr>
            <a:spLocks noGrp="1" noChangeArrowheads="1"/>
          </p:cNvSpPr>
          <p:nvPr>
            <p:ph type="title"/>
          </p:nvPr>
        </p:nvSpPr>
        <p:spPr bwMode="auto">
          <a:xfrm>
            <a:off x="609600" y="0"/>
            <a:ext cx="10972800" cy="1143000"/>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dirty="0"/>
              <a:t>Click to edit Master title style</a:t>
            </a:r>
          </a:p>
        </p:txBody>
      </p:sp>
      <p:sp>
        <p:nvSpPr>
          <p:cNvPr id="1028" name="Rectangle 3"/>
          <p:cNvSpPr>
            <a:spLocks noGrp="1" noChangeArrowheads="1"/>
          </p:cNvSpPr>
          <p:nvPr>
            <p:ph type="body" idx="1"/>
          </p:nvPr>
        </p:nvSpPr>
        <p:spPr bwMode="auto">
          <a:xfrm>
            <a:off x="609600" y="1371600"/>
            <a:ext cx="10972800" cy="5029200"/>
          </a:xfrm>
          <a:prstGeom prst="rect">
            <a:avLst/>
          </a:prstGeom>
          <a:noFill/>
          <a:ln>
            <a:noFill/>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977317367"/>
      </p:ext>
    </p:extLst>
  </p:cSld>
  <p:clrMap bg1="lt1" tx1="dk1" bg2="lt2" tx2="dk2" accent1="accent1" accent2="accent2" accent3="accent3" accent4="accent4" accent5="accent5" accent6="accent6" hlink="hlink" folHlink="folHlink"/>
  <p:sldLayoutIdLst>
    <p:sldLayoutId id="2147483966" r:id="rId1"/>
    <p:sldLayoutId id="2147483967" r:id="rId2"/>
    <p:sldLayoutId id="2147483968" r:id="rId3"/>
    <p:sldLayoutId id="2147483969" r:id="rId4"/>
    <p:sldLayoutId id="2147483970" r:id="rId5"/>
    <p:sldLayoutId id="2147483971" r:id="rId6"/>
    <p:sldLayoutId id="2147483972" r:id="rId7"/>
    <p:sldLayoutId id="2147483973" r:id="rId8"/>
    <p:sldLayoutId id="2147483974" r:id="rId9"/>
    <p:sldLayoutId id="2147483975" r:id="rId10"/>
    <p:sldLayoutId id="2147483976" r:id="rId11"/>
    <p:sldLayoutId id="2147483977" r:id="rId12"/>
    <p:sldLayoutId id="2147483978" r:id="rId13"/>
    <p:sldLayoutId id="2147483979" r:id="rId14"/>
    <p:sldLayoutId id="2147483980" r:id="rId15"/>
    <p:sldLayoutId id="2147483981" r:id="rId16"/>
    <p:sldLayoutId id="2147483982" r:id="rId17"/>
    <p:sldLayoutId id="2147483983" r:id="rId18"/>
    <p:sldLayoutId id="2147483984" r:id="rId19"/>
  </p:sldLayoutIdLst>
  <p:transition spd="slow" advClick="0"/>
  <p:txStyles>
    <p:titleStyle>
      <a:lvl1pPr algn="l" rtl="0" eaLnBrk="0" fontAlgn="base" hangingPunct="0">
        <a:spcBef>
          <a:spcPct val="0"/>
        </a:spcBef>
        <a:spcAft>
          <a:spcPct val="0"/>
        </a:spcAft>
        <a:defRPr sz="2600" b="1">
          <a:solidFill>
            <a:srgbClr val="0432FF"/>
          </a:solidFill>
          <a:latin typeface="+mj-lt"/>
          <a:ea typeface="+mj-ea"/>
          <a:cs typeface="+mj-cs"/>
        </a:defRPr>
      </a:lvl1pPr>
      <a:lvl2pPr algn="l" rtl="0" eaLnBrk="0" fontAlgn="base" hangingPunct="0">
        <a:spcBef>
          <a:spcPct val="0"/>
        </a:spcBef>
        <a:spcAft>
          <a:spcPct val="0"/>
        </a:spcAft>
        <a:defRPr sz="2600" b="1">
          <a:solidFill>
            <a:srgbClr val="EFC53D"/>
          </a:solidFill>
          <a:latin typeface="Arial" charset="0"/>
          <a:ea typeface="ＭＳ Ｐゴシック" charset="0"/>
          <a:cs typeface="ＭＳ Ｐゴシック" charset="0"/>
        </a:defRPr>
      </a:lvl2pPr>
      <a:lvl3pPr algn="l" rtl="0" eaLnBrk="0" fontAlgn="base" hangingPunct="0">
        <a:spcBef>
          <a:spcPct val="0"/>
        </a:spcBef>
        <a:spcAft>
          <a:spcPct val="0"/>
        </a:spcAft>
        <a:defRPr sz="2600" b="1">
          <a:solidFill>
            <a:srgbClr val="EFC53D"/>
          </a:solidFill>
          <a:latin typeface="Arial" charset="0"/>
          <a:ea typeface="ＭＳ Ｐゴシック" charset="0"/>
          <a:cs typeface="ＭＳ Ｐゴシック" charset="0"/>
        </a:defRPr>
      </a:lvl3pPr>
      <a:lvl4pPr algn="l" rtl="0" eaLnBrk="0" fontAlgn="base" hangingPunct="0">
        <a:spcBef>
          <a:spcPct val="0"/>
        </a:spcBef>
        <a:spcAft>
          <a:spcPct val="0"/>
        </a:spcAft>
        <a:defRPr sz="2600" b="1">
          <a:solidFill>
            <a:srgbClr val="EFC53D"/>
          </a:solidFill>
          <a:latin typeface="Arial" charset="0"/>
          <a:ea typeface="ＭＳ Ｐゴシック" charset="0"/>
          <a:cs typeface="ＭＳ Ｐゴシック" charset="0"/>
        </a:defRPr>
      </a:lvl4pPr>
      <a:lvl5pPr algn="l" rtl="0" eaLnBrk="0" fontAlgn="base" hangingPunct="0">
        <a:spcBef>
          <a:spcPct val="0"/>
        </a:spcBef>
        <a:spcAft>
          <a:spcPct val="0"/>
        </a:spcAft>
        <a:defRPr sz="2600" b="1">
          <a:solidFill>
            <a:srgbClr val="EFC53D"/>
          </a:solidFill>
          <a:latin typeface="Arial" charset="0"/>
          <a:ea typeface="ＭＳ Ｐゴシック" charset="0"/>
          <a:cs typeface="ＭＳ Ｐゴシック" charset="0"/>
        </a:defRPr>
      </a:lvl5pPr>
      <a:lvl6pPr marL="457208" algn="l" rtl="0" fontAlgn="base">
        <a:spcBef>
          <a:spcPct val="0"/>
        </a:spcBef>
        <a:spcAft>
          <a:spcPct val="0"/>
        </a:spcAft>
        <a:defRPr sz="2600" b="1">
          <a:solidFill>
            <a:srgbClr val="EFC53D"/>
          </a:solidFill>
          <a:latin typeface="Arial" charset="0"/>
          <a:ea typeface="ＭＳ Ｐゴシック" charset="0"/>
          <a:cs typeface="ＭＳ Ｐゴシック" charset="0"/>
        </a:defRPr>
      </a:lvl6pPr>
      <a:lvl7pPr marL="914415" algn="l" rtl="0" fontAlgn="base">
        <a:spcBef>
          <a:spcPct val="0"/>
        </a:spcBef>
        <a:spcAft>
          <a:spcPct val="0"/>
        </a:spcAft>
        <a:defRPr sz="2600" b="1">
          <a:solidFill>
            <a:srgbClr val="EFC53D"/>
          </a:solidFill>
          <a:latin typeface="Arial" charset="0"/>
          <a:ea typeface="ＭＳ Ｐゴシック" charset="0"/>
          <a:cs typeface="ＭＳ Ｐゴシック" charset="0"/>
        </a:defRPr>
      </a:lvl7pPr>
      <a:lvl8pPr marL="1371623" algn="l" rtl="0" fontAlgn="base">
        <a:spcBef>
          <a:spcPct val="0"/>
        </a:spcBef>
        <a:spcAft>
          <a:spcPct val="0"/>
        </a:spcAft>
        <a:defRPr sz="2600" b="1">
          <a:solidFill>
            <a:srgbClr val="EFC53D"/>
          </a:solidFill>
          <a:latin typeface="Arial" charset="0"/>
          <a:ea typeface="ＭＳ Ｐゴシック" charset="0"/>
          <a:cs typeface="ＭＳ Ｐゴシック" charset="0"/>
        </a:defRPr>
      </a:lvl8pPr>
      <a:lvl9pPr marL="1828830" algn="l" rtl="0" fontAlgn="base">
        <a:spcBef>
          <a:spcPct val="0"/>
        </a:spcBef>
        <a:spcAft>
          <a:spcPct val="0"/>
        </a:spcAft>
        <a:defRPr sz="2600" b="1">
          <a:solidFill>
            <a:srgbClr val="EFC53D"/>
          </a:solidFill>
          <a:latin typeface="Arial" charset="0"/>
          <a:ea typeface="ＭＳ Ｐゴシック" charset="0"/>
          <a:cs typeface="ＭＳ Ｐゴシック" charset="0"/>
        </a:defRPr>
      </a:lvl9pPr>
    </p:titleStyle>
    <p:bodyStyle>
      <a:lvl1pPr marL="342906" indent="-342906" algn="l" rtl="0" eaLnBrk="0" fontAlgn="base" hangingPunct="0">
        <a:spcBef>
          <a:spcPct val="20000"/>
        </a:spcBef>
        <a:spcAft>
          <a:spcPct val="0"/>
        </a:spcAft>
        <a:buChar char="•"/>
        <a:defRPr sz="2500">
          <a:solidFill>
            <a:srgbClr val="002060"/>
          </a:solidFill>
          <a:latin typeface="+mn-lt"/>
          <a:ea typeface="+mn-ea"/>
          <a:cs typeface="+mn-cs"/>
        </a:defRPr>
      </a:lvl1pPr>
      <a:lvl2pPr marL="742962" indent="-285755" algn="l" rtl="0" eaLnBrk="0" fontAlgn="base" hangingPunct="0">
        <a:spcBef>
          <a:spcPct val="20000"/>
        </a:spcBef>
        <a:spcAft>
          <a:spcPct val="0"/>
        </a:spcAft>
        <a:buChar char="–"/>
        <a:defRPr sz="2500">
          <a:solidFill>
            <a:srgbClr val="002060"/>
          </a:solidFill>
          <a:latin typeface="+mn-lt"/>
          <a:ea typeface="+mn-ea"/>
        </a:defRPr>
      </a:lvl2pPr>
      <a:lvl3pPr marL="1143019" indent="-228604" algn="l" rtl="0" eaLnBrk="0" fontAlgn="base" hangingPunct="0">
        <a:spcBef>
          <a:spcPct val="20000"/>
        </a:spcBef>
        <a:spcAft>
          <a:spcPct val="0"/>
        </a:spcAft>
        <a:buChar char="•"/>
        <a:defRPr sz="2500">
          <a:solidFill>
            <a:srgbClr val="002060"/>
          </a:solidFill>
          <a:latin typeface="+mn-lt"/>
          <a:ea typeface="+mn-ea"/>
        </a:defRPr>
      </a:lvl3pPr>
      <a:lvl4pPr marL="1600227" indent="-228604" algn="l" rtl="0" eaLnBrk="0" fontAlgn="base" hangingPunct="0">
        <a:spcBef>
          <a:spcPct val="20000"/>
        </a:spcBef>
        <a:spcAft>
          <a:spcPct val="0"/>
        </a:spcAft>
        <a:buChar char="–"/>
        <a:defRPr sz="2500">
          <a:solidFill>
            <a:srgbClr val="002060"/>
          </a:solidFill>
          <a:latin typeface="+mn-lt"/>
          <a:ea typeface="+mn-ea"/>
        </a:defRPr>
      </a:lvl4pPr>
      <a:lvl5pPr marL="2057434" indent="-228604" algn="l" rtl="0" eaLnBrk="0" fontAlgn="base" hangingPunct="0">
        <a:spcBef>
          <a:spcPct val="20000"/>
        </a:spcBef>
        <a:spcAft>
          <a:spcPct val="0"/>
        </a:spcAft>
        <a:buChar char="»"/>
        <a:defRPr sz="2500">
          <a:solidFill>
            <a:srgbClr val="002060"/>
          </a:solidFill>
          <a:latin typeface="+mn-lt"/>
          <a:ea typeface="+mn-ea"/>
        </a:defRPr>
      </a:lvl5pPr>
      <a:lvl6pPr marL="2514642" indent="-228604" algn="l" rtl="0" fontAlgn="base">
        <a:spcBef>
          <a:spcPct val="20000"/>
        </a:spcBef>
        <a:spcAft>
          <a:spcPct val="0"/>
        </a:spcAft>
        <a:buChar char="»"/>
        <a:defRPr sz="2500">
          <a:solidFill>
            <a:schemeClr val="bg1"/>
          </a:solidFill>
          <a:latin typeface="+mn-lt"/>
          <a:ea typeface="+mn-ea"/>
        </a:defRPr>
      </a:lvl6pPr>
      <a:lvl7pPr marL="2971849" indent="-228604" algn="l" rtl="0" fontAlgn="base">
        <a:spcBef>
          <a:spcPct val="20000"/>
        </a:spcBef>
        <a:spcAft>
          <a:spcPct val="0"/>
        </a:spcAft>
        <a:buChar char="»"/>
        <a:defRPr sz="2500">
          <a:solidFill>
            <a:schemeClr val="bg1"/>
          </a:solidFill>
          <a:latin typeface="+mn-lt"/>
          <a:ea typeface="+mn-ea"/>
        </a:defRPr>
      </a:lvl7pPr>
      <a:lvl8pPr marL="3429057" indent="-228604" algn="l" rtl="0" fontAlgn="base">
        <a:spcBef>
          <a:spcPct val="20000"/>
        </a:spcBef>
        <a:spcAft>
          <a:spcPct val="0"/>
        </a:spcAft>
        <a:buChar char="»"/>
        <a:defRPr sz="2500">
          <a:solidFill>
            <a:schemeClr val="bg1"/>
          </a:solidFill>
          <a:latin typeface="+mn-lt"/>
          <a:ea typeface="+mn-ea"/>
        </a:defRPr>
      </a:lvl8pPr>
      <a:lvl9pPr marL="3886265" indent="-228604" algn="l" rtl="0" fontAlgn="base">
        <a:spcBef>
          <a:spcPct val="20000"/>
        </a:spcBef>
        <a:spcAft>
          <a:spcPct val="0"/>
        </a:spcAft>
        <a:buChar char="»"/>
        <a:defRPr sz="2500">
          <a:solidFill>
            <a:schemeClr val="bg1"/>
          </a:solidFill>
          <a:latin typeface="+mn-lt"/>
          <a:ea typeface="+mn-ea"/>
        </a:defRPr>
      </a:lvl9pPr>
    </p:bodyStyle>
    <p:otherStyle>
      <a:defPPr>
        <a:defRPr lang="en-US"/>
      </a:defPPr>
      <a:lvl1pPr marL="0" algn="l" defTabSz="457208" rtl="0" eaLnBrk="1" latinLnBrk="0" hangingPunct="1">
        <a:defRPr sz="1800" kern="1200">
          <a:solidFill>
            <a:schemeClr val="tx1"/>
          </a:solidFill>
          <a:latin typeface="+mn-lt"/>
          <a:ea typeface="+mn-ea"/>
          <a:cs typeface="+mn-cs"/>
        </a:defRPr>
      </a:lvl1pPr>
      <a:lvl2pPr marL="457208" algn="l" defTabSz="457208" rtl="0" eaLnBrk="1" latinLnBrk="0" hangingPunct="1">
        <a:defRPr sz="1800" kern="1200">
          <a:solidFill>
            <a:schemeClr val="tx1"/>
          </a:solidFill>
          <a:latin typeface="+mn-lt"/>
          <a:ea typeface="+mn-ea"/>
          <a:cs typeface="+mn-cs"/>
        </a:defRPr>
      </a:lvl2pPr>
      <a:lvl3pPr marL="914415" algn="l" defTabSz="457208" rtl="0" eaLnBrk="1" latinLnBrk="0" hangingPunct="1">
        <a:defRPr sz="1800" kern="1200">
          <a:solidFill>
            <a:schemeClr val="tx1"/>
          </a:solidFill>
          <a:latin typeface="+mn-lt"/>
          <a:ea typeface="+mn-ea"/>
          <a:cs typeface="+mn-cs"/>
        </a:defRPr>
      </a:lvl3pPr>
      <a:lvl4pPr marL="1371623" algn="l" defTabSz="457208" rtl="0" eaLnBrk="1" latinLnBrk="0" hangingPunct="1">
        <a:defRPr sz="1800" kern="1200">
          <a:solidFill>
            <a:schemeClr val="tx1"/>
          </a:solidFill>
          <a:latin typeface="+mn-lt"/>
          <a:ea typeface="+mn-ea"/>
          <a:cs typeface="+mn-cs"/>
        </a:defRPr>
      </a:lvl4pPr>
      <a:lvl5pPr marL="1828830" algn="l" defTabSz="457208" rtl="0" eaLnBrk="1" latinLnBrk="0" hangingPunct="1">
        <a:defRPr sz="1800" kern="1200">
          <a:solidFill>
            <a:schemeClr val="tx1"/>
          </a:solidFill>
          <a:latin typeface="+mn-lt"/>
          <a:ea typeface="+mn-ea"/>
          <a:cs typeface="+mn-cs"/>
        </a:defRPr>
      </a:lvl5pPr>
      <a:lvl6pPr marL="2286038" algn="l" defTabSz="457208" rtl="0" eaLnBrk="1" latinLnBrk="0" hangingPunct="1">
        <a:defRPr sz="1800" kern="1200">
          <a:solidFill>
            <a:schemeClr val="tx1"/>
          </a:solidFill>
          <a:latin typeface="+mn-lt"/>
          <a:ea typeface="+mn-ea"/>
          <a:cs typeface="+mn-cs"/>
        </a:defRPr>
      </a:lvl6pPr>
      <a:lvl7pPr marL="2743246" algn="l" defTabSz="457208" rtl="0" eaLnBrk="1" latinLnBrk="0" hangingPunct="1">
        <a:defRPr sz="1800" kern="1200">
          <a:solidFill>
            <a:schemeClr val="tx1"/>
          </a:solidFill>
          <a:latin typeface="+mn-lt"/>
          <a:ea typeface="+mn-ea"/>
          <a:cs typeface="+mn-cs"/>
        </a:defRPr>
      </a:lvl7pPr>
      <a:lvl8pPr marL="3200453" algn="l" defTabSz="457208" rtl="0" eaLnBrk="1" latinLnBrk="0" hangingPunct="1">
        <a:defRPr sz="1800" kern="1200">
          <a:solidFill>
            <a:schemeClr val="tx1"/>
          </a:solidFill>
          <a:latin typeface="+mn-lt"/>
          <a:ea typeface="+mn-ea"/>
          <a:cs typeface="+mn-cs"/>
        </a:defRPr>
      </a:lvl8pPr>
      <a:lvl9pPr marL="3657661" algn="l" defTabSz="457208"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6"/>
        <p:cNvGrpSpPr/>
        <p:nvPr/>
      </p:nvGrpSpPr>
      <p:grpSpPr>
        <a:xfrm>
          <a:off x="0" y="0"/>
          <a:ext cx="0" cy="0"/>
          <a:chOff x="0" y="0"/>
          <a:chExt cx="0" cy="0"/>
        </a:xfrm>
      </p:grpSpPr>
      <p:sp>
        <p:nvSpPr>
          <p:cNvPr id="7" name="Google Shape;7;p49"/>
          <p:cNvSpPr txBox="1">
            <a:spLocks noGrp="1"/>
          </p:cNvSpPr>
          <p:nvPr>
            <p:ph type="ftr" idx="11"/>
          </p:nvPr>
        </p:nvSpPr>
        <p:spPr>
          <a:xfrm>
            <a:off x="304800" y="6356351"/>
            <a:ext cx="9997440" cy="365125"/>
          </a:xfrm>
          <a:prstGeom prst="rect">
            <a:avLst/>
          </a:prstGeom>
          <a:noFill/>
          <a:ln>
            <a:noFill/>
          </a:ln>
        </p:spPr>
        <p:txBody>
          <a:bodyPr spcFirstLastPara="1" wrap="square" lIns="45700" tIns="45700" rIns="91425" bIns="45700" anchor="b" anchorCtr="0">
            <a:noAutofit/>
          </a:bodyPr>
          <a:lstStyle>
            <a:lvl1pPr marR="0" lvl="0" algn="l" rtl="0">
              <a:lnSpc>
                <a:spcPct val="100000"/>
              </a:lnSpc>
              <a:spcBef>
                <a:spcPts val="0"/>
              </a:spcBef>
              <a:spcAft>
                <a:spcPts val="0"/>
              </a:spcAft>
              <a:buSzPts val="1400"/>
              <a:buNone/>
              <a:defRPr sz="1067"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9pPr>
          </a:lstStyle>
          <a:p>
            <a:endParaRPr dirty="0"/>
          </a:p>
        </p:txBody>
      </p:sp>
      <p:pic>
        <p:nvPicPr>
          <p:cNvPr id="8" name="Google Shape;8;p49" descr="PeerView.com-RGB@2x.png"/>
          <p:cNvPicPr preferRelativeResize="0"/>
          <p:nvPr/>
        </p:nvPicPr>
        <p:blipFill rotWithShape="1">
          <a:blip r:embed="rId13">
            <a:alphaModFix/>
          </a:blip>
          <a:srcRect/>
          <a:stretch/>
        </p:blipFill>
        <p:spPr>
          <a:xfrm>
            <a:off x="10225021" y="6366691"/>
            <a:ext cx="1865376" cy="487680"/>
          </a:xfrm>
          <a:prstGeom prst="rect">
            <a:avLst/>
          </a:prstGeom>
          <a:noFill/>
          <a:ln>
            <a:noFill/>
          </a:ln>
        </p:spPr>
      </p:pic>
      <p:sp>
        <p:nvSpPr>
          <p:cNvPr id="9" name="Google Shape;9;p49"/>
          <p:cNvSpPr txBox="1">
            <a:spLocks noGrp="1"/>
          </p:cNvSpPr>
          <p:nvPr>
            <p:ph type="body" idx="1"/>
          </p:nvPr>
        </p:nvSpPr>
        <p:spPr>
          <a:xfrm>
            <a:off x="304800" y="1382974"/>
            <a:ext cx="11582400" cy="4720188"/>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1pPr>
            <a:lvl2pPr marL="914400" marR="0" lvl="1" indent="-381000" algn="l" rtl="0">
              <a:spcBef>
                <a:spcPts val="6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35280" algn="l" rtl="0">
              <a:lnSpc>
                <a:spcPct val="100000"/>
              </a:lnSpc>
              <a:spcBef>
                <a:spcPts val="600"/>
              </a:spcBef>
              <a:spcAft>
                <a:spcPts val="0"/>
              </a:spcAft>
              <a:buClr>
                <a:schemeClr val="dk1"/>
              </a:buClr>
              <a:buSzPts val="1680"/>
              <a:buFont typeface="Noto Sans Symbols"/>
              <a:buChar char="◆"/>
              <a:defRPr sz="2400" b="0" i="0" u="none" strike="noStrike" cap="none">
                <a:solidFill>
                  <a:schemeClr val="dk1"/>
                </a:solidFill>
                <a:latin typeface="Arial"/>
                <a:ea typeface="Arial"/>
                <a:cs typeface="Arial"/>
                <a:sym typeface="Arial"/>
              </a:defRPr>
            </a:lvl3pPr>
            <a:lvl4pPr marL="1828800" marR="0" lvl="3" indent="-381000" algn="l" rtl="0">
              <a:spcBef>
                <a:spcPts val="6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4pPr>
            <a:lvl5pPr marL="2286000" marR="0" lvl="4" indent="-381000" algn="l" rtl="0">
              <a:spcBef>
                <a:spcPts val="6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5pPr>
            <a:lvl6pPr marL="2743200" marR="0" lvl="5" indent="-355600" algn="l" rtl="0">
              <a:spcBef>
                <a:spcPts val="6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0" name="Google Shape;10;p49"/>
          <p:cNvSpPr txBox="1">
            <a:spLocks noGrp="1"/>
          </p:cNvSpPr>
          <p:nvPr>
            <p:ph type="title"/>
          </p:nvPr>
        </p:nvSpPr>
        <p:spPr>
          <a:xfrm>
            <a:off x="121920" y="101762"/>
            <a:ext cx="11948160" cy="868363"/>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Clr>
                <a:schemeClr val="accent1"/>
              </a:buClr>
              <a:buSzPts val="2400"/>
              <a:buFont typeface="Arial"/>
              <a:buNone/>
              <a:defRPr sz="2400" b="1" i="0" u="none" strike="noStrike" cap="none">
                <a:solidFill>
                  <a:schemeClr val="accent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extLst>
      <p:ext uri="{BB962C8B-B14F-4D97-AF65-F5344CB8AC3E}">
        <p14:creationId xmlns:p14="http://schemas.microsoft.com/office/powerpoint/2010/main" val="1220748855"/>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8" r:id="rId7"/>
    <p:sldLayoutId id="2147483669" r:id="rId8"/>
    <p:sldLayoutId id="2147483670" r:id="rId9"/>
    <p:sldLayoutId id="2147483671" r:id="rId10"/>
    <p:sldLayoutId id="2147483672" r:id="rId11"/>
  </p:sldLayoutIdLst>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1620">
          <p15:clr>
            <a:srgbClr val="F26B43"/>
          </p15:clr>
        </p15:guide>
        <p15:guide id="2" pos="288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6"/>
        <p:cNvGrpSpPr/>
        <p:nvPr/>
      </p:nvGrpSpPr>
      <p:grpSpPr>
        <a:xfrm>
          <a:off x="0" y="0"/>
          <a:ext cx="0" cy="0"/>
          <a:chOff x="0" y="0"/>
          <a:chExt cx="0" cy="0"/>
        </a:xfrm>
      </p:grpSpPr>
      <p:sp>
        <p:nvSpPr>
          <p:cNvPr id="7" name="Google Shape;7;p49"/>
          <p:cNvSpPr txBox="1">
            <a:spLocks noGrp="1"/>
          </p:cNvSpPr>
          <p:nvPr>
            <p:ph type="ftr" idx="11"/>
          </p:nvPr>
        </p:nvSpPr>
        <p:spPr>
          <a:xfrm>
            <a:off x="304800" y="6356351"/>
            <a:ext cx="9997440" cy="365125"/>
          </a:xfrm>
          <a:prstGeom prst="rect">
            <a:avLst/>
          </a:prstGeom>
          <a:noFill/>
          <a:ln>
            <a:noFill/>
          </a:ln>
        </p:spPr>
        <p:txBody>
          <a:bodyPr spcFirstLastPara="1" wrap="square" lIns="45700" tIns="45700" rIns="91425" bIns="45700" anchor="b" anchorCtr="0">
            <a:noAutofit/>
          </a:bodyPr>
          <a:lstStyle>
            <a:lvl1pPr marR="0" lvl="0" algn="l" rtl="0">
              <a:lnSpc>
                <a:spcPct val="100000"/>
              </a:lnSpc>
              <a:spcBef>
                <a:spcPts val="0"/>
              </a:spcBef>
              <a:spcAft>
                <a:spcPts val="0"/>
              </a:spcAft>
              <a:buSzPts val="1400"/>
              <a:buNone/>
              <a:defRPr sz="1067"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SzPts val="1400"/>
              <a:buNone/>
              <a:defRPr sz="1867" b="0" i="0" u="none" strike="noStrike" cap="none">
                <a:solidFill>
                  <a:srgbClr val="000000"/>
                </a:solidFill>
                <a:latin typeface="Arial"/>
                <a:ea typeface="Arial"/>
                <a:cs typeface="Arial"/>
                <a:sym typeface="Arial"/>
              </a:defRPr>
            </a:lvl9pPr>
          </a:lstStyle>
          <a:p>
            <a:endParaRPr dirty="0"/>
          </a:p>
        </p:txBody>
      </p:sp>
      <p:pic>
        <p:nvPicPr>
          <p:cNvPr id="8" name="Google Shape;8;p49" descr="PeerView.com-RGB@2x.png"/>
          <p:cNvPicPr preferRelativeResize="0"/>
          <p:nvPr/>
        </p:nvPicPr>
        <p:blipFill rotWithShape="1">
          <a:blip r:embed="rId15">
            <a:alphaModFix/>
          </a:blip>
          <a:srcRect/>
          <a:stretch/>
        </p:blipFill>
        <p:spPr>
          <a:xfrm>
            <a:off x="10225021" y="6366691"/>
            <a:ext cx="1865376" cy="487680"/>
          </a:xfrm>
          <a:prstGeom prst="rect">
            <a:avLst/>
          </a:prstGeom>
          <a:noFill/>
          <a:ln>
            <a:noFill/>
          </a:ln>
        </p:spPr>
      </p:pic>
      <p:sp>
        <p:nvSpPr>
          <p:cNvPr id="9" name="Google Shape;9;p49"/>
          <p:cNvSpPr txBox="1">
            <a:spLocks noGrp="1"/>
          </p:cNvSpPr>
          <p:nvPr>
            <p:ph type="body" idx="1"/>
          </p:nvPr>
        </p:nvSpPr>
        <p:spPr>
          <a:xfrm>
            <a:off x="304800" y="1382974"/>
            <a:ext cx="11582400" cy="4720188"/>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1pPr>
            <a:lvl2pPr marL="914400" marR="0" lvl="1" indent="-381000" algn="l" rtl="0">
              <a:spcBef>
                <a:spcPts val="6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35280" algn="l" rtl="0">
              <a:lnSpc>
                <a:spcPct val="100000"/>
              </a:lnSpc>
              <a:spcBef>
                <a:spcPts val="600"/>
              </a:spcBef>
              <a:spcAft>
                <a:spcPts val="0"/>
              </a:spcAft>
              <a:buClr>
                <a:schemeClr val="dk1"/>
              </a:buClr>
              <a:buSzPts val="1680"/>
              <a:buFont typeface="Noto Sans Symbols"/>
              <a:buChar char="◆"/>
              <a:defRPr sz="2400" b="0" i="0" u="none" strike="noStrike" cap="none">
                <a:solidFill>
                  <a:schemeClr val="dk1"/>
                </a:solidFill>
                <a:latin typeface="Arial"/>
                <a:ea typeface="Arial"/>
                <a:cs typeface="Arial"/>
                <a:sym typeface="Arial"/>
              </a:defRPr>
            </a:lvl3pPr>
            <a:lvl4pPr marL="1828800" marR="0" lvl="3" indent="-381000" algn="l" rtl="0">
              <a:spcBef>
                <a:spcPts val="6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4pPr>
            <a:lvl5pPr marL="2286000" marR="0" lvl="4" indent="-381000" algn="l" rtl="0">
              <a:spcBef>
                <a:spcPts val="6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5pPr>
            <a:lvl6pPr marL="2743200" marR="0" lvl="5" indent="-355600" algn="l" rtl="0">
              <a:spcBef>
                <a:spcPts val="6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0" name="Google Shape;10;p49"/>
          <p:cNvSpPr txBox="1">
            <a:spLocks noGrp="1"/>
          </p:cNvSpPr>
          <p:nvPr>
            <p:ph type="title"/>
          </p:nvPr>
        </p:nvSpPr>
        <p:spPr>
          <a:xfrm>
            <a:off x="121920" y="101762"/>
            <a:ext cx="11948160" cy="868363"/>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Clr>
                <a:schemeClr val="accent1"/>
              </a:buClr>
              <a:buSzPts val="2400"/>
              <a:buFont typeface="Arial"/>
              <a:buNone/>
              <a:defRPr sz="2400" b="1" i="0" u="none" strike="noStrike" cap="none">
                <a:solidFill>
                  <a:schemeClr val="accent1"/>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extLst>
      <p:ext uri="{BB962C8B-B14F-4D97-AF65-F5344CB8AC3E}">
        <p14:creationId xmlns:p14="http://schemas.microsoft.com/office/powerpoint/2010/main" val="597664814"/>
      </p:ext>
    </p:extLst>
  </p:cSld>
  <p:clrMap bg1="lt1" tx1="dk1" bg2="dk2" tx2="lt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Lst>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1620">
          <p15:clr>
            <a:srgbClr val="F26B43"/>
          </p15:clr>
        </p15:guide>
        <p15:guide id="2" pos="2880">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 name="Title Placeholder 14">
            <a:extLst>
              <a:ext uri="{FF2B5EF4-FFF2-40B4-BE49-F238E27FC236}">
                <a16:creationId xmlns:a16="http://schemas.microsoft.com/office/drawing/2014/main" id="{C1B40A55-A07E-F74A-BC88-CD34FB88EF52}"/>
              </a:ext>
            </a:extLst>
          </p:cNvPr>
          <p:cNvSpPr>
            <a:spLocks noGrp="1"/>
          </p:cNvSpPr>
          <p:nvPr>
            <p:ph type="title"/>
          </p:nvPr>
        </p:nvSpPr>
        <p:spPr>
          <a:xfrm>
            <a:off x="609600" y="331155"/>
            <a:ext cx="10972800" cy="1082439"/>
          </a:xfrm>
          <a:prstGeom prst="rect">
            <a:avLst/>
          </a:prstGeom>
        </p:spPr>
        <p:txBody>
          <a:bodyPr vert="horz" wrap="square" lIns="0" tIns="0" rIns="0" bIns="0" rtlCol="0" anchor="b">
            <a:normAutofit/>
          </a:bodyPr>
          <a:lstStyle/>
          <a:p>
            <a:r>
              <a:rPr lang="en-US" dirty="0"/>
              <a:t>Title</a:t>
            </a:r>
          </a:p>
        </p:txBody>
      </p:sp>
      <p:sp>
        <p:nvSpPr>
          <p:cNvPr id="11" name="Text Placeholder 17">
            <a:extLst>
              <a:ext uri="{FF2B5EF4-FFF2-40B4-BE49-F238E27FC236}">
                <a16:creationId xmlns:a16="http://schemas.microsoft.com/office/drawing/2014/main" id="{7A8769A6-BB1F-F94D-9E22-36BAF0157189}"/>
              </a:ext>
            </a:extLst>
          </p:cNvPr>
          <p:cNvSpPr>
            <a:spLocks noGrp="1"/>
          </p:cNvSpPr>
          <p:nvPr>
            <p:ph type="body" idx="1"/>
          </p:nvPr>
        </p:nvSpPr>
        <p:spPr>
          <a:xfrm>
            <a:off x="609600" y="1658297"/>
            <a:ext cx="10515600" cy="4310704"/>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Footer Placeholder 3">
            <a:extLst>
              <a:ext uri="{FF2B5EF4-FFF2-40B4-BE49-F238E27FC236}">
                <a16:creationId xmlns:a16="http://schemas.microsoft.com/office/drawing/2014/main" id="{2C0DC6FE-712E-8F4C-B335-D0C0A7ADA9C1}"/>
              </a:ext>
            </a:extLst>
          </p:cNvPr>
          <p:cNvSpPr txBox="1">
            <a:spLocks/>
          </p:cNvSpPr>
          <p:nvPr/>
        </p:nvSpPr>
        <p:spPr>
          <a:xfrm>
            <a:off x="7010425" y="6243003"/>
            <a:ext cx="3131680" cy="332340"/>
          </a:xfrm>
          <a:prstGeom prst="rect">
            <a:avLst/>
          </a:prstGeom>
        </p:spPr>
        <p:txBody>
          <a:bodyPr vert="horz" lIns="0" tIns="0" rIns="0" bIns="0" rtlCol="0" anchor="t"/>
          <a:lstStyle>
            <a:defPPr>
              <a:defRPr lang="en-US"/>
            </a:defPPr>
            <a:lvl1pPr marL="0" algn="l" defTabSz="457200" rtl="0" eaLnBrk="1" latinLnBrk="0" hangingPunct="1">
              <a:defRPr sz="8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0584" indent="-10584" algn="l">
              <a:lnSpc>
                <a:spcPct val="110000"/>
              </a:lnSpc>
              <a:tabLst/>
            </a:pPr>
            <a:r>
              <a:rPr lang="en-US" sz="900" dirty="0">
                <a:solidFill>
                  <a:srgbClr val="898B8E"/>
                </a:solidFill>
                <a:latin typeface="+mj-lt"/>
                <a:cs typeface="Calibri" panose="020F0502020204030204" pitchFamily="34" charset="0"/>
              </a:rPr>
              <a:t>CONFIDENTIAL – Contains proprietary information.</a:t>
            </a:r>
          </a:p>
          <a:p>
            <a:pPr marL="10584" indent="-10584" algn="l">
              <a:lnSpc>
                <a:spcPct val="110000"/>
              </a:lnSpc>
              <a:tabLst/>
            </a:pPr>
            <a:r>
              <a:rPr lang="en-US" sz="900" dirty="0">
                <a:solidFill>
                  <a:srgbClr val="898B8E"/>
                </a:solidFill>
                <a:latin typeface="+mj-lt"/>
                <a:cs typeface="Calibri" panose="020F0502020204030204" pitchFamily="34" charset="0"/>
              </a:rPr>
              <a:t>Not intended for external distribution.</a:t>
            </a:r>
          </a:p>
        </p:txBody>
      </p:sp>
      <p:pic>
        <p:nvPicPr>
          <p:cNvPr id="7" name="Picture 6">
            <a:extLst>
              <a:ext uri="{FF2B5EF4-FFF2-40B4-BE49-F238E27FC236}">
                <a16:creationId xmlns:a16="http://schemas.microsoft.com/office/drawing/2014/main" id="{C8A5CC78-80ED-4296-B91B-697D7CFF7437}"/>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9968484" y="6145349"/>
            <a:ext cx="2006332" cy="429994"/>
          </a:xfrm>
          <a:prstGeom prst="rect">
            <a:avLst/>
          </a:prstGeom>
        </p:spPr>
      </p:pic>
    </p:spTree>
    <p:extLst>
      <p:ext uri="{BB962C8B-B14F-4D97-AF65-F5344CB8AC3E}">
        <p14:creationId xmlns:p14="http://schemas.microsoft.com/office/powerpoint/2010/main" val="3093071622"/>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4" r:id="rId5"/>
    <p:sldLayoutId id="2147483695" r:id="rId6"/>
    <p:sldLayoutId id="2147483696" r:id="rId7"/>
  </p:sldLayoutIdLst>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xStyles>
    <p:titleStyle>
      <a:lvl1pPr marL="0" marR="0" indent="0" algn="l" defTabSz="609570" rtl="0" eaLnBrk="1" fontAlgn="auto" latinLnBrk="0" hangingPunct="1">
        <a:lnSpc>
          <a:spcPct val="100000"/>
        </a:lnSpc>
        <a:spcBef>
          <a:spcPct val="0"/>
        </a:spcBef>
        <a:spcAft>
          <a:spcPts val="0"/>
        </a:spcAft>
        <a:buClrTx/>
        <a:buSzTx/>
        <a:buFontTx/>
        <a:buNone/>
        <a:tabLst/>
        <a:defRPr sz="3700" b="1" kern="1200">
          <a:solidFill>
            <a:schemeClr val="tx2"/>
          </a:solidFill>
          <a:latin typeface="+mj-lt"/>
          <a:ea typeface="+mj-ea"/>
          <a:cs typeface="Calibri" panose="020F0502020204030204" pitchFamily="34" charset="0"/>
        </a:defRPr>
      </a:lvl1pPr>
    </p:titleStyle>
    <p:bodyStyle>
      <a:lvl1pPr marL="311135" indent="-311135" algn="l" defTabSz="609570" rtl="0" eaLnBrk="1" latinLnBrk="0" hangingPunct="1">
        <a:lnSpc>
          <a:spcPct val="110000"/>
        </a:lnSpc>
        <a:spcBef>
          <a:spcPts val="0"/>
        </a:spcBef>
        <a:spcAft>
          <a:spcPts val="800"/>
        </a:spcAft>
        <a:buClr>
          <a:schemeClr val="accent2"/>
        </a:buClr>
        <a:buFont typeface="Arial" panose="020B0604020202020204" pitchFamily="34" charset="0"/>
        <a:buChar char="•"/>
        <a:tabLst/>
        <a:defRPr sz="2400" kern="1200">
          <a:solidFill>
            <a:srgbClr val="4E4540"/>
          </a:solidFill>
          <a:latin typeface="+mj-lt"/>
          <a:ea typeface="+mn-ea"/>
          <a:cs typeface="Calibri" panose="020F0502020204030204" pitchFamily="34" charset="0"/>
        </a:defRPr>
      </a:lvl1pPr>
      <a:lvl2pPr marL="541840" indent="-234939" algn="l" defTabSz="609570" rtl="0" eaLnBrk="1" latinLnBrk="0" hangingPunct="1">
        <a:lnSpc>
          <a:spcPct val="110000"/>
        </a:lnSpc>
        <a:spcBef>
          <a:spcPts val="0"/>
        </a:spcBef>
        <a:spcAft>
          <a:spcPts val="800"/>
        </a:spcAft>
        <a:buClr>
          <a:schemeClr val="accent2"/>
        </a:buClr>
        <a:buFont typeface="Courier New" panose="02070309020205020404" pitchFamily="49" charset="0"/>
        <a:buChar char="o"/>
        <a:tabLst/>
        <a:defRPr sz="1800" kern="1200">
          <a:solidFill>
            <a:srgbClr val="4E4540"/>
          </a:solidFill>
          <a:latin typeface="+mj-lt"/>
          <a:ea typeface="+mn-ea"/>
          <a:cs typeface="Calibri" panose="020F0502020204030204" pitchFamily="34" charset="0"/>
        </a:defRPr>
      </a:lvl2pPr>
      <a:lvl3pPr marL="766196" indent="-224356" algn="l" defTabSz="609570" rtl="0" eaLnBrk="1" latinLnBrk="0" hangingPunct="1">
        <a:lnSpc>
          <a:spcPct val="100000"/>
        </a:lnSpc>
        <a:spcBef>
          <a:spcPts val="0"/>
        </a:spcBef>
        <a:spcAft>
          <a:spcPts val="800"/>
        </a:spcAft>
        <a:buClr>
          <a:schemeClr val="accent2"/>
        </a:buClr>
        <a:buFont typeface="Wingdings" pitchFamily="2" charset="2"/>
        <a:buChar char="§"/>
        <a:tabLst/>
        <a:defRPr sz="1600" kern="1200">
          <a:solidFill>
            <a:srgbClr val="4E4540"/>
          </a:solidFill>
          <a:latin typeface="+mj-lt"/>
          <a:ea typeface="+mn-ea"/>
          <a:cs typeface="Calibri" panose="020F0502020204030204" pitchFamily="34" charset="0"/>
        </a:defRPr>
      </a:lvl3pPr>
      <a:lvl4pPr marL="999018" indent="-232822" algn="l" defTabSz="609570" rtl="0" eaLnBrk="1" latinLnBrk="0" hangingPunct="1">
        <a:lnSpc>
          <a:spcPct val="100000"/>
        </a:lnSpc>
        <a:spcBef>
          <a:spcPts val="0"/>
        </a:spcBef>
        <a:spcAft>
          <a:spcPts val="800"/>
        </a:spcAft>
        <a:buClr>
          <a:schemeClr val="accent2"/>
        </a:buClr>
        <a:buFont typeface="Arial"/>
        <a:buChar char="–"/>
        <a:tabLst/>
        <a:defRPr sz="1400" kern="1200">
          <a:solidFill>
            <a:srgbClr val="4E4540"/>
          </a:solidFill>
          <a:latin typeface="+mj-lt"/>
          <a:ea typeface="+mn-ea"/>
          <a:cs typeface="Calibri" panose="020F0502020204030204" pitchFamily="34" charset="0"/>
        </a:defRPr>
      </a:lvl4pPr>
      <a:lvl5pPr marL="1225489" indent="-234939" algn="l" defTabSz="609570" rtl="0" eaLnBrk="1" latinLnBrk="0" hangingPunct="1">
        <a:spcBef>
          <a:spcPct val="20000"/>
        </a:spcBef>
        <a:buClr>
          <a:schemeClr val="accent2"/>
        </a:buClr>
        <a:buFont typeface="Arial"/>
        <a:buChar char="»"/>
        <a:tabLst/>
        <a:defRPr sz="1400" kern="1200">
          <a:solidFill>
            <a:schemeClr val="accent3"/>
          </a:solidFill>
          <a:latin typeface="+mj-lt"/>
          <a:ea typeface="+mn-ea"/>
          <a:cs typeface="Calibri" panose="020F0502020204030204" pitchFamily="34" charset="0"/>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70" rtl="0" eaLnBrk="1" latinLnBrk="0" hangingPunct="1">
        <a:defRPr sz="2400" kern="1200">
          <a:solidFill>
            <a:schemeClr val="tx1"/>
          </a:solidFill>
          <a:latin typeface="+mn-lt"/>
          <a:ea typeface="+mn-ea"/>
          <a:cs typeface="+mn-cs"/>
        </a:defRPr>
      </a:lvl1pPr>
      <a:lvl2pPr marL="609570" algn="l" defTabSz="609570" rtl="0" eaLnBrk="1" latinLnBrk="0" hangingPunct="1">
        <a:defRPr sz="2400" kern="1200">
          <a:solidFill>
            <a:schemeClr val="tx1"/>
          </a:solidFill>
          <a:latin typeface="+mn-lt"/>
          <a:ea typeface="+mn-ea"/>
          <a:cs typeface="+mn-cs"/>
        </a:defRPr>
      </a:lvl2pPr>
      <a:lvl3pPr marL="1219140" algn="l" defTabSz="609570" rtl="0" eaLnBrk="1" latinLnBrk="0" hangingPunct="1">
        <a:defRPr sz="2400" kern="1200">
          <a:solidFill>
            <a:schemeClr val="tx1"/>
          </a:solidFill>
          <a:latin typeface="+mn-lt"/>
          <a:ea typeface="+mn-ea"/>
          <a:cs typeface="+mn-cs"/>
        </a:defRPr>
      </a:lvl3pPr>
      <a:lvl4pPr marL="1828709" algn="l" defTabSz="609570" rtl="0" eaLnBrk="1" latinLnBrk="0" hangingPunct="1">
        <a:defRPr sz="2400" kern="1200">
          <a:solidFill>
            <a:schemeClr val="tx1"/>
          </a:solidFill>
          <a:latin typeface="+mn-lt"/>
          <a:ea typeface="+mn-ea"/>
          <a:cs typeface="+mn-cs"/>
        </a:defRPr>
      </a:lvl4pPr>
      <a:lvl5pPr marL="2438278" algn="l" defTabSz="609570" rtl="0" eaLnBrk="1" latinLnBrk="0" hangingPunct="1">
        <a:defRPr sz="2400" kern="1200">
          <a:solidFill>
            <a:schemeClr val="tx1"/>
          </a:solidFill>
          <a:latin typeface="+mn-lt"/>
          <a:ea typeface="+mn-ea"/>
          <a:cs typeface="+mn-cs"/>
        </a:defRPr>
      </a:lvl5pPr>
      <a:lvl6pPr marL="3047848" algn="l" defTabSz="609570" rtl="0" eaLnBrk="1" latinLnBrk="0" hangingPunct="1">
        <a:defRPr sz="2400" kern="1200">
          <a:solidFill>
            <a:schemeClr val="tx1"/>
          </a:solidFill>
          <a:latin typeface="+mn-lt"/>
          <a:ea typeface="+mn-ea"/>
          <a:cs typeface="+mn-cs"/>
        </a:defRPr>
      </a:lvl6pPr>
      <a:lvl7pPr marL="3657418" algn="l" defTabSz="609570" rtl="0" eaLnBrk="1" latinLnBrk="0" hangingPunct="1">
        <a:defRPr sz="2400" kern="1200">
          <a:solidFill>
            <a:schemeClr val="tx1"/>
          </a:solidFill>
          <a:latin typeface="+mn-lt"/>
          <a:ea typeface="+mn-ea"/>
          <a:cs typeface="+mn-cs"/>
        </a:defRPr>
      </a:lvl7pPr>
      <a:lvl8pPr marL="4266987" algn="l" defTabSz="609570" rtl="0" eaLnBrk="1" latinLnBrk="0" hangingPunct="1">
        <a:defRPr sz="2400" kern="1200">
          <a:solidFill>
            <a:schemeClr val="tx1"/>
          </a:solidFill>
          <a:latin typeface="+mn-lt"/>
          <a:ea typeface="+mn-ea"/>
          <a:cs typeface="+mn-cs"/>
        </a:defRPr>
      </a:lvl8pPr>
      <a:lvl9pPr marL="4876557" algn="l" defTabSz="609570"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3" pos="384">
          <p15:clr>
            <a:srgbClr val="F26B43"/>
          </p15:clr>
        </p15:guide>
        <p15:guide id="4" pos="7296">
          <p15:clr>
            <a:srgbClr val="F26B43"/>
          </p15:clr>
        </p15:guide>
        <p15:guide id="5" orient="horz" pos="3600">
          <p15:clr>
            <a:srgbClr val="F26B43"/>
          </p15:clr>
        </p15:guide>
        <p15:guide id="6" orient="horz" pos="192">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2510B3E-D592-4EF9-B076-9B82FF8F812E}"/>
              </a:ext>
            </a:extLst>
          </p:cNvPr>
          <p:cNvPicPr>
            <a:picLocks noChangeAspect="1"/>
          </p:cNvPicPr>
          <p:nvPr userDrawn="1"/>
        </p:nvPicPr>
        <p:blipFill>
          <a:blip r:embed="rId11">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1026" name="Rectangle 2"/>
          <p:cNvSpPr>
            <a:spLocks noGrp="1" noChangeArrowheads="1"/>
          </p:cNvSpPr>
          <p:nvPr>
            <p:ph type="title"/>
          </p:nvPr>
        </p:nvSpPr>
        <p:spPr bwMode="auto">
          <a:xfrm>
            <a:off x="612001" y="169993"/>
            <a:ext cx="9093679" cy="8326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28651" y="1493838"/>
            <a:ext cx="10779124" cy="46212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noAutofit/>
          </a:body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389102346"/>
      </p:ext>
    </p:extLst>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Lst>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hf hdr="0" ftr="0" dt="0"/>
  <p:txStyles>
    <p:titleStyle>
      <a:lvl1pPr algn="l" rtl="0" eaLnBrk="0" fontAlgn="base" hangingPunct="0">
        <a:lnSpc>
          <a:spcPct val="99000"/>
        </a:lnSpc>
        <a:spcBef>
          <a:spcPct val="0"/>
        </a:spcBef>
        <a:spcAft>
          <a:spcPct val="0"/>
        </a:spcAft>
        <a:defRPr sz="3200" b="1">
          <a:solidFill>
            <a:schemeClr val="accent3"/>
          </a:solidFill>
          <a:latin typeface="+mj-lt"/>
          <a:ea typeface="+mj-ea"/>
          <a:cs typeface="+mj-cs"/>
        </a:defRPr>
      </a:lvl1pPr>
      <a:lvl2pPr algn="l" rtl="0" eaLnBrk="0" fontAlgn="base" hangingPunct="0">
        <a:lnSpc>
          <a:spcPct val="90000"/>
        </a:lnSpc>
        <a:spcBef>
          <a:spcPct val="0"/>
        </a:spcBef>
        <a:spcAft>
          <a:spcPct val="0"/>
        </a:spcAft>
        <a:defRPr sz="2800">
          <a:solidFill>
            <a:srgbClr val="005AB4"/>
          </a:solidFill>
          <a:latin typeface="Arial" pitchFamily="34" charset="0"/>
          <a:cs typeface="Arial" pitchFamily="34" charset="0"/>
        </a:defRPr>
      </a:lvl2pPr>
      <a:lvl3pPr algn="l" rtl="0" eaLnBrk="0" fontAlgn="base" hangingPunct="0">
        <a:lnSpc>
          <a:spcPct val="90000"/>
        </a:lnSpc>
        <a:spcBef>
          <a:spcPct val="0"/>
        </a:spcBef>
        <a:spcAft>
          <a:spcPct val="0"/>
        </a:spcAft>
        <a:defRPr sz="2800">
          <a:solidFill>
            <a:srgbClr val="005AB4"/>
          </a:solidFill>
          <a:latin typeface="Arial" pitchFamily="34" charset="0"/>
          <a:cs typeface="Arial" pitchFamily="34" charset="0"/>
        </a:defRPr>
      </a:lvl3pPr>
      <a:lvl4pPr algn="l" rtl="0" eaLnBrk="0" fontAlgn="base" hangingPunct="0">
        <a:lnSpc>
          <a:spcPct val="90000"/>
        </a:lnSpc>
        <a:spcBef>
          <a:spcPct val="0"/>
        </a:spcBef>
        <a:spcAft>
          <a:spcPct val="0"/>
        </a:spcAft>
        <a:defRPr sz="2800">
          <a:solidFill>
            <a:srgbClr val="005AB4"/>
          </a:solidFill>
          <a:latin typeface="Arial" pitchFamily="34" charset="0"/>
          <a:cs typeface="Arial" pitchFamily="34" charset="0"/>
        </a:defRPr>
      </a:lvl4pPr>
      <a:lvl5pPr algn="l" rtl="0" eaLnBrk="0" fontAlgn="base" hangingPunct="0">
        <a:lnSpc>
          <a:spcPct val="90000"/>
        </a:lnSpc>
        <a:spcBef>
          <a:spcPct val="0"/>
        </a:spcBef>
        <a:spcAft>
          <a:spcPct val="0"/>
        </a:spcAft>
        <a:defRPr sz="2800">
          <a:solidFill>
            <a:srgbClr val="005AB4"/>
          </a:solidFill>
          <a:latin typeface="Arial" pitchFamily="34" charset="0"/>
          <a:cs typeface="Arial" pitchFamily="34" charset="0"/>
        </a:defRPr>
      </a:lvl5pPr>
      <a:lvl6pPr marL="457189" algn="l" rtl="0" fontAlgn="base">
        <a:lnSpc>
          <a:spcPct val="90000"/>
        </a:lnSpc>
        <a:spcBef>
          <a:spcPct val="0"/>
        </a:spcBef>
        <a:spcAft>
          <a:spcPct val="0"/>
        </a:spcAft>
        <a:defRPr sz="2800">
          <a:solidFill>
            <a:srgbClr val="005AB4"/>
          </a:solidFill>
          <a:latin typeface="Arial" pitchFamily="34" charset="0"/>
          <a:cs typeface="Arial" pitchFamily="34" charset="0"/>
        </a:defRPr>
      </a:lvl6pPr>
      <a:lvl7pPr marL="914377" algn="l" rtl="0" fontAlgn="base">
        <a:lnSpc>
          <a:spcPct val="90000"/>
        </a:lnSpc>
        <a:spcBef>
          <a:spcPct val="0"/>
        </a:spcBef>
        <a:spcAft>
          <a:spcPct val="0"/>
        </a:spcAft>
        <a:defRPr sz="2800">
          <a:solidFill>
            <a:srgbClr val="005AB4"/>
          </a:solidFill>
          <a:latin typeface="Arial" pitchFamily="34" charset="0"/>
          <a:cs typeface="Arial" pitchFamily="34" charset="0"/>
        </a:defRPr>
      </a:lvl7pPr>
      <a:lvl8pPr marL="1371566" algn="l" rtl="0" fontAlgn="base">
        <a:lnSpc>
          <a:spcPct val="90000"/>
        </a:lnSpc>
        <a:spcBef>
          <a:spcPct val="0"/>
        </a:spcBef>
        <a:spcAft>
          <a:spcPct val="0"/>
        </a:spcAft>
        <a:defRPr sz="2800">
          <a:solidFill>
            <a:srgbClr val="005AB4"/>
          </a:solidFill>
          <a:latin typeface="Arial" pitchFamily="34" charset="0"/>
          <a:cs typeface="Arial" pitchFamily="34" charset="0"/>
        </a:defRPr>
      </a:lvl8pPr>
      <a:lvl9pPr marL="1828754" algn="l" rtl="0" fontAlgn="base">
        <a:lnSpc>
          <a:spcPct val="90000"/>
        </a:lnSpc>
        <a:spcBef>
          <a:spcPct val="0"/>
        </a:spcBef>
        <a:spcAft>
          <a:spcPct val="0"/>
        </a:spcAft>
        <a:defRPr sz="2800">
          <a:solidFill>
            <a:srgbClr val="005AB4"/>
          </a:solidFill>
          <a:latin typeface="Arial" pitchFamily="34" charset="0"/>
          <a:cs typeface="Arial" pitchFamily="34" charset="0"/>
        </a:defRPr>
      </a:lvl9pPr>
    </p:titleStyle>
    <p:bodyStyle>
      <a:lvl1pPr marL="265107" indent="-265107" algn="l" rtl="0" eaLnBrk="0" fontAlgn="base" hangingPunct="0">
        <a:lnSpc>
          <a:spcPct val="100000"/>
        </a:lnSpc>
        <a:spcBef>
          <a:spcPts val="1200"/>
        </a:spcBef>
        <a:spcAft>
          <a:spcPts val="0"/>
        </a:spcAft>
        <a:buClr>
          <a:schemeClr val="accent3"/>
        </a:buClr>
        <a:buChar char="•"/>
        <a:defRPr sz="2400">
          <a:solidFill>
            <a:srgbClr val="223341"/>
          </a:solidFill>
          <a:latin typeface="+mn-lt"/>
          <a:ea typeface="+mn-ea"/>
          <a:cs typeface="+mn-cs"/>
        </a:defRPr>
      </a:lvl1pPr>
      <a:lvl2pPr marL="625459" indent="-265107" algn="l" rtl="0" eaLnBrk="0" fontAlgn="base" hangingPunct="0">
        <a:lnSpc>
          <a:spcPct val="100000"/>
        </a:lnSpc>
        <a:spcBef>
          <a:spcPts val="600"/>
        </a:spcBef>
        <a:spcAft>
          <a:spcPts val="0"/>
        </a:spcAft>
        <a:buClr>
          <a:schemeClr val="accent3"/>
        </a:buClr>
        <a:buFont typeface="Arial" pitchFamily="34" charset="0"/>
        <a:buChar char="–"/>
        <a:defRPr sz="2000">
          <a:solidFill>
            <a:schemeClr val="tx1"/>
          </a:solidFill>
          <a:latin typeface="+mn-lt"/>
          <a:cs typeface="+mn-cs"/>
        </a:defRPr>
      </a:lvl2pPr>
      <a:lvl3pPr marL="898503" indent="-184146" algn="l" rtl="0" eaLnBrk="0" fontAlgn="base" hangingPunct="0">
        <a:lnSpc>
          <a:spcPct val="100000"/>
        </a:lnSpc>
        <a:spcBef>
          <a:spcPts val="300"/>
        </a:spcBef>
        <a:spcAft>
          <a:spcPts val="0"/>
        </a:spcAft>
        <a:buClr>
          <a:schemeClr val="accent3"/>
        </a:buClr>
        <a:buFont typeface="Arial" pitchFamily="34" charset="0"/>
        <a:buChar char="•"/>
        <a:tabLst>
          <a:tab pos="2871716" algn="l"/>
        </a:tabLst>
        <a:defRPr sz="1800">
          <a:solidFill>
            <a:schemeClr val="tx1"/>
          </a:solidFill>
          <a:latin typeface="+mn-lt"/>
          <a:cs typeface="+mn-cs"/>
        </a:defRPr>
      </a:lvl3pPr>
      <a:lvl4pPr marL="1163610" indent="-177796" algn="l" rtl="0" eaLnBrk="0" fontAlgn="base" hangingPunct="0">
        <a:lnSpc>
          <a:spcPct val="100000"/>
        </a:lnSpc>
        <a:spcBef>
          <a:spcPts val="0"/>
        </a:spcBef>
        <a:spcAft>
          <a:spcPts val="0"/>
        </a:spcAft>
        <a:buClr>
          <a:schemeClr val="accent3"/>
        </a:buClr>
        <a:buFont typeface="Arial" charset="0"/>
        <a:buChar char="−"/>
        <a:tabLst>
          <a:tab pos="2871716" algn="l"/>
        </a:tabLst>
        <a:defRPr sz="1600">
          <a:solidFill>
            <a:schemeClr val="tx1"/>
          </a:solidFill>
          <a:latin typeface="+mn-lt"/>
          <a:cs typeface="+mn-cs"/>
        </a:defRPr>
      </a:lvl4pPr>
      <a:lvl5pPr marL="712770" indent="1115985" algn="l" rtl="0" eaLnBrk="0" fontAlgn="base" hangingPunct="0">
        <a:lnSpc>
          <a:spcPct val="90000"/>
        </a:lnSpc>
        <a:spcBef>
          <a:spcPct val="20000"/>
        </a:spcBef>
        <a:spcAft>
          <a:spcPct val="20000"/>
        </a:spcAft>
        <a:buClr>
          <a:srgbClr val="37AEFF"/>
        </a:buClr>
        <a:buFont typeface="Wingdings" pitchFamily="2" charset="2"/>
        <a:defRPr>
          <a:solidFill>
            <a:schemeClr val="tx1"/>
          </a:solidFill>
          <a:latin typeface="+mn-lt"/>
          <a:cs typeface="+mn-cs"/>
        </a:defRPr>
      </a:lvl5pPr>
      <a:lvl6pPr marL="2916166" indent="-228594" algn="l" rtl="0" fontAlgn="base">
        <a:lnSpc>
          <a:spcPct val="90000"/>
        </a:lnSpc>
        <a:spcBef>
          <a:spcPct val="20000"/>
        </a:spcBef>
        <a:spcAft>
          <a:spcPct val="20000"/>
        </a:spcAft>
        <a:buClr>
          <a:srgbClr val="37AEFF"/>
        </a:buClr>
        <a:buFont typeface="Wingdings" pitchFamily="2" charset="2"/>
        <a:buChar char=" "/>
        <a:defRPr>
          <a:solidFill>
            <a:schemeClr val="tx1"/>
          </a:solidFill>
          <a:latin typeface="+mn-lt"/>
          <a:cs typeface="+mn-cs"/>
        </a:defRPr>
      </a:lvl6pPr>
      <a:lvl7pPr marL="3373354" indent="-228594" algn="l" rtl="0" fontAlgn="base">
        <a:lnSpc>
          <a:spcPct val="90000"/>
        </a:lnSpc>
        <a:spcBef>
          <a:spcPct val="20000"/>
        </a:spcBef>
        <a:spcAft>
          <a:spcPct val="20000"/>
        </a:spcAft>
        <a:buClr>
          <a:srgbClr val="37AEFF"/>
        </a:buClr>
        <a:buFont typeface="Wingdings" pitchFamily="2" charset="2"/>
        <a:buChar char=" "/>
        <a:defRPr>
          <a:solidFill>
            <a:schemeClr val="tx1"/>
          </a:solidFill>
          <a:latin typeface="+mn-lt"/>
          <a:cs typeface="+mn-cs"/>
        </a:defRPr>
      </a:lvl7pPr>
      <a:lvl8pPr marL="3830543" indent="-228594" algn="l" rtl="0" fontAlgn="base">
        <a:lnSpc>
          <a:spcPct val="90000"/>
        </a:lnSpc>
        <a:spcBef>
          <a:spcPct val="20000"/>
        </a:spcBef>
        <a:spcAft>
          <a:spcPct val="20000"/>
        </a:spcAft>
        <a:buClr>
          <a:srgbClr val="37AEFF"/>
        </a:buClr>
        <a:buFont typeface="Wingdings" pitchFamily="2" charset="2"/>
        <a:buChar char=" "/>
        <a:defRPr>
          <a:solidFill>
            <a:schemeClr val="tx1"/>
          </a:solidFill>
          <a:latin typeface="+mn-lt"/>
          <a:cs typeface="+mn-cs"/>
        </a:defRPr>
      </a:lvl8pPr>
      <a:lvl9pPr marL="4287731" indent="-228594" algn="l" rtl="0" fontAlgn="base">
        <a:lnSpc>
          <a:spcPct val="90000"/>
        </a:lnSpc>
        <a:spcBef>
          <a:spcPct val="20000"/>
        </a:spcBef>
        <a:spcAft>
          <a:spcPct val="20000"/>
        </a:spcAft>
        <a:buClr>
          <a:srgbClr val="37AEFF"/>
        </a:buClr>
        <a:buFont typeface="Wingdings" pitchFamily="2" charset="2"/>
        <a:buChar char=" "/>
        <a:defRPr>
          <a:solidFill>
            <a:schemeClr val="tx1"/>
          </a:solidFill>
          <a:latin typeface="+mn-lt"/>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186">
          <p15:clr>
            <a:srgbClr val="F26B43"/>
          </p15:clr>
        </p15:guide>
        <p15:guide id="2" pos="396">
          <p15:clr>
            <a:srgbClr val="F26B43"/>
          </p15:clr>
        </p15:guide>
        <p15:guide id="3" orient="horz" pos="935">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2">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11482" y="320040"/>
            <a:ext cx="10033687" cy="658368"/>
          </a:xfrm>
          <a:prstGeom prst="rect">
            <a:avLst/>
          </a:prstGeom>
        </p:spPr>
        <p:txBody>
          <a:bodyPr vert="horz" lIns="91428" tIns="45718" rIns="91428" bIns="45718" rtlCol="0" anchor="ctr">
            <a:normAutofit/>
          </a:bodyPr>
          <a:lstStyle/>
          <a:p>
            <a:r>
              <a:rPr lang="en-US"/>
              <a:t>Click to edit Master title style</a:t>
            </a:r>
          </a:p>
        </p:txBody>
      </p:sp>
      <p:sp>
        <p:nvSpPr>
          <p:cNvPr id="3" name="Text Placeholder 2"/>
          <p:cNvSpPr>
            <a:spLocks noGrp="1"/>
          </p:cNvSpPr>
          <p:nvPr>
            <p:ph type="body" idx="1"/>
          </p:nvPr>
        </p:nvSpPr>
        <p:spPr>
          <a:xfrm>
            <a:off x="411482" y="1042417"/>
            <a:ext cx="10033687" cy="4720281"/>
          </a:xfrm>
          <a:prstGeom prst="rect">
            <a:avLst/>
          </a:prstGeom>
        </p:spPr>
        <p:txBody>
          <a:bodyPr vert="horz" lIns="91428" tIns="45718" rIns="91428"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2963563" y="6356364"/>
            <a:ext cx="2743200" cy="365125"/>
          </a:xfrm>
          <a:prstGeom prst="rect">
            <a:avLst/>
          </a:prstGeom>
        </p:spPr>
        <p:txBody>
          <a:bodyPr vert="horz" lIns="91428" tIns="45718" rIns="91428" bIns="45718" rtlCol="0" anchor="ctr"/>
          <a:lstStyle>
            <a:lvl1pPr algn="l">
              <a:defRPr sz="1200" b="0" i="0">
                <a:solidFill>
                  <a:schemeClr val="tx1">
                    <a:tint val="75000"/>
                  </a:schemeClr>
                </a:solidFill>
                <a:latin typeface="Arial" panose="020B0604020202020204" pitchFamily="34" charset="0"/>
              </a:defRPr>
            </a:lvl1pPr>
          </a:lstStyle>
          <a:p>
            <a:pPr>
              <a:defRPr/>
            </a:pPr>
            <a:fld id="{705CF0D8-1334-4CC0-AFC5-C975C42F9336}" type="datetime1">
              <a:rPr lang="en-US" smtClean="0">
                <a:solidFill>
                  <a:prstClr val="black">
                    <a:tint val="75000"/>
                  </a:prstClr>
                </a:solidFill>
              </a:rPr>
              <a:t>7/10/24</a:t>
            </a:fld>
            <a:endParaRPr lang="en-US" dirty="0">
              <a:solidFill>
                <a:prstClr val="black">
                  <a:tint val="75000"/>
                </a:prstClr>
              </a:solidFill>
            </a:endParaRPr>
          </a:p>
        </p:txBody>
      </p:sp>
      <p:sp>
        <p:nvSpPr>
          <p:cNvPr id="5" name="Footer Placeholder 4"/>
          <p:cNvSpPr>
            <a:spLocks noGrp="1"/>
          </p:cNvSpPr>
          <p:nvPr>
            <p:ph type="ftr" sz="quarter" idx="3"/>
          </p:nvPr>
        </p:nvSpPr>
        <p:spPr>
          <a:xfrm>
            <a:off x="6297828" y="6356364"/>
            <a:ext cx="4114800" cy="365125"/>
          </a:xfrm>
          <a:prstGeom prst="rect">
            <a:avLst/>
          </a:prstGeom>
        </p:spPr>
        <p:txBody>
          <a:bodyPr vert="horz" lIns="91428" tIns="45718" rIns="91428" bIns="45718" rtlCol="0" anchor="ctr"/>
          <a:lstStyle>
            <a:lvl1pPr algn="ctr">
              <a:defRPr sz="1200" b="0" i="0">
                <a:solidFill>
                  <a:schemeClr val="tx1">
                    <a:tint val="75000"/>
                  </a:schemeClr>
                </a:solidFill>
                <a:latin typeface="Arial" panose="020B0604020202020204" pitchFamily="34" charset="0"/>
              </a:defRPr>
            </a:lvl1pPr>
          </a:lstStyle>
          <a:p>
            <a:pPr>
              <a:defRPr/>
            </a:pPr>
            <a:r>
              <a:rPr lang="en-US" dirty="0">
                <a:solidFill>
                  <a:prstClr val="black">
                    <a:tint val="75000"/>
                  </a:prstClr>
                </a:solidFill>
              </a:rPr>
              <a:t>Median duration of follow-up, 15.1 mo.       </a:t>
            </a:r>
            <a:r>
              <a:rPr lang="en-US" dirty="0" err="1">
                <a:solidFill>
                  <a:prstClr val="black">
                    <a:tint val="75000"/>
                  </a:prstClr>
                </a:solidFill>
              </a:rPr>
              <a:t>Bidard</a:t>
            </a:r>
            <a:r>
              <a:rPr lang="en-US" dirty="0">
                <a:solidFill>
                  <a:prstClr val="black">
                    <a:tint val="75000"/>
                  </a:prstClr>
                </a:solidFill>
              </a:rPr>
              <a:t> F,  et al. J Clin Oncol. 2022;40:3246-3256.</a:t>
            </a:r>
          </a:p>
        </p:txBody>
      </p:sp>
    </p:spTree>
    <p:extLst>
      <p:ext uri="{BB962C8B-B14F-4D97-AF65-F5344CB8AC3E}">
        <p14:creationId xmlns:p14="http://schemas.microsoft.com/office/powerpoint/2010/main" val="3476015584"/>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3720" r:id="rId12"/>
    <p:sldLayoutId id="2147483721" r:id="rId13"/>
    <p:sldLayoutId id="2147483722" r:id="rId14"/>
    <p:sldLayoutId id="2147483723" r:id="rId15"/>
    <p:sldLayoutId id="2147483724" r:id="rId16"/>
    <p:sldLayoutId id="2147483725" r:id="rId17"/>
    <p:sldLayoutId id="2147483726" r:id="rId18"/>
    <p:sldLayoutId id="2147483727" r:id="rId19"/>
    <p:sldLayoutId id="2147483728" r:id="rId20"/>
    <p:sldLayoutId id="2147483729" r:id="rId21"/>
    <p:sldLayoutId id="2147483730" r:id="rId22"/>
    <p:sldLayoutId id="2147483731" r:id="rId23"/>
    <p:sldLayoutId id="2147483732" r:id="rId24"/>
    <p:sldLayoutId id="2147483733" r:id="rId25"/>
    <p:sldLayoutId id="2147483734" r:id="rId26"/>
    <p:sldLayoutId id="2147483735" r:id="rId27"/>
    <p:sldLayoutId id="2147483736" r:id="rId28"/>
    <p:sldLayoutId id="2147483737" r:id="rId29"/>
    <p:sldLayoutId id="2147483738" r:id="rId30"/>
  </p:sldLayoutIdLst>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hf sldNum="0" hdr="0" ftr="0" dt="0"/>
  <p:txStyles>
    <p:titleStyle>
      <a:lvl1pPr algn="l" defTabSz="914241" rtl="0" eaLnBrk="1" latinLnBrk="0" hangingPunct="1">
        <a:lnSpc>
          <a:spcPct val="90000"/>
        </a:lnSpc>
        <a:spcBef>
          <a:spcPct val="0"/>
        </a:spcBef>
        <a:buNone/>
        <a:defRPr sz="4000" b="1" i="0" kern="1200">
          <a:solidFill>
            <a:srgbClr val="001C44"/>
          </a:solidFill>
          <a:latin typeface="Segoe UI" panose="020B0502040204020203" pitchFamily="34" charset="0"/>
          <a:ea typeface="+mj-ea"/>
          <a:cs typeface="Segoe UI" panose="020B0502040204020203" pitchFamily="34" charset="0"/>
        </a:defRPr>
      </a:lvl1pPr>
    </p:titleStyle>
    <p:bodyStyle>
      <a:lvl1pPr marL="228562" indent="-228562" algn="l" defTabSz="914241" rtl="0" eaLnBrk="1" latinLnBrk="0" hangingPunct="1">
        <a:lnSpc>
          <a:spcPct val="90000"/>
        </a:lnSpc>
        <a:spcBef>
          <a:spcPts val="1000"/>
        </a:spcBef>
        <a:buFont typeface="Arial"/>
        <a:buChar char="•"/>
        <a:defRPr sz="2400" b="0" i="0" kern="1200">
          <a:solidFill>
            <a:schemeClr val="tx1"/>
          </a:solidFill>
          <a:latin typeface="Arial" panose="020B0604020202020204" pitchFamily="34" charset="0"/>
          <a:ea typeface="+mn-ea"/>
          <a:cs typeface="+mn-cs"/>
        </a:defRPr>
      </a:lvl1pPr>
      <a:lvl2pPr marL="685686" indent="-228562" algn="l" defTabSz="914241" rtl="0" eaLnBrk="1" latinLnBrk="0" hangingPunct="1">
        <a:lnSpc>
          <a:spcPct val="90000"/>
        </a:lnSpc>
        <a:spcBef>
          <a:spcPts val="500"/>
        </a:spcBef>
        <a:buFont typeface="Arial"/>
        <a:buChar char="•"/>
        <a:defRPr sz="2400" b="0" i="0" kern="1200">
          <a:solidFill>
            <a:schemeClr val="tx1"/>
          </a:solidFill>
          <a:latin typeface="Arial" panose="020B0604020202020204" pitchFamily="34" charset="0"/>
          <a:ea typeface="+mn-ea"/>
          <a:cs typeface="+mn-cs"/>
        </a:defRPr>
      </a:lvl2pPr>
      <a:lvl3pPr marL="1142802" indent="-228562" algn="l" defTabSz="914241" rtl="0" eaLnBrk="1" latinLnBrk="0" hangingPunct="1">
        <a:lnSpc>
          <a:spcPct val="90000"/>
        </a:lnSpc>
        <a:spcBef>
          <a:spcPts val="500"/>
        </a:spcBef>
        <a:buFont typeface="Arial"/>
        <a:buChar char="•"/>
        <a:defRPr sz="2000" b="0" i="0" kern="1200">
          <a:solidFill>
            <a:schemeClr val="tx1"/>
          </a:solidFill>
          <a:latin typeface="Arial" panose="020B0604020202020204" pitchFamily="34" charset="0"/>
          <a:ea typeface="+mn-ea"/>
          <a:cs typeface="+mn-cs"/>
        </a:defRPr>
      </a:lvl3pPr>
      <a:lvl4pPr marL="1599920" indent="-228562" algn="l" defTabSz="914241" rtl="0" eaLnBrk="1" latinLnBrk="0" hangingPunct="1">
        <a:lnSpc>
          <a:spcPct val="90000"/>
        </a:lnSpc>
        <a:spcBef>
          <a:spcPts val="500"/>
        </a:spcBef>
        <a:buFont typeface="Arial"/>
        <a:buChar char="•"/>
        <a:defRPr sz="2000" b="0" i="0" kern="1200">
          <a:solidFill>
            <a:schemeClr val="tx1"/>
          </a:solidFill>
          <a:latin typeface="Arial" panose="020B0604020202020204" pitchFamily="34" charset="0"/>
          <a:ea typeface="+mn-ea"/>
          <a:cs typeface="+mn-cs"/>
        </a:defRPr>
      </a:lvl4pPr>
      <a:lvl5pPr marL="2057039" indent="-228562" algn="l" defTabSz="914241" rtl="0" eaLnBrk="1" latinLnBrk="0" hangingPunct="1">
        <a:lnSpc>
          <a:spcPct val="90000"/>
        </a:lnSpc>
        <a:spcBef>
          <a:spcPts val="500"/>
        </a:spcBef>
        <a:buFont typeface="Arial"/>
        <a:buChar char="•"/>
        <a:defRPr sz="1800" b="0" i="0" kern="1200">
          <a:solidFill>
            <a:schemeClr val="tx1"/>
          </a:solidFill>
          <a:latin typeface="Arial" panose="020B0604020202020204" pitchFamily="34" charset="0"/>
          <a:ea typeface="+mn-ea"/>
          <a:cs typeface="+mn-cs"/>
        </a:defRPr>
      </a:lvl5pPr>
      <a:lvl6pPr marL="2514161" indent="-228562" algn="l" defTabSz="914241" rtl="0" eaLnBrk="1" latinLnBrk="0" hangingPunct="1">
        <a:lnSpc>
          <a:spcPct val="90000"/>
        </a:lnSpc>
        <a:spcBef>
          <a:spcPts val="500"/>
        </a:spcBef>
        <a:buFont typeface="Arial"/>
        <a:buChar char="•"/>
        <a:defRPr sz="1900" kern="1200">
          <a:solidFill>
            <a:schemeClr val="tx1"/>
          </a:solidFill>
          <a:latin typeface="+mn-lt"/>
          <a:ea typeface="+mn-ea"/>
          <a:cs typeface="+mn-cs"/>
        </a:defRPr>
      </a:lvl6pPr>
      <a:lvl7pPr marL="2971282" indent="-228562" algn="l" defTabSz="914241" rtl="0" eaLnBrk="1" latinLnBrk="0" hangingPunct="1">
        <a:lnSpc>
          <a:spcPct val="90000"/>
        </a:lnSpc>
        <a:spcBef>
          <a:spcPts val="500"/>
        </a:spcBef>
        <a:buFont typeface="Arial"/>
        <a:buChar char="•"/>
        <a:defRPr sz="1900" kern="1200">
          <a:solidFill>
            <a:schemeClr val="tx1"/>
          </a:solidFill>
          <a:latin typeface="+mn-lt"/>
          <a:ea typeface="+mn-ea"/>
          <a:cs typeface="+mn-cs"/>
        </a:defRPr>
      </a:lvl7pPr>
      <a:lvl8pPr marL="3428402" indent="-228562" algn="l" defTabSz="914241" rtl="0" eaLnBrk="1" latinLnBrk="0" hangingPunct="1">
        <a:lnSpc>
          <a:spcPct val="90000"/>
        </a:lnSpc>
        <a:spcBef>
          <a:spcPts val="500"/>
        </a:spcBef>
        <a:buFont typeface="Arial"/>
        <a:buChar char="•"/>
        <a:defRPr sz="1900" kern="1200">
          <a:solidFill>
            <a:schemeClr val="tx1"/>
          </a:solidFill>
          <a:latin typeface="+mn-lt"/>
          <a:ea typeface="+mn-ea"/>
          <a:cs typeface="+mn-cs"/>
        </a:defRPr>
      </a:lvl8pPr>
      <a:lvl9pPr marL="3885526" indent="-228562" algn="l" defTabSz="914241" rtl="0" eaLnBrk="1" latinLnBrk="0" hangingPunct="1">
        <a:lnSpc>
          <a:spcPct val="90000"/>
        </a:lnSpc>
        <a:spcBef>
          <a:spcPts val="500"/>
        </a:spcBef>
        <a:buFont typeface="Arial"/>
        <a:buChar char="•"/>
        <a:defRPr sz="1900" kern="1200">
          <a:solidFill>
            <a:schemeClr val="tx1"/>
          </a:solidFill>
          <a:latin typeface="+mn-lt"/>
          <a:ea typeface="+mn-ea"/>
          <a:cs typeface="+mn-cs"/>
        </a:defRPr>
      </a:lvl9pPr>
    </p:bodyStyle>
    <p:otherStyle>
      <a:defPPr>
        <a:defRPr lang="en-US"/>
      </a:defPPr>
      <a:lvl1pPr marL="0" algn="l" defTabSz="914241" rtl="0" eaLnBrk="1" latinLnBrk="0" hangingPunct="1">
        <a:defRPr sz="1900" kern="1200">
          <a:solidFill>
            <a:schemeClr val="tx1"/>
          </a:solidFill>
          <a:latin typeface="+mn-lt"/>
          <a:ea typeface="+mn-ea"/>
          <a:cs typeface="+mn-cs"/>
        </a:defRPr>
      </a:lvl1pPr>
      <a:lvl2pPr marL="457119" algn="l" defTabSz="914241" rtl="0" eaLnBrk="1" latinLnBrk="0" hangingPunct="1">
        <a:defRPr sz="1900" kern="1200">
          <a:solidFill>
            <a:schemeClr val="tx1"/>
          </a:solidFill>
          <a:latin typeface="+mn-lt"/>
          <a:ea typeface="+mn-ea"/>
          <a:cs typeface="+mn-cs"/>
        </a:defRPr>
      </a:lvl2pPr>
      <a:lvl3pPr marL="914241" algn="l" defTabSz="914241" rtl="0" eaLnBrk="1" latinLnBrk="0" hangingPunct="1">
        <a:defRPr sz="1900" kern="1200">
          <a:solidFill>
            <a:schemeClr val="tx1"/>
          </a:solidFill>
          <a:latin typeface="+mn-lt"/>
          <a:ea typeface="+mn-ea"/>
          <a:cs typeface="+mn-cs"/>
        </a:defRPr>
      </a:lvl3pPr>
      <a:lvl4pPr marL="1371362" algn="l" defTabSz="914241" rtl="0" eaLnBrk="1" latinLnBrk="0" hangingPunct="1">
        <a:defRPr sz="1900" kern="1200">
          <a:solidFill>
            <a:schemeClr val="tx1"/>
          </a:solidFill>
          <a:latin typeface="+mn-lt"/>
          <a:ea typeface="+mn-ea"/>
          <a:cs typeface="+mn-cs"/>
        </a:defRPr>
      </a:lvl4pPr>
      <a:lvl5pPr marL="1828482" algn="l" defTabSz="914241" rtl="0" eaLnBrk="1" latinLnBrk="0" hangingPunct="1">
        <a:defRPr sz="1900" kern="1200">
          <a:solidFill>
            <a:schemeClr val="tx1"/>
          </a:solidFill>
          <a:latin typeface="+mn-lt"/>
          <a:ea typeface="+mn-ea"/>
          <a:cs typeface="+mn-cs"/>
        </a:defRPr>
      </a:lvl5pPr>
      <a:lvl6pPr marL="2285606" algn="l" defTabSz="914241" rtl="0" eaLnBrk="1" latinLnBrk="0" hangingPunct="1">
        <a:defRPr sz="1900" kern="1200">
          <a:solidFill>
            <a:schemeClr val="tx1"/>
          </a:solidFill>
          <a:latin typeface="+mn-lt"/>
          <a:ea typeface="+mn-ea"/>
          <a:cs typeface="+mn-cs"/>
        </a:defRPr>
      </a:lvl6pPr>
      <a:lvl7pPr marL="2742722" algn="l" defTabSz="914241" rtl="0" eaLnBrk="1" latinLnBrk="0" hangingPunct="1">
        <a:defRPr sz="1900" kern="1200">
          <a:solidFill>
            <a:schemeClr val="tx1"/>
          </a:solidFill>
          <a:latin typeface="+mn-lt"/>
          <a:ea typeface="+mn-ea"/>
          <a:cs typeface="+mn-cs"/>
        </a:defRPr>
      </a:lvl7pPr>
      <a:lvl8pPr marL="3199840" algn="l" defTabSz="914241" rtl="0" eaLnBrk="1" latinLnBrk="0" hangingPunct="1">
        <a:defRPr sz="1900" kern="1200">
          <a:solidFill>
            <a:schemeClr val="tx1"/>
          </a:solidFill>
          <a:latin typeface="+mn-lt"/>
          <a:ea typeface="+mn-ea"/>
          <a:cs typeface="+mn-cs"/>
        </a:defRPr>
      </a:lvl8pPr>
      <a:lvl9pPr marL="3656959" algn="l" defTabSz="914241" rtl="0" eaLnBrk="1" latinLnBrk="0" hangingPunct="1">
        <a:defRPr sz="19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 name="Title Placeholder 14">
            <a:extLst>
              <a:ext uri="{FF2B5EF4-FFF2-40B4-BE49-F238E27FC236}">
                <a16:creationId xmlns:a16="http://schemas.microsoft.com/office/drawing/2014/main" id="{C1B40A55-A07E-F74A-BC88-CD34FB88EF52}"/>
              </a:ext>
            </a:extLst>
          </p:cNvPr>
          <p:cNvSpPr>
            <a:spLocks noGrp="1"/>
          </p:cNvSpPr>
          <p:nvPr>
            <p:ph type="title"/>
          </p:nvPr>
        </p:nvSpPr>
        <p:spPr>
          <a:xfrm>
            <a:off x="609600" y="331155"/>
            <a:ext cx="10972800" cy="1082439"/>
          </a:xfrm>
          <a:prstGeom prst="rect">
            <a:avLst/>
          </a:prstGeom>
        </p:spPr>
        <p:txBody>
          <a:bodyPr vert="horz" wrap="square" lIns="0" tIns="0" rIns="0" bIns="0" rtlCol="0" anchor="b">
            <a:normAutofit/>
          </a:bodyPr>
          <a:lstStyle/>
          <a:p>
            <a:r>
              <a:rPr lang="en-US" dirty="0"/>
              <a:t>Title</a:t>
            </a:r>
          </a:p>
        </p:txBody>
      </p:sp>
      <p:sp>
        <p:nvSpPr>
          <p:cNvPr id="11" name="Text Placeholder 17">
            <a:extLst>
              <a:ext uri="{FF2B5EF4-FFF2-40B4-BE49-F238E27FC236}">
                <a16:creationId xmlns:a16="http://schemas.microsoft.com/office/drawing/2014/main" id="{7A8769A6-BB1F-F94D-9E22-36BAF0157189}"/>
              </a:ext>
            </a:extLst>
          </p:cNvPr>
          <p:cNvSpPr>
            <a:spLocks noGrp="1"/>
          </p:cNvSpPr>
          <p:nvPr>
            <p:ph type="body" idx="1"/>
          </p:nvPr>
        </p:nvSpPr>
        <p:spPr>
          <a:xfrm>
            <a:off x="609600" y="1658297"/>
            <a:ext cx="10515600" cy="4310704"/>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Footer Placeholder 3">
            <a:extLst>
              <a:ext uri="{FF2B5EF4-FFF2-40B4-BE49-F238E27FC236}">
                <a16:creationId xmlns:a16="http://schemas.microsoft.com/office/drawing/2014/main" id="{2C0DC6FE-712E-8F4C-B335-D0C0A7ADA9C1}"/>
              </a:ext>
            </a:extLst>
          </p:cNvPr>
          <p:cNvSpPr txBox="1">
            <a:spLocks/>
          </p:cNvSpPr>
          <p:nvPr/>
        </p:nvSpPr>
        <p:spPr>
          <a:xfrm>
            <a:off x="7010425" y="6243003"/>
            <a:ext cx="3131680" cy="332340"/>
          </a:xfrm>
          <a:prstGeom prst="rect">
            <a:avLst/>
          </a:prstGeom>
        </p:spPr>
        <p:txBody>
          <a:bodyPr vert="horz" lIns="0" tIns="0" rIns="0" bIns="0" rtlCol="0" anchor="t"/>
          <a:lstStyle>
            <a:defPPr>
              <a:defRPr lang="en-US"/>
            </a:defPPr>
            <a:lvl1pPr marL="0" algn="l" defTabSz="457200" rtl="0" eaLnBrk="1" latinLnBrk="0" hangingPunct="1">
              <a:defRPr sz="8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0584" indent="-10584" algn="l">
              <a:lnSpc>
                <a:spcPct val="110000"/>
              </a:lnSpc>
              <a:tabLst/>
            </a:pPr>
            <a:r>
              <a:rPr lang="en-US" sz="900" dirty="0">
                <a:solidFill>
                  <a:srgbClr val="898B8E"/>
                </a:solidFill>
                <a:latin typeface="+mj-lt"/>
                <a:cs typeface="Calibri" panose="020F0502020204030204" pitchFamily="34" charset="0"/>
              </a:rPr>
              <a:t>CONFIDENTIAL – Contains proprietary information.</a:t>
            </a:r>
          </a:p>
          <a:p>
            <a:pPr marL="10584" indent="-10584" algn="l">
              <a:lnSpc>
                <a:spcPct val="110000"/>
              </a:lnSpc>
              <a:tabLst/>
            </a:pPr>
            <a:r>
              <a:rPr lang="en-US" sz="900" dirty="0">
                <a:solidFill>
                  <a:srgbClr val="898B8E"/>
                </a:solidFill>
                <a:latin typeface="+mj-lt"/>
                <a:cs typeface="Calibri" panose="020F0502020204030204" pitchFamily="34" charset="0"/>
              </a:rPr>
              <a:t>Not intended for external distribution.</a:t>
            </a:r>
          </a:p>
        </p:txBody>
      </p:sp>
      <p:pic>
        <p:nvPicPr>
          <p:cNvPr id="7" name="Picture 6">
            <a:extLst>
              <a:ext uri="{FF2B5EF4-FFF2-40B4-BE49-F238E27FC236}">
                <a16:creationId xmlns:a16="http://schemas.microsoft.com/office/drawing/2014/main" id="{C8A5CC78-80ED-4296-B91B-697D7CFF7437}"/>
              </a:ext>
            </a:extLst>
          </p:cNvPr>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9968484" y="6145349"/>
            <a:ext cx="2006332" cy="429994"/>
          </a:xfrm>
          <a:prstGeom prst="rect">
            <a:avLst/>
          </a:prstGeom>
        </p:spPr>
      </p:pic>
    </p:spTree>
    <p:extLst>
      <p:ext uri="{BB962C8B-B14F-4D97-AF65-F5344CB8AC3E}">
        <p14:creationId xmlns:p14="http://schemas.microsoft.com/office/powerpoint/2010/main" val="1752045047"/>
      </p:ext>
    </p:extLst>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 id="2147483755" r:id="rId4"/>
    <p:sldLayoutId id="2147483757" r:id="rId5"/>
    <p:sldLayoutId id="2147483758" r:id="rId6"/>
    <p:sldLayoutId id="2147483759" r:id="rId7"/>
    <p:sldLayoutId id="2147483760" r:id="rId8"/>
  </p:sldLayoutIdLst>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xStyles>
    <p:titleStyle>
      <a:lvl1pPr marL="0" marR="0" indent="0" algn="l" defTabSz="609570" rtl="0" eaLnBrk="1" fontAlgn="auto" latinLnBrk="0" hangingPunct="1">
        <a:lnSpc>
          <a:spcPct val="100000"/>
        </a:lnSpc>
        <a:spcBef>
          <a:spcPct val="0"/>
        </a:spcBef>
        <a:spcAft>
          <a:spcPts val="0"/>
        </a:spcAft>
        <a:buClrTx/>
        <a:buSzTx/>
        <a:buFontTx/>
        <a:buNone/>
        <a:tabLst/>
        <a:defRPr sz="3700" b="1" kern="1200">
          <a:solidFill>
            <a:schemeClr val="tx2"/>
          </a:solidFill>
          <a:latin typeface="+mj-lt"/>
          <a:ea typeface="+mj-ea"/>
          <a:cs typeface="Calibri" panose="020F0502020204030204" pitchFamily="34" charset="0"/>
        </a:defRPr>
      </a:lvl1pPr>
    </p:titleStyle>
    <p:bodyStyle>
      <a:lvl1pPr marL="311135" indent="-311135" algn="l" defTabSz="609570" rtl="0" eaLnBrk="1" latinLnBrk="0" hangingPunct="1">
        <a:lnSpc>
          <a:spcPct val="110000"/>
        </a:lnSpc>
        <a:spcBef>
          <a:spcPts val="0"/>
        </a:spcBef>
        <a:spcAft>
          <a:spcPts val="800"/>
        </a:spcAft>
        <a:buClr>
          <a:schemeClr val="accent2"/>
        </a:buClr>
        <a:buFont typeface="Arial" panose="020B0604020202020204" pitchFamily="34" charset="0"/>
        <a:buChar char="•"/>
        <a:tabLst/>
        <a:defRPr sz="2400" kern="1200">
          <a:solidFill>
            <a:srgbClr val="4E4540"/>
          </a:solidFill>
          <a:latin typeface="+mj-lt"/>
          <a:ea typeface="+mn-ea"/>
          <a:cs typeface="Calibri" panose="020F0502020204030204" pitchFamily="34" charset="0"/>
        </a:defRPr>
      </a:lvl1pPr>
      <a:lvl2pPr marL="541840" indent="-234939" algn="l" defTabSz="609570" rtl="0" eaLnBrk="1" latinLnBrk="0" hangingPunct="1">
        <a:lnSpc>
          <a:spcPct val="110000"/>
        </a:lnSpc>
        <a:spcBef>
          <a:spcPts val="0"/>
        </a:spcBef>
        <a:spcAft>
          <a:spcPts val="800"/>
        </a:spcAft>
        <a:buClr>
          <a:schemeClr val="accent2"/>
        </a:buClr>
        <a:buFont typeface="Courier New" panose="02070309020205020404" pitchFamily="49" charset="0"/>
        <a:buChar char="o"/>
        <a:tabLst/>
        <a:defRPr sz="1800" kern="1200">
          <a:solidFill>
            <a:srgbClr val="4E4540"/>
          </a:solidFill>
          <a:latin typeface="+mj-lt"/>
          <a:ea typeface="+mn-ea"/>
          <a:cs typeface="Calibri" panose="020F0502020204030204" pitchFamily="34" charset="0"/>
        </a:defRPr>
      </a:lvl2pPr>
      <a:lvl3pPr marL="766196" indent="-224356" algn="l" defTabSz="609570" rtl="0" eaLnBrk="1" latinLnBrk="0" hangingPunct="1">
        <a:lnSpc>
          <a:spcPct val="100000"/>
        </a:lnSpc>
        <a:spcBef>
          <a:spcPts val="0"/>
        </a:spcBef>
        <a:spcAft>
          <a:spcPts val="800"/>
        </a:spcAft>
        <a:buClr>
          <a:schemeClr val="accent2"/>
        </a:buClr>
        <a:buFont typeface="Wingdings" pitchFamily="2" charset="2"/>
        <a:buChar char="§"/>
        <a:tabLst/>
        <a:defRPr sz="1600" kern="1200">
          <a:solidFill>
            <a:srgbClr val="4E4540"/>
          </a:solidFill>
          <a:latin typeface="+mj-lt"/>
          <a:ea typeface="+mn-ea"/>
          <a:cs typeface="Calibri" panose="020F0502020204030204" pitchFamily="34" charset="0"/>
        </a:defRPr>
      </a:lvl3pPr>
      <a:lvl4pPr marL="999018" indent="-232822" algn="l" defTabSz="609570" rtl="0" eaLnBrk="1" latinLnBrk="0" hangingPunct="1">
        <a:lnSpc>
          <a:spcPct val="100000"/>
        </a:lnSpc>
        <a:spcBef>
          <a:spcPts val="0"/>
        </a:spcBef>
        <a:spcAft>
          <a:spcPts val="800"/>
        </a:spcAft>
        <a:buClr>
          <a:schemeClr val="accent2"/>
        </a:buClr>
        <a:buFont typeface="Arial"/>
        <a:buChar char="–"/>
        <a:tabLst/>
        <a:defRPr sz="1400" kern="1200">
          <a:solidFill>
            <a:srgbClr val="4E4540"/>
          </a:solidFill>
          <a:latin typeface="+mj-lt"/>
          <a:ea typeface="+mn-ea"/>
          <a:cs typeface="Calibri" panose="020F0502020204030204" pitchFamily="34" charset="0"/>
        </a:defRPr>
      </a:lvl4pPr>
      <a:lvl5pPr marL="1225489" indent="-234939" algn="l" defTabSz="609570" rtl="0" eaLnBrk="1" latinLnBrk="0" hangingPunct="1">
        <a:spcBef>
          <a:spcPct val="20000"/>
        </a:spcBef>
        <a:buClr>
          <a:schemeClr val="accent2"/>
        </a:buClr>
        <a:buFont typeface="Arial"/>
        <a:buChar char="»"/>
        <a:tabLst/>
        <a:defRPr sz="1400" kern="1200">
          <a:solidFill>
            <a:schemeClr val="accent3"/>
          </a:solidFill>
          <a:latin typeface="+mj-lt"/>
          <a:ea typeface="+mn-ea"/>
          <a:cs typeface="Calibri" panose="020F0502020204030204" pitchFamily="34" charset="0"/>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70" rtl="0" eaLnBrk="1" latinLnBrk="0" hangingPunct="1">
        <a:defRPr sz="2400" kern="1200">
          <a:solidFill>
            <a:schemeClr val="tx1"/>
          </a:solidFill>
          <a:latin typeface="+mn-lt"/>
          <a:ea typeface="+mn-ea"/>
          <a:cs typeface="+mn-cs"/>
        </a:defRPr>
      </a:lvl1pPr>
      <a:lvl2pPr marL="609570" algn="l" defTabSz="609570" rtl="0" eaLnBrk="1" latinLnBrk="0" hangingPunct="1">
        <a:defRPr sz="2400" kern="1200">
          <a:solidFill>
            <a:schemeClr val="tx1"/>
          </a:solidFill>
          <a:latin typeface="+mn-lt"/>
          <a:ea typeface="+mn-ea"/>
          <a:cs typeface="+mn-cs"/>
        </a:defRPr>
      </a:lvl2pPr>
      <a:lvl3pPr marL="1219140" algn="l" defTabSz="609570" rtl="0" eaLnBrk="1" latinLnBrk="0" hangingPunct="1">
        <a:defRPr sz="2400" kern="1200">
          <a:solidFill>
            <a:schemeClr val="tx1"/>
          </a:solidFill>
          <a:latin typeface="+mn-lt"/>
          <a:ea typeface="+mn-ea"/>
          <a:cs typeface="+mn-cs"/>
        </a:defRPr>
      </a:lvl3pPr>
      <a:lvl4pPr marL="1828709" algn="l" defTabSz="609570" rtl="0" eaLnBrk="1" latinLnBrk="0" hangingPunct="1">
        <a:defRPr sz="2400" kern="1200">
          <a:solidFill>
            <a:schemeClr val="tx1"/>
          </a:solidFill>
          <a:latin typeface="+mn-lt"/>
          <a:ea typeface="+mn-ea"/>
          <a:cs typeface="+mn-cs"/>
        </a:defRPr>
      </a:lvl4pPr>
      <a:lvl5pPr marL="2438278" algn="l" defTabSz="609570" rtl="0" eaLnBrk="1" latinLnBrk="0" hangingPunct="1">
        <a:defRPr sz="2400" kern="1200">
          <a:solidFill>
            <a:schemeClr val="tx1"/>
          </a:solidFill>
          <a:latin typeface="+mn-lt"/>
          <a:ea typeface="+mn-ea"/>
          <a:cs typeface="+mn-cs"/>
        </a:defRPr>
      </a:lvl5pPr>
      <a:lvl6pPr marL="3047848" algn="l" defTabSz="609570" rtl="0" eaLnBrk="1" latinLnBrk="0" hangingPunct="1">
        <a:defRPr sz="2400" kern="1200">
          <a:solidFill>
            <a:schemeClr val="tx1"/>
          </a:solidFill>
          <a:latin typeface="+mn-lt"/>
          <a:ea typeface="+mn-ea"/>
          <a:cs typeface="+mn-cs"/>
        </a:defRPr>
      </a:lvl6pPr>
      <a:lvl7pPr marL="3657418" algn="l" defTabSz="609570" rtl="0" eaLnBrk="1" latinLnBrk="0" hangingPunct="1">
        <a:defRPr sz="2400" kern="1200">
          <a:solidFill>
            <a:schemeClr val="tx1"/>
          </a:solidFill>
          <a:latin typeface="+mn-lt"/>
          <a:ea typeface="+mn-ea"/>
          <a:cs typeface="+mn-cs"/>
        </a:defRPr>
      </a:lvl7pPr>
      <a:lvl8pPr marL="4266987" algn="l" defTabSz="609570" rtl="0" eaLnBrk="1" latinLnBrk="0" hangingPunct="1">
        <a:defRPr sz="2400" kern="1200">
          <a:solidFill>
            <a:schemeClr val="tx1"/>
          </a:solidFill>
          <a:latin typeface="+mn-lt"/>
          <a:ea typeface="+mn-ea"/>
          <a:cs typeface="+mn-cs"/>
        </a:defRPr>
      </a:lvl8pPr>
      <a:lvl9pPr marL="4876557" algn="l" defTabSz="609570"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3" pos="384">
          <p15:clr>
            <a:srgbClr val="F26B43"/>
          </p15:clr>
        </p15:guide>
        <p15:guide id="4" pos="7296">
          <p15:clr>
            <a:srgbClr val="F26B43"/>
          </p15:clr>
        </p15:guide>
        <p15:guide id="5" orient="horz" pos="3600">
          <p15:clr>
            <a:srgbClr val="F26B43"/>
          </p15:clr>
        </p15:guide>
        <p15:guide id="6" orient="horz" pos="192">
          <p15:clr>
            <a:srgbClr val="F26B43"/>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41000">
              <a:srgbClr val="F9F0D3"/>
            </a:gs>
            <a:gs pos="100000">
              <a:srgbClr val="FFC000">
                <a:alpha val="7000"/>
                <a:lumMod val="55000"/>
                <a:lumOff val="45000"/>
              </a:srgbClr>
            </a:gs>
          </a:gsLst>
          <a:lin ang="2700000" scaled="1"/>
          <a:tileRect/>
        </a:grad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447C1455-0D0D-CA4D-A6CC-374C65A16DA2}"/>
              </a:ext>
            </a:extLst>
          </p:cNvPr>
          <p:cNvSpPr/>
          <p:nvPr/>
        </p:nvSpPr>
        <p:spPr bwMode="auto">
          <a:xfrm>
            <a:off x="0" y="325121"/>
            <a:ext cx="12192000" cy="92659"/>
          </a:xfrm>
          <a:prstGeom prst="rect">
            <a:avLst/>
          </a:prstGeom>
          <a:solidFill>
            <a:srgbClr val="FFC000"/>
          </a:solidFill>
          <a:ln w="381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377"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dirty="0">
              <a:ln>
                <a:noFill/>
              </a:ln>
              <a:solidFill>
                <a:srgbClr val="FFFFFF"/>
              </a:solidFill>
              <a:effectLst/>
              <a:latin typeface="Arial" charset="0"/>
            </a:endParaRPr>
          </a:p>
        </p:txBody>
      </p:sp>
      <p:sp>
        <p:nvSpPr>
          <p:cNvPr id="2" name="Title Placeholder 1">
            <a:extLst>
              <a:ext uri="{FF2B5EF4-FFF2-40B4-BE49-F238E27FC236}">
                <a16:creationId xmlns:a16="http://schemas.microsoft.com/office/drawing/2014/main" id="{6E10BD0C-A7C5-9D4E-BC5D-C055A88CF231}"/>
              </a:ext>
            </a:extLst>
          </p:cNvPr>
          <p:cNvSpPr>
            <a:spLocks noGrp="1"/>
          </p:cNvSpPr>
          <p:nvPr>
            <p:ph type="title"/>
          </p:nvPr>
        </p:nvSpPr>
        <p:spPr>
          <a:xfrm>
            <a:off x="838200" y="643801"/>
            <a:ext cx="10515600" cy="752475"/>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D9C2303A-C844-7D45-8EBF-E6A6706717CF}"/>
              </a:ext>
            </a:extLst>
          </p:cNvPr>
          <p:cNvSpPr>
            <a:spLocks noGrp="1"/>
          </p:cNvSpPr>
          <p:nvPr>
            <p:ph type="body" idx="1"/>
          </p:nvPr>
        </p:nvSpPr>
        <p:spPr>
          <a:xfrm>
            <a:off x="838200" y="1727201"/>
            <a:ext cx="10515600" cy="444976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5BB0DBA2-C12B-104B-B0B3-B51E90C8BCDD}"/>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70869A9-BF82-43E7-8B32-FECCEA7D7729}" type="datetimeFigureOut">
              <a:rPr lang="en-US" smtClean="0"/>
              <a:t>7/10/24</a:t>
            </a:fld>
            <a:endParaRPr lang="en-US" dirty="0"/>
          </a:p>
        </p:txBody>
      </p:sp>
      <p:sp>
        <p:nvSpPr>
          <p:cNvPr id="5" name="Footer Placeholder 4">
            <a:extLst>
              <a:ext uri="{FF2B5EF4-FFF2-40B4-BE49-F238E27FC236}">
                <a16:creationId xmlns:a16="http://schemas.microsoft.com/office/drawing/2014/main" id="{0E1BF445-C744-EE4E-9836-411F8768EF64}"/>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BA728457-5570-2146-909C-D382C69D5BC6}"/>
              </a:ext>
            </a:extLst>
          </p:cNvPr>
          <p:cNvSpPr>
            <a:spLocks noGrp="1"/>
          </p:cNvSpPr>
          <p:nvPr>
            <p:ph type="sldNum" sz="quarter" idx="4"/>
          </p:nvPr>
        </p:nvSpPr>
        <p:spPr>
          <a:xfrm>
            <a:off x="11649997" y="6108950"/>
            <a:ext cx="46736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2582E26-E46B-42CA-A819-3789090F731F}" type="slidenum">
              <a:rPr lang="en-US" smtClean="0"/>
              <a:t>‹#›</a:t>
            </a:fld>
            <a:endParaRPr lang="en-US" dirty="0"/>
          </a:p>
        </p:txBody>
      </p:sp>
      <p:pic>
        <p:nvPicPr>
          <p:cNvPr id="7" name="Picture 2">
            <a:extLst>
              <a:ext uri="{FF2B5EF4-FFF2-40B4-BE49-F238E27FC236}">
                <a16:creationId xmlns:a16="http://schemas.microsoft.com/office/drawing/2014/main" id="{BA0D52E2-3FEA-D143-B65A-4AA7273DE8C9}"/>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a:stretch/>
        </p:blipFill>
        <p:spPr bwMode="auto">
          <a:xfrm>
            <a:off x="11190778" y="6473439"/>
            <a:ext cx="926581"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descr="A close up of a logo&#10;&#10;Description automatically generated">
            <a:extLst>
              <a:ext uri="{FF2B5EF4-FFF2-40B4-BE49-F238E27FC236}">
                <a16:creationId xmlns:a16="http://schemas.microsoft.com/office/drawing/2014/main" id="{174152F9-CB9C-BD42-BEB8-4DC0280D1DD9}"/>
              </a:ext>
            </a:extLst>
          </p:cNvPr>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10800628" y="414338"/>
            <a:ext cx="1391373" cy="1391373"/>
          </a:xfrm>
          <a:prstGeom prst="rect">
            <a:avLst/>
          </a:prstGeom>
          <a:noFill/>
          <a:effectLst>
            <a:reflection blurRad="6350" stA="52000" endA="300" endPos="35000" dir="5400000" sy="-100000" algn="bl" rotWithShape="0"/>
          </a:effectLst>
        </p:spPr>
      </p:pic>
      <p:sp>
        <p:nvSpPr>
          <p:cNvPr id="9" name="Rectangle 8">
            <a:extLst>
              <a:ext uri="{FF2B5EF4-FFF2-40B4-BE49-F238E27FC236}">
                <a16:creationId xmlns:a16="http://schemas.microsoft.com/office/drawing/2014/main" id="{AEF1A376-408C-E243-8B85-12EF75E44B3B}"/>
              </a:ext>
            </a:extLst>
          </p:cNvPr>
          <p:cNvSpPr/>
          <p:nvPr/>
        </p:nvSpPr>
        <p:spPr bwMode="auto">
          <a:xfrm>
            <a:off x="0" y="0"/>
            <a:ext cx="12192000" cy="365125"/>
          </a:xfrm>
          <a:prstGeom prst="rect">
            <a:avLst/>
          </a:prstGeom>
          <a:solidFill>
            <a:srgbClr val="7A0000"/>
          </a:solidFill>
          <a:ln w="381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377"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dirty="0">
              <a:ln>
                <a:noFill/>
              </a:ln>
              <a:solidFill>
                <a:srgbClr val="FFFFFF"/>
              </a:solidFill>
              <a:effectLst/>
              <a:latin typeface="Arial" charset="0"/>
            </a:endParaRPr>
          </a:p>
        </p:txBody>
      </p:sp>
      <p:sp>
        <p:nvSpPr>
          <p:cNvPr id="11" name="Rectangle 10">
            <a:extLst>
              <a:ext uri="{FF2B5EF4-FFF2-40B4-BE49-F238E27FC236}">
                <a16:creationId xmlns:a16="http://schemas.microsoft.com/office/drawing/2014/main" id="{440F29B0-074E-CD4C-8196-9672BA6AB4B8}"/>
              </a:ext>
            </a:extLst>
          </p:cNvPr>
          <p:cNvSpPr/>
          <p:nvPr/>
        </p:nvSpPr>
        <p:spPr>
          <a:xfrm>
            <a:off x="165101" y="6582977"/>
            <a:ext cx="9253964" cy="307777"/>
          </a:xfrm>
          <a:prstGeom prst="rect">
            <a:avLst/>
          </a:prstGeom>
        </p:spPr>
        <p:txBody>
          <a:bodyPr wrap="square">
            <a:spAutoFit/>
          </a:bodyPr>
          <a:lstStyle/>
          <a:p>
            <a:r>
              <a:rPr lang="en-US" sz="700" kern="1200" dirty="0">
                <a:solidFill>
                  <a:schemeClr val="tx1"/>
                </a:solidFill>
                <a:effectLst/>
                <a:latin typeface="+mn-lt"/>
                <a:ea typeface="+mn-ea"/>
                <a:cs typeface="+mn-cs"/>
              </a:rPr>
              <a:t>Disclaimer: This presentation is the property of Physicians’ Education Resource, LLC (“PER”) and is protected by U.S. and international copyright laws. You may not copy, reproduce, distribute, transmit, modify, or create derivative works of the presentation without the prior written permission from PER.</a:t>
            </a:r>
          </a:p>
        </p:txBody>
      </p:sp>
      <p:pic>
        <p:nvPicPr>
          <p:cNvPr id="13" name="Picture 12">
            <a:extLst>
              <a:ext uri="{FF2B5EF4-FFF2-40B4-BE49-F238E27FC236}">
                <a16:creationId xmlns:a16="http://schemas.microsoft.com/office/drawing/2014/main" id="{DC8A0CCD-3149-884F-8601-6742DE9F0B3F}"/>
              </a:ext>
            </a:extLst>
          </p:cNvPr>
          <p:cNvPicPr>
            <a:picLocks noChangeAspect="1"/>
          </p:cNvPicPr>
          <p:nvPr/>
        </p:nvPicPr>
        <p:blipFill>
          <a:blip r:embed="rId21"/>
          <a:stretch>
            <a:fillRect/>
          </a:stretch>
        </p:blipFill>
        <p:spPr>
          <a:xfrm>
            <a:off x="165100" y="29389"/>
            <a:ext cx="2688339" cy="307777"/>
          </a:xfrm>
          <a:prstGeom prst="rect">
            <a:avLst/>
          </a:prstGeom>
        </p:spPr>
      </p:pic>
    </p:spTree>
    <p:extLst>
      <p:ext uri="{BB962C8B-B14F-4D97-AF65-F5344CB8AC3E}">
        <p14:creationId xmlns:p14="http://schemas.microsoft.com/office/powerpoint/2010/main" val="3103461757"/>
      </p:ext>
    </p:extLst>
  </p:cSld>
  <p:clrMap bg1="lt1" tx1="dk1" bg2="lt2" tx2="dk2" accent1="accent1" accent2="accent2" accent3="accent3" accent4="accent4" accent5="accent5" accent6="accent6" hlink="hlink" folHlink="folHlink"/>
  <p:sldLayoutIdLst>
    <p:sldLayoutId id="2147483782" r:id="rId1"/>
    <p:sldLayoutId id="2147483783" r:id="rId2"/>
    <p:sldLayoutId id="2147483784" r:id="rId3"/>
    <p:sldLayoutId id="2147483785" r:id="rId4"/>
    <p:sldLayoutId id="2147483786" r:id="rId5"/>
    <p:sldLayoutId id="2147483787" r:id="rId6"/>
    <p:sldLayoutId id="2147483788" r:id="rId7"/>
    <p:sldLayoutId id="2147483789" r:id="rId8"/>
    <p:sldLayoutId id="2147483790" r:id="rId9"/>
    <p:sldLayoutId id="2147483791" r:id="rId10"/>
    <p:sldLayoutId id="2147483792" r:id="rId11"/>
    <p:sldLayoutId id="2147483793" r:id="rId12"/>
    <p:sldLayoutId id="2147483794" r:id="rId13"/>
    <p:sldLayoutId id="2147483795" r:id="rId14"/>
    <p:sldLayoutId id="2147483796" r:id="rId15"/>
    <p:sldLayoutId id="2147483797" r:id="rId16"/>
    <p:sldLayoutId id="2147483798" r:id="rId17"/>
  </p:sldLayoutIdLst>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xStyles>
    <p:titleStyle>
      <a:lvl1pPr algn="ctr" defTabSz="914377" rtl="0" eaLnBrk="1" latinLnBrk="0" hangingPunct="1">
        <a:lnSpc>
          <a:spcPct val="90000"/>
        </a:lnSpc>
        <a:spcBef>
          <a:spcPct val="0"/>
        </a:spcBef>
        <a:buNone/>
        <a:defRPr sz="3600" b="1" kern="1200">
          <a:solidFill>
            <a:schemeClr val="tx1"/>
          </a:solidFill>
          <a:latin typeface="Arial" panose="020B0604020202020204" pitchFamily="34" charset="0"/>
          <a:ea typeface="+mj-ea"/>
          <a:cs typeface="Arial" panose="020B0604020202020204" pitchFamily="34" charset="0"/>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36368358"/>
      </p:ext>
    </p:extLst>
  </p:cSld>
  <p:clrMap bg1="lt1" tx1="dk1" bg2="lt2" tx2="dk2" accent1="accent1" accent2="accent2" accent3="accent3" accent4="accent4" accent5="accent5" accent6="accent6" hlink="hlink" folHlink="folHlink"/>
  <p:sldLayoutIdLst>
    <p:sldLayoutId id="2147483813" r:id="rId1"/>
    <p:sldLayoutId id="2147483814" r:id="rId2"/>
    <p:sldLayoutId id="2147483815" r:id="rId3"/>
    <p:sldLayoutId id="2147483816" r:id="rId4"/>
    <p:sldLayoutId id="2147483817" r:id="rId5"/>
    <p:sldLayoutId id="2147483818" r:id="rId6"/>
  </p:sldLayoutIdLst>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xStyles>
    <p:titleStyle>
      <a:lvl1pPr algn="ctr" defTabSz="609585"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609585" rtl="0" eaLnBrk="1" latinLnBrk="0" hangingPunct="1">
        <a:spcBef>
          <a:spcPct val="20000"/>
        </a:spcBef>
        <a:buFont typeface="Arial"/>
        <a:buChar char="•"/>
        <a:defRPr sz="4267" kern="1200">
          <a:solidFill>
            <a:schemeClr val="tx1"/>
          </a:solidFill>
          <a:latin typeface="+mn-lt"/>
          <a:ea typeface="+mn-ea"/>
          <a:cs typeface="+mn-cs"/>
        </a:defRPr>
      </a:lvl1pPr>
      <a:lvl2pPr marL="990575" indent="-380990" algn="l" defTabSz="609585" rtl="0" eaLnBrk="1" latinLnBrk="0" hangingPunct="1">
        <a:spcBef>
          <a:spcPct val="20000"/>
        </a:spcBef>
        <a:buFont typeface="Arial"/>
        <a:buChar char="–"/>
        <a:defRPr sz="3733" kern="1200">
          <a:solidFill>
            <a:schemeClr val="tx1"/>
          </a:solidFill>
          <a:latin typeface="+mn-lt"/>
          <a:ea typeface="+mn-ea"/>
          <a:cs typeface="+mn-cs"/>
        </a:defRPr>
      </a:lvl2pPr>
      <a:lvl3pPr marL="1523962" indent="-304792" algn="l" defTabSz="609585" rtl="0" eaLnBrk="1" latinLnBrk="0" hangingPunct="1">
        <a:spcBef>
          <a:spcPct val="20000"/>
        </a:spcBef>
        <a:buFont typeface="Arial"/>
        <a:buChar char="•"/>
        <a:defRPr sz="3200" kern="1200">
          <a:solidFill>
            <a:schemeClr val="tx1"/>
          </a:solidFill>
          <a:latin typeface="+mn-lt"/>
          <a:ea typeface="+mn-ea"/>
          <a:cs typeface="+mn-cs"/>
        </a:defRPr>
      </a:lvl3pPr>
      <a:lvl4pPr marL="2133547" indent="-304792" algn="l" defTabSz="609585" rtl="0" eaLnBrk="1" latinLnBrk="0" hangingPunct="1">
        <a:spcBef>
          <a:spcPct val="20000"/>
        </a:spcBef>
        <a:buFont typeface="Arial"/>
        <a:buChar char="–"/>
        <a:defRPr sz="2667" kern="1200">
          <a:solidFill>
            <a:schemeClr val="tx1"/>
          </a:solidFill>
          <a:latin typeface="+mn-lt"/>
          <a:ea typeface="+mn-ea"/>
          <a:cs typeface="+mn-cs"/>
        </a:defRPr>
      </a:lvl4pPr>
      <a:lvl5pPr marL="2743131" indent="-304792" algn="l" defTabSz="609585" rtl="0" eaLnBrk="1" latinLnBrk="0" hangingPunct="1">
        <a:spcBef>
          <a:spcPct val="20000"/>
        </a:spcBef>
        <a:buFont typeface="Arial"/>
        <a:buChar char="»"/>
        <a:defRPr sz="2667" kern="1200">
          <a:solidFill>
            <a:schemeClr val="tx1"/>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8.xml"/></Relationships>
</file>

<file path=ppt/slides/_rels/slide11.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8.xml"/><Relationship Id="rId1" Type="http://schemas.openxmlformats.org/officeDocument/2006/relationships/slideLayout" Target="../slideLayouts/slideLayout114.xml"/></Relationships>
</file>

<file path=ppt/slides/_rels/slide12.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9.xml"/><Relationship Id="rId1" Type="http://schemas.openxmlformats.org/officeDocument/2006/relationships/slideLayout" Target="../slideLayouts/slideLayout114.xml"/><Relationship Id="rId5" Type="http://schemas.openxmlformats.org/officeDocument/2006/relationships/chart" Target="../charts/chart4.xml"/><Relationship Id="rId4" Type="http://schemas.openxmlformats.org/officeDocument/2006/relationships/chart" Target="../charts/chart3.xml"/></Relationships>
</file>

<file path=ppt/slides/_rels/slide13.xml.rels><?xml version="1.0" encoding="UTF-8" standalone="yes"?>
<Relationships xmlns="http://schemas.openxmlformats.org/package/2006/relationships"><Relationship Id="rId8" Type="http://schemas.openxmlformats.org/officeDocument/2006/relationships/image" Target="../media/image79.png"/><Relationship Id="rId3" Type="http://schemas.openxmlformats.org/officeDocument/2006/relationships/image" Target="../media/image74.png"/><Relationship Id="rId7" Type="http://schemas.openxmlformats.org/officeDocument/2006/relationships/image" Target="../media/image78.png"/><Relationship Id="rId2" Type="http://schemas.openxmlformats.org/officeDocument/2006/relationships/notesSlide" Target="../notesSlides/notesSlide10.xml"/><Relationship Id="rId1" Type="http://schemas.openxmlformats.org/officeDocument/2006/relationships/slideLayout" Target="../slideLayouts/slideLayout114.xml"/><Relationship Id="rId6" Type="http://schemas.openxmlformats.org/officeDocument/2006/relationships/image" Target="../media/image77.png"/><Relationship Id="rId5" Type="http://schemas.openxmlformats.org/officeDocument/2006/relationships/image" Target="../media/image76.png"/><Relationship Id="rId4" Type="http://schemas.openxmlformats.org/officeDocument/2006/relationships/image" Target="../media/image75.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14.xml"/></Relationships>
</file>

<file path=ppt/slides/_rels/slide15.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2.xml"/><Relationship Id="rId1" Type="http://schemas.openxmlformats.org/officeDocument/2006/relationships/slideLayout" Target="../slideLayouts/slideLayout114.xml"/></Relationships>
</file>

<file path=ppt/slides/_rels/slide16.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3.xml"/><Relationship Id="rId1" Type="http://schemas.openxmlformats.org/officeDocument/2006/relationships/slideLayout" Target="../slideLayouts/slideLayout114.xml"/></Relationships>
</file>

<file path=ppt/slides/_rels/slide17.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4.xml"/><Relationship Id="rId1" Type="http://schemas.openxmlformats.org/officeDocument/2006/relationships/slideLayout" Target="../slideLayouts/slideLayout114.xml"/></Relationships>
</file>

<file path=ppt/slides/_rels/slide18.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133.xml"/></Relationships>
</file>

<file path=ppt/slides/_rels/slide19.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image" Target="../media/image82.emf"/><Relationship Id="rId1" Type="http://schemas.openxmlformats.org/officeDocument/2006/relationships/slideLayout" Target="../slideLayouts/slideLayout18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2.xml"/></Relationships>
</file>

<file path=ppt/slides/_rels/slide20.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16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9.xml"/></Relationships>
</file>

<file path=ppt/slides/_rels/slide22.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16.xml"/><Relationship Id="rId1" Type="http://schemas.openxmlformats.org/officeDocument/2006/relationships/slideLayout" Target="../slideLayouts/slideLayout31.xml"/></Relationships>
</file>

<file path=ppt/slides/_rels/slide23.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141.xml"/></Relationships>
</file>

<file path=ppt/slides/_rels/slide24.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22.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95.xml"/><Relationship Id="rId1" Type="http://schemas.openxmlformats.org/officeDocument/2006/relationships/tags" Target="../tags/tag1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9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91.xml"/></Relationships>
</file>

<file path=ppt/slides/_rels/slide28.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18.xml"/><Relationship Id="rId1" Type="http://schemas.openxmlformats.org/officeDocument/2006/relationships/slideLayout" Target="../slideLayouts/slideLayout222.xml"/><Relationship Id="rId4" Type="http://schemas.openxmlformats.org/officeDocument/2006/relationships/image" Target="../media/image89.png"/></Relationships>
</file>

<file path=ppt/slides/_rels/slide29.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90.png"/><Relationship Id="rId1" Type="http://schemas.openxmlformats.org/officeDocument/2006/relationships/slideLayout" Target="../slideLayouts/slideLayout222.xml"/><Relationship Id="rId4" Type="http://schemas.openxmlformats.org/officeDocument/2006/relationships/image" Target="../media/image89.png"/></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113.xml"/><Relationship Id="rId4" Type="http://schemas.openxmlformats.org/officeDocument/2006/relationships/chart" Target="../charts/chart2.xml"/></Relationships>
</file>

<file path=ppt/slides/_rels/slide30.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png"/><Relationship Id="rId1" Type="http://schemas.openxmlformats.org/officeDocument/2006/relationships/slideLayout" Target="../slideLayouts/slideLayout222.xml"/><Relationship Id="rId5" Type="http://schemas.openxmlformats.org/officeDocument/2006/relationships/image" Target="../media/image88.png"/><Relationship Id="rId4" Type="http://schemas.openxmlformats.org/officeDocument/2006/relationships/image" Target="../media/image89.png"/></Relationships>
</file>

<file path=ppt/slides/_rels/slide31.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90.png"/><Relationship Id="rId1" Type="http://schemas.openxmlformats.org/officeDocument/2006/relationships/slideLayout" Target="../slideLayouts/slideLayout222.xml"/><Relationship Id="rId4" Type="http://schemas.openxmlformats.org/officeDocument/2006/relationships/image" Target="../media/image89.png"/></Relationships>
</file>

<file path=ppt/slides/_rels/slide32.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90.png"/><Relationship Id="rId1" Type="http://schemas.openxmlformats.org/officeDocument/2006/relationships/slideLayout" Target="../slideLayouts/slideLayout222.xml"/><Relationship Id="rId4" Type="http://schemas.openxmlformats.org/officeDocument/2006/relationships/image" Target="../media/image88.png"/></Relationships>
</file>

<file path=ppt/slides/_rels/slide33.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90.png"/><Relationship Id="rId1" Type="http://schemas.openxmlformats.org/officeDocument/2006/relationships/slideLayout" Target="../slideLayouts/slideLayout222.xml"/><Relationship Id="rId5" Type="http://schemas.openxmlformats.org/officeDocument/2006/relationships/image" Target="../media/image91.png"/><Relationship Id="rId4" Type="http://schemas.openxmlformats.org/officeDocument/2006/relationships/image" Target="../media/image89.png"/></Relationships>
</file>

<file path=ppt/slides/_rels/slide34.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19.xml"/><Relationship Id="rId1" Type="http://schemas.openxmlformats.org/officeDocument/2006/relationships/slideLayout" Target="../slideLayouts/slideLayout222.xml"/><Relationship Id="rId4" Type="http://schemas.openxmlformats.org/officeDocument/2006/relationships/image" Target="../media/image89.png"/></Relationships>
</file>

<file path=ppt/slides/_rels/slide35.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90.png"/><Relationship Id="rId1" Type="http://schemas.openxmlformats.org/officeDocument/2006/relationships/slideLayout" Target="../slideLayouts/slideLayout222.xml"/><Relationship Id="rId4" Type="http://schemas.openxmlformats.org/officeDocument/2006/relationships/image" Target="../media/image89.png"/></Relationships>
</file>

<file path=ppt/slides/_rels/slide36.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90.png"/><Relationship Id="rId1" Type="http://schemas.openxmlformats.org/officeDocument/2006/relationships/slideLayout" Target="../slideLayouts/slideLayout222.xml"/><Relationship Id="rId4" Type="http://schemas.openxmlformats.org/officeDocument/2006/relationships/image" Target="../media/image89.png"/></Relationships>
</file>

<file path=ppt/slides/_rels/slide37.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90.png"/><Relationship Id="rId1" Type="http://schemas.openxmlformats.org/officeDocument/2006/relationships/slideLayout" Target="../slideLayouts/slideLayout222.xml"/><Relationship Id="rId5" Type="http://schemas.openxmlformats.org/officeDocument/2006/relationships/image" Target="../media/image91.png"/><Relationship Id="rId4" Type="http://schemas.openxmlformats.org/officeDocument/2006/relationships/image" Target="../media/image89.png"/></Relationships>
</file>

<file path=ppt/slides/_rels/slide38.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90.png"/><Relationship Id="rId1" Type="http://schemas.openxmlformats.org/officeDocument/2006/relationships/slideLayout" Target="../slideLayouts/slideLayout222.xml"/><Relationship Id="rId5" Type="http://schemas.openxmlformats.org/officeDocument/2006/relationships/image" Target="../media/image91.png"/><Relationship Id="rId4" Type="http://schemas.openxmlformats.org/officeDocument/2006/relationships/image" Target="../media/image89.png"/></Relationships>
</file>

<file path=ppt/slides/_rels/slide39.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90.png"/><Relationship Id="rId1" Type="http://schemas.openxmlformats.org/officeDocument/2006/relationships/slideLayout" Target="../slideLayouts/slideLayout222.xml"/><Relationship Id="rId5" Type="http://schemas.openxmlformats.org/officeDocument/2006/relationships/image" Target="../media/image91.png"/><Relationship Id="rId4" Type="http://schemas.openxmlformats.org/officeDocument/2006/relationships/image" Target="../media/image89.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6.xml"/></Relationships>
</file>

<file path=ppt/slides/_rels/slide40.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png"/><Relationship Id="rId1" Type="http://schemas.openxmlformats.org/officeDocument/2006/relationships/slideLayout" Target="../slideLayouts/slideLayout222.xml"/><Relationship Id="rId6" Type="http://schemas.openxmlformats.org/officeDocument/2006/relationships/image" Target="../media/image92.png"/><Relationship Id="rId5" Type="http://schemas.openxmlformats.org/officeDocument/2006/relationships/image" Target="../media/image88.png"/><Relationship Id="rId4" Type="http://schemas.openxmlformats.org/officeDocument/2006/relationships/image" Target="../media/image89.png"/></Relationships>
</file>

<file path=ppt/slides/_rels/slide41.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90.png"/><Relationship Id="rId1" Type="http://schemas.openxmlformats.org/officeDocument/2006/relationships/slideLayout" Target="../slideLayouts/slideLayout222.xml"/><Relationship Id="rId5" Type="http://schemas.openxmlformats.org/officeDocument/2006/relationships/image" Target="../media/image91.png"/><Relationship Id="rId4" Type="http://schemas.openxmlformats.org/officeDocument/2006/relationships/image" Target="../media/image89.png"/></Relationships>
</file>

<file path=ppt/slides/_rels/slide42.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90.png"/><Relationship Id="rId1" Type="http://schemas.openxmlformats.org/officeDocument/2006/relationships/slideLayout" Target="../slideLayouts/slideLayout222.xml"/><Relationship Id="rId5" Type="http://schemas.openxmlformats.org/officeDocument/2006/relationships/image" Target="../media/image91.png"/><Relationship Id="rId4" Type="http://schemas.openxmlformats.org/officeDocument/2006/relationships/image" Target="../media/image89.png"/></Relationships>
</file>

<file path=ppt/slides/_rels/slide43.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png"/><Relationship Id="rId1" Type="http://schemas.openxmlformats.org/officeDocument/2006/relationships/slideLayout" Target="../slideLayouts/slideLayout222.xml"/><Relationship Id="rId6" Type="http://schemas.openxmlformats.org/officeDocument/2006/relationships/image" Target="../media/image92.png"/><Relationship Id="rId5" Type="http://schemas.openxmlformats.org/officeDocument/2006/relationships/image" Target="../media/image88.png"/><Relationship Id="rId4" Type="http://schemas.openxmlformats.org/officeDocument/2006/relationships/image" Target="../media/image89.png"/></Relationships>
</file>

<file path=ppt/slides/_rels/slide44.xml.rels><?xml version="1.0" encoding="UTF-8" standalone="yes"?>
<Relationships xmlns="http://schemas.openxmlformats.org/package/2006/relationships"><Relationship Id="rId3" Type="http://schemas.openxmlformats.org/officeDocument/2006/relationships/image" Target="../media/image91.png"/><Relationship Id="rId7" Type="http://schemas.openxmlformats.org/officeDocument/2006/relationships/image" Target="../media/image93.png"/><Relationship Id="rId2" Type="http://schemas.openxmlformats.org/officeDocument/2006/relationships/image" Target="../media/image90.png"/><Relationship Id="rId1" Type="http://schemas.openxmlformats.org/officeDocument/2006/relationships/slideLayout" Target="../slideLayouts/slideLayout222.xml"/><Relationship Id="rId6" Type="http://schemas.openxmlformats.org/officeDocument/2006/relationships/image" Target="../media/image92.png"/><Relationship Id="rId5" Type="http://schemas.openxmlformats.org/officeDocument/2006/relationships/image" Target="../media/image88.png"/><Relationship Id="rId4" Type="http://schemas.openxmlformats.org/officeDocument/2006/relationships/image" Target="../media/image89.png"/></Relationships>
</file>

<file path=ppt/slides/_rels/slide45.xml.rels><?xml version="1.0" encoding="UTF-8" standalone="yes"?>
<Relationships xmlns="http://schemas.openxmlformats.org/package/2006/relationships"><Relationship Id="rId3" Type="http://schemas.openxmlformats.org/officeDocument/2006/relationships/image" Target="../media/image91.png"/><Relationship Id="rId7" Type="http://schemas.openxmlformats.org/officeDocument/2006/relationships/image" Target="../media/image93.png"/><Relationship Id="rId2" Type="http://schemas.openxmlformats.org/officeDocument/2006/relationships/image" Target="../media/image90.png"/><Relationship Id="rId1" Type="http://schemas.openxmlformats.org/officeDocument/2006/relationships/slideLayout" Target="../slideLayouts/slideLayout222.xml"/><Relationship Id="rId6" Type="http://schemas.openxmlformats.org/officeDocument/2006/relationships/image" Target="../media/image92.png"/><Relationship Id="rId5" Type="http://schemas.openxmlformats.org/officeDocument/2006/relationships/image" Target="../media/image88.png"/><Relationship Id="rId4" Type="http://schemas.openxmlformats.org/officeDocument/2006/relationships/image" Target="../media/image89.png"/></Relationships>
</file>

<file path=ppt/slides/_rels/slide46.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png"/><Relationship Id="rId1" Type="http://schemas.openxmlformats.org/officeDocument/2006/relationships/slideLayout" Target="../slideLayouts/slideLayout222.xml"/><Relationship Id="rId6" Type="http://schemas.openxmlformats.org/officeDocument/2006/relationships/image" Target="../media/image92.png"/><Relationship Id="rId5" Type="http://schemas.openxmlformats.org/officeDocument/2006/relationships/image" Target="../media/image88.png"/><Relationship Id="rId4" Type="http://schemas.openxmlformats.org/officeDocument/2006/relationships/image" Target="../media/image89.png"/></Relationships>
</file>

<file path=ppt/slides/_rels/slide47.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png"/><Relationship Id="rId1" Type="http://schemas.openxmlformats.org/officeDocument/2006/relationships/slideLayout" Target="../slideLayouts/slideLayout222.xml"/><Relationship Id="rId6" Type="http://schemas.openxmlformats.org/officeDocument/2006/relationships/image" Target="../media/image92.png"/><Relationship Id="rId5" Type="http://schemas.openxmlformats.org/officeDocument/2006/relationships/image" Target="../media/image88.png"/><Relationship Id="rId4" Type="http://schemas.openxmlformats.org/officeDocument/2006/relationships/image" Target="../media/image89.png"/></Relationships>
</file>

<file path=ppt/slides/_rels/slide48.xml.rels><?xml version="1.0" encoding="UTF-8" standalone="yes"?>
<Relationships xmlns="http://schemas.openxmlformats.org/package/2006/relationships"><Relationship Id="rId3" Type="http://schemas.openxmlformats.org/officeDocument/2006/relationships/image" Target="../media/image91.png"/><Relationship Id="rId7" Type="http://schemas.openxmlformats.org/officeDocument/2006/relationships/image" Target="../media/image93.png"/><Relationship Id="rId2" Type="http://schemas.openxmlformats.org/officeDocument/2006/relationships/image" Target="../media/image90.png"/><Relationship Id="rId1" Type="http://schemas.openxmlformats.org/officeDocument/2006/relationships/slideLayout" Target="../slideLayouts/slideLayout222.xml"/><Relationship Id="rId6" Type="http://schemas.openxmlformats.org/officeDocument/2006/relationships/image" Target="../media/image92.png"/><Relationship Id="rId5" Type="http://schemas.openxmlformats.org/officeDocument/2006/relationships/image" Target="../media/image88.png"/><Relationship Id="rId4" Type="http://schemas.openxmlformats.org/officeDocument/2006/relationships/image" Target="../media/image89.png"/></Relationships>
</file>

<file path=ppt/slides/_rels/slide49.xml.rels><?xml version="1.0" encoding="UTF-8" standalone="yes"?>
<Relationships xmlns="http://schemas.openxmlformats.org/package/2006/relationships"><Relationship Id="rId3" Type="http://schemas.openxmlformats.org/officeDocument/2006/relationships/image" Target="../media/image91.png"/><Relationship Id="rId7" Type="http://schemas.openxmlformats.org/officeDocument/2006/relationships/image" Target="../media/image93.png"/><Relationship Id="rId2" Type="http://schemas.openxmlformats.org/officeDocument/2006/relationships/image" Target="../media/image90.png"/><Relationship Id="rId1" Type="http://schemas.openxmlformats.org/officeDocument/2006/relationships/slideLayout" Target="../slideLayouts/slideLayout222.xml"/><Relationship Id="rId6" Type="http://schemas.openxmlformats.org/officeDocument/2006/relationships/image" Target="../media/image92.png"/><Relationship Id="rId5" Type="http://schemas.openxmlformats.org/officeDocument/2006/relationships/image" Target="../media/image88.png"/><Relationship Id="rId4" Type="http://schemas.openxmlformats.org/officeDocument/2006/relationships/image" Target="../media/image89.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6.xml"/></Relationships>
</file>

<file path=ppt/slides/_rels/slide50.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90.png"/><Relationship Id="rId1" Type="http://schemas.openxmlformats.org/officeDocument/2006/relationships/slideLayout" Target="../slideLayouts/slideLayout222.xml"/><Relationship Id="rId5" Type="http://schemas.openxmlformats.org/officeDocument/2006/relationships/image" Target="../media/image91.png"/><Relationship Id="rId4" Type="http://schemas.openxmlformats.org/officeDocument/2006/relationships/image" Target="../media/image89.png"/></Relationships>
</file>

<file path=ppt/slides/_rels/slide51.xml.rels><?xml version="1.0" encoding="UTF-8" standalone="yes"?>
<Relationships xmlns="http://schemas.openxmlformats.org/package/2006/relationships"><Relationship Id="rId8" Type="http://schemas.openxmlformats.org/officeDocument/2006/relationships/image" Target="../media/image94.png"/><Relationship Id="rId3" Type="http://schemas.openxmlformats.org/officeDocument/2006/relationships/image" Target="../media/image91.png"/><Relationship Id="rId7" Type="http://schemas.openxmlformats.org/officeDocument/2006/relationships/image" Target="../media/image93.png"/><Relationship Id="rId2" Type="http://schemas.openxmlformats.org/officeDocument/2006/relationships/image" Target="../media/image90.png"/><Relationship Id="rId1" Type="http://schemas.openxmlformats.org/officeDocument/2006/relationships/slideLayout" Target="../slideLayouts/slideLayout222.xml"/><Relationship Id="rId6" Type="http://schemas.openxmlformats.org/officeDocument/2006/relationships/image" Target="../media/image92.png"/><Relationship Id="rId5" Type="http://schemas.openxmlformats.org/officeDocument/2006/relationships/image" Target="../media/image88.png"/><Relationship Id="rId4" Type="http://schemas.openxmlformats.org/officeDocument/2006/relationships/image" Target="../media/image89.png"/></Relationships>
</file>

<file path=ppt/slides/_rels/slide52.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90.png"/><Relationship Id="rId1" Type="http://schemas.openxmlformats.org/officeDocument/2006/relationships/slideLayout" Target="../slideLayouts/slideLayout222.xml"/><Relationship Id="rId4" Type="http://schemas.openxmlformats.org/officeDocument/2006/relationships/image" Target="../media/image89.png"/></Relationships>
</file>

<file path=ppt/slides/_rels/slide53.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90.png"/><Relationship Id="rId1" Type="http://schemas.openxmlformats.org/officeDocument/2006/relationships/slideLayout" Target="../slideLayouts/slideLayout222.xml"/><Relationship Id="rId5" Type="http://schemas.openxmlformats.org/officeDocument/2006/relationships/image" Target="../media/image91.png"/><Relationship Id="rId4" Type="http://schemas.openxmlformats.org/officeDocument/2006/relationships/image" Target="../media/image89.png"/></Relationships>
</file>

<file path=ppt/slides/_rels/slide54.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90.png"/><Relationship Id="rId1" Type="http://schemas.openxmlformats.org/officeDocument/2006/relationships/slideLayout" Target="../slideLayouts/slideLayout222.xml"/><Relationship Id="rId5" Type="http://schemas.openxmlformats.org/officeDocument/2006/relationships/image" Target="../media/image91.png"/><Relationship Id="rId4" Type="http://schemas.openxmlformats.org/officeDocument/2006/relationships/image" Target="../media/image89.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91.xml"/></Relationships>
</file>

<file path=ppt/slides/_rels/slide56.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20.xml"/><Relationship Id="rId1" Type="http://schemas.openxmlformats.org/officeDocument/2006/relationships/slideLayout" Target="../slideLayouts/slideLayout222.xml"/><Relationship Id="rId4" Type="http://schemas.openxmlformats.org/officeDocument/2006/relationships/image" Target="../media/image89.png"/></Relationships>
</file>

<file path=ppt/slides/_rels/slide57.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90.png"/><Relationship Id="rId1" Type="http://schemas.openxmlformats.org/officeDocument/2006/relationships/slideLayout" Target="../slideLayouts/slideLayout222.xml"/><Relationship Id="rId5" Type="http://schemas.openxmlformats.org/officeDocument/2006/relationships/image" Target="../media/image91.png"/><Relationship Id="rId4" Type="http://schemas.openxmlformats.org/officeDocument/2006/relationships/image" Target="../media/image89.png"/></Relationships>
</file>

<file path=ppt/slides/_rels/slide58.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90.png"/><Relationship Id="rId1" Type="http://schemas.openxmlformats.org/officeDocument/2006/relationships/slideLayout" Target="../slideLayouts/slideLayout222.xml"/><Relationship Id="rId4" Type="http://schemas.openxmlformats.org/officeDocument/2006/relationships/image" Target="../media/image89.png"/></Relationships>
</file>

<file path=ppt/slides/_rels/slide59.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png"/><Relationship Id="rId1" Type="http://schemas.openxmlformats.org/officeDocument/2006/relationships/slideLayout" Target="../slideLayouts/slideLayout222.xml"/><Relationship Id="rId6" Type="http://schemas.openxmlformats.org/officeDocument/2006/relationships/image" Target="../media/image92.png"/><Relationship Id="rId5" Type="http://schemas.openxmlformats.org/officeDocument/2006/relationships/image" Target="../media/image88.png"/><Relationship Id="rId4" Type="http://schemas.openxmlformats.org/officeDocument/2006/relationships/image" Target="../media/image89.png"/></Relationships>
</file>

<file path=ppt/slides/_rels/slide6.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5.xml"/><Relationship Id="rId1" Type="http://schemas.openxmlformats.org/officeDocument/2006/relationships/slideLayout" Target="../slideLayouts/slideLayout156.xml"/><Relationship Id="rId5" Type="http://schemas.openxmlformats.org/officeDocument/2006/relationships/image" Target="../media/image68.jpeg"/><Relationship Id="rId4" Type="http://schemas.openxmlformats.org/officeDocument/2006/relationships/image" Target="../media/image67.png"/></Relationships>
</file>

<file path=ppt/slides/_rels/slide60.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png"/><Relationship Id="rId1" Type="http://schemas.openxmlformats.org/officeDocument/2006/relationships/slideLayout" Target="../slideLayouts/slideLayout222.xml"/><Relationship Id="rId6" Type="http://schemas.openxmlformats.org/officeDocument/2006/relationships/image" Target="../media/image92.png"/><Relationship Id="rId5" Type="http://schemas.openxmlformats.org/officeDocument/2006/relationships/image" Target="../media/image88.png"/><Relationship Id="rId4" Type="http://schemas.openxmlformats.org/officeDocument/2006/relationships/image" Target="../media/image89.png"/></Relationships>
</file>

<file path=ppt/slides/_rels/slide61.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png"/><Relationship Id="rId1" Type="http://schemas.openxmlformats.org/officeDocument/2006/relationships/slideLayout" Target="../slideLayouts/slideLayout222.xml"/><Relationship Id="rId6" Type="http://schemas.openxmlformats.org/officeDocument/2006/relationships/image" Target="../media/image92.png"/><Relationship Id="rId5" Type="http://schemas.openxmlformats.org/officeDocument/2006/relationships/image" Target="../media/image88.png"/><Relationship Id="rId4" Type="http://schemas.openxmlformats.org/officeDocument/2006/relationships/image" Target="../media/image89.png"/></Relationships>
</file>

<file path=ppt/slides/_rels/slide62.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90.png"/><Relationship Id="rId1" Type="http://schemas.openxmlformats.org/officeDocument/2006/relationships/slideLayout" Target="../slideLayouts/slideLayout222.xml"/><Relationship Id="rId5" Type="http://schemas.openxmlformats.org/officeDocument/2006/relationships/image" Target="../media/image89.png"/><Relationship Id="rId4" Type="http://schemas.openxmlformats.org/officeDocument/2006/relationships/image" Target="../media/image91.png"/></Relationships>
</file>

<file path=ppt/slides/_rels/slide63.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90.png"/><Relationship Id="rId1" Type="http://schemas.openxmlformats.org/officeDocument/2006/relationships/slideLayout" Target="../slideLayouts/slideLayout222.xml"/><Relationship Id="rId5" Type="http://schemas.openxmlformats.org/officeDocument/2006/relationships/image" Target="../media/image91.png"/><Relationship Id="rId4" Type="http://schemas.openxmlformats.org/officeDocument/2006/relationships/image" Target="../media/image89.png"/></Relationships>
</file>

<file path=ppt/slides/_rels/slide64.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90.png"/><Relationship Id="rId1" Type="http://schemas.openxmlformats.org/officeDocument/2006/relationships/slideLayout" Target="../slideLayouts/slideLayout222.xml"/><Relationship Id="rId5" Type="http://schemas.openxmlformats.org/officeDocument/2006/relationships/image" Target="../media/image91.png"/><Relationship Id="rId4" Type="http://schemas.openxmlformats.org/officeDocument/2006/relationships/image" Target="../media/image89.png"/></Relationships>
</file>

<file path=ppt/slides/_rels/slide65.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90.png"/><Relationship Id="rId1" Type="http://schemas.openxmlformats.org/officeDocument/2006/relationships/slideLayout" Target="../slideLayouts/slideLayout222.xml"/><Relationship Id="rId5" Type="http://schemas.openxmlformats.org/officeDocument/2006/relationships/image" Target="../media/image91.png"/><Relationship Id="rId4" Type="http://schemas.openxmlformats.org/officeDocument/2006/relationships/image" Target="../media/image89.png"/></Relationships>
</file>

<file path=ppt/slides/_rels/slide66.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png"/><Relationship Id="rId1" Type="http://schemas.openxmlformats.org/officeDocument/2006/relationships/slideLayout" Target="../slideLayouts/slideLayout222.xml"/><Relationship Id="rId6" Type="http://schemas.openxmlformats.org/officeDocument/2006/relationships/image" Target="../media/image92.png"/><Relationship Id="rId5" Type="http://schemas.openxmlformats.org/officeDocument/2006/relationships/image" Target="../media/image88.png"/><Relationship Id="rId4" Type="http://schemas.openxmlformats.org/officeDocument/2006/relationships/image" Target="../media/image89.png"/></Relationships>
</file>

<file path=ppt/slides/_rels/slide67.xml.rels><?xml version="1.0" encoding="UTF-8" standalone="yes"?>
<Relationships xmlns="http://schemas.openxmlformats.org/package/2006/relationships"><Relationship Id="rId3" Type="http://schemas.openxmlformats.org/officeDocument/2006/relationships/image" Target="../media/image91.png"/><Relationship Id="rId7" Type="http://schemas.openxmlformats.org/officeDocument/2006/relationships/image" Target="../media/image93.png"/><Relationship Id="rId2" Type="http://schemas.openxmlformats.org/officeDocument/2006/relationships/image" Target="../media/image90.png"/><Relationship Id="rId1" Type="http://schemas.openxmlformats.org/officeDocument/2006/relationships/slideLayout" Target="../slideLayouts/slideLayout222.xml"/><Relationship Id="rId6" Type="http://schemas.openxmlformats.org/officeDocument/2006/relationships/image" Target="../media/image92.png"/><Relationship Id="rId5" Type="http://schemas.openxmlformats.org/officeDocument/2006/relationships/image" Target="../media/image88.png"/><Relationship Id="rId4" Type="http://schemas.openxmlformats.org/officeDocument/2006/relationships/image" Target="../media/image89.png"/></Relationships>
</file>

<file path=ppt/slides/_rels/slide68.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90.png"/><Relationship Id="rId1" Type="http://schemas.openxmlformats.org/officeDocument/2006/relationships/slideLayout" Target="../slideLayouts/slideLayout222.xml"/><Relationship Id="rId5" Type="http://schemas.openxmlformats.org/officeDocument/2006/relationships/image" Target="../media/image91.png"/><Relationship Id="rId4" Type="http://schemas.openxmlformats.org/officeDocument/2006/relationships/image" Target="../media/image89.png"/></Relationships>
</file>

<file path=ppt/slides/_rels/slide69.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png"/><Relationship Id="rId1" Type="http://schemas.openxmlformats.org/officeDocument/2006/relationships/slideLayout" Target="../slideLayouts/slideLayout222.xml"/><Relationship Id="rId6" Type="http://schemas.openxmlformats.org/officeDocument/2006/relationships/image" Target="../media/image92.png"/><Relationship Id="rId5" Type="http://schemas.openxmlformats.org/officeDocument/2006/relationships/image" Target="../media/image88.png"/><Relationship Id="rId4" Type="http://schemas.openxmlformats.org/officeDocument/2006/relationships/image" Target="../media/image89.png"/></Relationships>
</file>

<file path=ppt/slides/_rels/slide7.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6.xml"/><Relationship Id="rId1" Type="http://schemas.openxmlformats.org/officeDocument/2006/relationships/slideLayout" Target="../slideLayouts/slideLayout106.xml"/></Relationships>
</file>

<file path=ppt/slides/_rels/slide70.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png"/><Relationship Id="rId1" Type="http://schemas.openxmlformats.org/officeDocument/2006/relationships/slideLayout" Target="../slideLayouts/slideLayout222.xml"/><Relationship Id="rId6" Type="http://schemas.openxmlformats.org/officeDocument/2006/relationships/image" Target="../media/image92.png"/><Relationship Id="rId5" Type="http://schemas.openxmlformats.org/officeDocument/2006/relationships/image" Target="../media/image88.png"/><Relationship Id="rId4" Type="http://schemas.openxmlformats.org/officeDocument/2006/relationships/image" Target="../media/image89.png"/></Relationships>
</file>

<file path=ppt/slides/_rels/slide71.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png"/><Relationship Id="rId1" Type="http://schemas.openxmlformats.org/officeDocument/2006/relationships/slideLayout" Target="../slideLayouts/slideLayout222.xml"/><Relationship Id="rId6" Type="http://schemas.openxmlformats.org/officeDocument/2006/relationships/image" Target="../media/image92.png"/><Relationship Id="rId5" Type="http://schemas.openxmlformats.org/officeDocument/2006/relationships/image" Target="../media/image88.png"/><Relationship Id="rId4" Type="http://schemas.openxmlformats.org/officeDocument/2006/relationships/image" Target="../media/image89.png"/></Relationships>
</file>

<file path=ppt/slides/_rels/slide72.xml.rels><?xml version="1.0" encoding="UTF-8" standalone="yes"?>
<Relationships xmlns="http://schemas.openxmlformats.org/package/2006/relationships"><Relationship Id="rId3" Type="http://schemas.openxmlformats.org/officeDocument/2006/relationships/image" Target="../media/image91.png"/><Relationship Id="rId7" Type="http://schemas.openxmlformats.org/officeDocument/2006/relationships/image" Target="../media/image93.png"/><Relationship Id="rId2" Type="http://schemas.openxmlformats.org/officeDocument/2006/relationships/image" Target="../media/image90.png"/><Relationship Id="rId1" Type="http://schemas.openxmlformats.org/officeDocument/2006/relationships/slideLayout" Target="../slideLayouts/slideLayout222.xml"/><Relationship Id="rId6" Type="http://schemas.openxmlformats.org/officeDocument/2006/relationships/image" Target="../media/image92.png"/><Relationship Id="rId5" Type="http://schemas.openxmlformats.org/officeDocument/2006/relationships/image" Target="../media/image88.png"/><Relationship Id="rId4" Type="http://schemas.openxmlformats.org/officeDocument/2006/relationships/image" Target="../media/image89.png"/></Relationships>
</file>

<file path=ppt/slides/_rels/slide73.xml.rels><?xml version="1.0" encoding="UTF-8" standalone="yes"?>
<Relationships xmlns="http://schemas.openxmlformats.org/package/2006/relationships"><Relationship Id="rId3" Type="http://schemas.openxmlformats.org/officeDocument/2006/relationships/image" Target="../media/image91.png"/><Relationship Id="rId7" Type="http://schemas.openxmlformats.org/officeDocument/2006/relationships/image" Target="../media/image93.png"/><Relationship Id="rId2" Type="http://schemas.openxmlformats.org/officeDocument/2006/relationships/image" Target="../media/image90.png"/><Relationship Id="rId1" Type="http://schemas.openxmlformats.org/officeDocument/2006/relationships/slideLayout" Target="../slideLayouts/slideLayout222.xml"/><Relationship Id="rId6" Type="http://schemas.openxmlformats.org/officeDocument/2006/relationships/image" Target="../media/image92.png"/><Relationship Id="rId5" Type="http://schemas.openxmlformats.org/officeDocument/2006/relationships/image" Target="../media/image88.png"/><Relationship Id="rId4" Type="http://schemas.openxmlformats.org/officeDocument/2006/relationships/image" Target="../media/image89.png"/></Relationships>
</file>

<file path=ppt/slides/_rels/slide74.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21.xml"/><Relationship Id="rId1" Type="http://schemas.openxmlformats.org/officeDocument/2006/relationships/slideLayout" Target="../slideLayouts/slideLayout222.xml"/><Relationship Id="rId4" Type="http://schemas.openxmlformats.org/officeDocument/2006/relationships/image" Target="../media/image89.png"/></Relationships>
</file>

<file path=ppt/slides/_rels/slide75.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22.xml"/><Relationship Id="rId1" Type="http://schemas.openxmlformats.org/officeDocument/2006/relationships/slideLayout" Target="../slideLayouts/slideLayout222.xml"/><Relationship Id="rId4" Type="http://schemas.openxmlformats.org/officeDocument/2006/relationships/image" Target="../media/image89.png"/></Relationships>
</file>

<file path=ppt/slides/_rels/slide76.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23.xml"/><Relationship Id="rId1" Type="http://schemas.openxmlformats.org/officeDocument/2006/relationships/slideLayout" Target="../slideLayouts/slideLayout222.xml"/><Relationship Id="rId4" Type="http://schemas.openxmlformats.org/officeDocument/2006/relationships/image" Target="../media/image89.png"/></Relationships>
</file>

<file path=ppt/slides/_rels/slide77.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24.xml"/><Relationship Id="rId1" Type="http://schemas.openxmlformats.org/officeDocument/2006/relationships/slideLayout" Target="../slideLayouts/slideLayout222.xml"/><Relationship Id="rId4" Type="http://schemas.openxmlformats.org/officeDocument/2006/relationships/image" Target="../media/image89.png"/></Relationships>
</file>

<file path=ppt/slides/_rels/slide78.xml.rels><?xml version="1.0" encoding="UTF-8" standalone="yes"?>
<Relationships xmlns="http://schemas.openxmlformats.org/package/2006/relationships"><Relationship Id="rId3" Type="http://schemas.openxmlformats.org/officeDocument/2006/relationships/image" Target="../media/image91.png"/><Relationship Id="rId7" Type="http://schemas.openxmlformats.org/officeDocument/2006/relationships/image" Target="../media/image93.png"/><Relationship Id="rId2" Type="http://schemas.openxmlformats.org/officeDocument/2006/relationships/image" Target="../media/image90.png"/><Relationship Id="rId1" Type="http://schemas.openxmlformats.org/officeDocument/2006/relationships/slideLayout" Target="../slideLayouts/slideLayout222.xml"/><Relationship Id="rId6" Type="http://schemas.openxmlformats.org/officeDocument/2006/relationships/image" Target="../media/image92.png"/><Relationship Id="rId5" Type="http://schemas.openxmlformats.org/officeDocument/2006/relationships/image" Target="../media/image88.png"/><Relationship Id="rId4" Type="http://schemas.openxmlformats.org/officeDocument/2006/relationships/image" Target="../media/image89.png"/></Relationships>
</file>

<file path=ppt/slides/_rels/slide79.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90.png"/><Relationship Id="rId1" Type="http://schemas.openxmlformats.org/officeDocument/2006/relationships/slideLayout" Target="../slideLayouts/slideLayout222.xml"/><Relationship Id="rId5" Type="http://schemas.openxmlformats.org/officeDocument/2006/relationships/image" Target="../media/image91.png"/><Relationship Id="rId4" Type="http://schemas.openxmlformats.org/officeDocument/2006/relationships/image" Target="../media/image89.png"/></Relationships>
</file>

<file path=ppt/slides/_rels/slide8.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7.xml"/><Relationship Id="rId1" Type="http://schemas.openxmlformats.org/officeDocument/2006/relationships/slideLayout" Target="../slideLayouts/slideLayout21.xml"/></Relationships>
</file>

<file path=ppt/slides/_rels/slide80.xml.rels><?xml version="1.0" encoding="UTF-8" standalone="yes"?>
<Relationships xmlns="http://schemas.openxmlformats.org/package/2006/relationships"><Relationship Id="rId3" Type="http://schemas.openxmlformats.org/officeDocument/2006/relationships/image" Target="../media/image91.png"/><Relationship Id="rId7" Type="http://schemas.openxmlformats.org/officeDocument/2006/relationships/image" Target="../media/image93.png"/><Relationship Id="rId2" Type="http://schemas.openxmlformats.org/officeDocument/2006/relationships/image" Target="../media/image90.png"/><Relationship Id="rId1" Type="http://schemas.openxmlformats.org/officeDocument/2006/relationships/slideLayout" Target="../slideLayouts/slideLayout222.xml"/><Relationship Id="rId6" Type="http://schemas.openxmlformats.org/officeDocument/2006/relationships/image" Target="../media/image92.png"/><Relationship Id="rId5" Type="http://schemas.openxmlformats.org/officeDocument/2006/relationships/image" Target="../media/image88.png"/><Relationship Id="rId4" Type="http://schemas.openxmlformats.org/officeDocument/2006/relationships/image" Target="../media/image89.png"/></Relationships>
</file>

<file path=ppt/slides/_rels/slide81.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90.png"/><Relationship Id="rId1" Type="http://schemas.openxmlformats.org/officeDocument/2006/relationships/slideLayout" Target="../slideLayouts/slideLayout222.xml"/><Relationship Id="rId5" Type="http://schemas.openxmlformats.org/officeDocument/2006/relationships/image" Target="../media/image91.png"/><Relationship Id="rId4" Type="http://schemas.openxmlformats.org/officeDocument/2006/relationships/image" Target="../media/image89.png"/></Relationships>
</file>

<file path=ppt/slides/_rels/slide82.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png"/><Relationship Id="rId1" Type="http://schemas.openxmlformats.org/officeDocument/2006/relationships/slideLayout" Target="../slideLayouts/slideLayout222.xml"/><Relationship Id="rId6" Type="http://schemas.openxmlformats.org/officeDocument/2006/relationships/image" Target="../media/image92.png"/><Relationship Id="rId5" Type="http://schemas.openxmlformats.org/officeDocument/2006/relationships/image" Target="../media/image88.png"/><Relationship Id="rId4" Type="http://schemas.openxmlformats.org/officeDocument/2006/relationships/image" Target="../media/image89.png"/></Relationships>
</file>

<file path=ppt/slides/_rels/slide83.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90.png"/><Relationship Id="rId1" Type="http://schemas.openxmlformats.org/officeDocument/2006/relationships/slideLayout" Target="../slideLayouts/slideLayout222.xml"/><Relationship Id="rId5" Type="http://schemas.openxmlformats.org/officeDocument/2006/relationships/image" Target="../media/image91.png"/><Relationship Id="rId4" Type="http://schemas.openxmlformats.org/officeDocument/2006/relationships/image" Target="../media/image89.png"/></Relationships>
</file>

<file path=ppt/slides/_rels/slide84.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90.png"/><Relationship Id="rId1" Type="http://schemas.openxmlformats.org/officeDocument/2006/relationships/slideLayout" Target="../slideLayouts/slideLayout222.xml"/><Relationship Id="rId5" Type="http://schemas.openxmlformats.org/officeDocument/2006/relationships/image" Target="../media/image91.png"/><Relationship Id="rId4" Type="http://schemas.openxmlformats.org/officeDocument/2006/relationships/image" Target="../media/image89.png"/></Relationships>
</file>

<file path=ppt/slides/_rels/slide85.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90.png"/><Relationship Id="rId1" Type="http://schemas.openxmlformats.org/officeDocument/2006/relationships/slideLayout" Target="../slideLayouts/slideLayout222.xml"/><Relationship Id="rId5" Type="http://schemas.openxmlformats.org/officeDocument/2006/relationships/image" Target="../media/image91.png"/><Relationship Id="rId4" Type="http://schemas.openxmlformats.org/officeDocument/2006/relationships/image" Target="../media/image89.pn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2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2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91.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91.xml"/></Relationships>
</file>

<file path=ppt/slides/_rels/slide9.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9A4E06-5573-E3B2-98DA-DD2AEA8C82CC}"/>
              </a:ext>
            </a:extLst>
          </p:cNvPr>
          <p:cNvSpPr>
            <a:spLocks noGrp="1"/>
          </p:cNvSpPr>
          <p:nvPr>
            <p:ph type="ctrTitle"/>
          </p:nvPr>
        </p:nvSpPr>
        <p:spPr>
          <a:xfrm>
            <a:off x="0" y="1122363"/>
            <a:ext cx="12192000" cy="2387600"/>
          </a:xfrm>
        </p:spPr>
        <p:txBody>
          <a:bodyPr>
            <a:normAutofit fontScale="90000"/>
          </a:bodyPr>
          <a:lstStyle/>
          <a:p>
            <a:r>
              <a:rPr lang="en-US" dirty="0"/>
              <a:t>Individualizing the Selection of                   First-Line Therapy for Patients with                    Hormone Receptor-Positive               Metastatic Breast Cancer </a:t>
            </a:r>
          </a:p>
        </p:txBody>
      </p:sp>
      <p:sp>
        <p:nvSpPr>
          <p:cNvPr id="3" name="Subtitle 2">
            <a:extLst>
              <a:ext uri="{FF2B5EF4-FFF2-40B4-BE49-F238E27FC236}">
                <a16:creationId xmlns:a16="http://schemas.microsoft.com/office/drawing/2014/main" id="{DF53A464-6C54-7993-1E2E-5C10CA37E270}"/>
              </a:ext>
            </a:extLst>
          </p:cNvPr>
          <p:cNvSpPr>
            <a:spLocks noGrp="1"/>
          </p:cNvSpPr>
          <p:nvPr>
            <p:ph type="subTitle" idx="1"/>
          </p:nvPr>
        </p:nvSpPr>
        <p:spPr>
          <a:xfrm>
            <a:off x="1524000" y="4077148"/>
            <a:ext cx="9144000" cy="1970461"/>
          </a:xfrm>
        </p:spPr>
        <p:txBody>
          <a:bodyPr>
            <a:normAutofit fontScale="77500" lnSpcReduction="20000"/>
          </a:bodyPr>
          <a:lstStyle/>
          <a:p>
            <a:r>
              <a:rPr lang="en-US" dirty="0"/>
              <a:t>Joyce O’Shaughnessy, MD</a:t>
            </a:r>
          </a:p>
          <a:p>
            <a:r>
              <a:rPr lang="en-US" dirty="0"/>
              <a:t>Celebrating Women Chair in Breast Cancer Research</a:t>
            </a:r>
          </a:p>
          <a:p>
            <a:r>
              <a:rPr lang="en-US" dirty="0"/>
              <a:t>Baylor University Medical Center</a:t>
            </a:r>
          </a:p>
          <a:p>
            <a:r>
              <a:rPr lang="en-US" dirty="0"/>
              <a:t>Texas Oncology</a:t>
            </a:r>
          </a:p>
          <a:p>
            <a:r>
              <a:rPr lang="en-US" dirty="0"/>
              <a:t>Sarah Cannon Research Institute</a:t>
            </a:r>
          </a:p>
          <a:p>
            <a:r>
              <a:rPr lang="en-US" dirty="0"/>
              <a:t>Dallas TX</a:t>
            </a:r>
          </a:p>
        </p:txBody>
      </p:sp>
    </p:spTree>
    <p:extLst>
      <p:ext uri="{BB962C8B-B14F-4D97-AF65-F5344CB8AC3E}">
        <p14:creationId xmlns:p14="http://schemas.microsoft.com/office/powerpoint/2010/main" val="360632061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53D58DB4-D884-D8F6-84BB-52F95BDB4DC1}"/>
              </a:ext>
            </a:extLst>
          </p:cNvPr>
          <p:cNvSpPr>
            <a:spLocks noGrp="1"/>
          </p:cNvSpPr>
          <p:nvPr>
            <p:ph type="title"/>
          </p:nvPr>
        </p:nvSpPr>
        <p:spPr>
          <a:xfrm>
            <a:off x="881341" y="-66327"/>
            <a:ext cx="11391796" cy="949648"/>
          </a:xfrm>
        </p:spPr>
        <p:txBody>
          <a:bodyPr/>
          <a:lstStyle/>
          <a:p>
            <a:r>
              <a:rPr lang="en-US" sz="3200" b="1" dirty="0">
                <a:solidFill>
                  <a:srgbClr val="000000"/>
                </a:solidFill>
              </a:rPr>
              <a:t>Overall Survival in MBC Patients Treated with CDK4/6i </a:t>
            </a:r>
          </a:p>
        </p:txBody>
      </p:sp>
      <p:graphicFrame>
        <p:nvGraphicFramePr>
          <p:cNvPr id="6" name="Table 5">
            <a:extLst>
              <a:ext uri="{FF2B5EF4-FFF2-40B4-BE49-F238E27FC236}">
                <a16:creationId xmlns:a16="http://schemas.microsoft.com/office/drawing/2014/main" id="{F44C56C0-A999-B440-125B-5A2300AE0121}"/>
              </a:ext>
            </a:extLst>
          </p:cNvPr>
          <p:cNvGraphicFramePr>
            <a:graphicFrameLocks noGrp="1"/>
          </p:cNvGraphicFramePr>
          <p:nvPr/>
        </p:nvGraphicFramePr>
        <p:xfrm>
          <a:off x="503302" y="1120580"/>
          <a:ext cx="11448894" cy="4362358"/>
        </p:xfrm>
        <a:graphic>
          <a:graphicData uri="http://schemas.openxmlformats.org/drawingml/2006/table">
            <a:tbl>
              <a:tblPr firstRow="1" bandRow="1">
                <a:tableStyleId>{5C22544A-7EE6-4342-B048-85BDC9FD1C3A}</a:tableStyleId>
              </a:tblPr>
              <a:tblGrid>
                <a:gridCol w="2312812">
                  <a:extLst>
                    <a:ext uri="{9D8B030D-6E8A-4147-A177-3AD203B41FA5}">
                      <a16:colId xmlns:a16="http://schemas.microsoft.com/office/drawing/2014/main" val="3058581321"/>
                    </a:ext>
                  </a:extLst>
                </a:gridCol>
                <a:gridCol w="1187027">
                  <a:extLst>
                    <a:ext uri="{9D8B030D-6E8A-4147-A177-3AD203B41FA5}">
                      <a16:colId xmlns:a16="http://schemas.microsoft.com/office/drawing/2014/main" val="3695367982"/>
                    </a:ext>
                  </a:extLst>
                </a:gridCol>
                <a:gridCol w="1108731">
                  <a:extLst>
                    <a:ext uri="{9D8B030D-6E8A-4147-A177-3AD203B41FA5}">
                      <a16:colId xmlns:a16="http://schemas.microsoft.com/office/drawing/2014/main" val="3643988792"/>
                    </a:ext>
                  </a:extLst>
                </a:gridCol>
                <a:gridCol w="3892705">
                  <a:extLst>
                    <a:ext uri="{9D8B030D-6E8A-4147-A177-3AD203B41FA5}">
                      <a16:colId xmlns:a16="http://schemas.microsoft.com/office/drawing/2014/main" val="795113673"/>
                    </a:ext>
                  </a:extLst>
                </a:gridCol>
                <a:gridCol w="1176735">
                  <a:extLst>
                    <a:ext uri="{9D8B030D-6E8A-4147-A177-3AD203B41FA5}">
                      <a16:colId xmlns:a16="http://schemas.microsoft.com/office/drawing/2014/main" val="1431409304"/>
                    </a:ext>
                  </a:extLst>
                </a:gridCol>
                <a:gridCol w="802888">
                  <a:extLst>
                    <a:ext uri="{9D8B030D-6E8A-4147-A177-3AD203B41FA5}">
                      <a16:colId xmlns:a16="http://schemas.microsoft.com/office/drawing/2014/main" val="2773734568"/>
                    </a:ext>
                  </a:extLst>
                </a:gridCol>
                <a:gridCol w="967996">
                  <a:extLst>
                    <a:ext uri="{9D8B030D-6E8A-4147-A177-3AD203B41FA5}">
                      <a16:colId xmlns:a16="http://schemas.microsoft.com/office/drawing/2014/main" val="3634917682"/>
                    </a:ext>
                  </a:extLst>
                </a:gridCol>
              </a:tblGrid>
              <a:tr h="739143">
                <a:tc>
                  <a:txBody>
                    <a:bodyPr/>
                    <a:lstStyle/>
                    <a:p>
                      <a:pPr algn="ctr"/>
                      <a:endParaRPr lang="en-GB" sz="1100" dirty="0">
                        <a:solidFill>
                          <a:schemeClr val="tx1"/>
                        </a:solidFill>
                        <a:latin typeface="Arial" panose="020B0604020202020204" pitchFamily="34" charset="0"/>
                        <a:cs typeface="Arial" panose="020B0604020202020204" pitchFamily="34" charset="0"/>
                      </a:endParaRPr>
                    </a:p>
                  </a:txBody>
                  <a:tcPr marL="68580" marR="68580" marT="34291" marB="34291" anchor="b">
                    <a:lnR w="12700" cap="flat" cmpd="sng" algn="ctr">
                      <a:solidFill>
                        <a:srgbClr val="000000"/>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100" dirty="0">
                          <a:solidFill>
                            <a:schemeClr val="bg1"/>
                          </a:solidFill>
                          <a:latin typeface="Arial" panose="020B0604020202020204" pitchFamily="34" charset="0"/>
                          <a:cs typeface="Arial" panose="020B0604020202020204" pitchFamily="34" charset="0"/>
                        </a:rPr>
                        <a:t>Treatment Arm:</a:t>
                      </a:r>
                      <a:br>
                        <a:rPr lang="en-GB" sz="1100" dirty="0">
                          <a:solidFill>
                            <a:schemeClr val="bg1"/>
                          </a:solidFill>
                          <a:latin typeface="Arial" panose="020B0604020202020204" pitchFamily="34" charset="0"/>
                          <a:cs typeface="Arial" panose="020B0604020202020204" pitchFamily="34" charset="0"/>
                        </a:rPr>
                      </a:br>
                      <a:r>
                        <a:rPr lang="en-GB" sz="1100" dirty="0">
                          <a:solidFill>
                            <a:schemeClr val="bg1"/>
                          </a:solidFill>
                          <a:latin typeface="Arial" panose="020B0604020202020204" pitchFamily="34" charset="0"/>
                          <a:cs typeface="Arial" panose="020B0604020202020204" pitchFamily="34" charset="0"/>
                        </a:rPr>
                        <a:t>OS, Median, Mo</a:t>
                      </a:r>
                    </a:p>
                  </a:txBody>
                  <a:tcPr marL="68580" marR="68580" marT="34291" marB="3429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263E6A"/>
                    </a:solidFill>
                  </a:tcPr>
                </a:tc>
                <a:tc>
                  <a:txBody>
                    <a:bodyPr/>
                    <a:lstStyle/>
                    <a:p>
                      <a:pPr algn="ctr"/>
                      <a:r>
                        <a:rPr lang="en-GB" sz="1100" dirty="0">
                          <a:solidFill>
                            <a:schemeClr val="bg1"/>
                          </a:solidFill>
                          <a:latin typeface="Arial" panose="020B0604020202020204" pitchFamily="34" charset="0"/>
                          <a:cs typeface="Arial" panose="020B0604020202020204" pitchFamily="34" charset="0"/>
                        </a:rPr>
                        <a:t>Placebo Arm:</a:t>
                      </a:r>
                      <a:br>
                        <a:rPr lang="en-GB" sz="1100" dirty="0">
                          <a:solidFill>
                            <a:schemeClr val="bg1"/>
                          </a:solidFill>
                          <a:latin typeface="Arial" panose="020B0604020202020204" pitchFamily="34" charset="0"/>
                          <a:cs typeface="Arial" panose="020B0604020202020204" pitchFamily="34" charset="0"/>
                        </a:rPr>
                      </a:br>
                      <a:r>
                        <a:rPr lang="en-GB" sz="1100" dirty="0">
                          <a:solidFill>
                            <a:schemeClr val="bg1"/>
                          </a:solidFill>
                          <a:latin typeface="Arial" panose="020B0604020202020204" pitchFamily="34" charset="0"/>
                          <a:cs typeface="Arial" panose="020B0604020202020204" pitchFamily="34" charset="0"/>
                        </a:rPr>
                        <a:t>OS, Median, Mo</a:t>
                      </a:r>
                    </a:p>
                  </a:txBody>
                  <a:tcPr marL="68580" marR="68580" marT="34291" marB="3429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263E6A"/>
                    </a:solidFill>
                  </a:tcPr>
                </a:tc>
                <a:tc>
                  <a:txBody>
                    <a:bodyPr/>
                    <a:lstStyle/>
                    <a:p>
                      <a:pPr algn="ctr"/>
                      <a:r>
                        <a:rPr lang="en-US" sz="1100" dirty="0">
                          <a:solidFill>
                            <a:schemeClr val="bg1"/>
                          </a:solidFill>
                          <a:latin typeface="Arial" panose="020B0604020202020204" pitchFamily="34" charset="0"/>
                          <a:cs typeface="Arial" panose="020B0604020202020204" pitchFamily="34" charset="0"/>
                        </a:rPr>
                        <a:t>Hazard Ratio</a:t>
                      </a:r>
                      <a:endParaRPr lang="en-GB" sz="1100" dirty="0">
                        <a:solidFill>
                          <a:schemeClr val="bg1"/>
                        </a:solidFill>
                        <a:latin typeface="Arial" panose="020B0604020202020204" pitchFamily="34" charset="0"/>
                        <a:cs typeface="Arial" panose="020B0604020202020204" pitchFamily="34" charset="0"/>
                      </a:endParaRPr>
                    </a:p>
                  </a:txBody>
                  <a:tcPr marL="68580" marR="68580" marT="34291" marB="3429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263E6A"/>
                    </a:solidFill>
                  </a:tcPr>
                </a:tc>
                <a:tc>
                  <a:txBody>
                    <a:bodyPr/>
                    <a:lstStyle/>
                    <a:p>
                      <a:pPr algn="ctr"/>
                      <a:r>
                        <a:rPr lang="en-US" sz="1100" dirty="0">
                          <a:solidFill>
                            <a:schemeClr val="bg1"/>
                          </a:solidFill>
                          <a:latin typeface="Arial" panose="020B0604020202020204" pitchFamily="34" charset="0"/>
                          <a:cs typeface="Arial" panose="020B0604020202020204" pitchFamily="34" charset="0"/>
                        </a:rPr>
                        <a:t>Hazard Ratio</a:t>
                      </a:r>
                      <a:br>
                        <a:rPr lang="en-US" sz="1100" dirty="0">
                          <a:solidFill>
                            <a:schemeClr val="bg1"/>
                          </a:solidFill>
                          <a:latin typeface="Arial" panose="020B0604020202020204" pitchFamily="34" charset="0"/>
                          <a:cs typeface="Arial" panose="020B0604020202020204" pitchFamily="34" charset="0"/>
                        </a:rPr>
                      </a:br>
                      <a:r>
                        <a:rPr lang="en-US" sz="1100" dirty="0">
                          <a:solidFill>
                            <a:schemeClr val="bg1"/>
                          </a:solidFill>
                          <a:latin typeface="Arial" panose="020B0604020202020204" pitchFamily="34" charset="0"/>
                          <a:cs typeface="Arial" panose="020B0604020202020204" pitchFamily="34" charset="0"/>
                        </a:rPr>
                        <a:t>(95% CI)</a:t>
                      </a:r>
                      <a:endParaRPr lang="en-GB" sz="1100" dirty="0">
                        <a:solidFill>
                          <a:schemeClr val="bg1"/>
                        </a:solidFill>
                        <a:latin typeface="Arial" panose="020B0604020202020204" pitchFamily="34" charset="0"/>
                        <a:cs typeface="Arial" panose="020B0604020202020204" pitchFamily="34" charset="0"/>
                      </a:endParaRPr>
                    </a:p>
                  </a:txBody>
                  <a:tcPr marL="68580" marR="68580" marT="34291" marB="3429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263E6A"/>
                    </a:solidFill>
                  </a:tcPr>
                </a:tc>
                <a:tc>
                  <a:txBody>
                    <a:bodyPr/>
                    <a:lstStyle/>
                    <a:p>
                      <a:pPr algn="ctr"/>
                      <a:r>
                        <a:rPr lang="en-US" sz="1100" i="1" dirty="0">
                          <a:solidFill>
                            <a:schemeClr val="bg1"/>
                          </a:solidFill>
                          <a:latin typeface="Arial" panose="020B0604020202020204" pitchFamily="34" charset="0"/>
                          <a:cs typeface="Arial" panose="020B0604020202020204" pitchFamily="34" charset="0"/>
                        </a:rPr>
                        <a:t>P V</a:t>
                      </a:r>
                      <a:r>
                        <a:rPr lang="en-US" sz="1100" i="0" dirty="0">
                          <a:solidFill>
                            <a:schemeClr val="bg1"/>
                          </a:solidFill>
                          <a:latin typeface="Arial" panose="020B0604020202020204" pitchFamily="34" charset="0"/>
                          <a:cs typeface="Arial" panose="020B0604020202020204" pitchFamily="34" charset="0"/>
                        </a:rPr>
                        <a:t>alue</a:t>
                      </a:r>
                      <a:endParaRPr lang="en-US" sz="1900" dirty="0">
                        <a:solidFill>
                          <a:schemeClr val="bg1"/>
                        </a:solidFill>
                      </a:endParaRPr>
                    </a:p>
                  </a:txBody>
                  <a:tcPr marL="68580" marR="68580" marT="34291" marB="3429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263E6A"/>
                    </a:solidFill>
                  </a:tcPr>
                </a:tc>
                <a:tc>
                  <a:txBody>
                    <a:bodyPr/>
                    <a:lstStyle/>
                    <a:p>
                      <a:pPr algn="ctr"/>
                      <a:r>
                        <a:rPr lang="en-US" sz="1100" dirty="0">
                          <a:solidFill>
                            <a:schemeClr val="bg1"/>
                          </a:solidFill>
                          <a:latin typeface="Arial" panose="020B0604020202020204" pitchFamily="34" charset="0"/>
                          <a:cs typeface="Arial" panose="020B0604020202020204" pitchFamily="34" charset="0"/>
                        </a:rPr>
                        <a:t>Significance reached vs placebo</a:t>
                      </a:r>
                      <a:r>
                        <a:rPr lang="en-US" sz="1100" baseline="30000" dirty="0">
                          <a:solidFill>
                            <a:schemeClr val="bg1"/>
                          </a:solidFill>
                          <a:latin typeface="Arial" panose="020B0604020202020204" pitchFamily="34" charset="0"/>
                          <a:cs typeface="Arial" panose="020B0604020202020204" pitchFamily="34" charset="0"/>
                        </a:rPr>
                        <a:t>a</a:t>
                      </a:r>
                    </a:p>
                  </a:txBody>
                  <a:tcPr marL="68580" marR="68580" marT="34291" marB="3429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263E6A"/>
                    </a:solidFill>
                  </a:tcPr>
                </a:tc>
                <a:extLst>
                  <a:ext uri="{0D108BD9-81ED-4DB2-BD59-A6C34878D82A}">
                    <a16:rowId xmlns:a16="http://schemas.microsoft.com/office/drawing/2014/main" val="3377067429"/>
                  </a:ext>
                </a:extLst>
              </a:tr>
              <a:tr h="474981">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GB" sz="1300" b="1" i="0" u="none" strike="noStrike" kern="0" cap="none" spc="0" normalizeH="0" baseline="0" noProof="0" dirty="0">
                          <a:ln>
                            <a:noFill/>
                          </a:ln>
                          <a:solidFill>
                            <a:schemeClr val="bg1"/>
                          </a:solidFill>
                          <a:effectLst/>
                          <a:uLnTx/>
                          <a:uFillTx/>
                          <a:latin typeface="Arial" panose="020B0604020202020204" pitchFamily="34" charset="0"/>
                          <a:ea typeface="ＭＳ Ｐゴシック" charset="0"/>
                          <a:cs typeface="Arial" panose="020B0604020202020204" pitchFamily="34" charset="0"/>
                        </a:rPr>
                        <a:t>PALOMA-2</a:t>
                      </a:r>
                      <a:r>
                        <a:rPr kumimoji="0" lang="en-GB" sz="1300" b="1" i="0" u="none" strike="noStrike" kern="0" cap="none" spc="0" normalizeH="0" baseline="30000" noProof="0" dirty="0">
                          <a:ln>
                            <a:noFill/>
                          </a:ln>
                          <a:solidFill>
                            <a:schemeClr val="bg1"/>
                          </a:solidFill>
                          <a:effectLst/>
                          <a:uLnTx/>
                          <a:uFillTx/>
                          <a:latin typeface="Arial" panose="020B0604020202020204" pitchFamily="34" charset="0"/>
                          <a:ea typeface="ＭＳ Ｐゴシック" charset="0"/>
                          <a:cs typeface="Arial" panose="020B0604020202020204" pitchFamily="34" charset="0"/>
                        </a:rPr>
                        <a:t>1</a:t>
                      </a:r>
                      <a:br>
                        <a:rPr kumimoji="0" lang="en-GB" sz="1300" b="1" i="0" u="none" strike="noStrike" kern="0" cap="none" spc="0" normalizeH="0" baseline="0" noProof="0" dirty="0">
                          <a:ln>
                            <a:noFill/>
                          </a:ln>
                          <a:solidFill>
                            <a:schemeClr val="bg1"/>
                          </a:solidFill>
                          <a:effectLst/>
                          <a:uLnTx/>
                          <a:uFillTx/>
                          <a:latin typeface="Arial" panose="020B0604020202020204" pitchFamily="34" charset="0"/>
                          <a:ea typeface="ＭＳ Ｐゴシック" charset="0"/>
                          <a:cs typeface="Arial" panose="020B0604020202020204" pitchFamily="34" charset="0"/>
                        </a:rPr>
                      </a:br>
                      <a:r>
                        <a:rPr kumimoji="0" lang="en-GB" sz="1300" b="1" i="0" u="none" strike="noStrike" kern="0" cap="none" spc="0" normalizeH="0" baseline="0" noProof="0" dirty="0">
                          <a:ln>
                            <a:noFill/>
                          </a:ln>
                          <a:solidFill>
                            <a:schemeClr val="bg1"/>
                          </a:solidFill>
                          <a:effectLst/>
                          <a:uLnTx/>
                          <a:uFillTx/>
                          <a:latin typeface="Arial" panose="020B0604020202020204" pitchFamily="34" charset="0"/>
                          <a:ea typeface="ＭＳ Ｐゴシック" charset="0"/>
                          <a:cs typeface="Arial" panose="020B0604020202020204" pitchFamily="34" charset="0"/>
                        </a:rPr>
                        <a:t>Palbociclib + letrozole</a:t>
                      </a:r>
                    </a:p>
                  </a:txBody>
                  <a:tcPr marL="68580" marR="68580" marT="34291" marB="342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800A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300" b="0" dirty="0">
                          <a:solidFill>
                            <a:schemeClr val="tx1"/>
                          </a:solidFill>
                          <a:latin typeface="Arial" panose="020B0604020202020204" pitchFamily="34" charset="0"/>
                          <a:cs typeface="Arial" panose="020B0604020202020204" pitchFamily="34" charset="0"/>
                        </a:rPr>
                        <a:t>53.9</a:t>
                      </a:r>
                    </a:p>
                  </a:txBody>
                  <a:tcPr marL="68580" marR="68580" marT="34291" marB="342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7E7FF"/>
                    </a:solidFill>
                  </a:tcPr>
                </a:tc>
                <a:tc>
                  <a:txBody>
                    <a:bodyPr/>
                    <a:lstStyle/>
                    <a:p>
                      <a:pPr algn="ctr"/>
                      <a:r>
                        <a:rPr lang="en-US" sz="1300" b="0" dirty="0">
                          <a:solidFill>
                            <a:schemeClr val="tx1"/>
                          </a:solidFill>
                          <a:latin typeface="Arial" panose="020B0604020202020204" pitchFamily="34" charset="0"/>
                          <a:cs typeface="Arial" panose="020B0604020202020204" pitchFamily="34" charset="0"/>
                        </a:rPr>
                        <a:t>51.2</a:t>
                      </a:r>
                    </a:p>
                  </a:txBody>
                  <a:tcPr marL="68580" marR="68580" marT="34291" marB="342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7E7FF"/>
                    </a:solidFill>
                  </a:tcPr>
                </a:tc>
                <a:tc>
                  <a:txBody>
                    <a:bodyPr/>
                    <a:lstStyle/>
                    <a:p>
                      <a:endParaRPr lang="en-US" sz="1900" dirty="0"/>
                    </a:p>
                  </a:txBody>
                  <a:tcPr marL="68580" marR="68580" marT="34291" marB="342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7E7FF"/>
                    </a:solidFill>
                  </a:tcPr>
                </a:tc>
                <a:tc>
                  <a:txBody>
                    <a:bodyPr/>
                    <a:lstStyle/>
                    <a:p>
                      <a:pPr algn="ctr"/>
                      <a:r>
                        <a:rPr lang="en-US" sz="1300" dirty="0">
                          <a:latin typeface="Arial" panose="020B0604020202020204" pitchFamily="34" charset="0"/>
                          <a:cs typeface="Arial" panose="020B0604020202020204" pitchFamily="34" charset="0"/>
                        </a:rPr>
                        <a:t>0.956 </a:t>
                      </a:r>
                      <a:br>
                        <a:rPr lang="en-US" sz="1300" dirty="0">
                          <a:latin typeface="Arial" panose="020B0604020202020204" pitchFamily="34" charset="0"/>
                          <a:cs typeface="Arial" panose="020B0604020202020204" pitchFamily="34" charset="0"/>
                        </a:rPr>
                      </a:br>
                      <a:r>
                        <a:rPr lang="en-US" sz="1300" dirty="0">
                          <a:latin typeface="Arial" panose="020B0604020202020204" pitchFamily="34" charset="0"/>
                          <a:cs typeface="Arial" panose="020B0604020202020204" pitchFamily="34" charset="0"/>
                        </a:rPr>
                        <a:t>(0.777-1.177)</a:t>
                      </a:r>
                    </a:p>
                  </a:txBody>
                  <a:tcPr marL="68580" marR="68580" marT="34291" marB="342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7E7FF"/>
                    </a:solidFill>
                  </a:tcPr>
                </a:tc>
                <a:tc>
                  <a:txBody>
                    <a:bodyPr/>
                    <a:lstStyle/>
                    <a:p>
                      <a:r>
                        <a:rPr lang="en-US" sz="1300" dirty="0">
                          <a:latin typeface="Arial" panose="020B0604020202020204" pitchFamily="34" charset="0"/>
                          <a:cs typeface="Arial" panose="020B0604020202020204" pitchFamily="34" charset="0"/>
                        </a:rPr>
                        <a:t>0.3378</a:t>
                      </a:r>
                    </a:p>
                  </a:txBody>
                  <a:tcPr marL="68580" marR="68580" marT="34291" marB="342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7E7F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b="0" kern="1200" noProof="0" dirty="0">
                          <a:solidFill>
                            <a:srgbClr val="FF0000"/>
                          </a:solidFill>
                          <a:latin typeface="Arial" panose="020B0604020202020204" pitchFamily="34" charset="0"/>
                          <a:ea typeface="+mn-ea"/>
                          <a:cs typeface="Arial" panose="020B0604020202020204" pitchFamily="34" charset="0"/>
                          <a:sym typeface="Wingdings" panose="05000000000000000000" pitchFamily="2" charset="2"/>
                        </a:rPr>
                        <a:t></a:t>
                      </a:r>
                      <a:endParaRPr lang="en-US" sz="2400" b="0" kern="1200" noProof="0" dirty="0">
                        <a:solidFill>
                          <a:srgbClr val="FF0000"/>
                        </a:solidFill>
                        <a:latin typeface="Arial" panose="020B0604020202020204" pitchFamily="34" charset="0"/>
                        <a:ea typeface="+mn-ea"/>
                        <a:cs typeface="Arial" panose="020B0604020202020204" pitchFamily="34" charset="0"/>
                      </a:endParaRPr>
                    </a:p>
                  </a:txBody>
                  <a:tcPr marL="68580" marR="68580" marT="34291" marB="342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7E7FF"/>
                    </a:solidFill>
                  </a:tcPr>
                </a:tc>
                <a:extLst>
                  <a:ext uri="{0D108BD9-81ED-4DB2-BD59-A6C34878D82A}">
                    <a16:rowId xmlns:a16="http://schemas.microsoft.com/office/drawing/2014/main" val="2071676441"/>
                  </a:ext>
                </a:extLst>
              </a:tr>
              <a:tr h="474981">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GB" sz="1300" b="1" i="0" u="none" strike="noStrike" kern="0" cap="none" spc="0" normalizeH="0" baseline="0" noProof="0" dirty="0">
                          <a:ln>
                            <a:noFill/>
                          </a:ln>
                          <a:solidFill>
                            <a:schemeClr val="bg1"/>
                          </a:solidFill>
                          <a:effectLst/>
                          <a:uLnTx/>
                          <a:uFillTx/>
                          <a:latin typeface="Arial" panose="020B0604020202020204" pitchFamily="34" charset="0"/>
                          <a:ea typeface="ＭＳ Ｐゴシック" charset="0"/>
                          <a:cs typeface="Arial" panose="020B0604020202020204" pitchFamily="34" charset="0"/>
                        </a:rPr>
                        <a:t>PALOMA-3</a:t>
                      </a:r>
                      <a:r>
                        <a:rPr kumimoji="0" lang="en-GB" sz="1300" b="1" i="0" u="none" strike="noStrike" kern="0" cap="none" spc="0" normalizeH="0" baseline="30000" noProof="0" dirty="0">
                          <a:ln>
                            <a:noFill/>
                          </a:ln>
                          <a:solidFill>
                            <a:schemeClr val="bg1"/>
                          </a:solidFill>
                          <a:effectLst/>
                          <a:uLnTx/>
                          <a:uFillTx/>
                          <a:latin typeface="Arial" panose="020B0604020202020204" pitchFamily="34" charset="0"/>
                          <a:ea typeface="ＭＳ Ｐゴシック" charset="0"/>
                          <a:cs typeface="Arial" panose="020B0604020202020204" pitchFamily="34" charset="0"/>
                        </a:rPr>
                        <a:t>2</a:t>
                      </a:r>
                      <a:br>
                        <a:rPr kumimoji="0" lang="en-GB" sz="1300" b="1" i="0" u="none" strike="noStrike" kern="0" cap="none" spc="0" normalizeH="0" baseline="0" noProof="0" dirty="0">
                          <a:ln>
                            <a:noFill/>
                          </a:ln>
                          <a:solidFill>
                            <a:schemeClr val="bg1"/>
                          </a:solidFill>
                          <a:effectLst/>
                          <a:uLnTx/>
                          <a:uFillTx/>
                          <a:latin typeface="Arial" panose="020B0604020202020204" pitchFamily="34" charset="0"/>
                          <a:ea typeface="ＭＳ Ｐゴシック" charset="0"/>
                          <a:cs typeface="Arial" panose="020B0604020202020204" pitchFamily="34" charset="0"/>
                        </a:rPr>
                      </a:br>
                      <a:r>
                        <a:rPr kumimoji="0" lang="en-GB" sz="1300" b="1" i="0" u="none" strike="noStrike" kern="0" cap="none" spc="0" normalizeH="0" baseline="0" noProof="0" dirty="0">
                          <a:ln>
                            <a:noFill/>
                          </a:ln>
                          <a:solidFill>
                            <a:schemeClr val="bg1"/>
                          </a:solidFill>
                          <a:effectLst/>
                          <a:uLnTx/>
                          <a:uFillTx/>
                          <a:latin typeface="Arial" panose="020B0604020202020204" pitchFamily="34" charset="0"/>
                          <a:ea typeface="ＭＳ Ｐゴシック" charset="0"/>
                          <a:cs typeface="Arial" panose="020B0604020202020204" pitchFamily="34" charset="0"/>
                        </a:rPr>
                        <a:t>Palbociclib + </a:t>
                      </a:r>
                      <a:r>
                        <a:rPr kumimoji="0" lang="en-GB" sz="1300" b="1" i="0" u="none" strike="noStrike" kern="0" cap="none" spc="0" normalizeH="0" baseline="0" noProof="0" dirty="0" err="1">
                          <a:ln>
                            <a:noFill/>
                          </a:ln>
                          <a:solidFill>
                            <a:schemeClr val="bg1"/>
                          </a:solidFill>
                          <a:effectLst/>
                          <a:uLnTx/>
                          <a:uFillTx/>
                          <a:latin typeface="Arial" panose="020B0604020202020204" pitchFamily="34" charset="0"/>
                          <a:ea typeface="ＭＳ Ｐゴシック" charset="0"/>
                          <a:cs typeface="Arial" panose="020B0604020202020204" pitchFamily="34" charset="0"/>
                        </a:rPr>
                        <a:t>fulvestrant</a:t>
                      </a:r>
                      <a:endParaRPr kumimoji="0" lang="en-GB" sz="1300" b="1" i="0" u="none" strike="noStrike" kern="0" cap="none" spc="0" normalizeH="0" baseline="0" noProof="0" dirty="0">
                        <a:ln>
                          <a:noFill/>
                        </a:ln>
                        <a:solidFill>
                          <a:schemeClr val="bg1"/>
                        </a:solidFill>
                        <a:effectLst/>
                        <a:uLnTx/>
                        <a:uFillTx/>
                        <a:latin typeface="Arial" panose="020B0604020202020204" pitchFamily="34" charset="0"/>
                        <a:ea typeface="ＭＳ Ｐゴシック" charset="0"/>
                        <a:cs typeface="Arial" panose="020B0604020202020204" pitchFamily="34" charset="0"/>
                      </a:endParaRPr>
                    </a:p>
                  </a:txBody>
                  <a:tcPr marL="68580" marR="68580" marT="34291" marB="342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800A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3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34.9</a:t>
                      </a:r>
                    </a:p>
                  </a:txBody>
                  <a:tcPr marL="68580" marR="68580" marT="34291" marB="342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7E7F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300" b="0" dirty="0">
                          <a:solidFill>
                            <a:schemeClr val="tx1"/>
                          </a:solidFill>
                          <a:latin typeface="Arial" panose="020B0604020202020204" pitchFamily="34" charset="0"/>
                          <a:cs typeface="Arial" panose="020B0604020202020204" pitchFamily="34" charset="0"/>
                        </a:rPr>
                        <a:t>28.0</a:t>
                      </a:r>
                      <a:endParaRPr kumimoji="0" lang="en-GB" sz="13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marL="68580" marR="68580" marT="34291" marB="342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7E7FF"/>
                    </a:solidFill>
                  </a:tcPr>
                </a:tc>
                <a:tc>
                  <a:txBody>
                    <a:bodyPr/>
                    <a:lstStyle/>
                    <a:p>
                      <a:endParaRPr lang="en-US" sz="1900" dirty="0"/>
                    </a:p>
                  </a:txBody>
                  <a:tcPr marL="68580" marR="68580" marT="34291" marB="342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7E7F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3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0.81 </a:t>
                      </a:r>
                      <a:br>
                        <a:rPr kumimoji="0" lang="en-GB" sz="13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br>
                      <a:r>
                        <a:rPr kumimoji="0" lang="en-GB" sz="13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(0.64-1.03)</a:t>
                      </a:r>
                    </a:p>
                  </a:txBody>
                  <a:tcPr marL="68580" marR="68580" marT="34291" marB="342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7E7FF"/>
                    </a:solidFill>
                  </a:tcPr>
                </a:tc>
                <a:tc>
                  <a:txBody>
                    <a:bodyPr/>
                    <a:lstStyle/>
                    <a:p>
                      <a:pPr algn="ctr"/>
                      <a:r>
                        <a:rPr lang="en-GB" sz="1300" b="0" kern="1200" dirty="0">
                          <a:solidFill>
                            <a:schemeClr val="tx1"/>
                          </a:solidFill>
                          <a:latin typeface="Arial" panose="020B0604020202020204" pitchFamily="34" charset="0"/>
                          <a:ea typeface="+mn-ea"/>
                          <a:cs typeface="Arial" panose="020B0604020202020204" pitchFamily="34" charset="0"/>
                        </a:rPr>
                        <a:t>.09</a:t>
                      </a:r>
                      <a:endParaRPr lang="en-US" sz="1300" dirty="0">
                        <a:latin typeface="Arial" panose="020B0604020202020204" pitchFamily="34" charset="0"/>
                        <a:cs typeface="Arial" panose="020B0604020202020204" pitchFamily="34" charset="0"/>
                      </a:endParaRPr>
                    </a:p>
                  </a:txBody>
                  <a:tcPr marL="68580" marR="68580" marT="34291" marB="342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7E7F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b="0" kern="1200" noProof="0" dirty="0">
                          <a:solidFill>
                            <a:srgbClr val="FF0000"/>
                          </a:solidFill>
                          <a:latin typeface="Arial" panose="020B0604020202020204" pitchFamily="34" charset="0"/>
                          <a:ea typeface="+mn-ea"/>
                          <a:cs typeface="Arial" panose="020B0604020202020204" pitchFamily="34" charset="0"/>
                          <a:sym typeface="Wingdings" panose="05000000000000000000" pitchFamily="2" charset="2"/>
                        </a:rPr>
                        <a:t></a:t>
                      </a:r>
                      <a:endParaRPr lang="en-US" sz="2400" b="0" kern="1200" noProof="0" dirty="0">
                        <a:solidFill>
                          <a:srgbClr val="FF0000"/>
                        </a:solidFill>
                        <a:latin typeface="Arial" panose="020B0604020202020204" pitchFamily="34" charset="0"/>
                        <a:ea typeface="+mn-ea"/>
                        <a:cs typeface="Arial" panose="020B0604020202020204" pitchFamily="34" charset="0"/>
                      </a:endParaRPr>
                    </a:p>
                  </a:txBody>
                  <a:tcPr marL="68580" marR="68580" marT="34291" marB="342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7E7FF"/>
                    </a:solidFill>
                  </a:tcPr>
                </a:tc>
                <a:extLst>
                  <a:ext uri="{0D108BD9-81ED-4DB2-BD59-A6C34878D82A}">
                    <a16:rowId xmlns:a16="http://schemas.microsoft.com/office/drawing/2014/main" val="743920402"/>
                  </a:ext>
                </a:extLst>
              </a:tr>
              <a:tr h="474981">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GB" sz="1300" b="1" i="0" u="none" strike="noStrike" kern="0" cap="none" spc="0" normalizeH="0" baseline="0" noProof="0" dirty="0">
                          <a:ln>
                            <a:noFill/>
                          </a:ln>
                          <a:solidFill>
                            <a:schemeClr val="bg1"/>
                          </a:solidFill>
                          <a:effectLst/>
                          <a:uLnTx/>
                          <a:uFillTx/>
                          <a:latin typeface="Arial" panose="020B0604020202020204" pitchFamily="34" charset="0"/>
                          <a:ea typeface="ＭＳ Ｐゴシック" charset="0"/>
                          <a:cs typeface="Arial" panose="020B0604020202020204" pitchFamily="34" charset="0"/>
                        </a:rPr>
                        <a:t>MONARCH 2</a:t>
                      </a:r>
                      <a:r>
                        <a:rPr kumimoji="0" lang="en-GB" sz="1300" b="1" i="0" u="none" strike="noStrike" kern="0" cap="none" spc="0" normalizeH="0" baseline="30000" noProof="0" dirty="0">
                          <a:ln>
                            <a:noFill/>
                          </a:ln>
                          <a:solidFill>
                            <a:schemeClr val="bg1"/>
                          </a:solidFill>
                          <a:effectLst/>
                          <a:uLnTx/>
                          <a:uFillTx/>
                          <a:latin typeface="Arial" panose="020B0604020202020204" pitchFamily="34" charset="0"/>
                          <a:ea typeface="ＭＳ Ｐゴシック" charset="0"/>
                          <a:cs typeface="Arial" panose="020B0604020202020204" pitchFamily="34" charset="0"/>
                        </a:rPr>
                        <a:t>3</a:t>
                      </a:r>
                      <a:br>
                        <a:rPr kumimoji="0" lang="en-GB" sz="1300" b="1" i="0" u="none" strike="noStrike" kern="0" cap="none" spc="0" normalizeH="0" baseline="0" noProof="0" dirty="0">
                          <a:ln>
                            <a:noFill/>
                          </a:ln>
                          <a:solidFill>
                            <a:schemeClr val="bg1"/>
                          </a:solidFill>
                          <a:effectLst/>
                          <a:uLnTx/>
                          <a:uFillTx/>
                          <a:latin typeface="Arial" panose="020B0604020202020204" pitchFamily="34" charset="0"/>
                          <a:ea typeface="ＭＳ Ｐゴシック" charset="0"/>
                          <a:cs typeface="Arial" panose="020B0604020202020204" pitchFamily="34" charset="0"/>
                        </a:rPr>
                      </a:br>
                      <a:r>
                        <a:rPr kumimoji="0" lang="en-US" sz="13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Abemaciclib + fulvestrant </a:t>
                      </a:r>
                    </a:p>
                  </a:txBody>
                  <a:tcPr marL="68580" marR="68580" marT="34291" marB="342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A0045"/>
                    </a:solidFill>
                  </a:tcPr>
                </a:tc>
                <a:tc>
                  <a:txBody>
                    <a:bodyPr/>
                    <a:lstStyle/>
                    <a:p>
                      <a:pPr algn="ctr"/>
                      <a:r>
                        <a:rPr lang="en-GB" sz="1300" b="0" dirty="0">
                          <a:solidFill>
                            <a:schemeClr val="tx1"/>
                          </a:solidFill>
                          <a:latin typeface="Arial" panose="020B0604020202020204" pitchFamily="34" charset="0"/>
                          <a:cs typeface="Arial" panose="020B0604020202020204" pitchFamily="34" charset="0"/>
                        </a:rPr>
                        <a:t>46.7</a:t>
                      </a:r>
                    </a:p>
                  </a:txBody>
                  <a:tcPr marL="68580" marR="68580" marT="34291" marB="342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5E2"/>
                    </a:solidFill>
                  </a:tcPr>
                </a:tc>
                <a:tc>
                  <a:txBody>
                    <a:bodyPr/>
                    <a:lstStyle/>
                    <a:p>
                      <a:pPr algn="ctr"/>
                      <a:r>
                        <a:rPr lang="en-GB" sz="1300" b="0" dirty="0">
                          <a:solidFill>
                            <a:schemeClr val="tx1"/>
                          </a:solidFill>
                          <a:latin typeface="Arial" panose="020B0604020202020204" pitchFamily="34" charset="0"/>
                          <a:cs typeface="Arial" panose="020B0604020202020204" pitchFamily="34" charset="0"/>
                        </a:rPr>
                        <a:t>37.3</a:t>
                      </a:r>
                    </a:p>
                  </a:txBody>
                  <a:tcPr marL="68580" marR="68580" marT="34291" marB="342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5E2"/>
                    </a:solidFill>
                  </a:tcPr>
                </a:tc>
                <a:tc>
                  <a:txBody>
                    <a:bodyPr/>
                    <a:lstStyle/>
                    <a:p>
                      <a:endParaRPr lang="en-US" sz="1900" dirty="0"/>
                    </a:p>
                  </a:txBody>
                  <a:tcPr marL="68580" marR="68580" marT="34291" marB="342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5E2"/>
                    </a:solidFill>
                  </a:tcPr>
                </a:tc>
                <a:tc>
                  <a:txBody>
                    <a:bodyPr/>
                    <a:lstStyle/>
                    <a:p>
                      <a:pPr algn="ctr"/>
                      <a:r>
                        <a:rPr lang="en-GB" sz="1300" b="0" dirty="0">
                          <a:solidFill>
                            <a:schemeClr val="tx1"/>
                          </a:solidFill>
                          <a:latin typeface="Arial" panose="020B0604020202020204" pitchFamily="34" charset="0"/>
                          <a:cs typeface="Arial" panose="020B0604020202020204" pitchFamily="34" charset="0"/>
                        </a:rPr>
                        <a:t>0.76</a:t>
                      </a:r>
                      <a:br>
                        <a:rPr lang="en-GB" sz="1300" b="0" dirty="0">
                          <a:solidFill>
                            <a:schemeClr val="tx1"/>
                          </a:solidFill>
                          <a:latin typeface="Arial" panose="020B0604020202020204" pitchFamily="34" charset="0"/>
                          <a:cs typeface="Arial" panose="020B0604020202020204" pitchFamily="34" charset="0"/>
                        </a:rPr>
                      </a:br>
                      <a:r>
                        <a:rPr lang="en-GB" sz="1300" b="0" dirty="0">
                          <a:solidFill>
                            <a:schemeClr val="tx1"/>
                          </a:solidFill>
                          <a:latin typeface="Arial" panose="020B0604020202020204" pitchFamily="34" charset="0"/>
                          <a:cs typeface="Arial" panose="020B0604020202020204" pitchFamily="34" charset="0"/>
                        </a:rPr>
                        <a:t>(0.61-0.95)</a:t>
                      </a:r>
                    </a:p>
                  </a:txBody>
                  <a:tcPr marL="68580" marR="68580" marT="34291" marB="342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5E2"/>
                    </a:solidFill>
                  </a:tcPr>
                </a:tc>
                <a:tc>
                  <a:txBody>
                    <a:bodyPr/>
                    <a:lstStyle/>
                    <a:p>
                      <a:pPr algn="ctr"/>
                      <a:r>
                        <a:rPr lang="en-US" sz="1300" b="0" dirty="0">
                          <a:solidFill>
                            <a:schemeClr val="tx1"/>
                          </a:solidFill>
                          <a:latin typeface="Arial" panose="020B0604020202020204" pitchFamily="34" charset="0"/>
                          <a:cs typeface="Arial" panose="020B0604020202020204" pitchFamily="34" charset="0"/>
                        </a:rPr>
                        <a:t>.01</a:t>
                      </a:r>
                      <a:endParaRPr lang="en-US" sz="1300" dirty="0">
                        <a:latin typeface="Arial" panose="020B0604020202020204" pitchFamily="34" charset="0"/>
                        <a:cs typeface="Arial" panose="020B0604020202020204" pitchFamily="34" charset="0"/>
                      </a:endParaRPr>
                    </a:p>
                  </a:txBody>
                  <a:tcPr marL="68580" marR="68580" marT="34291" marB="342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5E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B050"/>
                          </a:solidFill>
                          <a:effectLst/>
                          <a:uLnTx/>
                          <a:uFillTx/>
                          <a:latin typeface="Arial" panose="020B0604020202020204" pitchFamily="34" charset="0"/>
                          <a:ea typeface="+mn-ea"/>
                          <a:cs typeface="Arial" panose="020B0604020202020204" pitchFamily="34" charset="0"/>
                          <a:sym typeface="Wingdings" panose="05000000000000000000" pitchFamily="2" charset="2"/>
                        </a:rPr>
                        <a:t></a:t>
                      </a:r>
                      <a:endParaRPr lang="en-US" sz="1500" b="0" kern="1200" noProof="0" dirty="0">
                        <a:solidFill>
                          <a:schemeClr val="tx1"/>
                        </a:solidFill>
                        <a:latin typeface="Arial" panose="020B0604020202020204" pitchFamily="34" charset="0"/>
                        <a:ea typeface="+mn-ea"/>
                        <a:cs typeface="Arial" panose="020B0604020202020204" pitchFamily="34" charset="0"/>
                      </a:endParaRPr>
                    </a:p>
                  </a:txBody>
                  <a:tcPr marL="68580" marR="68580" marT="34291" marB="342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5E2"/>
                    </a:solidFill>
                  </a:tcPr>
                </a:tc>
                <a:extLst>
                  <a:ext uri="{0D108BD9-81ED-4DB2-BD59-A6C34878D82A}">
                    <a16:rowId xmlns:a16="http://schemas.microsoft.com/office/drawing/2014/main" val="1049417442"/>
                  </a:ext>
                </a:extLst>
              </a:tr>
              <a:tr h="474981">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GB" sz="1300" b="1" i="0" u="none" strike="noStrike" kern="0" cap="none" spc="0" normalizeH="0" baseline="0" noProof="0" dirty="0">
                          <a:ln>
                            <a:noFill/>
                          </a:ln>
                          <a:solidFill>
                            <a:schemeClr val="bg1"/>
                          </a:solidFill>
                          <a:effectLst/>
                          <a:uLnTx/>
                          <a:uFillTx/>
                          <a:latin typeface="Arial" panose="020B0604020202020204" pitchFamily="34" charset="0"/>
                          <a:ea typeface="ＭＳ Ｐゴシック" charset="0"/>
                          <a:cs typeface="Arial" panose="020B0604020202020204" pitchFamily="34" charset="0"/>
                        </a:rPr>
                        <a:t>MONARCH 3</a:t>
                      </a:r>
                      <a:br>
                        <a:rPr kumimoji="0" lang="en-GB" sz="1300" b="1" i="0" u="none" strike="noStrike" kern="0" cap="none" spc="0" normalizeH="0" baseline="0" noProof="0" dirty="0">
                          <a:ln>
                            <a:noFill/>
                          </a:ln>
                          <a:solidFill>
                            <a:schemeClr val="bg1"/>
                          </a:solidFill>
                          <a:effectLst/>
                          <a:uLnTx/>
                          <a:uFillTx/>
                          <a:latin typeface="Arial" panose="020B0604020202020204" pitchFamily="34" charset="0"/>
                          <a:ea typeface="ＭＳ Ｐゴシック" charset="0"/>
                          <a:cs typeface="Arial" panose="020B0604020202020204" pitchFamily="34" charset="0"/>
                        </a:rPr>
                      </a:br>
                      <a:r>
                        <a:rPr kumimoji="0" lang="en-US" sz="13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Abemaciclib + NSAI</a:t>
                      </a:r>
                    </a:p>
                  </a:txBody>
                  <a:tcPr marL="68580" marR="68580" marT="34291" marB="342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A0045"/>
                    </a:solidFill>
                  </a:tcPr>
                </a:tc>
                <a:tc>
                  <a:txBody>
                    <a:bodyPr/>
                    <a:lstStyle/>
                    <a:p>
                      <a:pPr algn="ctr"/>
                      <a:r>
                        <a:rPr lang="en-GB" sz="1300" b="0" dirty="0">
                          <a:solidFill>
                            <a:schemeClr val="tx1"/>
                          </a:solidFill>
                          <a:latin typeface="Arial" panose="020B0604020202020204" pitchFamily="34" charset="0"/>
                          <a:cs typeface="Arial" panose="020B0604020202020204" pitchFamily="34" charset="0"/>
                        </a:rPr>
                        <a:t>66.8</a:t>
                      </a:r>
                    </a:p>
                  </a:txBody>
                  <a:tcPr marL="68580" marR="68580" marT="34291" marB="342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5E2"/>
                    </a:solidFill>
                  </a:tcPr>
                </a:tc>
                <a:tc>
                  <a:txBody>
                    <a:bodyPr/>
                    <a:lstStyle/>
                    <a:p>
                      <a:pPr algn="ctr"/>
                      <a:r>
                        <a:rPr lang="en-GB" sz="1300" b="0" dirty="0">
                          <a:solidFill>
                            <a:schemeClr val="tx1"/>
                          </a:solidFill>
                          <a:latin typeface="Arial" panose="020B0604020202020204" pitchFamily="34" charset="0"/>
                          <a:cs typeface="Arial" panose="020B0604020202020204" pitchFamily="34" charset="0"/>
                        </a:rPr>
                        <a:t>53.7</a:t>
                      </a:r>
                    </a:p>
                  </a:txBody>
                  <a:tcPr marL="68580" marR="68580" marT="34291" marB="342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5E2"/>
                    </a:solidFill>
                  </a:tcPr>
                </a:tc>
                <a:tc>
                  <a:txBody>
                    <a:bodyPr/>
                    <a:lstStyle/>
                    <a:p>
                      <a:endParaRPr lang="en-US" sz="1900" dirty="0"/>
                    </a:p>
                  </a:txBody>
                  <a:tcPr marL="68580" marR="68580" marT="34291" marB="342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5E2"/>
                    </a:solidFill>
                  </a:tcPr>
                </a:tc>
                <a:tc>
                  <a:txBody>
                    <a:bodyPr/>
                    <a:lstStyle/>
                    <a:p>
                      <a:pPr algn="ctr"/>
                      <a:r>
                        <a:rPr lang="en-GB" sz="1300" b="0" dirty="0">
                          <a:solidFill>
                            <a:schemeClr val="tx1"/>
                          </a:solidFill>
                          <a:latin typeface="Arial" panose="020B0604020202020204" pitchFamily="34" charset="0"/>
                          <a:cs typeface="Arial" panose="020B0604020202020204" pitchFamily="34" charset="0"/>
                        </a:rPr>
                        <a:t>0.804</a:t>
                      </a:r>
                      <a:br>
                        <a:rPr lang="en-GB" sz="1300" b="0" dirty="0">
                          <a:solidFill>
                            <a:schemeClr val="tx1"/>
                          </a:solidFill>
                          <a:latin typeface="Arial" panose="020B0604020202020204" pitchFamily="34" charset="0"/>
                          <a:cs typeface="Arial" panose="020B0604020202020204" pitchFamily="34" charset="0"/>
                        </a:rPr>
                      </a:br>
                      <a:r>
                        <a:rPr lang="en-GB" sz="1300" b="0" dirty="0">
                          <a:solidFill>
                            <a:schemeClr val="tx1"/>
                          </a:solidFill>
                          <a:latin typeface="Arial" panose="020B0604020202020204" pitchFamily="34" charset="0"/>
                          <a:cs typeface="Arial" panose="020B0604020202020204" pitchFamily="34" charset="0"/>
                        </a:rPr>
                        <a:t>(0.637-1.015)</a:t>
                      </a:r>
                    </a:p>
                  </a:txBody>
                  <a:tcPr marL="68580" marR="68580" marT="34291" marB="342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5E2"/>
                    </a:soli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300" b="0" dirty="0">
                          <a:solidFill>
                            <a:schemeClr val="tx1"/>
                          </a:solidFill>
                          <a:latin typeface="Arial" panose="020B0604020202020204" pitchFamily="34" charset="0"/>
                          <a:cs typeface="Arial" panose="020B0604020202020204" pitchFamily="34" charset="0"/>
                        </a:rPr>
                        <a:t>.0664</a:t>
                      </a:r>
                    </a:p>
                  </a:txBody>
                  <a:tcPr marL="68580" marR="68580" marT="34291" marB="342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5E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700" b="0" kern="1200" noProof="0" dirty="0">
                          <a:solidFill>
                            <a:srgbClr val="FF0000"/>
                          </a:solidFill>
                          <a:latin typeface="Arial" panose="020B0604020202020204" pitchFamily="34" charset="0"/>
                          <a:ea typeface="+mn-ea"/>
                          <a:cs typeface="Arial" panose="020B0604020202020204" pitchFamily="34" charset="0"/>
                          <a:sym typeface="Wingdings" panose="05000000000000000000" pitchFamily="2" charset="2"/>
                        </a:rPr>
                        <a:t></a:t>
                      </a:r>
                      <a:endParaRPr lang="en-US" sz="2700" b="0" kern="1200" noProof="0" dirty="0">
                        <a:solidFill>
                          <a:srgbClr val="FF0000"/>
                        </a:solidFill>
                        <a:latin typeface="Arial" panose="020B0604020202020204" pitchFamily="34" charset="0"/>
                        <a:ea typeface="+mn-ea"/>
                        <a:cs typeface="Arial" panose="020B0604020202020204" pitchFamily="34" charset="0"/>
                      </a:endParaRPr>
                    </a:p>
                  </a:txBody>
                  <a:tcPr marL="68580" marR="68580" marT="34291" marB="342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5E2"/>
                    </a:solidFill>
                  </a:tcPr>
                </a:tc>
                <a:extLst>
                  <a:ext uri="{0D108BD9-81ED-4DB2-BD59-A6C34878D82A}">
                    <a16:rowId xmlns:a16="http://schemas.microsoft.com/office/drawing/2014/main" val="2662730178"/>
                  </a:ext>
                </a:extLst>
              </a:tr>
              <a:tr h="569763">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GB" sz="1300" b="1" i="0" u="none" strike="noStrike" kern="0" cap="none" spc="0" normalizeH="0" baseline="0" noProof="0" dirty="0">
                          <a:ln>
                            <a:noFill/>
                          </a:ln>
                          <a:solidFill>
                            <a:schemeClr val="bg1"/>
                          </a:solidFill>
                          <a:effectLst/>
                          <a:uLnTx/>
                          <a:uFillTx/>
                          <a:latin typeface="Arial" panose="020B0604020202020204" pitchFamily="34" charset="0"/>
                          <a:ea typeface="ＭＳ Ｐゴシック" charset="0"/>
                          <a:cs typeface="Arial" panose="020B0604020202020204" pitchFamily="34" charset="0"/>
                        </a:rPr>
                        <a:t>MONALEESA-2</a:t>
                      </a:r>
                      <a:r>
                        <a:rPr kumimoji="0" lang="en-GB" sz="1300" b="1" i="0" u="none" strike="noStrike" kern="0" cap="none" spc="0" normalizeH="0" baseline="30000" noProof="0" dirty="0">
                          <a:ln>
                            <a:noFill/>
                          </a:ln>
                          <a:solidFill>
                            <a:schemeClr val="bg1"/>
                          </a:solidFill>
                          <a:effectLst/>
                          <a:uLnTx/>
                          <a:uFillTx/>
                          <a:latin typeface="Arial" panose="020B0604020202020204" pitchFamily="34" charset="0"/>
                          <a:ea typeface="ＭＳ Ｐゴシック" charset="0"/>
                          <a:cs typeface="Arial" panose="020B0604020202020204" pitchFamily="34" charset="0"/>
                        </a:rPr>
                        <a:t>4,5</a:t>
                      </a:r>
                      <a:br>
                        <a:rPr kumimoji="0" lang="en-GB" sz="1300" b="1" i="0" u="none" strike="noStrike" kern="0" cap="none" spc="0" normalizeH="0" baseline="30000" noProof="0" dirty="0">
                          <a:ln>
                            <a:noFill/>
                          </a:ln>
                          <a:solidFill>
                            <a:schemeClr val="bg1"/>
                          </a:solidFill>
                          <a:effectLst/>
                          <a:uLnTx/>
                          <a:uFillTx/>
                          <a:latin typeface="Arial" panose="020B0604020202020204" pitchFamily="34" charset="0"/>
                          <a:ea typeface="ＭＳ Ｐゴシック" charset="0"/>
                          <a:cs typeface="Arial" panose="020B0604020202020204" pitchFamily="34" charset="0"/>
                        </a:rPr>
                      </a:br>
                      <a:r>
                        <a:rPr kumimoji="0" lang="en-GB" sz="1300" b="1" i="0" u="none" strike="noStrike" kern="0" cap="none" spc="0" normalizeH="0" baseline="0" noProof="0" dirty="0">
                          <a:ln>
                            <a:noFill/>
                          </a:ln>
                          <a:solidFill>
                            <a:schemeClr val="bg1"/>
                          </a:solidFill>
                          <a:effectLst/>
                          <a:uLnTx/>
                          <a:uFillTx/>
                          <a:latin typeface="Arial" panose="020B0604020202020204" pitchFamily="34" charset="0"/>
                          <a:ea typeface="ＭＳ Ｐゴシック" charset="0"/>
                          <a:cs typeface="Arial" panose="020B0604020202020204" pitchFamily="34" charset="0"/>
                        </a:rPr>
                        <a:t>Ribociclib + letrozole</a:t>
                      </a:r>
                    </a:p>
                  </a:txBody>
                  <a:tcPr marL="68580" marR="68580" marT="34291" marB="342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B91B1"/>
                    </a:solidFill>
                  </a:tcPr>
                </a:tc>
                <a:tc>
                  <a:txBody>
                    <a:bodyPr/>
                    <a:lstStyle/>
                    <a:p>
                      <a:pPr algn="ctr"/>
                      <a:r>
                        <a:rPr lang="en-GB" sz="1300" b="0" dirty="0">
                          <a:solidFill>
                            <a:schemeClr val="tx1"/>
                          </a:solidFill>
                          <a:latin typeface="Arial" panose="020B0604020202020204" pitchFamily="34" charset="0"/>
                          <a:cs typeface="Arial" panose="020B0604020202020204" pitchFamily="34" charset="0"/>
                        </a:rPr>
                        <a:t>63.9</a:t>
                      </a:r>
                    </a:p>
                  </a:txBody>
                  <a:tcPr marL="68580" marR="68580" marT="34291" marB="342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7F2F9"/>
                    </a:solidFill>
                  </a:tcPr>
                </a:tc>
                <a:tc>
                  <a:txBody>
                    <a:bodyPr/>
                    <a:lstStyle/>
                    <a:p>
                      <a:pPr algn="ctr"/>
                      <a:r>
                        <a:rPr lang="en-GB" sz="1300" b="0" dirty="0">
                          <a:solidFill>
                            <a:schemeClr val="tx1"/>
                          </a:solidFill>
                          <a:latin typeface="Arial" panose="020B0604020202020204" pitchFamily="34" charset="0"/>
                          <a:cs typeface="Arial" panose="020B0604020202020204" pitchFamily="34" charset="0"/>
                        </a:rPr>
                        <a:t>51.4</a:t>
                      </a:r>
                    </a:p>
                  </a:txBody>
                  <a:tcPr marL="68580" marR="68580" marT="34291" marB="342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7F2F9"/>
                    </a:solidFill>
                  </a:tcPr>
                </a:tc>
                <a:tc>
                  <a:txBody>
                    <a:bodyPr/>
                    <a:lstStyle/>
                    <a:p>
                      <a:pPr algn="l"/>
                      <a:endParaRPr lang="en-GB" sz="1200" b="0" dirty="0">
                        <a:solidFill>
                          <a:schemeClr val="tx1"/>
                        </a:solidFill>
                        <a:latin typeface="Arial" panose="020B0604020202020204" pitchFamily="34" charset="0"/>
                        <a:cs typeface="Arial" panose="020B0604020202020204" pitchFamily="34" charset="0"/>
                      </a:endParaRPr>
                    </a:p>
                  </a:txBody>
                  <a:tcPr marL="68580" marR="68580" marT="34291" marB="342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7F2F9"/>
                    </a:solidFill>
                  </a:tcPr>
                </a:tc>
                <a:tc>
                  <a:txBody>
                    <a:bodyPr/>
                    <a:lstStyle/>
                    <a:p>
                      <a:pPr algn="ctr"/>
                      <a:r>
                        <a:rPr lang="en-US" sz="1300" b="0" dirty="0">
                          <a:solidFill>
                            <a:schemeClr val="tx1"/>
                          </a:solidFill>
                          <a:latin typeface="Arial" panose="020B0604020202020204" pitchFamily="34" charset="0"/>
                          <a:cs typeface="Arial" panose="020B0604020202020204" pitchFamily="34" charset="0"/>
                        </a:rPr>
                        <a:t>0.76</a:t>
                      </a:r>
                      <a:br>
                        <a:rPr lang="en-US" sz="1300" b="0" dirty="0">
                          <a:solidFill>
                            <a:schemeClr val="tx1"/>
                          </a:solidFill>
                          <a:latin typeface="Arial" panose="020B0604020202020204" pitchFamily="34" charset="0"/>
                          <a:cs typeface="Arial" panose="020B0604020202020204" pitchFamily="34" charset="0"/>
                        </a:rPr>
                      </a:br>
                      <a:r>
                        <a:rPr lang="en-US" sz="1300" b="0" dirty="0">
                          <a:solidFill>
                            <a:schemeClr val="tx1"/>
                          </a:solidFill>
                          <a:latin typeface="Arial" panose="020B0604020202020204" pitchFamily="34" charset="0"/>
                          <a:cs typeface="Arial" panose="020B0604020202020204" pitchFamily="34" charset="0"/>
                        </a:rPr>
                        <a:t>(0.63-0.93)</a:t>
                      </a:r>
                      <a:endParaRPr lang="en-GB" sz="1300" b="0" dirty="0">
                        <a:solidFill>
                          <a:schemeClr val="tx1"/>
                        </a:solidFill>
                        <a:latin typeface="Arial" panose="020B0604020202020204" pitchFamily="34" charset="0"/>
                        <a:cs typeface="Arial" panose="020B0604020202020204" pitchFamily="34" charset="0"/>
                      </a:endParaRPr>
                    </a:p>
                  </a:txBody>
                  <a:tcPr marL="68580" marR="68580" marT="34291" marB="342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7F2F9"/>
                    </a:solidFill>
                  </a:tcPr>
                </a:tc>
                <a:tc>
                  <a:txBody>
                    <a:bodyPr/>
                    <a:lstStyle/>
                    <a:p>
                      <a:pPr marL="0" indent="0" algn="ctr">
                        <a:buFont typeface="Arial" panose="020B0604020202020204" pitchFamily="34" charset="0"/>
                        <a:buNone/>
                      </a:pPr>
                      <a:r>
                        <a:rPr lang="en-US" sz="1300" b="0" dirty="0">
                          <a:solidFill>
                            <a:schemeClr val="tx1"/>
                          </a:solidFill>
                          <a:latin typeface="Arial" panose="020B0604020202020204" pitchFamily="34" charset="0"/>
                          <a:cs typeface="Arial" panose="020B0604020202020204" pitchFamily="34" charset="0"/>
                        </a:rPr>
                        <a:t>.004</a:t>
                      </a:r>
                    </a:p>
                  </a:txBody>
                  <a:tcPr marL="68580" marR="68580" marT="34291" marB="342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7F2F9"/>
                    </a:solidFill>
                  </a:tcPr>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2400" b="0" i="0" u="none" strike="noStrike" kern="1200" cap="none" spc="0" normalizeH="0" baseline="0" noProof="0" dirty="0">
                          <a:ln>
                            <a:noFill/>
                          </a:ln>
                          <a:solidFill>
                            <a:srgbClr val="00B050"/>
                          </a:solidFill>
                          <a:effectLst/>
                          <a:uLnTx/>
                          <a:uFillTx/>
                          <a:latin typeface="Arial" panose="020B0604020202020204" pitchFamily="34" charset="0"/>
                          <a:ea typeface="+mn-ea"/>
                          <a:cs typeface="Arial" panose="020B0604020202020204" pitchFamily="34" charset="0"/>
                          <a:sym typeface="Wingdings" panose="05000000000000000000" pitchFamily="2" charset="2"/>
                        </a:rPr>
                        <a:t></a:t>
                      </a:r>
                      <a:endParaRPr lang="en-US" sz="1500" b="0" kern="1200" noProof="0" dirty="0">
                        <a:solidFill>
                          <a:schemeClr val="tx1"/>
                        </a:solidFill>
                        <a:latin typeface="Arial" panose="020B0604020202020204" pitchFamily="34" charset="0"/>
                        <a:ea typeface="+mn-ea"/>
                        <a:cs typeface="Arial" panose="020B0604020202020204" pitchFamily="34" charset="0"/>
                      </a:endParaRPr>
                    </a:p>
                  </a:txBody>
                  <a:tcPr marL="68580" marR="68580" marT="34291" marB="342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7F2F9"/>
                    </a:solidFill>
                  </a:tcPr>
                </a:tc>
                <a:extLst>
                  <a:ext uri="{0D108BD9-81ED-4DB2-BD59-A6C34878D82A}">
                    <a16:rowId xmlns:a16="http://schemas.microsoft.com/office/drawing/2014/main" val="836913528"/>
                  </a:ext>
                </a:extLst>
              </a:tr>
              <a:tr h="662943">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GB" sz="1300" b="1" i="0" u="none" strike="noStrike" kern="0" cap="none" spc="0" normalizeH="0" baseline="0" noProof="0" dirty="0">
                          <a:ln>
                            <a:noFill/>
                          </a:ln>
                          <a:solidFill>
                            <a:schemeClr val="bg1"/>
                          </a:solidFill>
                          <a:effectLst/>
                          <a:uLnTx/>
                          <a:uFillTx/>
                          <a:latin typeface="Arial" panose="020B0604020202020204" pitchFamily="34" charset="0"/>
                          <a:ea typeface="ＭＳ Ｐゴシック" charset="0"/>
                          <a:cs typeface="Arial" panose="020B0604020202020204" pitchFamily="34" charset="0"/>
                        </a:rPr>
                        <a:t>MONALEESA-7</a:t>
                      </a:r>
                      <a:r>
                        <a:rPr kumimoji="0" lang="en-GB" sz="1300" b="1" i="0" u="none" strike="noStrike" kern="0" cap="none" spc="0" normalizeH="0" baseline="30000" noProof="0" dirty="0">
                          <a:ln>
                            <a:noFill/>
                          </a:ln>
                          <a:solidFill>
                            <a:schemeClr val="bg1"/>
                          </a:solidFill>
                          <a:effectLst/>
                          <a:uLnTx/>
                          <a:uFillTx/>
                          <a:latin typeface="Arial" panose="020B0604020202020204" pitchFamily="34" charset="0"/>
                          <a:ea typeface="ＭＳ Ｐゴシック" charset="0"/>
                          <a:cs typeface="Arial" panose="020B0604020202020204" pitchFamily="34" charset="0"/>
                        </a:rPr>
                        <a:t>6</a:t>
                      </a:r>
                      <a:br>
                        <a:rPr kumimoji="0" lang="en-GB" sz="1300" b="1" i="0" u="none" strike="noStrike" kern="0" cap="none" spc="0" normalizeH="0" baseline="30000" noProof="0" dirty="0">
                          <a:ln>
                            <a:noFill/>
                          </a:ln>
                          <a:solidFill>
                            <a:schemeClr val="bg1"/>
                          </a:solidFill>
                          <a:effectLst/>
                          <a:uLnTx/>
                          <a:uFillTx/>
                          <a:latin typeface="Arial" panose="020B0604020202020204" pitchFamily="34" charset="0"/>
                          <a:ea typeface="ＭＳ Ｐゴシック" charset="0"/>
                          <a:cs typeface="Arial" panose="020B0604020202020204" pitchFamily="34" charset="0"/>
                        </a:rPr>
                      </a:br>
                      <a:r>
                        <a:rPr kumimoji="0" lang="en-GB" sz="1300" b="1" i="0" u="none" strike="noStrike" kern="0" cap="none" spc="0" normalizeH="0" baseline="0" noProof="0" dirty="0">
                          <a:ln>
                            <a:noFill/>
                          </a:ln>
                          <a:solidFill>
                            <a:schemeClr val="bg1"/>
                          </a:solidFill>
                          <a:effectLst/>
                          <a:uLnTx/>
                          <a:uFillTx/>
                          <a:latin typeface="Arial" panose="020B0604020202020204" pitchFamily="34" charset="0"/>
                          <a:ea typeface="ＭＳ Ｐゴシック" charset="0"/>
                          <a:cs typeface="Arial" panose="020B0604020202020204" pitchFamily="34" charset="0"/>
                        </a:rPr>
                        <a:t>Ribociclib + goserelin + tamoxifen/NSAI</a:t>
                      </a:r>
                    </a:p>
                  </a:txBody>
                  <a:tcPr marL="68580" marR="68580" marT="34291" marB="342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B91B1"/>
                    </a:solidFill>
                  </a:tcPr>
                </a:tc>
                <a:tc>
                  <a:txBody>
                    <a:bodyPr/>
                    <a:lstStyle/>
                    <a:p>
                      <a:pPr algn="ctr"/>
                      <a:r>
                        <a:rPr lang="en-GB" sz="1300" b="0" dirty="0">
                          <a:solidFill>
                            <a:schemeClr val="tx1"/>
                          </a:solidFill>
                          <a:latin typeface="Arial" panose="020B0604020202020204" pitchFamily="34" charset="0"/>
                          <a:cs typeface="Arial" panose="020B0604020202020204" pitchFamily="34" charset="0"/>
                        </a:rPr>
                        <a:t>NR</a:t>
                      </a:r>
                    </a:p>
                  </a:txBody>
                  <a:tcPr marL="68580" marR="68580" marT="34291" marB="342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7F2F9"/>
                    </a:solidFill>
                  </a:tcPr>
                </a:tc>
                <a:tc>
                  <a:txBody>
                    <a:bodyPr/>
                    <a:lstStyle/>
                    <a:p>
                      <a:pPr algn="ctr"/>
                      <a:r>
                        <a:rPr lang="en-GB" sz="1300" b="0" dirty="0">
                          <a:solidFill>
                            <a:schemeClr val="tx1"/>
                          </a:solidFill>
                          <a:latin typeface="Arial" panose="020B0604020202020204" pitchFamily="34" charset="0"/>
                          <a:cs typeface="Arial" panose="020B0604020202020204" pitchFamily="34" charset="0"/>
                        </a:rPr>
                        <a:t>40.9</a:t>
                      </a:r>
                    </a:p>
                  </a:txBody>
                  <a:tcPr marL="68580" marR="68580" marT="34291" marB="342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7F2F9"/>
                    </a:solidFill>
                  </a:tcPr>
                </a:tc>
                <a:tc>
                  <a:txBody>
                    <a:bodyPr/>
                    <a:lstStyle/>
                    <a:p>
                      <a:pPr algn="l"/>
                      <a:endParaRPr lang="en-GB" sz="1200" b="0" dirty="0">
                        <a:solidFill>
                          <a:schemeClr val="tx1"/>
                        </a:solidFill>
                        <a:latin typeface="Arial" panose="020B0604020202020204" pitchFamily="34" charset="0"/>
                        <a:cs typeface="Arial" panose="020B0604020202020204" pitchFamily="34" charset="0"/>
                      </a:endParaRPr>
                    </a:p>
                  </a:txBody>
                  <a:tcPr marL="68580" marR="68580" marT="34291" marB="342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7F2F9"/>
                    </a:solidFill>
                  </a:tcPr>
                </a:tc>
                <a:tc>
                  <a:txBody>
                    <a:bodyPr/>
                    <a:lstStyle/>
                    <a:p>
                      <a:pPr algn="ctr"/>
                      <a:r>
                        <a:rPr lang="en-US" sz="1300" b="0" dirty="0">
                          <a:solidFill>
                            <a:schemeClr val="tx1"/>
                          </a:solidFill>
                          <a:latin typeface="Arial" panose="020B0604020202020204" pitchFamily="34" charset="0"/>
                          <a:cs typeface="Arial" panose="020B0604020202020204" pitchFamily="34" charset="0"/>
                        </a:rPr>
                        <a:t>0.71</a:t>
                      </a:r>
                      <a:br>
                        <a:rPr lang="en-US" sz="1300" b="0" dirty="0">
                          <a:solidFill>
                            <a:schemeClr val="tx1"/>
                          </a:solidFill>
                          <a:latin typeface="Arial" panose="020B0604020202020204" pitchFamily="34" charset="0"/>
                          <a:cs typeface="Arial" panose="020B0604020202020204" pitchFamily="34" charset="0"/>
                        </a:rPr>
                      </a:br>
                      <a:r>
                        <a:rPr lang="en-US" sz="1300" b="0" dirty="0">
                          <a:solidFill>
                            <a:schemeClr val="tx1"/>
                          </a:solidFill>
                          <a:latin typeface="Arial" panose="020B0604020202020204" pitchFamily="34" charset="0"/>
                          <a:cs typeface="Arial" panose="020B0604020202020204" pitchFamily="34" charset="0"/>
                        </a:rPr>
                        <a:t>(0.54-0.95)</a:t>
                      </a:r>
                      <a:endParaRPr lang="en-GB" sz="1300" b="0" dirty="0">
                        <a:solidFill>
                          <a:schemeClr val="tx1"/>
                        </a:solidFill>
                        <a:latin typeface="Arial" panose="020B0604020202020204" pitchFamily="34" charset="0"/>
                        <a:cs typeface="Arial" panose="020B0604020202020204" pitchFamily="34" charset="0"/>
                      </a:endParaRPr>
                    </a:p>
                  </a:txBody>
                  <a:tcPr marL="68580" marR="68580" marT="34291" marB="342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7F2F9"/>
                    </a:solidFill>
                  </a:tcPr>
                </a:tc>
                <a:tc>
                  <a:txBody>
                    <a:bodyPr/>
                    <a:lstStyle/>
                    <a:p>
                      <a:pPr marL="0" indent="0" algn="ctr">
                        <a:buFont typeface="Arial" panose="020B0604020202020204" pitchFamily="34" charset="0"/>
                        <a:buNone/>
                      </a:pPr>
                      <a:r>
                        <a:rPr lang="en-US" sz="1300" b="0" dirty="0">
                          <a:solidFill>
                            <a:schemeClr val="tx1"/>
                          </a:solidFill>
                          <a:latin typeface="Arial" panose="020B0604020202020204" pitchFamily="34" charset="0"/>
                          <a:cs typeface="Arial" panose="020B0604020202020204" pitchFamily="34" charset="0"/>
                        </a:rPr>
                        <a:t>.00973</a:t>
                      </a:r>
                    </a:p>
                  </a:txBody>
                  <a:tcPr marL="68580" marR="68580" marT="34291" marB="342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7F2F9"/>
                    </a:solidFill>
                  </a:tcPr>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2400" b="0" kern="1200" noProof="0" dirty="0">
                          <a:solidFill>
                            <a:srgbClr val="00B050"/>
                          </a:solidFill>
                          <a:latin typeface="Arial" panose="020B0604020202020204" pitchFamily="34" charset="0"/>
                          <a:ea typeface="+mn-ea"/>
                          <a:cs typeface="Arial" panose="020B0604020202020204" pitchFamily="34" charset="0"/>
                          <a:sym typeface="Wingdings" panose="05000000000000000000" pitchFamily="2" charset="2"/>
                        </a:rPr>
                        <a:t></a:t>
                      </a:r>
                      <a:endParaRPr lang="en-US" sz="1500" b="0" kern="1200" baseline="30000" noProof="0" dirty="0">
                        <a:solidFill>
                          <a:srgbClr val="00B050"/>
                        </a:solidFill>
                        <a:latin typeface="Arial" panose="020B0604020202020204" pitchFamily="34" charset="0"/>
                        <a:ea typeface="+mn-ea"/>
                        <a:cs typeface="Arial" panose="020B0604020202020204" pitchFamily="34" charset="0"/>
                      </a:endParaRPr>
                    </a:p>
                  </a:txBody>
                  <a:tcPr marL="68580" marR="68580" marT="34291" marB="342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7F2F9"/>
                    </a:solidFill>
                  </a:tcPr>
                </a:tc>
                <a:extLst>
                  <a:ext uri="{0D108BD9-81ED-4DB2-BD59-A6C34878D82A}">
                    <a16:rowId xmlns:a16="http://schemas.microsoft.com/office/drawing/2014/main" val="1409974546"/>
                  </a:ext>
                </a:extLst>
              </a:tr>
              <a:tr h="485504">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GB" sz="1300" b="1" i="0" u="none" strike="noStrike" kern="0" cap="none" spc="0" normalizeH="0" baseline="0" noProof="0" dirty="0">
                          <a:ln>
                            <a:noFill/>
                          </a:ln>
                          <a:solidFill>
                            <a:schemeClr val="bg1"/>
                          </a:solidFill>
                          <a:effectLst/>
                          <a:uLnTx/>
                          <a:uFillTx/>
                          <a:latin typeface="Arial" panose="020B0604020202020204" pitchFamily="34" charset="0"/>
                          <a:ea typeface="ＭＳ Ｐゴシック" charset="0"/>
                          <a:cs typeface="Arial" panose="020B0604020202020204" pitchFamily="34" charset="0"/>
                        </a:rPr>
                        <a:t>MONALEESA-3</a:t>
                      </a:r>
                      <a:r>
                        <a:rPr kumimoji="0" lang="en-GB" sz="1300" b="1" i="0" u="none" strike="noStrike" kern="0" cap="none" spc="0" normalizeH="0" baseline="30000" noProof="0" dirty="0">
                          <a:ln>
                            <a:noFill/>
                          </a:ln>
                          <a:solidFill>
                            <a:schemeClr val="bg1"/>
                          </a:solidFill>
                          <a:effectLst/>
                          <a:uLnTx/>
                          <a:uFillTx/>
                          <a:latin typeface="Arial" panose="020B0604020202020204" pitchFamily="34" charset="0"/>
                          <a:ea typeface="ＭＳ Ｐゴシック" charset="0"/>
                          <a:cs typeface="Arial" panose="020B0604020202020204" pitchFamily="34" charset="0"/>
                        </a:rPr>
                        <a:t>7</a:t>
                      </a:r>
                      <a:br>
                        <a:rPr kumimoji="0" lang="en-GB" sz="1300" b="1" i="0" u="none" strike="noStrike" kern="0" cap="none" spc="0" normalizeH="0" baseline="30000" noProof="0" dirty="0">
                          <a:ln>
                            <a:noFill/>
                          </a:ln>
                          <a:solidFill>
                            <a:schemeClr val="bg1"/>
                          </a:solidFill>
                          <a:effectLst/>
                          <a:uLnTx/>
                          <a:uFillTx/>
                          <a:latin typeface="Arial" panose="020B0604020202020204" pitchFamily="34" charset="0"/>
                          <a:ea typeface="ＭＳ Ｐゴシック" charset="0"/>
                          <a:cs typeface="Arial" panose="020B0604020202020204" pitchFamily="34" charset="0"/>
                        </a:rPr>
                      </a:br>
                      <a:r>
                        <a:rPr kumimoji="0" lang="pt-BR" sz="1300" b="1" i="0" u="none" strike="noStrike" kern="0" cap="none" spc="0" normalizeH="0" baseline="0" noProof="0" dirty="0">
                          <a:ln>
                            <a:noFill/>
                          </a:ln>
                          <a:solidFill>
                            <a:schemeClr val="bg1"/>
                          </a:solidFill>
                          <a:effectLst/>
                          <a:uLnTx/>
                          <a:uFillTx/>
                          <a:latin typeface="Arial" panose="020B0604020202020204" pitchFamily="34" charset="0"/>
                          <a:ea typeface="ＭＳ Ｐゴシック" charset="0"/>
                          <a:cs typeface="Arial" panose="020B0604020202020204" pitchFamily="34" charset="0"/>
                        </a:rPr>
                        <a:t>Ribociclilb + fulvestrant </a:t>
                      </a:r>
                    </a:p>
                  </a:txBody>
                  <a:tcPr marL="68580" marR="68580" marT="34291" marB="342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1B91B1"/>
                    </a:solidFill>
                  </a:tcPr>
                </a:tc>
                <a:tc>
                  <a:txBody>
                    <a:bodyPr/>
                    <a:lstStyle/>
                    <a:p>
                      <a:pPr algn="ctr"/>
                      <a:r>
                        <a:rPr lang="en-GB" sz="1300" b="0" dirty="0">
                          <a:solidFill>
                            <a:schemeClr val="tx1"/>
                          </a:solidFill>
                          <a:latin typeface="Arial" panose="020B0604020202020204" pitchFamily="34" charset="0"/>
                          <a:cs typeface="Arial" panose="020B0604020202020204" pitchFamily="34" charset="0"/>
                        </a:rPr>
                        <a:t>NR</a:t>
                      </a:r>
                    </a:p>
                  </a:txBody>
                  <a:tcPr marL="68580" marR="68580" marT="34291" marB="342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7F2F9"/>
                    </a:solidFill>
                  </a:tcPr>
                </a:tc>
                <a:tc>
                  <a:txBody>
                    <a:bodyPr/>
                    <a:lstStyle/>
                    <a:p>
                      <a:pPr algn="ctr"/>
                      <a:r>
                        <a:rPr lang="en-GB" sz="1300" b="0" dirty="0">
                          <a:solidFill>
                            <a:schemeClr val="tx1"/>
                          </a:solidFill>
                          <a:latin typeface="Arial" panose="020B0604020202020204" pitchFamily="34" charset="0"/>
                          <a:cs typeface="Arial" panose="020B0604020202020204" pitchFamily="34" charset="0"/>
                        </a:rPr>
                        <a:t>40.0</a:t>
                      </a:r>
                    </a:p>
                  </a:txBody>
                  <a:tcPr marL="68580" marR="68580" marT="34291" marB="342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7F2F9"/>
                    </a:solidFill>
                  </a:tcPr>
                </a:tc>
                <a:tc>
                  <a:txBody>
                    <a:bodyPr/>
                    <a:lstStyle/>
                    <a:p>
                      <a:pPr algn="l"/>
                      <a:endParaRPr lang="en-GB" sz="1200" b="0" dirty="0">
                        <a:solidFill>
                          <a:schemeClr val="tx1"/>
                        </a:solidFill>
                        <a:latin typeface="Arial" panose="020B0604020202020204" pitchFamily="34" charset="0"/>
                        <a:cs typeface="Arial" panose="020B0604020202020204" pitchFamily="34" charset="0"/>
                      </a:endParaRPr>
                    </a:p>
                  </a:txBody>
                  <a:tcPr marL="68580" marR="68580" marT="34291" marB="342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7F2F9"/>
                    </a:solidFill>
                  </a:tcPr>
                </a:tc>
                <a:tc>
                  <a:txBody>
                    <a:bodyPr/>
                    <a:lstStyle/>
                    <a:p>
                      <a:pPr algn="ctr"/>
                      <a:r>
                        <a:rPr lang="en-GB" sz="1300" b="0" dirty="0">
                          <a:solidFill>
                            <a:schemeClr val="tx1"/>
                          </a:solidFill>
                          <a:latin typeface="Arial" panose="020B0604020202020204" pitchFamily="34" charset="0"/>
                          <a:cs typeface="Arial" panose="020B0604020202020204" pitchFamily="34" charset="0"/>
                        </a:rPr>
                        <a:t>0.72 </a:t>
                      </a:r>
                      <a:br>
                        <a:rPr lang="en-GB" sz="1300" b="0" dirty="0">
                          <a:solidFill>
                            <a:schemeClr val="tx1"/>
                          </a:solidFill>
                          <a:latin typeface="Arial" panose="020B0604020202020204" pitchFamily="34" charset="0"/>
                          <a:cs typeface="Arial" panose="020B0604020202020204" pitchFamily="34" charset="0"/>
                        </a:rPr>
                      </a:br>
                      <a:r>
                        <a:rPr lang="en-GB" sz="1300" b="0" dirty="0">
                          <a:solidFill>
                            <a:schemeClr val="tx1"/>
                          </a:solidFill>
                          <a:latin typeface="Arial" panose="020B0604020202020204" pitchFamily="34" charset="0"/>
                          <a:cs typeface="Arial" panose="020B0604020202020204" pitchFamily="34" charset="0"/>
                        </a:rPr>
                        <a:t>(0.57-0.92)</a:t>
                      </a:r>
                    </a:p>
                  </a:txBody>
                  <a:tcPr marL="68580" marR="68580" marT="34291" marB="342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7F2F9"/>
                    </a:solidFill>
                  </a:tcPr>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300" b="0" dirty="0">
                          <a:solidFill>
                            <a:schemeClr val="tx1"/>
                          </a:solidFill>
                          <a:latin typeface="Arial" panose="020B0604020202020204" pitchFamily="34" charset="0"/>
                          <a:cs typeface="Arial" panose="020B0604020202020204" pitchFamily="34" charset="0"/>
                        </a:rPr>
                        <a:t>.00455</a:t>
                      </a:r>
                    </a:p>
                  </a:txBody>
                  <a:tcPr marL="68580" marR="68580" marT="34291" marB="342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7F2F9"/>
                    </a:solidFill>
                  </a:tcPr>
                </a:tc>
                <a:tc>
                  <a:txBody>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2400" b="0" i="0" u="none" strike="noStrike" kern="1200" cap="none" spc="0" normalizeH="0" baseline="0" noProof="0" dirty="0">
                          <a:ln>
                            <a:noFill/>
                          </a:ln>
                          <a:solidFill>
                            <a:srgbClr val="00B050"/>
                          </a:solidFill>
                          <a:effectLst/>
                          <a:uLnTx/>
                          <a:uFillTx/>
                          <a:latin typeface="Arial" panose="020B0604020202020204" pitchFamily="34" charset="0"/>
                          <a:ea typeface="+mn-ea"/>
                          <a:cs typeface="Arial" panose="020B0604020202020204" pitchFamily="34" charset="0"/>
                          <a:sym typeface="Wingdings" panose="05000000000000000000" pitchFamily="2" charset="2"/>
                        </a:rPr>
                        <a:t></a:t>
                      </a:r>
                      <a:endParaRPr lang="en-US" sz="1500" b="0" kern="1200" noProof="0" dirty="0">
                        <a:solidFill>
                          <a:schemeClr val="tx1"/>
                        </a:solidFill>
                        <a:latin typeface="Arial" panose="020B0604020202020204" pitchFamily="34" charset="0"/>
                        <a:ea typeface="+mn-ea"/>
                        <a:cs typeface="Arial" panose="020B0604020202020204" pitchFamily="34" charset="0"/>
                      </a:endParaRPr>
                    </a:p>
                  </a:txBody>
                  <a:tcPr marL="68580" marR="68580" marT="34291" marB="3429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7F2F9"/>
                    </a:solidFill>
                  </a:tcPr>
                </a:tc>
                <a:extLst>
                  <a:ext uri="{0D108BD9-81ED-4DB2-BD59-A6C34878D82A}">
                    <a16:rowId xmlns:a16="http://schemas.microsoft.com/office/drawing/2014/main" val="673647174"/>
                  </a:ext>
                </a:extLst>
              </a:tr>
            </a:tbl>
          </a:graphicData>
        </a:graphic>
      </p:graphicFrame>
      <p:cxnSp>
        <p:nvCxnSpPr>
          <p:cNvPr id="7" name="Straight Connector 6">
            <a:extLst>
              <a:ext uri="{FF2B5EF4-FFF2-40B4-BE49-F238E27FC236}">
                <a16:creationId xmlns:a16="http://schemas.microsoft.com/office/drawing/2014/main" id="{D87C303B-1A7D-F074-6B26-52B309E7D92D}"/>
              </a:ext>
            </a:extLst>
          </p:cNvPr>
          <p:cNvCxnSpPr>
            <a:cxnSpLocks/>
          </p:cNvCxnSpPr>
          <p:nvPr/>
        </p:nvCxnSpPr>
        <p:spPr>
          <a:xfrm flipH="1" flipV="1">
            <a:off x="7880771" y="1910086"/>
            <a:ext cx="29319" cy="3700028"/>
          </a:xfrm>
          <a:prstGeom prst="line">
            <a:avLst/>
          </a:prstGeom>
          <a:ln w="19050">
            <a:solidFill>
              <a:srgbClr val="002060"/>
            </a:solidFill>
            <a:prstDash val="sysDash"/>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E3FEADF9-4D3A-1924-89ED-668954AA9DD2}"/>
              </a:ext>
            </a:extLst>
          </p:cNvPr>
          <p:cNvGrpSpPr/>
          <p:nvPr/>
        </p:nvGrpSpPr>
        <p:grpSpPr>
          <a:xfrm>
            <a:off x="4947528" y="5579716"/>
            <a:ext cx="4110449" cy="675627"/>
            <a:chOff x="275683" y="4158000"/>
            <a:chExt cx="3082837" cy="506720"/>
          </a:xfrm>
        </p:grpSpPr>
        <p:grpSp>
          <p:nvGrpSpPr>
            <p:cNvPr id="9" name="Group 8">
              <a:extLst>
                <a:ext uri="{FF2B5EF4-FFF2-40B4-BE49-F238E27FC236}">
                  <a16:creationId xmlns:a16="http://schemas.microsoft.com/office/drawing/2014/main" id="{BE91E1CC-C97B-09B7-51EA-8B38842AEAC4}"/>
                </a:ext>
              </a:extLst>
            </p:cNvPr>
            <p:cNvGrpSpPr/>
            <p:nvPr/>
          </p:nvGrpSpPr>
          <p:grpSpPr>
            <a:xfrm>
              <a:off x="275683" y="4158000"/>
              <a:ext cx="3055985" cy="343295"/>
              <a:chOff x="510027" y="4194759"/>
              <a:chExt cx="3055985" cy="343295"/>
            </a:xfrm>
          </p:grpSpPr>
          <p:cxnSp>
            <p:nvCxnSpPr>
              <p:cNvPr id="16" name="Straight Connector 15">
                <a:extLst>
                  <a:ext uri="{FF2B5EF4-FFF2-40B4-BE49-F238E27FC236}">
                    <a16:creationId xmlns:a16="http://schemas.microsoft.com/office/drawing/2014/main" id="{1C3A733A-DCF1-798B-97C8-E40E68FC43C5}"/>
                  </a:ext>
                </a:extLst>
              </p:cNvPr>
              <p:cNvCxnSpPr>
                <a:cxnSpLocks/>
              </p:cNvCxnSpPr>
              <p:nvPr/>
            </p:nvCxnSpPr>
            <p:spPr>
              <a:xfrm>
                <a:off x="688245" y="4200683"/>
                <a:ext cx="0" cy="1079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4E4764FD-2CD9-1A5E-76C2-B7DBD8C5AF74}"/>
                  </a:ext>
                </a:extLst>
              </p:cNvPr>
              <p:cNvCxnSpPr>
                <a:cxnSpLocks/>
              </p:cNvCxnSpPr>
              <p:nvPr/>
            </p:nvCxnSpPr>
            <p:spPr>
              <a:xfrm>
                <a:off x="1368618" y="4194759"/>
                <a:ext cx="0" cy="1079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03C7F05B-F4F9-CF76-ACD5-864F31BA8EB4}"/>
                  </a:ext>
                </a:extLst>
              </p:cNvPr>
              <p:cNvCxnSpPr>
                <a:cxnSpLocks/>
              </p:cNvCxnSpPr>
              <p:nvPr/>
            </p:nvCxnSpPr>
            <p:spPr>
              <a:xfrm>
                <a:off x="2136137" y="4197417"/>
                <a:ext cx="0" cy="1079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307FAACB-A3D4-4292-C34D-FBD647C7A324}"/>
                  </a:ext>
                </a:extLst>
              </p:cNvPr>
              <p:cNvCxnSpPr>
                <a:cxnSpLocks/>
              </p:cNvCxnSpPr>
              <p:nvPr/>
            </p:nvCxnSpPr>
            <p:spPr>
              <a:xfrm>
                <a:off x="3416693" y="4197113"/>
                <a:ext cx="0" cy="10795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0" name="Group 19">
                <a:extLst>
                  <a:ext uri="{FF2B5EF4-FFF2-40B4-BE49-F238E27FC236}">
                    <a16:creationId xmlns:a16="http://schemas.microsoft.com/office/drawing/2014/main" id="{D154224C-77FF-4F85-B6FF-37947604C451}"/>
                  </a:ext>
                </a:extLst>
              </p:cNvPr>
              <p:cNvGrpSpPr/>
              <p:nvPr/>
            </p:nvGrpSpPr>
            <p:grpSpPr>
              <a:xfrm>
                <a:off x="510027" y="4304717"/>
                <a:ext cx="3055985" cy="233337"/>
                <a:chOff x="3676421" y="4372730"/>
                <a:chExt cx="3055985" cy="233337"/>
              </a:xfrm>
            </p:grpSpPr>
            <p:cxnSp>
              <p:nvCxnSpPr>
                <p:cNvPr id="21" name="Straight Connector 20">
                  <a:extLst>
                    <a:ext uri="{FF2B5EF4-FFF2-40B4-BE49-F238E27FC236}">
                      <a16:creationId xmlns:a16="http://schemas.microsoft.com/office/drawing/2014/main" id="{B6784958-AE21-81BD-6842-F6E7C802E838}"/>
                    </a:ext>
                  </a:extLst>
                </p:cNvPr>
                <p:cNvCxnSpPr>
                  <a:cxnSpLocks/>
                </p:cNvCxnSpPr>
                <p:nvPr/>
              </p:nvCxnSpPr>
              <p:spPr>
                <a:xfrm>
                  <a:off x="3844337" y="4372730"/>
                  <a:ext cx="274824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15B7B6FA-21A4-8A1E-216E-18B4861FE369}"/>
                    </a:ext>
                  </a:extLst>
                </p:cNvPr>
                <p:cNvSpPr txBox="1"/>
                <p:nvPr/>
              </p:nvSpPr>
              <p:spPr>
                <a:xfrm>
                  <a:off x="5753827" y="4398318"/>
                  <a:ext cx="298400" cy="207749"/>
                </a:xfrm>
                <a:prstGeom prst="rect">
                  <a:avLst/>
                </a:prstGeom>
                <a:noFill/>
                <a:ln>
                  <a:noFill/>
                </a:ln>
              </p:spPr>
              <p:txBody>
                <a:bodyPr wrap="none" rtlCol="0">
                  <a:spAutoFit/>
                </a:bodyPr>
                <a:lstStyle/>
                <a:p>
                  <a:pPr defTabSz="914377">
                    <a:defRPr/>
                  </a:pPr>
                  <a:r>
                    <a:rPr lang="en-US" sz="1200" dirty="0">
                      <a:solidFill>
                        <a:prstClr val="black"/>
                      </a:solidFill>
                      <a:latin typeface="Arial" panose="020B0604020202020204" pitchFamily="34" charset="0"/>
                      <a:cs typeface="Arial" panose="020B0604020202020204" pitchFamily="34" charset="0"/>
                      <a:sym typeface="Arial"/>
                    </a:rPr>
                    <a:t>1.0</a:t>
                  </a:r>
                </a:p>
              </p:txBody>
            </p:sp>
            <p:sp>
              <p:nvSpPr>
                <p:cNvPr id="23" name="TextBox 22">
                  <a:extLst>
                    <a:ext uri="{FF2B5EF4-FFF2-40B4-BE49-F238E27FC236}">
                      <a16:creationId xmlns:a16="http://schemas.microsoft.com/office/drawing/2014/main" id="{9ED52071-74DF-D351-CFCC-EF1BED8DAFF9}"/>
                    </a:ext>
                  </a:extLst>
                </p:cNvPr>
                <p:cNvSpPr txBox="1"/>
                <p:nvPr/>
              </p:nvSpPr>
              <p:spPr>
                <a:xfrm>
                  <a:off x="5051526" y="4398318"/>
                  <a:ext cx="298400" cy="207749"/>
                </a:xfrm>
                <a:prstGeom prst="rect">
                  <a:avLst/>
                </a:prstGeom>
                <a:noFill/>
                <a:ln>
                  <a:noFill/>
                </a:ln>
              </p:spPr>
              <p:txBody>
                <a:bodyPr wrap="none" rtlCol="0">
                  <a:spAutoFit/>
                </a:bodyPr>
                <a:lstStyle/>
                <a:p>
                  <a:pPr defTabSz="914377">
                    <a:defRPr/>
                  </a:pPr>
                  <a:r>
                    <a:rPr lang="en-US" sz="1200" dirty="0">
                      <a:solidFill>
                        <a:prstClr val="black"/>
                      </a:solidFill>
                      <a:latin typeface="Arial" panose="020B0604020202020204" pitchFamily="34" charset="0"/>
                      <a:cs typeface="Arial" panose="020B0604020202020204" pitchFamily="34" charset="0"/>
                      <a:sym typeface="Arial"/>
                    </a:rPr>
                    <a:t>0.8</a:t>
                  </a:r>
                </a:p>
              </p:txBody>
            </p:sp>
            <p:sp>
              <p:nvSpPr>
                <p:cNvPr id="24" name="TextBox 23">
                  <a:extLst>
                    <a:ext uri="{FF2B5EF4-FFF2-40B4-BE49-F238E27FC236}">
                      <a16:creationId xmlns:a16="http://schemas.microsoft.com/office/drawing/2014/main" id="{75DF6571-25D2-4541-09F0-1A123A255678}"/>
                    </a:ext>
                  </a:extLst>
                </p:cNvPr>
                <p:cNvSpPr txBox="1"/>
                <p:nvPr/>
              </p:nvSpPr>
              <p:spPr>
                <a:xfrm>
                  <a:off x="4363974" y="4398318"/>
                  <a:ext cx="298400" cy="207749"/>
                </a:xfrm>
                <a:prstGeom prst="rect">
                  <a:avLst/>
                </a:prstGeom>
                <a:noFill/>
                <a:ln>
                  <a:noFill/>
                </a:ln>
              </p:spPr>
              <p:txBody>
                <a:bodyPr wrap="none" rtlCol="0">
                  <a:spAutoFit/>
                </a:bodyPr>
                <a:lstStyle/>
                <a:p>
                  <a:pPr defTabSz="914377">
                    <a:defRPr/>
                  </a:pPr>
                  <a:r>
                    <a:rPr lang="en-US" sz="1200" dirty="0">
                      <a:solidFill>
                        <a:prstClr val="black"/>
                      </a:solidFill>
                      <a:latin typeface="Arial" panose="020B0604020202020204" pitchFamily="34" charset="0"/>
                      <a:cs typeface="Arial" panose="020B0604020202020204" pitchFamily="34" charset="0"/>
                      <a:sym typeface="Arial"/>
                    </a:rPr>
                    <a:t>0.6</a:t>
                  </a:r>
                </a:p>
              </p:txBody>
            </p:sp>
            <p:sp>
              <p:nvSpPr>
                <p:cNvPr id="25" name="TextBox 24">
                  <a:extLst>
                    <a:ext uri="{FF2B5EF4-FFF2-40B4-BE49-F238E27FC236}">
                      <a16:creationId xmlns:a16="http://schemas.microsoft.com/office/drawing/2014/main" id="{07DBCE6A-F293-F186-0886-E45CA92799EA}"/>
                    </a:ext>
                  </a:extLst>
                </p:cNvPr>
                <p:cNvSpPr txBox="1"/>
                <p:nvPr/>
              </p:nvSpPr>
              <p:spPr>
                <a:xfrm>
                  <a:off x="3676421" y="4398318"/>
                  <a:ext cx="298400" cy="207749"/>
                </a:xfrm>
                <a:prstGeom prst="rect">
                  <a:avLst/>
                </a:prstGeom>
                <a:noFill/>
                <a:ln>
                  <a:noFill/>
                </a:ln>
              </p:spPr>
              <p:txBody>
                <a:bodyPr wrap="none" rtlCol="0">
                  <a:spAutoFit/>
                </a:bodyPr>
                <a:lstStyle/>
                <a:p>
                  <a:pPr defTabSz="914377">
                    <a:defRPr/>
                  </a:pPr>
                  <a:r>
                    <a:rPr lang="en-US" sz="1200" dirty="0">
                      <a:solidFill>
                        <a:prstClr val="black"/>
                      </a:solidFill>
                      <a:latin typeface="Arial" panose="020B0604020202020204" pitchFamily="34" charset="0"/>
                      <a:cs typeface="Arial" panose="020B0604020202020204" pitchFamily="34" charset="0"/>
                      <a:sym typeface="Arial"/>
                    </a:rPr>
                    <a:t>0.4</a:t>
                  </a:r>
                </a:p>
              </p:txBody>
            </p:sp>
            <p:sp>
              <p:nvSpPr>
                <p:cNvPr id="26" name="TextBox 25">
                  <a:extLst>
                    <a:ext uri="{FF2B5EF4-FFF2-40B4-BE49-F238E27FC236}">
                      <a16:creationId xmlns:a16="http://schemas.microsoft.com/office/drawing/2014/main" id="{15218F88-ACF0-767E-8352-848AC26A865A}"/>
                    </a:ext>
                  </a:extLst>
                </p:cNvPr>
                <p:cNvSpPr txBox="1"/>
                <p:nvPr/>
              </p:nvSpPr>
              <p:spPr>
                <a:xfrm>
                  <a:off x="6434006" y="4398318"/>
                  <a:ext cx="298400" cy="207749"/>
                </a:xfrm>
                <a:prstGeom prst="rect">
                  <a:avLst/>
                </a:prstGeom>
                <a:noFill/>
                <a:ln>
                  <a:noFill/>
                </a:ln>
              </p:spPr>
              <p:txBody>
                <a:bodyPr wrap="none" rtlCol="0">
                  <a:spAutoFit/>
                </a:bodyPr>
                <a:lstStyle/>
                <a:p>
                  <a:pPr defTabSz="914377">
                    <a:defRPr/>
                  </a:pPr>
                  <a:r>
                    <a:rPr lang="en-US" sz="1200" dirty="0">
                      <a:solidFill>
                        <a:prstClr val="black"/>
                      </a:solidFill>
                      <a:latin typeface="Arial" panose="020B0604020202020204" pitchFamily="34" charset="0"/>
                      <a:cs typeface="Arial" panose="020B0604020202020204" pitchFamily="34" charset="0"/>
                      <a:sym typeface="Arial"/>
                    </a:rPr>
                    <a:t>1.2</a:t>
                  </a:r>
                </a:p>
              </p:txBody>
            </p:sp>
          </p:grpSp>
        </p:grpSp>
        <p:grpSp>
          <p:nvGrpSpPr>
            <p:cNvPr id="10" name="Group 9">
              <a:extLst>
                <a:ext uri="{FF2B5EF4-FFF2-40B4-BE49-F238E27FC236}">
                  <a16:creationId xmlns:a16="http://schemas.microsoft.com/office/drawing/2014/main" id="{2CF2DE83-02C6-BD03-7FA0-4FAEAB3D70E7}"/>
                </a:ext>
              </a:extLst>
            </p:cNvPr>
            <p:cNvGrpSpPr/>
            <p:nvPr/>
          </p:nvGrpSpPr>
          <p:grpSpPr>
            <a:xfrm>
              <a:off x="1509504" y="4487797"/>
              <a:ext cx="990600" cy="176923"/>
              <a:chOff x="4809292" y="4328771"/>
              <a:chExt cx="990600" cy="176923"/>
            </a:xfrm>
          </p:grpSpPr>
          <p:cxnSp>
            <p:nvCxnSpPr>
              <p:cNvPr id="14" name="Straight Arrow Connector 13">
                <a:extLst>
                  <a:ext uri="{FF2B5EF4-FFF2-40B4-BE49-F238E27FC236}">
                    <a16:creationId xmlns:a16="http://schemas.microsoft.com/office/drawing/2014/main" id="{07CA71FB-D2C0-5B4A-413A-FBF41715E515}"/>
                  </a:ext>
                </a:extLst>
              </p:cNvPr>
              <p:cNvCxnSpPr>
                <a:cxnSpLocks/>
              </p:cNvCxnSpPr>
              <p:nvPr/>
            </p:nvCxnSpPr>
            <p:spPr>
              <a:xfrm flipH="1">
                <a:off x="4809292" y="4369412"/>
                <a:ext cx="990600" cy="7014"/>
              </a:xfrm>
              <a:prstGeom prst="straightConnector1">
                <a:avLst/>
              </a:prstGeom>
              <a:ln w="12700">
                <a:solidFill>
                  <a:srgbClr val="002060"/>
                </a:solidFill>
                <a:tailEnd type="triangle"/>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FA6C430B-2055-B85C-F819-1792847D86B1}"/>
                  </a:ext>
                </a:extLst>
              </p:cNvPr>
              <p:cNvSpPr txBox="1"/>
              <p:nvPr/>
            </p:nvSpPr>
            <p:spPr>
              <a:xfrm>
                <a:off x="4977557" y="4328771"/>
                <a:ext cx="806952" cy="176923"/>
              </a:xfrm>
              <a:prstGeom prst="rect">
                <a:avLst/>
              </a:prstGeom>
              <a:noFill/>
            </p:spPr>
            <p:txBody>
              <a:bodyPr wrap="none" rtlCol="0">
                <a:spAutoFit/>
              </a:bodyPr>
              <a:lstStyle/>
              <a:p>
                <a:pPr algn="r" defTabSz="914377">
                  <a:defRPr/>
                </a:pPr>
                <a:r>
                  <a:rPr lang="en-US" sz="933" b="1" dirty="0">
                    <a:solidFill>
                      <a:prstClr val="black"/>
                    </a:solidFill>
                    <a:latin typeface="Arial" panose="020B0604020202020204" pitchFamily="34" charset="0"/>
                    <a:cs typeface="Arial" panose="020B0604020202020204" pitchFamily="34" charset="0"/>
                    <a:sym typeface="Arial"/>
                  </a:rPr>
                  <a:t>Favors CDK4/6i</a:t>
                </a:r>
              </a:p>
            </p:txBody>
          </p:sp>
        </p:grpSp>
        <p:grpSp>
          <p:nvGrpSpPr>
            <p:cNvPr id="11" name="Group 10">
              <a:extLst>
                <a:ext uri="{FF2B5EF4-FFF2-40B4-BE49-F238E27FC236}">
                  <a16:creationId xmlns:a16="http://schemas.microsoft.com/office/drawing/2014/main" id="{2B2FDFA3-E037-AC75-AB3F-2D7F447ED335}"/>
                </a:ext>
              </a:extLst>
            </p:cNvPr>
            <p:cNvGrpSpPr/>
            <p:nvPr/>
          </p:nvGrpSpPr>
          <p:grpSpPr>
            <a:xfrm>
              <a:off x="2596520" y="4487797"/>
              <a:ext cx="762000" cy="176923"/>
              <a:chOff x="5832700" y="4328771"/>
              <a:chExt cx="762000" cy="176923"/>
            </a:xfrm>
          </p:grpSpPr>
          <p:cxnSp>
            <p:nvCxnSpPr>
              <p:cNvPr id="12" name="Straight Arrow Connector 11">
                <a:extLst>
                  <a:ext uri="{FF2B5EF4-FFF2-40B4-BE49-F238E27FC236}">
                    <a16:creationId xmlns:a16="http://schemas.microsoft.com/office/drawing/2014/main" id="{68F3C3ED-99A2-8D5B-DFB7-DA1DC59BFFC7}"/>
                  </a:ext>
                </a:extLst>
              </p:cNvPr>
              <p:cNvCxnSpPr>
                <a:cxnSpLocks/>
              </p:cNvCxnSpPr>
              <p:nvPr/>
            </p:nvCxnSpPr>
            <p:spPr>
              <a:xfrm>
                <a:off x="5832700" y="4369412"/>
                <a:ext cx="762000" cy="0"/>
              </a:xfrm>
              <a:prstGeom prst="straightConnector1">
                <a:avLst/>
              </a:prstGeom>
              <a:ln w="12700">
                <a:solidFill>
                  <a:srgbClr val="002060"/>
                </a:solidFill>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3FF46DE9-21ED-E499-A9BF-FABE5AFE18EB}"/>
                  </a:ext>
                </a:extLst>
              </p:cNvPr>
              <p:cNvSpPr txBox="1"/>
              <p:nvPr/>
            </p:nvSpPr>
            <p:spPr>
              <a:xfrm>
                <a:off x="5842996" y="4328771"/>
                <a:ext cx="655468" cy="176923"/>
              </a:xfrm>
              <a:prstGeom prst="rect">
                <a:avLst/>
              </a:prstGeom>
              <a:noFill/>
            </p:spPr>
            <p:txBody>
              <a:bodyPr wrap="none" rtlCol="0">
                <a:spAutoFit/>
              </a:bodyPr>
              <a:lstStyle/>
              <a:p>
                <a:pPr defTabSz="914377">
                  <a:defRPr/>
                </a:pPr>
                <a:r>
                  <a:rPr lang="en-US" sz="933" b="1" dirty="0">
                    <a:solidFill>
                      <a:prstClr val="black"/>
                    </a:solidFill>
                    <a:latin typeface="Arial" panose="020B0604020202020204" pitchFamily="34" charset="0"/>
                    <a:cs typeface="Arial" panose="020B0604020202020204" pitchFamily="34" charset="0"/>
                    <a:sym typeface="Arial"/>
                  </a:rPr>
                  <a:t>Favors PBO</a:t>
                </a:r>
              </a:p>
            </p:txBody>
          </p:sp>
        </p:grpSp>
      </p:grpSp>
      <p:sp>
        <p:nvSpPr>
          <p:cNvPr id="27" name="Rectangle 26">
            <a:extLst>
              <a:ext uri="{FF2B5EF4-FFF2-40B4-BE49-F238E27FC236}">
                <a16:creationId xmlns:a16="http://schemas.microsoft.com/office/drawing/2014/main" id="{75A4001C-4403-6FBA-0842-F1D119F95BF4}"/>
              </a:ext>
            </a:extLst>
          </p:cNvPr>
          <p:cNvSpPr/>
          <p:nvPr/>
        </p:nvSpPr>
        <p:spPr>
          <a:xfrm>
            <a:off x="6424882" y="5196879"/>
            <a:ext cx="152357" cy="105203"/>
          </a:xfrm>
          <a:prstGeom prst="rect">
            <a:avLst/>
          </a:prstGeom>
          <a:solidFill>
            <a:srgbClr val="126278"/>
          </a:solidFill>
          <a:ln w="28575">
            <a:solidFill>
              <a:srgbClr val="126278"/>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377">
              <a:defRPr/>
            </a:pPr>
            <a:endParaRPr lang="en-US" sz="2400" dirty="0">
              <a:solidFill>
                <a:prstClr val="white"/>
              </a:solidFill>
              <a:latin typeface="Arial"/>
              <a:sym typeface="Arial"/>
            </a:endParaRPr>
          </a:p>
        </p:txBody>
      </p:sp>
      <p:cxnSp>
        <p:nvCxnSpPr>
          <p:cNvPr id="28" name="Straight Connector 27">
            <a:extLst>
              <a:ext uri="{FF2B5EF4-FFF2-40B4-BE49-F238E27FC236}">
                <a16:creationId xmlns:a16="http://schemas.microsoft.com/office/drawing/2014/main" id="{799AB720-618D-FA82-376A-95AC8B7E3820}"/>
              </a:ext>
            </a:extLst>
          </p:cNvPr>
          <p:cNvCxnSpPr>
            <a:cxnSpLocks/>
          </p:cNvCxnSpPr>
          <p:nvPr/>
        </p:nvCxnSpPr>
        <p:spPr>
          <a:xfrm>
            <a:off x="5894007" y="5239328"/>
            <a:ext cx="1604941" cy="0"/>
          </a:xfrm>
          <a:prstGeom prst="line">
            <a:avLst/>
          </a:prstGeom>
          <a:ln w="28575">
            <a:solidFill>
              <a:srgbClr val="126278"/>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8ECBDB23-052F-0CDF-BE2F-C7FF7FA5684A}"/>
              </a:ext>
            </a:extLst>
          </p:cNvPr>
          <p:cNvCxnSpPr/>
          <p:nvPr/>
        </p:nvCxnSpPr>
        <p:spPr>
          <a:xfrm>
            <a:off x="5894007" y="5157881"/>
            <a:ext cx="0" cy="156601"/>
          </a:xfrm>
          <a:prstGeom prst="line">
            <a:avLst/>
          </a:prstGeom>
          <a:ln w="28575">
            <a:solidFill>
              <a:srgbClr val="126278"/>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6CC2443D-E1BF-1082-BADC-B1DFE34D38A6}"/>
              </a:ext>
            </a:extLst>
          </p:cNvPr>
          <p:cNvCxnSpPr>
            <a:cxnSpLocks/>
          </p:cNvCxnSpPr>
          <p:nvPr/>
        </p:nvCxnSpPr>
        <p:spPr>
          <a:xfrm>
            <a:off x="7498947" y="5160013"/>
            <a:ext cx="0" cy="156601"/>
          </a:xfrm>
          <a:prstGeom prst="line">
            <a:avLst/>
          </a:prstGeom>
          <a:ln w="28575">
            <a:solidFill>
              <a:srgbClr val="126278"/>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CE50C700-1ED2-315F-33AD-65C2ADF19129}"/>
              </a:ext>
            </a:extLst>
          </p:cNvPr>
          <p:cNvCxnSpPr>
            <a:cxnSpLocks/>
          </p:cNvCxnSpPr>
          <p:nvPr/>
        </p:nvCxnSpPr>
        <p:spPr>
          <a:xfrm>
            <a:off x="6040233" y="3012723"/>
            <a:ext cx="1600200" cy="0"/>
          </a:xfrm>
          <a:prstGeom prst="line">
            <a:avLst/>
          </a:prstGeom>
          <a:ln w="28575">
            <a:solidFill>
              <a:srgbClr val="8A0045"/>
            </a:solidFill>
          </a:ln>
        </p:spPr>
        <p:style>
          <a:lnRef idx="1">
            <a:schemeClr val="accent1"/>
          </a:lnRef>
          <a:fillRef idx="0">
            <a:schemeClr val="accent1"/>
          </a:fillRef>
          <a:effectRef idx="0">
            <a:schemeClr val="accent1"/>
          </a:effectRef>
          <a:fontRef idx="minor">
            <a:schemeClr val="tx1"/>
          </a:fontRef>
        </p:style>
      </p:cxnSp>
      <p:sp>
        <p:nvSpPr>
          <p:cNvPr id="32" name="Rectangle 31">
            <a:extLst>
              <a:ext uri="{FF2B5EF4-FFF2-40B4-BE49-F238E27FC236}">
                <a16:creationId xmlns:a16="http://schemas.microsoft.com/office/drawing/2014/main" id="{5EA0CE71-7ECA-E2FE-F2F7-7608A86C2E7D}"/>
              </a:ext>
            </a:extLst>
          </p:cNvPr>
          <p:cNvSpPr/>
          <p:nvPr/>
        </p:nvSpPr>
        <p:spPr>
          <a:xfrm>
            <a:off x="6938015" y="2450149"/>
            <a:ext cx="152357" cy="105203"/>
          </a:xfrm>
          <a:prstGeom prst="rect">
            <a:avLst/>
          </a:prstGeom>
          <a:solidFill>
            <a:srgbClr val="7800A2"/>
          </a:solidFill>
          <a:ln w="28575">
            <a:solidFill>
              <a:srgbClr val="7800A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377">
              <a:defRPr/>
            </a:pPr>
            <a:endParaRPr lang="en-US" sz="2400" dirty="0">
              <a:solidFill>
                <a:prstClr val="white"/>
              </a:solidFill>
              <a:latin typeface="Arial"/>
              <a:sym typeface="Arial"/>
            </a:endParaRPr>
          </a:p>
        </p:txBody>
      </p:sp>
      <p:cxnSp>
        <p:nvCxnSpPr>
          <p:cNvPr id="33" name="Straight Connector 32">
            <a:extLst>
              <a:ext uri="{FF2B5EF4-FFF2-40B4-BE49-F238E27FC236}">
                <a16:creationId xmlns:a16="http://schemas.microsoft.com/office/drawing/2014/main" id="{8E95EE8C-DC3F-DA09-EB17-C62D6D8328F8}"/>
              </a:ext>
            </a:extLst>
          </p:cNvPr>
          <p:cNvCxnSpPr>
            <a:cxnSpLocks/>
          </p:cNvCxnSpPr>
          <p:nvPr/>
        </p:nvCxnSpPr>
        <p:spPr>
          <a:xfrm flipV="1">
            <a:off x="6228576" y="2501569"/>
            <a:ext cx="1788051" cy="2585"/>
          </a:xfrm>
          <a:prstGeom prst="line">
            <a:avLst/>
          </a:prstGeom>
          <a:ln w="28575">
            <a:solidFill>
              <a:srgbClr val="7800A2"/>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4FB19DF1-0376-58A7-C04D-95EFFF460594}"/>
              </a:ext>
            </a:extLst>
          </p:cNvPr>
          <p:cNvCxnSpPr>
            <a:cxnSpLocks/>
          </p:cNvCxnSpPr>
          <p:nvPr/>
        </p:nvCxnSpPr>
        <p:spPr>
          <a:xfrm>
            <a:off x="6213355" y="2432214"/>
            <a:ext cx="0" cy="156601"/>
          </a:xfrm>
          <a:prstGeom prst="line">
            <a:avLst/>
          </a:prstGeom>
          <a:ln w="28575">
            <a:solidFill>
              <a:srgbClr val="7800A2"/>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030BCB6B-C9E9-DD41-4A51-F8E8938FF519}"/>
              </a:ext>
            </a:extLst>
          </p:cNvPr>
          <p:cNvCxnSpPr>
            <a:cxnSpLocks/>
          </p:cNvCxnSpPr>
          <p:nvPr/>
        </p:nvCxnSpPr>
        <p:spPr>
          <a:xfrm>
            <a:off x="8021379" y="2432214"/>
            <a:ext cx="0" cy="156601"/>
          </a:xfrm>
          <a:prstGeom prst="line">
            <a:avLst/>
          </a:prstGeom>
          <a:ln w="28575">
            <a:solidFill>
              <a:srgbClr val="7800A2"/>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775B5DDC-52B0-FC88-5E57-FBB154967DEE}"/>
              </a:ext>
            </a:extLst>
          </p:cNvPr>
          <p:cNvCxnSpPr/>
          <p:nvPr/>
        </p:nvCxnSpPr>
        <p:spPr>
          <a:xfrm>
            <a:off x="6040235" y="2931370"/>
            <a:ext cx="0" cy="156601"/>
          </a:xfrm>
          <a:prstGeom prst="line">
            <a:avLst/>
          </a:prstGeom>
          <a:ln w="28575">
            <a:solidFill>
              <a:srgbClr val="8A0045"/>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6EC913E0-591E-5C83-82B0-D08627F36784}"/>
              </a:ext>
            </a:extLst>
          </p:cNvPr>
          <p:cNvCxnSpPr>
            <a:cxnSpLocks/>
          </p:cNvCxnSpPr>
          <p:nvPr/>
        </p:nvCxnSpPr>
        <p:spPr>
          <a:xfrm>
            <a:off x="7645175" y="2922866"/>
            <a:ext cx="0" cy="156601"/>
          </a:xfrm>
          <a:prstGeom prst="line">
            <a:avLst/>
          </a:prstGeom>
          <a:ln w="28575">
            <a:solidFill>
              <a:srgbClr val="8A0045"/>
            </a:solidFill>
          </a:ln>
        </p:spPr>
        <p:style>
          <a:lnRef idx="1">
            <a:schemeClr val="accent1"/>
          </a:lnRef>
          <a:fillRef idx="0">
            <a:schemeClr val="accent1"/>
          </a:fillRef>
          <a:effectRef idx="0">
            <a:schemeClr val="accent1"/>
          </a:effectRef>
          <a:fontRef idx="minor">
            <a:schemeClr val="tx1"/>
          </a:fontRef>
        </p:style>
      </p:cxnSp>
      <p:sp>
        <p:nvSpPr>
          <p:cNvPr id="38" name="Rectangle 37">
            <a:extLst>
              <a:ext uri="{FF2B5EF4-FFF2-40B4-BE49-F238E27FC236}">
                <a16:creationId xmlns:a16="http://schemas.microsoft.com/office/drawing/2014/main" id="{4E74EEC7-8188-29F2-FCB3-50E7DFB15607}"/>
              </a:ext>
            </a:extLst>
          </p:cNvPr>
          <p:cNvSpPr/>
          <p:nvPr/>
        </p:nvSpPr>
        <p:spPr>
          <a:xfrm>
            <a:off x="6428115" y="4595056"/>
            <a:ext cx="152357" cy="105203"/>
          </a:xfrm>
          <a:prstGeom prst="rect">
            <a:avLst/>
          </a:prstGeom>
          <a:solidFill>
            <a:srgbClr val="126278"/>
          </a:solidFill>
          <a:ln w="28575">
            <a:solidFill>
              <a:srgbClr val="126278"/>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377">
              <a:defRPr/>
            </a:pPr>
            <a:endParaRPr lang="en-US" sz="2400" dirty="0">
              <a:solidFill>
                <a:prstClr val="white"/>
              </a:solidFill>
              <a:latin typeface="Arial"/>
              <a:sym typeface="Arial"/>
            </a:endParaRPr>
          </a:p>
        </p:txBody>
      </p:sp>
      <p:cxnSp>
        <p:nvCxnSpPr>
          <p:cNvPr id="39" name="Straight Connector 38">
            <a:extLst>
              <a:ext uri="{FF2B5EF4-FFF2-40B4-BE49-F238E27FC236}">
                <a16:creationId xmlns:a16="http://schemas.microsoft.com/office/drawing/2014/main" id="{88788537-AF6A-24E2-0B50-1B030FC2FB92}"/>
              </a:ext>
            </a:extLst>
          </p:cNvPr>
          <p:cNvCxnSpPr>
            <a:cxnSpLocks/>
          </p:cNvCxnSpPr>
          <p:nvPr/>
        </p:nvCxnSpPr>
        <p:spPr>
          <a:xfrm flipV="1">
            <a:off x="5751107" y="4655327"/>
            <a:ext cx="1874520" cy="7723"/>
          </a:xfrm>
          <a:prstGeom prst="line">
            <a:avLst/>
          </a:prstGeom>
          <a:ln w="28575">
            <a:solidFill>
              <a:srgbClr val="126278"/>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5FCCD960-273C-8A5B-49AF-B93C0865E345}"/>
              </a:ext>
            </a:extLst>
          </p:cNvPr>
          <p:cNvCxnSpPr>
            <a:cxnSpLocks/>
          </p:cNvCxnSpPr>
          <p:nvPr/>
        </p:nvCxnSpPr>
        <p:spPr>
          <a:xfrm>
            <a:off x="5751103" y="4583962"/>
            <a:ext cx="0" cy="156601"/>
          </a:xfrm>
          <a:prstGeom prst="line">
            <a:avLst/>
          </a:prstGeom>
          <a:ln w="28575">
            <a:solidFill>
              <a:srgbClr val="126278"/>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350AEBCC-ABE1-5F88-7FE1-1C00BA847B4D}"/>
              </a:ext>
            </a:extLst>
          </p:cNvPr>
          <p:cNvCxnSpPr>
            <a:cxnSpLocks/>
          </p:cNvCxnSpPr>
          <p:nvPr/>
        </p:nvCxnSpPr>
        <p:spPr>
          <a:xfrm>
            <a:off x="7632947" y="4583956"/>
            <a:ext cx="0" cy="156601"/>
          </a:xfrm>
          <a:prstGeom prst="line">
            <a:avLst/>
          </a:prstGeom>
          <a:ln w="28575">
            <a:solidFill>
              <a:srgbClr val="126278"/>
            </a:solidFill>
          </a:ln>
        </p:spPr>
        <p:style>
          <a:lnRef idx="1">
            <a:schemeClr val="accent1"/>
          </a:lnRef>
          <a:fillRef idx="0">
            <a:schemeClr val="accent1"/>
          </a:fillRef>
          <a:effectRef idx="0">
            <a:schemeClr val="accent1"/>
          </a:effectRef>
          <a:fontRef idx="minor">
            <a:schemeClr val="tx1"/>
          </a:fontRef>
        </p:style>
      </p:cxnSp>
      <p:sp>
        <p:nvSpPr>
          <p:cNvPr id="42" name="Rectangle 41">
            <a:extLst>
              <a:ext uri="{FF2B5EF4-FFF2-40B4-BE49-F238E27FC236}">
                <a16:creationId xmlns:a16="http://schemas.microsoft.com/office/drawing/2014/main" id="{E28B4148-C3F9-4B4B-F5E0-DAF04C9BE8A5}"/>
              </a:ext>
            </a:extLst>
          </p:cNvPr>
          <p:cNvSpPr/>
          <p:nvPr/>
        </p:nvSpPr>
        <p:spPr>
          <a:xfrm>
            <a:off x="6682359" y="2955847"/>
            <a:ext cx="155448" cy="109728"/>
          </a:xfrm>
          <a:prstGeom prst="rect">
            <a:avLst/>
          </a:prstGeom>
          <a:solidFill>
            <a:srgbClr val="8A0045"/>
          </a:solidFill>
          <a:ln w="28575">
            <a:solidFill>
              <a:srgbClr val="8A004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377">
              <a:defRPr/>
            </a:pPr>
            <a:endParaRPr lang="en-US" sz="2400" dirty="0">
              <a:solidFill>
                <a:prstClr val="white"/>
              </a:solidFill>
              <a:latin typeface="Arial"/>
              <a:sym typeface="Arial"/>
            </a:endParaRPr>
          </a:p>
        </p:txBody>
      </p:sp>
      <p:cxnSp>
        <p:nvCxnSpPr>
          <p:cNvPr id="43" name="Straight Connector 42">
            <a:extLst>
              <a:ext uri="{FF2B5EF4-FFF2-40B4-BE49-F238E27FC236}">
                <a16:creationId xmlns:a16="http://schemas.microsoft.com/office/drawing/2014/main" id="{E9FE1695-054F-8F12-AC9C-1FD559B9C507}"/>
              </a:ext>
            </a:extLst>
          </p:cNvPr>
          <p:cNvCxnSpPr>
            <a:cxnSpLocks/>
          </p:cNvCxnSpPr>
          <p:nvPr/>
        </p:nvCxnSpPr>
        <p:spPr>
          <a:xfrm>
            <a:off x="6182149" y="4051789"/>
            <a:ext cx="1371600" cy="0"/>
          </a:xfrm>
          <a:prstGeom prst="line">
            <a:avLst/>
          </a:prstGeom>
          <a:ln w="28575">
            <a:solidFill>
              <a:srgbClr val="126278"/>
            </a:solidFill>
          </a:ln>
        </p:spPr>
        <p:style>
          <a:lnRef idx="1">
            <a:schemeClr val="accent1"/>
          </a:lnRef>
          <a:fillRef idx="0">
            <a:schemeClr val="accent1"/>
          </a:fillRef>
          <a:effectRef idx="0">
            <a:schemeClr val="accent1"/>
          </a:effectRef>
          <a:fontRef idx="minor">
            <a:schemeClr val="tx1"/>
          </a:fontRef>
        </p:style>
      </p:cxnSp>
      <p:sp>
        <p:nvSpPr>
          <p:cNvPr id="44" name="Rectangle 43">
            <a:extLst>
              <a:ext uri="{FF2B5EF4-FFF2-40B4-BE49-F238E27FC236}">
                <a16:creationId xmlns:a16="http://schemas.microsoft.com/office/drawing/2014/main" id="{326DDD3B-185F-A8DD-6DB2-6F35912B0870}"/>
              </a:ext>
            </a:extLst>
          </p:cNvPr>
          <p:cNvSpPr/>
          <p:nvPr/>
        </p:nvSpPr>
        <p:spPr>
          <a:xfrm>
            <a:off x="6706327" y="3999858"/>
            <a:ext cx="154483" cy="141964"/>
          </a:xfrm>
          <a:prstGeom prst="rect">
            <a:avLst/>
          </a:prstGeom>
          <a:solidFill>
            <a:srgbClr val="126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en-US" dirty="0">
              <a:solidFill>
                <a:prstClr val="white"/>
              </a:solidFill>
              <a:latin typeface="Arial"/>
              <a:sym typeface="Arial"/>
            </a:endParaRPr>
          </a:p>
        </p:txBody>
      </p:sp>
      <p:cxnSp>
        <p:nvCxnSpPr>
          <p:cNvPr id="45" name="Straight Connector 44">
            <a:extLst>
              <a:ext uri="{FF2B5EF4-FFF2-40B4-BE49-F238E27FC236}">
                <a16:creationId xmlns:a16="http://schemas.microsoft.com/office/drawing/2014/main" id="{6227D117-7643-3837-5256-C3D926A34C58}"/>
              </a:ext>
            </a:extLst>
          </p:cNvPr>
          <p:cNvCxnSpPr/>
          <p:nvPr/>
        </p:nvCxnSpPr>
        <p:spPr>
          <a:xfrm>
            <a:off x="6180391" y="3968909"/>
            <a:ext cx="0" cy="156601"/>
          </a:xfrm>
          <a:prstGeom prst="line">
            <a:avLst/>
          </a:prstGeom>
          <a:ln w="28575">
            <a:solidFill>
              <a:srgbClr val="126278"/>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6C5579D7-5351-F0A1-AFF1-C5C644FF28E6}"/>
              </a:ext>
            </a:extLst>
          </p:cNvPr>
          <p:cNvCxnSpPr>
            <a:cxnSpLocks/>
          </p:cNvCxnSpPr>
          <p:nvPr/>
        </p:nvCxnSpPr>
        <p:spPr>
          <a:xfrm>
            <a:off x="7556732" y="3968909"/>
            <a:ext cx="0" cy="156601"/>
          </a:xfrm>
          <a:prstGeom prst="line">
            <a:avLst/>
          </a:prstGeom>
          <a:ln w="28575">
            <a:solidFill>
              <a:srgbClr val="126278"/>
            </a:solidFill>
          </a:ln>
        </p:spPr>
        <p:style>
          <a:lnRef idx="1">
            <a:schemeClr val="accent1"/>
          </a:lnRef>
          <a:fillRef idx="0">
            <a:schemeClr val="accent1"/>
          </a:fillRef>
          <a:effectRef idx="0">
            <a:schemeClr val="accent1"/>
          </a:effectRef>
          <a:fontRef idx="minor">
            <a:schemeClr val="tx1"/>
          </a:fontRef>
        </p:style>
      </p:cxnSp>
      <p:sp>
        <p:nvSpPr>
          <p:cNvPr id="47" name="Footer Placeholder 2">
            <a:extLst>
              <a:ext uri="{FF2B5EF4-FFF2-40B4-BE49-F238E27FC236}">
                <a16:creationId xmlns:a16="http://schemas.microsoft.com/office/drawing/2014/main" id="{70D1E3A6-BC3F-5BEE-44C5-4634C90D6761}"/>
              </a:ext>
            </a:extLst>
          </p:cNvPr>
          <p:cNvSpPr txBox="1">
            <a:spLocks/>
          </p:cNvSpPr>
          <p:nvPr/>
        </p:nvSpPr>
        <p:spPr>
          <a:xfrm>
            <a:off x="0" y="6262838"/>
            <a:ext cx="12192000" cy="449180"/>
          </a:xfrm>
          <a:prstGeom prst="rect">
            <a:avLst/>
          </a:prstGeom>
          <a:solidFill>
            <a:schemeClr val="bg1"/>
          </a:solidFill>
        </p:spPr>
        <p:txBody>
          <a:bodyPr wrap="square" lIns="243840" tIns="0" rIns="243840" bIns="243840" rtlCol="0" anchor="t" anchorCtr="0">
            <a:noAutofit/>
          </a:bodyPr>
          <a:lstStyle>
            <a:defPPr>
              <a:defRPr lang="en-US"/>
            </a:defPPr>
            <a:lvl1pPr marL="0" algn="l" defTabSz="914400" rtl="0" eaLnBrk="1" latinLnBrk="0" hangingPunct="1">
              <a:defRPr lang="en-US" sz="1000" b="0" i="0" kern="1200" spc="0" baseline="0" dirty="0">
                <a:solidFill>
                  <a:srgbClr val="7F7F7F"/>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defRPr/>
            </a:pPr>
            <a:br>
              <a:rPr lang="en-US" sz="700" baseline="30000" dirty="0">
                <a:solidFill>
                  <a:prstClr val="white">
                    <a:lumMod val="50000"/>
                  </a:prstClr>
                </a:solidFill>
                <a:latin typeface="Arial" panose="020B0604020202020204"/>
                <a:sym typeface="Arial"/>
              </a:rPr>
            </a:br>
            <a:r>
              <a:rPr lang="en-US" sz="700" baseline="30000" dirty="0">
                <a:solidFill>
                  <a:prstClr val="white">
                    <a:lumMod val="50000"/>
                  </a:prstClr>
                </a:solidFill>
                <a:latin typeface="Arial" panose="020B0604020202020204"/>
                <a:sym typeface="Arial"/>
              </a:rPr>
              <a:t>a</a:t>
            </a:r>
            <a:r>
              <a:rPr lang="en-US" sz="700" dirty="0">
                <a:solidFill>
                  <a:prstClr val="white">
                    <a:lumMod val="50000"/>
                  </a:prstClr>
                </a:solidFill>
                <a:latin typeface="Arial" panose="020B0604020202020204"/>
                <a:sym typeface="Arial"/>
              </a:rPr>
              <a:t> The red × denotes trials that did not report significant median OS compared with placebo. ABC, advanced breast cancer; ABE, abemaciclib; NR, not reached; NSAI, non-steroidal aromatase inhibitor; OS, overall survival; RIBO, ribociclib; PAL, palbociclib. 1. Finn RS, et al. </a:t>
            </a:r>
            <a:r>
              <a:rPr lang="en-US" sz="700" i="1" dirty="0">
                <a:solidFill>
                  <a:prstClr val="white">
                    <a:lumMod val="50000"/>
                  </a:prstClr>
                </a:solidFill>
                <a:latin typeface="Arial" panose="020B0604020202020204"/>
                <a:sym typeface="Arial"/>
              </a:rPr>
              <a:t>J Clin Oncol. </a:t>
            </a:r>
            <a:r>
              <a:rPr lang="en-US" sz="700" dirty="0">
                <a:solidFill>
                  <a:prstClr val="white">
                    <a:lumMod val="50000"/>
                  </a:prstClr>
                </a:solidFill>
                <a:latin typeface="Arial" panose="020B0604020202020204"/>
                <a:sym typeface="Arial"/>
              </a:rPr>
              <a:t>2022; 40 (suppl 17; abstr LBA1003). </a:t>
            </a:r>
            <a:r>
              <a:rPr lang="da-DK" sz="700" dirty="0">
                <a:solidFill>
                  <a:prstClr val="white">
                    <a:lumMod val="50000"/>
                  </a:prstClr>
                </a:solidFill>
                <a:latin typeface="Arial" panose="020B0604020202020204"/>
                <a:sym typeface="Arial"/>
              </a:rPr>
              <a:t>2</a:t>
            </a:r>
            <a:r>
              <a:rPr lang="da-DK" sz="700" dirty="0">
                <a:solidFill>
                  <a:prstClr val="white">
                    <a:lumMod val="50000"/>
                  </a:prstClr>
                </a:solidFill>
                <a:latin typeface="Calibri"/>
                <a:sym typeface="Arial"/>
              </a:rPr>
              <a:t>. Turner NC, et al. </a:t>
            </a:r>
            <a:r>
              <a:rPr lang="da-DK" sz="700" i="1" dirty="0">
                <a:solidFill>
                  <a:prstClr val="white">
                    <a:lumMod val="50000"/>
                  </a:prstClr>
                </a:solidFill>
                <a:latin typeface="Calibri"/>
                <a:sym typeface="Arial"/>
              </a:rPr>
              <a:t>N Engl J Med</a:t>
            </a:r>
            <a:r>
              <a:rPr lang="da-DK" sz="700" dirty="0">
                <a:solidFill>
                  <a:prstClr val="white">
                    <a:lumMod val="50000"/>
                  </a:prstClr>
                </a:solidFill>
                <a:latin typeface="Calibri"/>
                <a:sym typeface="Arial"/>
              </a:rPr>
              <a:t>. 2018;379:1926-1936. 3. Sledge GW, et al. </a:t>
            </a:r>
            <a:r>
              <a:rPr lang="da-DK" sz="700" i="1" dirty="0">
                <a:solidFill>
                  <a:prstClr val="white">
                    <a:lumMod val="50000"/>
                  </a:prstClr>
                </a:solidFill>
                <a:latin typeface="Calibri"/>
                <a:sym typeface="Arial"/>
              </a:rPr>
              <a:t>JAMA Oncol.</a:t>
            </a:r>
            <a:r>
              <a:rPr lang="da-DK" sz="700" dirty="0">
                <a:solidFill>
                  <a:prstClr val="white">
                    <a:lumMod val="50000"/>
                  </a:prstClr>
                </a:solidFill>
                <a:latin typeface="Calibri"/>
                <a:sym typeface="Arial"/>
              </a:rPr>
              <a:t> 2020;6:116-124. 4</a:t>
            </a:r>
            <a:r>
              <a:rPr lang="da-DK" sz="700" dirty="0">
                <a:solidFill>
                  <a:prstClr val="white">
                    <a:lumMod val="50000"/>
                  </a:prstClr>
                </a:solidFill>
                <a:latin typeface="Arial" panose="020B0604020202020204"/>
                <a:sym typeface="Arial"/>
              </a:rPr>
              <a:t>. Hortobagyi GN, et al. </a:t>
            </a:r>
            <a:r>
              <a:rPr lang="da-DK" sz="700" i="1" dirty="0">
                <a:solidFill>
                  <a:prstClr val="white">
                    <a:lumMod val="50000"/>
                  </a:prstClr>
                </a:solidFill>
                <a:latin typeface="Arial" panose="020B0604020202020204"/>
                <a:sym typeface="Arial"/>
              </a:rPr>
              <a:t>N Engl J Med</a:t>
            </a:r>
            <a:r>
              <a:rPr lang="da-DK" sz="700" dirty="0">
                <a:solidFill>
                  <a:prstClr val="white">
                    <a:lumMod val="50000"/>
                  </a:prstClr>
                </a:solidFill>
                <a:latin typeface="Arial" panose="020B0604020202020204"/>
                <a:sym typeface="Arial"/>
              </a:rPr>
              <a:t>. 2022;386:942-950. 5. Hortobagyi GN, et al. ESMO 2021. Oral LBA17_PR. 6. Im SA, et al. </a:t>
            </a:r>
            <a:r>
              <a:rPr lang="da-DK" sz="700" i="1" dirty="0">
                <a:solidFill>
                  <a:prstClr val="white">
                    <a:lumMod val="50000"/>
                  </a:prstClr>
                </a:solidFill>
                <a:latin typeface="Arial" panose="020B0604020202020204"/>
                <a:sym typeface="Arial"/>
              </a:rPr>
              <a:t>N Engl J Med</a:t>
            </a:r>
            <a:r>
              <a:rPr lang="da-DK" sz="700" dirty="0">
                <a:solidFill>
                  <a:prstClr val="white">
                    <a:lumMod val="50000"/>
                  </a:prstClr>
                </a:solidFill>
                <a:latin typeface="Arial" panose="020B0604020202020204"/>
                <a:sym typeface="Arial"/>
              </a:rPr>
              <a:t>. 2019;381:307-316. 7. Slamon DJ, et al. </a:t>
            </a:r>
            <a:r>
              <a:rPr lang="da-DK" sz="700" i="1" dirty="0">
                <a:solidFill>
                  <a:prstClr val="white">
                    <a:lumMod val="50000"/>
                  </a:prstClr>
                </a:solidFill>
                <a:latin typeface="Arial" panose="020B0604020202020204"/>
                <a:sym typeface="Arial"/>
              </a:rPr>
              <a:t>N Engl J Med</a:t>
            </a:r>
            <a:r>
              <a:rPr lang="da-DK" sz="700" dirty="0">
                <a:solidFill>
                  <a:prstClr val="white">
                    <a:lumMod val="50000"/>
                  </a:prstClr>
                </a:solidFill>
                <a:latin typeface="Arial" panose="020B0604020202020204"/>
                <a:sym typeface="Arial"/>
              </a:rPr>
              <a:t>. 2020;382:514-524.  </a:t>
            </a:r>
          </a:p>
        </p:txBody>
      </p:sp>
      <p:sp>
        <p:nvSpPr>
          <p:cNvPr id="48" name="TextBox 47">
            <a:extLst>
              <a:ext uri="{FF2B5EF4-FFF2-40B4-BE49-F238E27FC236}">
                <a16:creationId xmlns:a16="http://schemas.microsoft.com/office/drawing/2014/main" id="{A2684AE1-10FB-48B0-809E-1DBB31AD558D}"/>
              </a:ext>
            </a:extLst>
          </p:cNvPr>
          <p:cNvSpPr txBox="1"/>
          <p:nvPr/>
        </p:nvSpPr>
        <p:spPr>
          <a:xfrm rot="16200000">
            <a:off x="-163569" y="2153251"/>
            <a:ext cx="916923" cy="338554"/>
          </a:xfrm>
          <a:prstGeom prst="rect">
            <a:avLst/>
          </a:prstGeom>
          <a:noFill/>
        </p:spPr>
        <p:txBody>
          <a:bodyPr wrap="square" rtlCol="0">
            <a:spAutoFit/>
          </a:bodyPr>
          <a:lstStyle/>
          <a:p>
            <a:pPr algn="ctr" defTabSz="914377">
              <a:defRPr/>
            </a:pPr>
            <a:r>
              <a:rPr lang="en-US" sz="1600" b="1" dirty="0">
                <a:solidFill>
                  <a:srgbClr val="7800A2"/>
                </a:solidFill>
                <a:latin typeface="Arial" panose="020B0604020202020204"/>
                <a:cs typeface="Arial"/>
                <a:sym typeface="Arial"/>
              </a:rPr>
              <a:t>PAL</a:t>
            </a:r>
          </a:p>
        </p:txBody>
      </p:sp>
      <p:sp>
        <p:nvSpPr>
          <p:cNvPr id="49" name="TextBox 48">
            <a:extLst>
              <a:ext uri="{FF2B5EF4-FFF2-40B4-BE49-F238E27FC236}">
                <a16:creationId xmlns:a16="http://schemas.microsoft.com/office/drawing/2014/main" id="{56BB9A49-4786-D1ED-0446-5EC7F00A8EC0}"/>
              </a:ext>
            </a:extLst>
          </p:cNvPr>
          <p:cNvSpPr txBox="1"/>
          <p:nvPr/>
        </p:nvSpPr>
        <p:spPr>
          <a:xfrm rot="16200000">
            <a:off x="-164153" y="3070168"/>
            <a:ext cx="916917" cy="338554"/>
          </a:xfrm>
          <a:prstGeom prst="rect">
            <a:avLst/>
          </a:prstGeom>
          <a:noFill/>
        </p:spPr>
        <p:txBody>
          <a:bodyPr wrap="square" rtlCol="0">
            <a:spAutoFit/>
          </a:bodyPr>
          <a:lstStyle/>
          <a:p>
            <a:pPr algn="ctr" defTabSz="914377">
              <a:defRPr/>
            </a:pPr>
            <a:r>
              <a:rPr lang="en-US" sz="1600" b="1" dirty="0">
                <a:solidFill>
                  <a:srgbClr val="8A0045"/>
                </a:solidFill>
                <a:latin typeface="Arial" panose="020B0604020202020204"/>
                <a:cs typeface="Arial"/>
                <a:sym typeface="Arial"/>
              </a:rPr>
              <a:t>ABE</a:t>
            </a:r>
          </a:p>
        </p:txBody>
      </p:sp>
      <p:sp>
        <p:nvSpPr>
          <p:cNvPr id="50" name="TextBox 49">
            <a:extLst>
              <a:ext uri="{FF2B5EF4-FFF2-40B4-BE49-F238E27FC236}">
                <a16:creationId xmlns:a16="http://schemas.microsoft.com/office/drawing/2014/main" id="{BD2324FA-B971-EF41-6CFC-8E5242CAFCD2}"/>
              </a:ext>
            </a:extLst>
          </p:cNvPr>
          <p:cNvSpPr txBox="1"/>
          <p:nvPr/>
        </p:nvSpPr>
        <p:spPr>
          <a:xfrm rot="16200000">
            <a:off x="-562158" y="4415316"/>
            <a:ext cx="1733076" cy="338554"/>
          </a:xfrm>
          <a:prstGeom prst="rect">
            <a:avLst/>
          </a:prstGeom>
          <a:noFill/>
        </p:spPr>
        <p:txBody>
          <a:bodyPr wrap="square" rtlCol="0">
            <a:spAutoFit/>
          </a:bodyPr>
          <a:lstStyle/>
          <a:p>
            <a:pPr algn="ctr" defTabSz="914377">
              <a:defRPr/>
            </a:pPr>
            <a:r>
              <a:rPr lang="en-US" sz="1600" b="1" dirty="0">
                <a:solidFill>
                  <a:srgbClr val="1B91B1"/>
                </a:solidFill>
                <a:latin typeface="Arial" panose="020B0604020202020204"/>
                <a:cs typeface="Arial"/>
                <a:sym typeface="Arial"/>
              </a:rPr>
              <a:t>RIBO</a:t>
            </a:r>
          </a:p>
        </p:txBody>
      </p:sp>
      <p:cxnSp>
        <p:nvCxnSpPr>
          <p:cNvPr id="51" name="Straight Connector 50">
            <a:extLst>
              <a:ext uri="{FF2B5EF4-FFF2-40B4-BE49-F238E27FC236}">
                <a16:creationId xmlns:a16="http://schemas.microsoft.com/office/drawing/2014/main" id="{C926FD30-CEFD-FFC1-50E5-A3015AC11657}"/>
              </a:ext>
            </a:extLst>
          </p:cNvPr>
          <p:cNvCxnSpPr>
            <a:cxnSpLocks/>
          </p:cNvCxnSpPr>
          <p:nvPr/>
        </p:nvCxnSpPr>
        <p:spPr>
          <a:xfrm>
            <a:off x="6957380" y="2116341"/>
            <a:ext cx="1629315" cy="0"/>
          </a:xfrm>
          <a:prstGeom prst="line">
            <a:avLst/>
          </a:prstGeom>
          <a:ln w="28575">
            <a:solidFill>
              <a:srgbClr val="7800A2"/>
            </a:solidFill>
          </a:ln>
        </p:spPr>
        <p:style>
          <a:lnRef idx="1">
            <a:schemeClr val="accent1"/>
          </a:lnRef>
          <a:fillRef idx="0">
            <a:schemeClr val="accent1"/>
          </a:fillRef>
          <a:effectRef idx="0">
            <a:schemeClr val="accent1"/>
          </a:effectRef>
          <a:fontRef idx="minor">
            <a:schemeClr val="tx1"/>
          </a:fontRef>
        </p:style>
      </p:cxnSp>
      <p:sp>
        <p:nvSpPr>
          <p:cNvPr id="52" name="Rectangle 51">
            <a:extLst>
              <a:ext uri="{FF2B5EF4-FFF2-40B4-BE49-F238E27FC236}">
                <a16:creationId xmlns:a16="http://schemas.microsoft.com/office/drawing/2014/main" id="{C0F3AF24-5586-3910-D96E-7B9697D4D91B}"/>
              </a:ext>
            </a:extLst>
          </p:cNvPr>
          <p:cNvSpPr/>
          <p:nvPr/>
        </p:nvSpPr>
        <p:spPr>
          <a:xfrm>
            <a:off x="7679706" y="2048396"/>
            <a:ext cx="152357" cy="105203"/>
          </a:xfrm>
          <a:prstGeom prst="rect">
            <a:avLst/>
          </a:prstGeom>
          <a:solidFill>
            <a:srgbClr val="7800A2"/>
          </a:solidFill>
          <a:ln w="28575">
            <a:solidFill>
              <a:srgbClr val="7800A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914377">
              <a:defRPr/>
            </a:pPr>
            <a:endParaRPr lang="en-US" sz="2400" dirty="0">
              <a:solidFill>
                <a:prstClr val="white"/>
              </a:solidFill>
              <a:latin typeface="Arial"/>
              <a:sym typeface="Arial"/>
            </a:endParaRPr>
          </a:p>
        </p:txBody>
      </p:sp>
      <p:cxnSp>
        <p:nvCxnSpPr>
          <p:cNvPr id="53" name="Straight Connector 52">
            <a:extLst>
              <a:ext uri="{FF2B5EF4-FFF2-40B4-BE49-F238E27FC236}">
                <a16:creationId xmlns:a16="http://schemas.microsoft.com/office/drawing/2014/main" id="{C77F139E-79CA-E1AC-E9BD-DA65C96CF6F9}"/>
              </a:ext>
            </a:extLst>
          </p:cNvPr>
          <p:cNvCxnSpPr>
            <a:cxnSpLocks/>
          </p:cNvCxnSpPr>
          <p:nvPr/>
        </p:nvCxnSpPr>
        <p:spPr>
          <a:xfrm>
            <a:off x="6939927" y="2042348"/>
            <a:ext cx="0" cy="156601"/>
          </a:xfrm>
          <a:prstGeom prst="line">
            <a:avLst/>
          </a:prstGeom>
          <a:ln w="28575">
            <a:solidFill>
              <a:srgbClr val="7800A2"/>
            </a:solidFill>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30E6FB78-B6A4-B821-80D7-B3CD9B691CF2}"/>
              </a:ext>
            </a:extLst>
          </p:cNvPr>
          <p:cNvCxnSpPr>
            <a:cxnSpLocks/>
          </p:cNvCxnSpPr>
          <p:nvPr/>
        </p:nvCxnSpPr>
        <p:spPr>
          <a:xfrm>
            <a:off x="8588456" y="2042348"/>
            <a:ext cx="0" cy="156601"/>
          </a:xfrm>
          <a:prstGeom prst="line">
            <a:avLst/>
          </a:prstGeom>
          <a:ln w="28575">
            <a:solidFill>
              <a:srgbClr val="7800A2"/>
            </a:solidFill>
          </a:ln>
        </p:spPr>
        <p:style>
          <a:lnRef idx="1">
            <a:schemeClr val="accent1"/>
          </a:lnRef>
          <a:fillRef idx="0">
            <a:schemeClr val="accent1"/>
          </a:fillRef>
          <a:effectRef idx="0">
            <a:schemeClr val="accent1"/>
          </a:effectRef>
          <a:fontRef idx="minor">
            <a:schemeClr val="tx1"/>
          </a:fontRef>
        </p:style>
      </p:cxnSp>
      <p:sp>
        <p:nvSpPr>
          <p:cNvPr id="55" name="Rectangle 54">
            <a:extLst>
              <a:ext uri="{FF2B5EF4-FFF2-40B4-BE49-F238E27FC236}">
                <a16:creationId xmlns:a16="http://schemas.microsoft.com/office/drawing/2014/main" id="{2ED2FDC4-E717-52DC-D705-960062EF4F50}"/>
              </a:ext>
            </a:extLst>
          </p:cNvPr>
          <p:cNvSpPr/>
          <p:nvPr/>
        </p:nvSpPr>
        <p:spPr>
          <a:xfrm>
            <a:off x="6909527" y="3480221"/>
            <a:ext cx="154483" cy="1419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endParaRPr lang="en-US" dirty="0">
              <a:solidFill>
                <a:prstClr val="white"/>
              </a:solidFill>
              <a:latin typeface="Arial"/>
              <a:sym typeface="Arial"/>
            </a:endParaRPr>
          </a:p>
        </p:txBody>
      </p:sp>
      <p:cxnSp>
        <p:nvCxnSpPr>
          <p:cNvPr id="56" name="Straight Connector 55">
            <a:extLst>
              <a:ext uri="{FF2B5EF4-FFF2-40B4-BE49-F238E27FC236}">
                <a16:creationId xmlns:a16="http://schemas.microsoft.com/office/drawing/2014/main" id="{8C886469-3943-2ED6-CA10-3210B445F558}"/>
              </a:ext>
            </a:extLst>
          </p:cNvPr>
          <p:cNvCxnSpPr>
            <a:cxnSpLocks/>
          </p:cNvCxnSpPr>
          <p:nvPr/>
        </p:nvCxnSpPr>
        <p:spPr>
          <a:xfrm>
            <a:off x="6278587" y="3530600"/>
            <a:ext cx="1747813"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A972E885-CD4E-E23A-EB62-E04A32424B97}"/>
              </a:ext>
            </a:extLst>
          </p:cNvPr>
          <p:cNvCxnSpPr/>
          <p:nvPr/>
        </p:nvCxnSpPr>
        <p:spPr>
          <a:xfrm>
            <a:off x="6299200" y="3449153"/>
            <a:ext cx="0" cy="156601"/>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3D72BF96-88F9-96B1-D207-4BAFA2E61690}"/>
              </a:ext>
            </a:extLst>
          </p:cNvPr>
          <p:cNvCxnSpPr>
            <a:cxnSpLocks/>
          </p:cNvCxnSpPr>
          <p:nvPr/>
        </p:nvCxnSpPr>
        <p:spPr>
          <a:xfrm>
            <a:off x="8026400" y="3459229"/>
            <a:ext cx="0" cy="156601"/>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358157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Shape 487"/>
        <p:cNvGrpSpPr/>
        <p:nvPr/>
      </p:nvGrpSpPr>
      <p:grpSpPr>
        <a:xfrm>
          <a:off x="0" y="0"/>
          <a:ext cx="0" cy="0"/>
          <a:chOff x="0" y="0"/>
          <a:chExt cx="0" cy="0"/>
        </a:xfrm>
      </p:grpSpPr>
      <p:sp>
        <p:nvSpPr>
          <p:cNvPr id="488" name="Google Shape;488;p12"/>
          <p:cNvSpPr txBox="1">
            <a:spLocks noGrp="1"/>
          </p:cNvSpPr>
          <p:nvPr>
            <p:ph type="title"/>
          </p:nvPr>
        </p:nvSpPr>
        <p:spPr>
          <a:prstGeom prst="rect">
            <a:avLst/>
          </a:prstGeom>
          <a:noFill/>
          <a:ln>
            <a:noFill/>
          </a:ln>
        </p:spPr>
        <p:txBody>
          <a:bodyPr spcFirstLastPara="1" vert="horz" wrap="square" lIns="121900" tIns="60933" rIns="121900" bIns="60933" rtlCol="0" anchor="ctr" anchorCtr="0">
            <a:noAutofit/>
          </a:bodyPr>
          <a:lstStyle/>
          <a:p>
            <a:pPr>
              <a:spcBef>
                <a:spcPts val="0"/>
              </a:spcBef>
              <a:buSzPts val="2400"/>
            </a:pPr>
            <a:r>
              <a:rPr lang="en-US" dirty="0"/>
              <a:t>Phase 3 MONALEESA-2: First-Line AI ± Ribociclib</a:t>
            </a:r>
            <a:br>
              <a:rPr lang="en-US" dirty="0"/>
            </a:br>
            <a:r>
              <a:rPr lang="en-US" dirty="0"/>
              <a:t>in HR+/HER2- MBC</a:t>
            </a:r>
            <a:r>
              <a:rPr lang="en-US" baseline="30000" dirty="0"/>
              <a:t>1</a:t>
            </a:r>
            <a:endParaRPr dirty="0"/>
          </a:p>
        </p:txBody>
      </p:sp>
      <p:pic>
        <p:nvPicPr>
          <p:cNvPr id="3" name="Picture 2">
            <a:extLst>
              <a:ext uri="{FF2B5EF4-FFF2-40B4-BE49-F238E27FC236}">
                <a16:creationId xmlns:a16="http://schemas.microsoft.com/office/drawing/2014/main" id="{19F47D58-2BD0-35E0-3EEB-902415E78E93}"/>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760084" y="1414084"/>
            <a:ext cx="10671832" cy="3915113"/>
          </a:xfrm>
          <a:prstGeom prst="rect">
            <a:avLst/>
          </a:prstGeom>
        </p:spPr>
      </p:pic>
      <p:sp>
        <p:nvSpPr>
          <p:cNvPr id="2" name="Google Shape;856;p19">
            <a:extLst>
              <a:ext uri="{FF2B5EF4-FFF2-40B4-BE49-F238E27FC236}">
                <a16:creationId xmlns:a16="http://schemas.microsoft.com/office/drawing/2014/main" id="{2C10ECD5-1A89-637B-8C48-46C1B31605AF}"/>
              </a:ext>
            </a:extLst>
          </p:cNvPr>
          <p:cNvSpPr txBox="1"/>
          <p:nvPr/>
        </p:nvSpPr>
        <p:spPr>
          <a:xfrm>
            <a:off x="408802" y="5527505"/>
            <a:ext cx="11374396" cy="693200"/>
          </a:xfrm>
          <a:prstGeom prst="roundRect">
            <a:avLst/>
          </a:prstGeom>
          <a:ln>
            <a:headEnd type="none" w="sm" len="sm"/>
            <a:tailEnd type="none" w="sm" len="sm"/>
          </a:ln>
        </p:spPr>
        <p:style>
          <a:lnRef idx="1">
            <a:schemeClr val="accent1"/>
          </a:lnRef>
          <a:fillRef idx="2">
            <a:schemeClr val="accent1"/>
          </a:fillRef>
          <a:effectRef idx="1">
            <a:schemeClr val="accent1"/>
          </a:effectRef>
          <a:fontRef idx="minor">
            <a:schemeClr val="dk1"/>
          </a:fontRef>
        </p:style>
        <p:txBody>
          <a:bodyPr spcFirstLastPara="1" wrap="square" lIns="51433" tIns="25700" rIns="51433" bIns="25700" anchor="ctr" anchorCtr="0">
            <a:spAutoFit/>
          </a:bodyPr>
          <a:lstStyle/>
          <a:p>
            <a:pPr algn="ctr" defTabSz="1219170">
              <a:buClr>
                <a:srgbClr val="000000"/>
              </a:buClr>
              <a:buSzPts val="1200"/>
              <a:defRPr/>
            </a:pPr>
            <a:r>
              <a:rPr lang="en-US" sz="1867" dirty="0">
                <a:solidFill>
                  <a:srgbClr val="000000"/>
                </a:solidFill>
                <a:latin typeface="Arial"/>
                <a:ea typeface="Arial"/>
                <a:cs typeface="Arial"/>
                <a:sym typeface="Arial"/>
              </a:rPr>
              <a:t>Ribociclib + letrozole showed a significant OS benefit, with a 1-year improvement over placebo</a:t>
            </a:r>
            <a:br>
              <a:rPr lang="en-US" sz="1867" dirty="0">
                <a:solidFill>
                  <a:srgbClr val="000000"/>
                </a:solidFill>
                <a:latin typeface="Arial"/>
                <a:ea typeface="Arial"/>
                <a:cs typeface="Arial"/>
                <a:sym typeface="Arial"/>
              </a:rPr>
            </a:br>
            <a:r>
              <a:rPr lang="en-US" sz="1867" dirty="0">
                <a:solidFill>
                  <a:srgbClr val="000000"/>
                </a:solidFill>
                <a:latin typeface="Arial"/>
                <a:ea typeface="Arial"/>
                <a:cs typeface="Arial"/>
                <a:sym typeface="Arial"/>
              </a:rPr>
              <a:t>in HR+/HER2- advanced breast cancer ➔ new benchmark for OS in the first-line setting of over 5 years </a:t>
            </a:r>
          </a:p>
        </p:txBody>
      </p:sp>
      <p:cxnSp>
        <p:nvCxnSpPr>
          <p:cNvPr id="4" name="Straight Connector 3">
            <a:extLst>
              <a:ext uri="{FF2B5EF4-FFF2-40B4-BE49-F238E27FC236}">
                <a16:creationId xmlns:a16="http://schemas.microsoft.com/office/drawing/2014/main" id="{504E5C0C-B921-36F1-0F57-FA1CC05C6FED}"/>
              </a:ext>
            </a:extLst>
          </p:cNvPr>
          <p:cNvCxnSpPr>
            <a:cxnSpLocks/>
          </p:cNvCxnSpPr>
          <p:nvPr/>
        </p:nvCxnSpPr>
        <p:spPr>
          <a:xfrm>
            <a:off x="217827" y="5329196"/>
            <a:ext cx="11756347" cy="0"/>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5" name="Google Shape;663;p12">
            <a:extLst>
              <a:ext uri="{FF2B5EF4-FFF2-40B4-BE49-F238E27FC236}">
                <a16:creationId xmlns:a16="http://schemas.microsoft.com/office/drawing/2014/main" id="{FD4EDCF9-5BA0-3E99-5021-49ED8486847D}"/>
              </a:ext>
            </a:extLst>
          </p:cNvPr>
          <p:cNvSpPr txBox="1">
            <a:spLocks/>
          </p:cNvSpPr>
          <p:nvPr/>
        </p:nvSpPr>
        <p:spPr>
          <a:xfrm>
            <a:off x="126568" y="6419014"/>
            <a:ext cx="10265664" cy="365125"/>
          </a:xfrm>
          <a:prstGeom prst="rect">
            <a:avLst/>
          </a:prstGeom>
          <a:noFill/>
          <a:ln>
            <a:noFill/>
          </a:ln>
        </p:spPr>
        <p:txBody>
          <a:bodyPr spcFirstLastPara="1" wrap="square" lIns="60933" tIns="60933" rIns="121900" bIns="60933"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defTabSz="1219170">
              <a:buSzPts val="800"/>
              <a:defRPr/>
            </a:pPr>
            <a:r>
              <a:rPr lang="en-US" sz="1067" dirty="0"/>
              <a:t>1. Hortobagyi GN et al. </a:t>
            </a:r>
            <a:r>
              <a:rPr lang="en-US" sz="1067" i="1" dirty="0"/>
              <a:t>N Engl J Med</a:t>
            </a:r>
            <a:r>
              <a:rPr lang="en-US" sz="1067" dirty="0"/>
              <a:t>. 2022;386:942-950.</a:t>
            </a:r>
            <a:endParaRPr lang="en-US" sz="1867" dirty="0"/>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Shape 668"/>
        <p:cNvGrpSpPr/>
        <p:nvPr/>
      </p:nvGrpSpPr>
      <p:grpSpPr>
        <a:xfrm>
          <a:off x="0" y="0"/>
          <a:ext cx="0" cy="0"/>
          <a:chOff x="0" y="0"/>
          <a:chExt cx="0" cy="0"/>
        </a:xfrm>
      </p:grpSpPr>
      <p:sp>
        <p:nvSpPr>
          <p:cNvPr id="669" name="Google Shape;669;p13"/>
          <p:cNvSpPr txBox="1">
            <a:spLocks noGrp="1"/>
          </p:cNvSpPr>
          <p:nvPr>
            <p:ph type="title"/>
          </p:nvPr>
        </p:nvSpPr>
        <p:spPr>
          <a:prstGeom prst="rect">
            <a:avLst/>
          </a:prstGeom>
          <a:noFill/>
          <a:ln>
            <a:noFill/>
          </a:ln>
        </p:spPr>
        <p:txBody>
          <a:bodyPr spcFirstLastPara="1" vert="horz" wrap="square" lIns="121900" tIns="60933" rIns="121900" bIns="60933" rtlCol="0" anchor="ctr" anchorCtr="0">
            <a:noAutofit/>
          </a:bodyPr>
          <a:lstStyle/>
          <a:p>
            <a:pPr>
              <a:spcBef>
                <a:spcPts val="0"/>
              </a:spcBef>
              <a:buClr>
                <a:schemeClr val="accent1"/>
              </a:buClr>
              <a:buSzPts val="2400"/>
            </a:pPr>
            <a:r>
              <a:rPr lang="en-US" dirty="0"/>
              <a:t>PALOMA-2 First-Line Letrozole ± Palbociclib:</a:t>
            </a:r>
            <a:br>
              <a:rPr lang="en-US" dirty="0"/>
            </a:br>
            <a:r>
              <a:rPr lang="en-US" dirty="0"/>
              <a:t>Overall Survival Analysis</a:t>
            </a:r>
            <a:r>
              <a:rPr lang="en-US" baseline="30000" dirty="0"/>
              <a:t>1</a:t>
            </a:r>
            <a:endParaRPr dirty="0"/>
          </a:p>
        </p:txBody>
      </p:sp>
      <p:pic>
        <p:nvPicPr>
          <p:cNvPr id="672" name="Google Shape;672;p13"/>
          <p:cNvPicPr preferRelativeResize="0"/>
          <p:nvPr/>
        </p:nvPicPr>
        <p:blipFill rotWithShape="1">
          <a:blip r:embed="rId3">
            <a:alphaModFix/>
          </a:blip>
          <a:srcRect/>
          <a:stretch/>
        </p:blipFill>
        <p:spPr>
          <a:xfrm>
            <a:off x="18623901" y="2057432"/>
            <a:ext cx="5958981" cy="2939019"/>
          </a:xfrm>
          <a:prstGeom prst="rect">
            <a:avLst/>
          </a:prstGeom>
          <a:noFill/>
          <a:ln>
            <a:noFill/>
          </a:ln>
        </p:spPr>
      </p:pic>
      <p:sp>
        <p:nvSpPr>
          <p:cNvPr id="674" name="Google Shape;674;p13"/>
          <p:cNvSpPr txBox="1"/>
          <p:nvPr/>
        </p:nvSpPr>
        <p:spPr>
          <a:xfrm>
            <a:off x="19137900" y="1334459"/>
            <a:ext cx="4877656" cy="1231052"/>
          </a:xfrm>
          <a:prstGeom prst="rect">
            <a:avLst/>
          </a:prstGeom>
          <a:noFill/>
          <a:ln>
            <a:noFill/>
          </a:ln>
        </p:spPr>
        <p:txBody>
          <a:bodyPr spcFirstLastPara="1" wrap="square" lIns="121900" tIns="60933" rIns="121900" bIns="60933" anchor="t" anchorCtr="0">
            <a:spAutoFit/>
          </a:bodyPr>
          <a:lstStyle/>
          <a:p>
            <a:pPr algn="ctr" defTabSz="1219170">
              <a:buClr>
                <a:srgbClr val="000000"/>
              </a:buClr>
              <a:buSzPts val="1350"/>
              <a:defRPr/>
            </a:pPr>
            <a:r>
              <a:rPr lang="en-US" sz="2400" b="1" dirty="0">
                <a:solidFill>
                  <a:srgbClr val="000000"/>
                </a:solidFill>
                <a:latin typeface="Arial"/>
                <a:ea typeface="Arial"/>
                <a:cs typeface="Arial"/>
                <a:sym typeface="Arial"/>
              </a:rPr>
              <a:t>Post-Hoc Sensitivity Analysis: Excluding Patients With Survival Data Not Available </a:t>
            </a:r>
            <a:endParaRPr sz="2400" b="1" dirty="0">
              <a:solidFill>
                <a:srgbClr val="000000"/>
              </a:solidFill>
              <a:latin typeface="Arial"/>
              <a:ea typeface="Arial"/>
              <a:cs typeface="Arial"/>
              <a:sym typeface="Arial"/>
            </a:endParaRPr>
          </a:p>
        </p:txBody>
      </p:sp>
      <p:sp>
        <p:nvSpPr>
          <p:cNvPr id="675" name="Google Shape;675;p13"/>
          <p:cNvSpPr txBox="1"/>
          <p:nvPr/>
        </p:nvSpPr>
        <p:spPr>
          <a:xfrm>
            <a:off x="868322" y="5362803"/>
            <a:ext cx="10455359" cy="1012253"/>
          </a:xfrm>
          <a:prstGeom prst="roundRect">
            <a:avLst/>
          </a:prstGeom>
          <a:ln/>
        </p:spPr>
        <p:style>
          <a:lnRef idx="1">
            <a:schemeClr val="accent1"/>
          </a:lnRef>
          <a:fillRef idx="2">
            <a:schemeClr val="accent1"/>
          </a:fillRef>
          <a:effectRef idx="1">
            <a:schemeClr val="accent1"/>
          </a:effectRef>
          <a:fontRef idx="minor">
            <a:schemeClr val="dk1"/>
          </a:fontRef>
        </p:style>
        <p:txBody>
          <a:bodyPr spcFirstLastPara="1" wrap="square" lIns="121900" tIns="60933" rIns="121900" bIns="60933" anchor="ctr" anchorCtr="0">
            <a:noAutofit/>
          </a:bodyPr>
          <a:lstStyle/>
          <a:p>
            <a:pPr marL="316792" indent="-316792" defTabSz="1219170">
              <a:buClr>
                <a:srgbClr val="000000"/>
              </a:buClr>
              <a:buSzPct val="100000"/>
              <a:buFont typeface="Arial" panose="020B0604020202020204" pitchFamily="34" charset="0"/>
              <a:buChar char="•"/>
              <a:defRPr/>
            </a:pPr>
            <a:r>
              <a:rPr lang="en-US" sz="1467" dirty="0">
                <a:solidFill>
                  <a:srgbClr val="000000"/>
                </a:solidFill>
                <a:latin typeface="Arial"/>
                <a:ea typeface="Arial"/>
                <a:cs typeface="Arial"/>
                <a:sym typeface="Arial"/>
              </a:rPr>
              <a:t>Median follow-up: 7.5 years</a:t>
            </a:r>
            <a:endParaRPr sz="1467" dirty="0">
              <a:solidFill>
                <a:srgbClr val="000000"/>
              </a:solidFill>
              <a:latin typeface="Arial"/>
              <a:sym typeface="Arial"/>
            </a:endParaRPr>
          </a:p>
          <a:p>
            <a:pPr marL="316792" indent="-316792" defTabSz="1219170">
              <a:buClr>
                <a:srgbClr val="000000"/>
              </a:buClr>
              <a:buSzPct val="100000"/>
              <a:buFont typeface="Arial" panose="020B0604020202020204" pitchFamily="34" charset="0"/>
              <a:buChar char="•"/>
              <a:defRPr/>
            </a:pPr>
            <a:r>
              <a:rPr lang="en-US" sz="1467" dirty="0">
                <a:solidFill>
                  <a:srgbClr val="000000"/>
                </a:solidFill>
                <a:latin typeface="Arial"/>
                <a:ea typeface="Arial"/>
                <a:cs typeface="Arial"/>
                <a:sym typeface="Arial"/>
              </a:rPr>
              <a:t>Missing survival data: 13% palbociclib + letrozole and 21% control</a:t>
            </a:r>
            <a:endParaRPr sz="1467" dirty="0">
              <a:solidFill>
                <a:srgbClr val="000000"/>
              </a:solidFill>
              <a:latin typeface="Arial"/>
              <a:sym typeface="Arial"/>
            </a:endParaRPr>
          </a:p>
          <a:p>
            <a:pPr marL="316792" indent="-316792" defTabSz="1219170">
              <a:buClr>
                <a:srgbClr val="000000"/>
              </a:buClr>
              <a:buSzPct val="100000"/>
              <a:buFont typeface="Arial" panose="020B0604020202020204" pitchFamily="34" charset="0"/>
              <a:buChar char="•"/>
              <a:defRPr/>
            </a:pPr>
            <a:r>
              <a:rPr lang="en-US" sz="1467" dirty="0">
                <a:solidFill>
                  <a:srgbClr val="000000"/>
                </a:solidFill>
                <a:latin typeface="Arial"/>
                <a:ea typeface="Arial"/>
                <a:cs typeface="Arial"/>
                <a:sym typeface="Arial"/>
              </a:rPr>
              <a:t>More crossover to CDK4/6i in the control arm, 27% vs 12%</a:t>
            </a:r>
            <a:endParaRPr sz="1467" dirty="0">
              <a:solidFill>
                <a:srgbClr val="000000"/>
              </a:solidFill>
              <a:latin typeface="Arial"/>
              <a:sym typeface="Arial"/>
            </a:endParaRPr>
          </a:p>
          <a:p>
            <a:pPr marL="316792" indent="-316792" defTabSz="1219170">
              <a:buClr>
                <a:srgbClr val="000000"/>
              </a:buClr>
              <a:buSzPct val="100000"/>
              <a:buFont typeface="Arial" panose="020B0604020202020204" pitchFamily="34" charset="0"/>
              <a:buChar char="•"/>
              <a:defRPr/>
            </a:pPr>
            <a:r>
              <a:rPr lang="en-US" sz="1467" dirty="0">
                <a:solidFill>
                  <a:srgbClr val="000000"/>
                </a:solidFill>
                <a:latin typeface="Arial"/>
                <a:ea typeface="Arial"/>
                <a:cs typeface="Arial"/>
                <a:sym typeface="Arial"/>
              </a:rPr>
              <a:t>10% of patients continued on palbociclib and letrozole at 7.5-year follow-up</a:t>
            </a:r>
            <a:endParaRPr sz="1467" dirty="0">
              <a:solidFill>
                <a:srgbClr val="000000"/>
              </a:solidFill>
              <a:latin typeface="Arial"/>
              <a:sym typeface="Arial"/>
            </a:endParaRPr>
          </a:p>
        </p:txBody>
      </p:sp>
      <p:graphicFrame>
        <p:nvGraphicFramePr>
          <p:cNvPr id="2" name="Table 1">
            <a:extLst>
              <a:ext uri="{FF2B5EF4-FFF2-40B4-BE49-F238E27FC236}">
                <a16:creationId xmlns:a16="http://schemas.microsoft.com/office/drawing/2014/main" id="{A4298F44-1F44-6EC2-8091-EDC034EBC0C2}"/>
              </a:ext>
            </a:extLst>
          </p:cNvPr>
          <p:cNvGraphicFramePr>
            <a:graphicFrameLocks noGrp="1"/>
          </p:cNvGraphicFramePr>
          <p:nvPr/>
        </p:nvGraphicFramePr>
        <p:xfrm>
          <a:off x="105831" y="4566019"/>
          <a:ext cx="5360907" cy="627876"/>
        </p:xfrm>
        <a:graphic>
          <a:graphicData uri="http://schemas.openxmlformats.org/drawingml/2006/table">
            <a:tbl>
              <a:tblPr firstRow="1" bandRow="1">
                <a:tableStyleId>{2D5ABB26-0587-4C30-8999-92F81FD0307C}</a:tableStyleId>
              </a:tblPr>
              <a:tblGrid>
                <a:gridCol w="535667">
                  <a:extLst>
                    <a:ext uri="{9D8B030D-6E8A-4147-A177-3AD203B41FA5}">
                      <a16:colId xmlns:a16="http://schemas.microsoft.com/office/drawing/2014/main" val="3736362265"/>
                    </a:ext>
                  </a:extLst>
                </a:gridCol>
                <a:gridCol w="482524">
                  <a:extLst>
                    <a:ext uri="{9D8B030D-6E8A-4147-A177-3AD203B41FA5}">
                      <a16:colId xmlns:a16="http://schemas.microsoft.com/office/drawing/2014/main" val="3259743060"/>
                    </a:ext>
                  </a:extLst>
                </a:gridCol>
                <a:gridCol w="482524">
                  <a:extLst>
                    <a:ext uri="{9D8B030D-6E8A-4147-A177-3AD203B41FA5}">
                      <a16:colId xmlns:a16="http://schemas.microsoft.com/office/drawing/2014/main" val="2570626621"/>
                    </a:ext>
                  </a:extLst>
                </a:gridCol>
                <a:gridCol w="482524">
                  <a:extLst>
                    <a:ext uri="{9D8B030D-6E8A-4147-A177-3AD203B41FA5}">
                      <a16:colId xmlns:a16="http://schemas.microsoft.com/office/drawing/2014/main" val="2796857582"/>
                    </a:ext>
                  </a:extLst>
                </a:gridCol>
                <a:gridCol w="482524">
                  <a:extLst>
                    <a:ext uri="{9D8B030D-6E8A-4147-A177-3AD203B41FA5}">
                      <a16:colId xmlns:a16="http://schemas.microsoft.com/office/drawing/2014/main" val="1443518737"/>
                    </a:ext>
                  </a:extLst>
                </a:gridCol>
                <a:gridCol w="482524">
                  <a:extLst>
                    <a:ext uri="{9D8B030D-6E8A-4147-A177-3AD203B41FA5}">
                      <a16:colId xmlns:a16="http://schemas.microsoft.com/office/drawing/2014/main" val="577369843"/>
                    </a:ext>
                  </a:extLst>
                </a:gridCol>
                <a:gridCol w="482524">
                  <a:extLst>
                    <a:ext uri="{9D8B030D-6E8A-4147-A177-3AD203B41FA5}">
                      <a16:colId xmlns:a16="http://schemas.microsoft.com/office/drawing/2014/main" val="1851761106"/>
                    </a:ext>
                  </a:extLst>
                </a:gridCol>
                <a:gridCol w="482524">
                  <a:extLst>
                    <a:ext uri="{9D8B030D-6E8A-4147-A177-3AD203B41FA5}">
                      <a16:colId xmlns:a16="http://schemas.microsoft.com/office/drawing/2014/main" val="1143629987"/>
                    </a:ext>
                  </a:extLst>
                </a:gridCol>
                <a:gridCol w="482524">
                  <a:extLst>
                    <a:ext uri="{9D8B030D-6E8A-4147-A177-3AD203B41FA5}">
                      <a16:colId xmlns:a16="http://schemas.microsoft.com/office/drawing/2014/main" val="1185107717"/>
                    </a:ext>
                  </a:extLst>
                </a:gridCol>
                <a:gridCol w="482524">
                  <a:extLst>
                    <a:ext uri="{9D8B030D-6E8A-4147-A177-3AD203B41FA5}">
                      <a16:colId xmlns:a16="http://schemas.microsoft.com/office/drawing/2014/main" val="4028030210"/>
                    </a:ext>
                  </a:extLst>
                </a:gridCol>
                <a:gridCol w="482524">
                  <a:extLst>
                    <a:ext uri="{9D8B030D-6E8A-4147-A177-3AD203B41FA5}">
                      <a16:colId xmlns:a16="http://schemas.microsoft.com/office/drawing/2014/main" val="1154121099"/>
                    </a:ext>
                  </a:extLst>
                </a:gridCol>
              </a:tblGrid>
              <a:tr h="209292">
                <a:tc>
                  <a:txBody>
                    <a:bodyPr/>
                    <a:lstStyle/>
                    <a:p>
                      <a:pPr algn="l"/>
                      <a:r>
                        <a:rPr lang="en-US" sz="800" b="1" dirty="0"/>
                        <a:t>No. at Risk</a:t>
                      </a:r>
                    </a:p>
                  </a:txBody>
                  <a:tcPr marL="0" marR="0" marT="0" marB="0" anchor="ctr"/>
                </a:tc>
                <a:tc>
                  <a:txBody>
                    <a:bodyPr/>
                    <a:lstStyle/>
                    <a:p>
                      <a:pPr algn="ctr"/>
                      <a:endParaRPr lang="en-US" sz="800" dirty="0"/>
                    </a:p>
                  </a:txBody>
                  <a:tcPr marL="0" marR="0" marT="0" marB="0" anchor="ctr"/>
                </a:tc>
                <a:tc>
                  <a:txBody>
                    <a:bodyPr/>
                    <a:lstStyle/>
                    <a:p>
                      <a:pPr algn="ctr"/>
                      <a:endParaRPr lang="en-US" sz="800" dirty="0"/>
                    </a:p>
                  </a:txBody>
                  <a:tcPr marL="0" marR="0" marT="0" marB="0" anchor="ctr"/>
                </a:tc>
                <a:tc>
                  <a:txBody>
                    <a:bodyPr/>
                    <a:lstStyle/>
                    <a:p>
                      <a:pPr algn="ctr"/>
                      <a:endParaRPr lang="en-US" sz="800" dirty="0"/>
                    </a:p>
                  </a:txBody>
                  <a:tcPr marL="0" marR="0" marT="0" marB="0" anchor="ctr"/>
                </a:tc>
                <a:tc>
                  <a:txBody>
                    <a:bodyPr/>
                    <a:lstStyle/>
                    <a:p>
                      <a:pPr algn="ctr"/>
                      <a:endParaRPr lang="en-US" sz="800" dirty="0"/>
                    </a:p>
                  </a:txBody>
                  <a:tcPr marL="0" marR="0" marT="0" marB="0" anchor="ctr"/>
                </a:tc>
                <a:tc>
                  <a:txBody>
                    <a:bodyPr/>
                    <a:lstStyle/>
                    <a:p>
                      <a:pPr algn="ctr"/>
                      <a:endParaRPr lang="en-US" sz="800" dirty="0"/>
                    </a:p>
                  </a:txBody>
                  <a:tcPr marL="0" marR="0" marT="0" marB="0" anchor="ctr"/>
                </a:tc>
                <a:tc>
                  <a:txBody>
                    <a:bodyPr/>
                    <a:lstStyle/>
                    <a:p>
                      <a:pPr algn="ctr"/>
                      <a:endParaRPr lang="en-US" sz="800" dirty="0"/>
                    </a:p>
                  </a:txBody>
                  <a:tcPr marL="0" marR="0" marT="0" marB="0" anchor="ctr"/>
                </a:tc>
                <a:tc>
                  <a:txBody>
                    <a:bodyPr/>
                    <a:lstStyle/>
                    <a:p>
                      <a:pPr algn="ctr"/>
                      <a:endParaRPr lang="en-US" sz="800" dirty="0"/>
                    </a:p>
                  </a:txBody>
                  <a:tcPr marL="0" marR="0" marT="0" marB="0" anchor="ctr"/>
                </a:tc>
                <a:tc>
                  <a:txBody>
                    <a:bodyPr/>
                    <a:lstStyle/>
                    <a:p>
                      <a:pPr algn="ctr"/>
                      <a:endParaRPr lang="en-US" sz="800" dirty="0"/>
                    </a:p>
                  </a:txBody>
                  <a:tcPr marL="0" marR="0" marT="0" marB="0" anchor="ctr"/>
                </a:tc>
                <a:tc>
                  <a:txBody>
                    <a:bodyPr/>
                    <a:lstStyle/>
                    <a:p>
                      <a:pPr algn="ctr"/>
                      <a:endParaRPr lang="en-US" sz="800" dirty="0"/>
                    </a:p>
                  </a:txBody>
                  <a:tcPr marL="0" marR="0" marT="0" marB="0" anchor="ctr"/>
                </a:tc>
                <a:tc>
                  <a:txBody>
                    <a:bodyPr/>
                    <a:lstStyle/>
                    <a:p>
                      <a:pPr algn="ctr"/>
                      <a:endParaRPr lang="en-US" sz="800" dirty="0"/>
                    </a:p>
                  </a:txBody>
                  <a:tcPr marL="0" marR="0" marT="0" marB="0" anchor="ctr"/>
                </a:tc>
                <a:extLst>
                  <a:ext uri="{0D108BD9-81ED-4DB2-BD59-A6C34878D82A}">
                    <a16:rowId xmlns:a16="http://schemas.microsoft.com/office/drawing/2014/main" val="634774207"/>
                  </a:ext>
                </a:extLst>
              </a:tr>
              <a:tr h="209292">
                <a:tc>
                  <a:txBody>
                    <a:bodyPr/>
                    <a:lstStyle/>
                    <a:p>
                      <a:pPr algn="l"/>
                      <a:r>
                        <a:rPr lang="en-US" sz="800" dirty="0"/>
                        <a:t>PAL + LET</a:t>
                      </a:r>
                    </a:p>
                  </a:txBody>
                  <a:tcPr marL="0" marR="0" marT="0" marB="0" anchor="ctr"/>
                </a:tc>
                <a:tc>
                  <a:txBody>
                    <a:bodyPr/>
                    <a:lstStyle/>
                    <a:p>
                      <a:pPr algn="ctr"/>
                      <a:r>
                        <a:rPr lang="en-US" sz="800" dirty="0"/>
                        <a:t>444</a:t>
                      </a:r>
                    </a:p>
                  </a:txBody>
                  <a:tcPr marL="0" marR="0" marT="0" marB="0" anchor="ctr"/>
                </a:tc>
                <a:tc>
                  <a:txBody>
                    <a:bodyPr/>
                    <a:lstStyle/>
                    <a:p>
                      <a:pPr algn="ctr"/>
                      <a:r>
                        <a:rPr lang="en-US" sz="800" dirty="0"/>
                        <a:t>400</a:t>
                      </a:r>
                    </a:p>
                  </a:txBody>
                  <a:tcPr marL="0" marR="0" marT="0" marB="0" anchor="ctr"/>
                </a:tc>
                <a:tc>
                  <a:txBody>
                    <a:bodyPr/>
                    <a:lstStyle/>
                    <a:p>
                      <a:pPr algn="ctr"/>
                      <a:r>
                        <a:rPr lang="en-US" sz="800" dirty="0"/>
                        <a:t>325</a:t>
                      </a:r>
                    </a:p>
                  </a:txBody>
                  <a:tcPr marL="0" marR="0" marT="0" marB="0" anchor="ctr"/>
                </a:tc>
                <a:tc>
                  <a:txBody>
                    <a:bodyPr/>
                    <a:lstStyle/>
                    <a:p>
                      <a:pPr algn="ctr"/>
                      <a:r>
                        <a:rPr lang="en-US" sz="800" dirty="0"/>
                        <a:t>280</a:t>
                      </a:r>
                    </a:p>
                  </a:txBody>
                  <a:tcPr marL="0" marR="0" marT="0" marB="0" anchor="ctr"/>
                </a:tc>
                <a:tc>
                  <a:txBody>
                    <a:bodyPr/>
                    <a:lstStyle/>
                    <a:p>
                      <a:pPr algn="ctr"/>
                      <a:r>
                        <a:rPr lang="en-US" sz="800" dirty="0"/>
                        <a:t>222</a:t>
                      </a:r>
                    </a:p>
                  </a:txBody>
                  <a:tcPr marL="0" marR="0" marT="0" marB="0" anchor="ctr"/>
                </a:tc>
                <a:tc>
                  <a:txBody>
                    <a:bodyPr/>
                    <a:lstStyle/>
                    <a:p>
                      <a:pPr algn="ctr"/>
                      <a:r>
                        <a:rPr lang="en-US" sz="800" dirty="0"/>
                        <a:t>174</a:t>
                      </a:r>
                    </a:p>
                  </a:txBody>
                  <a:tcPr marL="0" marR="0" marT="0" marB="0" anchor="ctr"/>
                </a:tc>
                <a:tc>
                  <a:txBody>
                    <a:bodyPr/>
                    <a:lstStyle/>
                    <a:p>
                      <a:pPr algn="ctr"/>
                      <a:r>
                        <a:rPr lang="en-US" sz="800" dirty="0"/>
                        <a:t>145</a:t>
                      </a:r>
                    </a:p>
                  </a:txBody>
                  <a:tcPr marL="0" marR="0" marT="0" marB="0" anchor="ctr"/>
                </a:tc>
                <a:tc>
                  <a:txBody>
                    <a:bodyPr/>
                    <a:lstStyle/>
                    <a:p>
                      <a:pPr algn="ctr"/>
                      <a:r>
                        <a:rPr lang="en-US" sz="800" dirty="0"/>
                        <a:t>128</a:t>
                      </a:r>
                    </a:p>
                  </a:txBody>
                  <a:tcPr marL="0" marR="0" marT="0" marB="0" anchor="ctr"/>
                </a:tc>
                <a:tc>
                  <a:txBody>
                    <a:bodyPr/>
                    <a:lstStyle/>
                    <a:p>
                      <a:pPr algn="ctr"/>
                      <a:r>
                        <a:rPr lang="en-US" sz="800" dirty="0"/>
                        <a:t>13</a:t>
                      </a:r>
                    </a:p>
                  </a:txBody>
                  <a:tcPr marL="0" marR="0" marT="0" marB="0" anchor="ctr"/>
                </a:tc>
                <a:tc>
                  <a:txBody>
                    <a:bodyPr/>
                    <a:lstStyle/>
                    <a:p>
                      <a:pPr algn="ctr"/>
                      <a:r>
                        <a:rPr lang="en-US" sz="800" dirty="0"/>
                        <a:t>0</a:t>
                      </a:r>
                    </a:p>
                  </a:txBody>
                  <a:tcPr marL="0" marR="0" marT="0" marB="0" anchor="ctr"/>
                </a:tc>
                <a:extLst>
                  <a:ext uri="{0D108BD9-81ED-4DB2-BD59-A6C34878D82A}">
                    <a16:rowId xmlns:a16="http://schemas.microsoft.com/office/drawing/2014/main" val="2833972515"/>
                  </a:ext>
                </a:extLst>
              </a:tr>
              <a:tr h="209292">
                <a:tc>
                  <a:txBody>
                    <a:bodyPr/>
                    <a:lstStyle/>
                    <a:p>
                      <a:pPr algn="l"/>
                      <a:r>
                        <a:rPr lang="en-US" sz="800" dirty="0"/>
                        <a:t>PBO + LET</a:t>
                      </a:r>
                    </a:p>
                  </a:txBody>
                  <a:tcPr marL="0" marR="0" marT="0" marB="0" anchor="ctr"/>
                </a:tc>
                <a:tc>
                  <a:txBody>
                    <a:bodyPr/>
                    <a:lstStyle/>
                    <a:p>
                      <a:pPr algn="ctr"/>
                      <a:r>
                        <a:rPr lang="en-US" sz="800" dirty="0"/>
                        <a:t>222</a:t>
                      </a:r>
                    </a:p>
                  </a:txBody>
                  <a:tcPr marL="0" marR="0" marT="0" marB="0" anchor="ctr"/>
                </a:tc>
                <a:tc>
                  <a:txBody>
                    <a:bodyPr/>
                    <a:lstStyle/>
                    <a:p>
                      <a:pPr algn="ctr"/>
                      <a:r>
                        <a:rPr lang="en-US" sz="800" dirty="0"/>
                        <a:t>203</a:t>
                      </a:r>
                    </a:p>
                  </a:txBody>
                  <a:tcPr marL="0" marR="0" marT="0" marB="0" anchor="ctr"/>
                </a:tc>
                <a:tc>
                  <a:txBody>
                    <a:bodyPr/>
                    <a:lstStyle/>
                    <a:p>
                      <a:pPr algn="ctr"/>
                      <a:r>
                        <a:rPr lang="en-US" sz="800" dirty="0"/>
                        <a:t>168</a:t>
                      </a:r>
                    </a:p>
                  </a:txBody>
                  <a:tcPr marL="0" marR="0" marT="0" marB="0" anchor="ctr"/>
                </a:tc>
                <a:tc>
                  <a:txBody>
                    <a:bodyPr/>
                    <a:lstStyle/>
                    <a:p>
                      <a:pPr algn="ctr"/>
                      <a:r>
                        <a:rPr lang="en-US" sz="800" dirty="0"/>
                        <a:t>126</a:t>
                      </a:r>
                    </a:p>
                  </a:txBody>
                  <a:tcPr marL="0" marR="0" marT="0" marB="0" anchor="ctr"/>
                </a:tc>
                <a:tc>
                  <a:txBody>
                    <a:bodyPr/>
                    <a:lstStyle/>
                    <a:p>
                      <a:pPr algn="ctr"/>
                      <a:r>
                        <a:rPr lang="en-US" sz="800" dirty="0"/>
                        <a:t>95</a:t>
                      </a:r>
                    </a:p>
                  </a:txBody>
                  <a:tcPr marL="0" marR="0" marT="0" marB="0" anchor="ctr"/>
                </a:tc>
                <a:tc>
                  <a:txBody>
                    <a:bodyPr/>
                    <a:lstStyle/>
                    <a:p>
                      <a:pPr algn="ctr"/>
                      <a:r>
                        <a:rPr lang="en-US" sz="800" dirty="0"/>
                        <a:t>72</a:t>
                      </a:r>
                    </a:p>
                  </a:txBody>
                  <a:tcPr marL="0" marR="0" marT="0" marB="0" anchor="ctr"/>
                </a:tc>
                <a:tc>
                  <a:txBody>
                    <a:bodyPr/>
                    <a:lstStyle/>
                    <a:p>
                      <a:pPr algn="ctr"/>
                      <a:r>
                        <a:rPr lang="en-US" sz="800" dirty="0"/>
                        <a:t>60</a:t>
                      </a:r>
                    </a:p>
                  </a:txBody>
                  <a:tcPr marL="0" marR="0" marT="0" marB="0" anchor="ctr"/>
                </a:tc>
                <a:tc>
                  <a:txBody>
                    <a:bodyPr/>
                    <a:lstStyle/>
                    <a:p>
                      <a:pPr algn="ctr"/>
                      <a:r>
                        <a:rPr lang="en-US" sz="800" dirty="0"/>
                        <a:t>53</a:t>
                      </a:r>
                    </a:p>
                  </a:txBody>
                  <a:tcPr marL="0" marR="0" marT="0" marB="0" anchor="ctr"/>
                </a:tc>
                <a:tc>
                  <a:txBody>
                    <a:bodyPr/>
                    <a:lstStyle/>
                    <a:p>
                      <a:pPr algn="ctr"/>
                      <a:r>
                        <a:rPr lang="en-US" sz="800" dirty="0"/>
                        <a:t>4</a:t>
                      </a:r>
                    </a:p>
                  </a:txBody>
                  <a:tcPr marL="0" marR="0" marT="0" marB="0" anchor="ctr"/>
                </a:tc>
                <a:tc>
                  <a:txBody>
                    <a:bodyPr/>
                    <a:lstStyle/>
                    <a:p>
                      <a:pPr algn="ctr"/>
                      <a:r>
                        <a:rPr lang="en-US" sz="800" dirty="0"/>
                        <a:t>0</a:t>
                      </a:r>
                    </a:p>
                  </a:txBody>
                  <a:tcPr marL="0" marR="0" marT="0" marB="0" anchor="ctr"/>
                </a:tc>
                <a:extLst>
                  <a:ext uri="{0D108BD9-81ED-4DB2-BD59-A6C34878D82A}">
                    <a16:rowId xmlns:a16="http://schemas.microsoft.com/office/drawing/2014/main" val="1839074237"/>
                  </a:ext>
                </a:extLst>
              </a:tr>
            </a:tbl>
          </a:graphicData>
        </a:graphic>
      </p:graphicFrame>
      <p:graphicFrame>
        <p:nvGraphicFramePr>
          <p:cNvPr id="4" name="Table 3">
            <a:extLst>
              <a:ext uri="{FF2B5EF4-FFF2-40B4-BE49-F238E27FC236}">
                <a16:creationId xmlns:a16="http://schemas.microsoft.com/office/drawing/2014/main" id="{01D38487-C303-C1E0-DB60-9B8AB60DBB54}"/>
              </a:ext>
            </a:extLst>
          </p:cNvPr>
          <p:cNvGraphicFramePr>
            <a:graphicFrameLocks noGrp="1"/>
          </p:cNvGraphicFramePr>
          <p:nvPr/>
        </p:nvGraphicFramePr>
        <p:xfrm>
          <a:off x="6164471" y="4690970"/>
          <a:ext cx="5503331" cy="627876"/>
        </p:xfrm>
        <a:graphic>
          <a:graphicData uri="http://schemas.openxmlformats.org/drawingml/2006/table">
            <a:tbl>
              <a:tblPr firstRow="1" bandRow="1">
                <a:tableStyleId>{2D5ABB26-0587-4C30-8999-92F81FD0307C}</a:tableStyleId>
              </a:tblPr>
              <a:tblGrid>
                <a:gridCol w="744841">
                  <a:extLst>
                    <a:ext uri="{9D8B030D-6E8A-4147-A177-3AD203B41FA5}">
                      <a16:colId xmlns:a16="http://schemas.microsoft.com/office/drawing/2014/main" val="3736362265"/>
                    </a:ext>
                  </a:extLst>
                </a:gridCol>
                <a:gridCol w="475849">
                  <a:extLst>
                    <a:ext uri="{9D8B030D-6E8A-4147-A177-3AD203B41FA5}">
                      <a16:colId xmlns:a16="http://schemas.microsoft.com/office/drawing/2014/main" val="3259743060"/>
                    </a:ext>
                  </a:extLst>
                </a:gridCol>
                <a:gridCol w="475849">
                  <a:extLst>
                    <a:ext uri="{9D8B030D-6E8A-4147-A177-3AD203B41FA5}">
                      <a16:colId xmlns:a16="http://schemas.microsoft.com/office/drawing/2014/main" val="2570626621"/>
                    </a:ext>
                  </a:extLst>
                </a:gridCol>
                <a:gridCol w="475849">
                  <a:extLst>
                    <a:ext uri="{9D8B030D-6E8A-4147-A177-3AD203B41FA5}">
                      <a16:colId xmlns:a16="http://schemas.microsoft.com/office/drawing/2014/main" val="2796857582"/>
                    </a:ext>
                  </a:extLst>
                </a:gridCol>
                <a:gridCol w="475849">
                  <a:extLst>
                    <a:ext uri="{9D8B030D-6E8A-4147-A177-3AD203B41FA5}">
                      <a16:colId xmlns:a16="http://schemas.microsoft.com/office/drawing/2014/main" val="1443518737"/>
                    </a:ext>
                  </a:extLst>
                </a:gridCol>
                <a:gridCol w="475849">
                  <a:extLst>
                    <a:ext uri="{9D8B030D-6E8A-4147-A177-3AD203B41FA5}">
                      <a16:colId xmlns:a16="http://schemas.microsoft.com/office/drawing/2014/main" val="577369843"/>
                    </a:ext>
                  </a:extLst>
                </a:gridCol>
                <a:gridCol w="475849">
                  <a:extLst>
                    <a:ext uri="{9D8B030D-6E8A-4147-A177-3AD203B41FA5}">
                      <a16:colId xmlns:a16="http://schemas.microsoft.com/office/drawing/2014/main" val="1851761106"/>
                    </a:ext>
                  </a:extLst>
                </a:gridCol>
                <a:gridCol w="475849">
                  <a:extLst>
                    <a:ext uri="{9D8B030D-6E8A-4147-A177-3AD203B41FA5}">
                      <a16:colId xmlns:a16="http://schemas.microsoft.com/office/drawing/2014/main" val="1143629987"/>
                    </a:ext>
                  </a:extLst>
                </a:gridCol>
                <a:gridCol w="475849">
                  <a:extLst>
                    <a:ext uri="{9D8B030D-6E8A-4147-A177-3AD203B41FA5}">
                      <a16:colId xmlns:a16="http://schemas.microsoft.com/office/drawing/2014/main" val="1185107717"/>
                    </a:ext>
                  </a:extLst>
                </a:gridCol>
                <a:gridCol w="475849">
                  <a:extLst>
                    <a:ext uri="{9D8B030D-6E8A-4147-A177-3AD203B41FA5}">
                      <a16:colId xmlns:a16="http://schemas.microsoft.com/office/drawing/2014/main" val="4028030210"/>
                    </a:ext>
                  </a:extLst>
                </a:gridCol>
                <a:gridCol w="475849">
                  <a:extLst>
                    <a:ext uri="{9D8B030D-6E8A-4147-A177-3AD203B41FA5}">
                      <a16:colId xmlns:a16="http://schemas.microsoft.com/office/drawing/2014/main" val="1154121099"/>
                    </a:ext>
                  </a:extLst>
                </a:gridCol>
              </a:tblGrid>
              <a:tr h="209292">
                <a:tc>
                  <a:txBody>
                    <a:bodyPr/>
                    <a:lstStyle/>
                    <a:p>
                      <a:pPr algn="l"/>
                      <a:r>
                        <a:rPr lang="en-US" sz="800" b="1" dirty="0"/>
                        <a:t>No. at Risk</a:t>
                      </a:r>
                    </a:p>
                  </a:txBody>
                  <a:tcPr marL="0" marR="0" marT="0" marB="0" anchor="ctr"/>
                </a:tc>
                <a:tc>
                  <a:txBody>
                    <a:bodyPr/>
                    <a:lstStyle/>
                    <a:p>
                      <a:pPr algn="ctr"/>
                      <a:endParaRPr lang="en-US" sz="800" dirty="0"/>
                    </a:p>
                  </a:txBody>
                  <a:tcPr marL="0" marR="0" marT="0" marB="0" anchor="ctr"/>
                </a:tc>
                <a:tc>
                  <a:txBody>
                    <a:bodyPr/>
                    <a:lstStyle/>
                    <a:p>
                      <a:pPr algn="ctr"/>
                      <a:endParaRPr lang="en-US" sz="800" dirty="0"/>
                    </a:p>
                  </a:txBody>
                  <a:tcPr marL="0" marR="0" marT="0" marB="0" anchor="ctr"/>
                </a:tc>
                <a:tc>
                  <a:txBody>
                    <a:bodyPr/>
                    <a:lstStyle/>
                    <a:p>
                      <a:pPr algn="ctr"/>
                      <a:endParaRPr lang="en-US" sz="800" dirty="0"/>
                    </a:p>
                  </a:txBody>
                  <a:tcPr marL="0" marR="0" marT="0" marB="0" anchor="ctr"/>
                </a:tc>
                <a:tc>
                  <a:txBody>
                    <a:bodyPr/>
                    <a:lstStyle/>
                    <a:p>
                      <a:pPr algn="ctr"/>
                      <a:endParaRPr lang="en-US" sz="800" dirty="0"/>
                    </a:p>
                  </a:txBody>
                  <a:tcPr marL="0" marR="0" marT="0" marB="0" anchor="ctr"/>
                </a:tc>
                <a:tc>
                  <a:txBody>
                    <a:bodyPr/>
                    <a:lstStyle/>
                    <a:p>
                      <a:pPr algn="ctr"/>
                      <a:endParaRPr lang="en-US" sz="800" dirty="0"/>
                    </a:p>
                  </a:txBody>
                  <a:tcPr marL="0" marR="0" marT="0" marB="0" anchor="ctr"/>
                </a:tc>
                <a:tc>
                  <a:txBody>
                    <a:bodyPr/>
                    <a:lstStyle/>
                    <a:p>
                      <a:pPr algn="ctr"/>
                      <a:endParaRPr lang="en-US" sz="800" dirty="0"/>
                    </a:p>
                  </a:txBody>
                  <a:tcPr marL="0" marR="0" marT="0" marB="0" anchor="ctr"/>
                </a:tc>
                <a:tc>
                  <a:txBody>
                    <a:bodyPr/>
                    <a:lstStyle/>
                    <a:p>
                      <a:pPr algn="ctr"/>
                      <a:endParaRPr lang="en-US" sz="800" dirty="0"/>
                    </a:p>
                  </a:txBody>
                  <a:tcPr marL="0" marR="0" marT="0" marB="0" anchor="ctr"/>
                </a:tc>
                <a:tc>
                  <a:txBody>
                    <a:bodyPr/>
                    <a:lstStyle/>
                    <a:p>
                      <a:pPr algn="ctr"/>
                      <a:endParaRPr lang="en-US" sz="800" dirty="0"/>
                    </a:p>
                  </a:txBody>
                  <a:tcPr marL="0" marR="0" marT="0" marB="0" anchor="ctr"/>
                </a:tc>
                <a:tc>
                  <a:txBody>
                    <a:bodyPr/>
                    <a:lstStyle/>
                    <a:p>
                      <a:pPr algn="ctr"/>
                      <a:endParaRPr lang="en-US" sz="800" dirty="0"/>
                    </a:p>
                  </a:txBody>
                  <a:tcPr marL="0" marR="0" marT="0" marB="0" anchor="ctr"/>
                </a:tc>
                <a:tc>
                  <a:txBody>
                    <a:bodyPr/>
                    <a:lstStyle/>
                    <a:p>
                      <a:pPr algn="ctr"/>
                      <a:endParaRPr lang="en-US" sz="800" dirty="0"/>
                    </a:p>
                  </a:txBody>
                  <a:tcPr marL="0" marR="0" marT="0" marB="0" anchor="ctr"/>
                </a:tc>
                <a:extLst>
                  <a:ext uri="{0D108BD9-81ED-4DB2-BD59-A6C34878D82A}">
                    <a16:rowId xmlns:a16="http://schemas.microsoft.com/office/drawing/2014/main" val="634774207"/>
                  </a:ext>
                </a:extLst>
              </a:tr>
              <a:tr h="209292">
                <a:tc>
                  <a:txBody>
                    <a:bodyPr/>
                    <a:lstStyle/>
                    <a:p>
                      <a:pPr algn="l"/>
                      <a:r>
                        <a:rPr lang="en-US" sz="800" dirty="0"/>
                        <a:t>PAL + LET</a:t>
                      </a:r>
                    </a:p>
                  </a:txBody>
                  <a:tcPr marL="0" marR="0" marT="0" marB="0" anchor="ctr"/>
                </a:tc>
                <a:tc>
                  <a:txBody>
                    <a:bodyPr/>
                    <a:lstStyle/>
                    <a:p>
                      <a:pPr algn="ctr"/>
                      <a:r>
                        <a:rPr lang="en-US" sz="800" dirty="0"/>
                        <a:t>385</a:t>
                      </a:r>
                    </a:p>
                  </a:txBody>
                  <a:tcPr marL="0" marR="0" marT="0" marB="0" anchor="ctr"/>
                </a:tc>
                <a:tc>
                  <a:txBody>
                    <a:bodyPr/>
                    <a:lstStyle/>
                    <a:p>
                      <a:pPr algn="ctr"/>
                      <a:r>
                        <a:rPr lang="en-US" sz="800" dirty="0"/>
                        <a:t>353</a:t>
                      </a:r>
                    </a:p>
                  </a:txBody>
                  <a:tcPr marL="0" marR="0" marT="0" marB="0" anchor="ctr"/>
                </a:tc>
                <a:tc>
                  <a:txBody>
                    <a:bodyPr/>
                    <a:lstStyle/>
                    <a:p>
                      <a:pPr algn="ctr"/>
                      <a:r>
                        <a:rPr lang="en-US" sz="800" dirty="0"/>
                        <a:t>292</a:t>
                      </a:r>
                    </a:p>
                  </a:txBody>
                  <a:tcPr marL="0" marR="0" marT="0" marB="0" anchor="ctr"/>
                </a:tc>
                <a:tc>
                  <a:txBody>
                    <a:bodyPr/>
                    <a:lstStyle/>
                    <a:p>
                      <a:pPr algn="ctr"/>
                      <a:r>
                        <a:rPr lang="en-US" sz="800" dirty="0"/>
                        <a:t>257</a:t>
                      </a:r>
                    </a:p>
                  </a:txBody>
                  <a:tcPr marL="0" marR="0" marT="0" marB="0" anchor="ctr"/>
                </a:tc>
                <a:tc>
                  <a:txBody>
                    <a:bodyPr/>
                    <a:lstStyle/>
                    <a:p>
                      <a:pPr algn="ctr"/>
                      <a:r>
                        <a:rPr lang="en-US" sz="800" dirty="0"/>
                        <a:t>206</a:t>
                      </a:r>
                    </a:p>
                  </a:txBody>
                  <a:tcPr marL="0" marR="0" marT="0" marB="0" anchor="ctr"/>
                </a:tc>
                <a:tc>
                  <a:txBody>
                    <a:bodyPr/>
                    <a:lstStyle/>
                    <a:p>
                      <a:pPr algn="ctr"/>
                      <a:r>
                        <a:rPr lang="en-US" sz="800" dirty="0"/>
                        <a:t>162</a:t>
                      </a:r>
                    </a:p>
                  </a:txBody>
                  <a:tcPr marL="0" marR="0" marT="0" marB="0" anchor="ctr"/>
                </a:tc>
                <a:tc>
                  <a:txBody>
                    <a:bodyPr/>
                    <a:lstStyle/>
                    <a:p>
                      <a:pPr algn="ctr"/>
                      <a:r>
                        <a:rPr lang="en-US" sz="800" dirty="0"/>
                        <a:t>140</a:t>
                      </a:r>
                    </a:p>
                  </a:txBody>
                  <a:tcPr marL="0" marR="0" marT="0" marB="0" anchor="ctr"/>
                </a:tc>
                <a:tc>
                  <a:txBody>
                    <a:bodyPr/>
                    <a:lstStyle/>
                    <a:p>
                      <a:pPr algn="ctr"/>
                      <a:r>
                        <a:rPr lang="en-US" sz="800" dirty="0"/>
                        <a:t>124</a:t>
                      </a:r>
                    </a:p>
                  </a:txBody>
                  <a:tcPr marL="0" marR="0" marT="0" marB="0" anchor="ctr"/>
                </a:tc>
                <a:tc>
                  <a:txBody>
                    <a:bodyPr/>
                    <a:lstStyle/>
                    <a:p>
                      <a:pPr algn="ctr"/>
                      <a:r>
                        <a:rPr lang="en-US" sz="800" dirty="0"/>
                        <a:t>13</a:t>
                      </a:r>
                    </a:p>
                  </a:txBody>
                  <a:tcPr marL="0" marR="0" marT="0" marB="0" anchor="ctr"/>
                </a:tc>
                <a:tc>
                  <a:txBody>
                    <a:bodyPr/>
                    <a:lstStyle/>
                    <a:p>
                      <a:pPr algn="ctr"/>
                      <a:r>
                        <a:rPr lang="en-US" sz="800" dirty="0"/>
                        <a:t>0</a:t>
                      </a:r>
                    </a:p>
                  </a:txBody>
                  <a:tcPr marL="0" marR="0" marT="0" marB="0" anchor="ctr"/>
                </a:tc>
                <a:extLst>
                  <a:ext uri="{0D108BD9-81ED-4DB2-BD59-A6C34878D82A}">
                    <a16:rowId xmlns:a16="http://schemas.microsoft.com/office/drawing/2014/main" val="2833972515"/>
                  </a:ext>
                </a:extLst>
              </a:tr>
              <a:tr h="209292">
                <a:tc>
                  <a:txBody>
                    <a:bodyPr/>
                    <a:lstStyle/>
                    <a:p>
                      <a:pPr algn="l"/>
                      <a:r>
                        <a:rPr lang="en-US" sz="800" dirty="0"/>
                        <a:t>PBO + LET</a:t>
                      </a:r>
                    </a:p>
                  </a:txBody>
                  <a:tcPr marL="0" marR="0" marT="0" marB="0" anchor="ctr"/>
                </a:tc>
                <a:tc>
                  <a:txBody>
                    <a:bodyPr/>
                    <a:lstStyle/>
                    <a:p>
                      <a:pPr algn="ctr"/>
                      <a:r>
                        <a:rPr lang="en-US" sz="800" dirty="0"/>
                        <a:t>175</a:t>
                      </a:r>
                    </a:p>
                  </a:txBody>
                  <a:tcPr marL="0" marR="0" marT="0" marB="0" anchor="ctr"/>
                </a:tc>
                <a:tc>
                  <a:txBody>
                    <a:bodyPr/>
                    <a:lstStyle/>
                    <a:p>
                      <a:pPr algn="ctr"/>
                      <a:r>
                        <a:rPr lang="en-US" sz="800" dirty="0"/>
                        <a:t>164</a:t>
                      </a:r>
                    </a:p>
                  </a:txBody>
                  <a:tcPr marL="0" marR="0" marT="0" marB="0" anchor="ctr"/>
                </a:tc>
                <a:tc>
                  <a:txBody>
                    <a:bodyPr/>
                    <a:lstStyle/>
                    <a:p>
                      <a:pPr algn="ctr"/>
                      <a:r>
                        <a:rPr lang="en-US" sz="800" dirty="0"/>
                        <a:t>138</a:t>
                      </a:r>
                    </a:p>
                  </a:txBody>
                  <a:tcPr marL="0" marR="0" marT="0" marB="0" anchor="ctr"/>
                </a:tc>
                <a:tc>
                  <a:txBody>
                    <a:bodyPr/>
                    <a:lstStyle/>
                    <a:p>
                      <a:pPr algn="ctr"/>
                      <a:r>
                        <a:rPr lang="en-US" sz="800" dirty="0"/>
                        <a:t>103</a:t>
                      </a:r>
                    </a:p>
                  </a:txBody>
                  <a:tcPr marL="0" marR="0" marT="0" marB="0" anchor="ctr"/>
                </a:tc>
                <a:tc>
                  <a:txBody>
                    <a:bodyPr/>
                    <a:lstStyle/>
                    <a:p>
                      <a:pPr algn="ctr"/>
                      <a:r>
                        <a:rPr lang="en-US" sz="800" dirty="0"/>
                        <a:t>80</a:t>
                      </a:r>
                    </a:p>
                  </a:txBody>
                  <a:tcPr marL="0" marR="0" marT="0" marB="0" anchor="ctr"/>
                </a:tc>
                <a:tc>
                  <a:txBody>
                    <a:bodyPr/>
                    <a:lstStyle/>
                    <a:p>
                      <a:pPr algn="ctr"/>
                      <a:r>
                        <a:rPr lang="en-US" sz="800" dirty="0"/>
                        <a:t>61</a:t>
                      </a:r>
                    </a:p>
                  </a:txBody>
                  <a:tcPr marL="0" marR="0" marT="0" marB="0" anchor="ctr"/>
                </a:tc>
                <a:tc>
                  <a:txBody>
                    <a:bodyPr/>
                    <a:lstStyle/>
                    <a:p>
                      <a:pPr algn="ctr"/>
                      <a:r>
                        <a:rPr lang="en-US" sz="800" dirty="0"/>
                        <a:t>54</a:t>
                      </a:r>
                    </a:p>
                  </a:txBody>
                  <a:tcPr marL="0" marR="0" marT="0" marB="0" anchor="ctr"/>
                </a:tc>
                <a:tc>
                  <a:txBody>
                    <a:bodyPr/>
                    <a:lstStyle/>
                    <a:p>
                      <a:pPr algn="ctr"/>
                      <a:r>
                        <a:rPr lang="en-US" sz="800" dirty="0"/>
                        <a:t>49</a:t>
                      </a:r>
                    </a:p>
                  </a:txBody>
                  <a:tcPr marL="0" marR="0" marT="0" marB="0" anchor="ctr"/>
                </a:tc>
                <a:tc>
                  <a:txBody>
                    <a:bodyPr/>
                    <a:lstStyle/>
                    <a:p>
                      <a:pPr algn="ctr"/>
                      <a:r>
                        <a:rPr lang="en-US" sz="800" dirty="0"/>
                        <a:t>4</a:t>
                      </a:r>
                    </a:p>
                  </a:txBody>
                  <a:tcPr marL="0" marR="0" marT="0" marB="0" anchor="ctr"/>
                </a:tc>
                <a:tc>
                  <a:txBody>
                    <a:bodyPr/>
                    <a:lstStyle/>
                    <a:p>
                      <a:pPr algn="ctr"/>
                      <a:r>
                        <a:rPr lang="en-US" sz="800" dirty="0"/>
                        <a:t>0</a:t>
                      </a:r>
                    </a:p>
                  </a:txBody>
                  <a:tcPr marL="0" marR="0" marT="0" marB="0" anchor="ctr"/>
                </a:tc>
                <a:extLst>
                  <a:ext uri="{0D108BD9-81ED-4DB2-BD59-A6C34878D82A}">
                    <a16:rowId xmlns:a16="http://schemas.microsoft.com/office/drawing/2014/main" val="1839074237"/>
                  </a:ext>
                </a:extLst>
              </a:tr>
            </a:tbl>
          </a:graphicData>
        </a:graphic>
      </p:graphicFrame>
      <p:grpSp>
        <p:nvGrpSpPr>
          <p:cNvPr id="7" name="Group 6">
            <a:extLst>
              <a:ext uri="{FF2B5EF4-FFF2-40B4-BE49-F238E27FC236}">
                <a16:creationId xmlns:a16="http://schemas.microsoft.com/office/drawing/2014/main" id="{4EFB0B03-E838-D951-59FD-3AEAA44F8033}"/>
              </a:ext>
            </a:extLst>
          </p:cNvPr>
          <p:cNvGrpSpPr/>
          <p:nvPr/>
        </p:nvGrpSpPr>
        <p:grpSpPr>
          <a:xfrm>
            <a:off x="219475" y="1312102"/>
            <a:ext cx="5188462" cy="3444044"/>
            <a:chOff x="164606" y="984076"/>
            <a:chExt cx="3891347" cy="2583033"/>
          </a:xfrm>
        </p:grpSpPr>
        <p:graphicFrame>
          <p:nvGraphicFramePr>
            <p:cNvPr id="8" name="Chart 7">
              <a:extLst>
                <a:ext uri="{FF2B5EF4-FFF2-40B4-BE49-F238E27FC236}">
                  <a16:creationId xmlns:a16="http://schemas.microsoft.com/office/drawing/2014/main" id="{7CE9886D-7DD6-F45C-B308-FAC6346E962B}"/>
                </a:ext>
              </a:extLst>
            </p:cNvPr>
            <p:cNvGraphicFramePr/>
            <p:nvPr/>
          </p:nvGraphicFramePr>
          <p:xfrm>
            <a:off x="369683" y="1528528"/>
            <a:ext cx="3686270" cy="1884629"/>
          </p:xfrm>
          <a:graphic>
            <a:graphicData uri="http://schemas.openxmlformats.org/drawingml/2006/chart">
              <c:chart xmlns:c="http://schemas.openxmlformats.org/drawingml/2006/chart" xmlns:r="http://schemas.openxmlformats.org/officeDocument/2006/relationships" r:id="rId4"/>
            </a:graphicData>
          </a:graphic>
        </p:graphicFrame>
        <p:sp>
          <p:nvSpPr>
            <p:cNvPr id="9" name="TextBox 8">
              <a:extLst>
                <a:ext uri="{FF2B5EF4-FFF2-40B4-BE49-F238E27FC236}">
                  <a16:creationId xmlns:a16="http://schemas.microsoft.com/office/drawing/2014/main" id="{5A651063-37BB-1553-BCF7-E3D9768B89E9}"/>
                </a:ext>
              </a:extLst>
            </p:cNvPr>
            <p:cNvSpPr txBox="1"/>
            <p:nvPr/>
          </p:nvSpPr>
          <p:spPr>
            <a:xfrm>
              <a:off x="654050" y="984076"/>
              <a:ext cx="3274828" cy="253916"/>
            </a:xfrm>
            <a:prstGeom prst="rect">
              <a:avLst/>
            </a:prstGeom>
            <a:noFill/>
          </p:spPr>
          <p:txBody>
            <a:bodyPr wrap="square" rtlCol="0">
              <a:spAutoFit/>
            </a:bodyPr>
            <a:lstStyle/>
            <a:p>
              <a:pPr algn="ctr" defTabSz="1219170">
                <a:buClr>
                  <a:srgbClr val="000000"/>
                </a:buClr>
                <a:defRPr/>
              </a:pPr>
              <a:r>
                <a:rPr lang="en-US" sz="1600" b="1" kern="0" dirty="0">
                  <a:solidFill>
                    <a:srgbClr val="000000"/>
                  </a:solidFill>
                  <a:latin typeface="Arial"/>
                  <a:cs typeface="Arial"/>
                  <a:sym typeface="Arial"/>
                </a:rPr>
                <a:t>OS: ITT</a:t>
              </a:r>
            </a:p>
          </p:txBody>
        </p:sp>
        <p:sp>
          <p:nvSpPr>
            <p:cNvPr id="10" name="TextBox 9">
              <a:extLst>
                <a:ext uri="{FF2B5EF4-FFF2-40B4-BE49-F238E27FC236}">
                  <a16:creationId xmlns:a16="http://schemas.microsoft.com/office/drawing/2014/main" id="{FC36CC1E-6A95-36F8-EE34-572324CDF427}"/>
                </a:ext>
              </a:extLst>
            </p:cNvPr>
            <p:cNvSpPr txBox="1"/>
            <p:nvPr/>
          </p:nvSpPr>
          <p:spPr>
            <a:xfrm rot="16200000">
              <a:off x="-278592" y="2313853"/>
              <a:ext cx="1094146" cy="207749"/>
            </a:xfrm>
            <a:prstGeom prst="rect">
              <a:avLst/>
            </a:prstGeom>
            <a:noFill/>
          </p:spPr>
          <p:txBody>
            <a:bodyPr wrap="none" rtlCol="0">
              <a:spAutoFit/>
            </a:bodyPr>
            <a:lstStyle/>
            <a:p>
              <a:pPr algn="ctr" defTabSz="1219170">
                <a:defRPr/>
              </a:pPr>
              <a:r>
                <a:rPr lang="en-US" sz="1200" b="1" dirty="0">
                  <a:solidFill>
                    <a:srgbClr val="000000"/>
                  </a:solidFill>
                  <a:latin typeface="Arial"/>
                  <a:cs typeface="Arial"/>
                  <a:sym typeface="Arial"/>
                </a:rPr>
                <a:t>OS Probability, %</a:t>
              </a:r>
            </a:p>
          </p:txBody>
        </p:sp>
        <p:sp>
          <p:nvSpPr>
            <p:cNvPr id="11" name="TextBox 10">
              <a:extLst>
                <a:ext uri="{FF2B5EF4-FFF2-40B4-BE49-F238E27FC236}">
                  <a16:creationId xmlns:a16="http://schemas.microsoft.com/office/drawing/2014/main" id="{B375AB66-6635-4724-9A11-E5E8F5AEA08E}"/>
                </a:ext>
              </a:extLst>
            </p:cNvPr>
            <p:cNvSpPr txBox="1"/>
            <p:nvPr/>
          </p:nvSpPr>
          <p:spPr>
            <a:xfrm>
              <a:off x="1962586" y="3359360"/>
              <a:ext cx="643782" cy="207749"/>
            </a:xfrm>
            <a:prstGeom prst="rect">
              <a:avLst/>
            </a:prstGeom>
            <a:noFill/>
          </p:spPr>
          <p:txBody>
            <a:bodyPr wrap="none" rtlCol="0">
              <a:spAutoFit/>
            </a:bodyPr>
            <a:lstStyle/>
            <a:p>
              <a:pPr algn="ctr" defTabSz="1219170">
                <a:defRPr/>
              </a:pPr>
              <a:r>
                <a:rPr lang="en-US" sz="1200" b="1" dirty="0">
                  <a:solidFill>
                    <a:srgbClr val="000000"/>
                  </a:solidFill>
                  <a:latin typeface="Arial"/>
                  <a:cs typeface="Arial"/>
                  <a:sym typeface="Arial"/>
                </a:rPr>
                <a:t>Time, mo</a:t>
              </a:r>
            </a:p>
          </p:txBody>
        </p:sp>
        <p:sp>
          <p:nvSpPr>
            <p:cNvPr id="12" name="TextBox 11">
              <a:extLst>
                <a:ext uri="{FF2B5EF4-FFF2-40B4-BE49-F238E27FC236}">
                  <a16:creationId xmlns:a16="http://schemas.microsoft.com/office/drawing/2014/main" id="{B71F3044-3B27-0C92-43A7-8FB7925336B8}"/>
                </a:ext>
              </a:extLst>
            </p:cNvPr>
            <p:cNvSpPr txBox="1"/>
            <p:nvPr/>
          </p:nvSpPr>
          <p:spPr>
            <a:xfrm>
              <a:off x="3115446" y="2381263"/>
              <a:ext cx="709762" cy="207749"/>
            </a:xfrm>
            <a:prstGeom prst="rect">
              <a:avLst/>
            </a:prstGeom>
            <a:noFill/>
          </p:spPr>
          <p:txBody>
            <a:bodyPr wrap="none" rtlCol="0">
              <a:spAutoFit/>
            </a:bodyPr>
            <a:lstStyle/>
            <a:p>
              <a:pPr defTabSz="1219170">
                <a:defRPr/>
              </a:pPr>
              <a:r>
                <a:rPr lang="en-US" sz="1200" b="1" dirty="0">
                  <a:solidFill>
                    <a:srgbClr val="09345A"/>
                  </a:solidFill>
                  <a:latin typeface="Arial"/>
                  <a:cs typeface="Arial"/>
                  <a:sym typeface="Arial"/>
                </a:rPr>
                <a:t>PAL + LET</a:t>
              </a:r>
            </a:p>
          </p:txBody>
        </p:sp>
        <p:sp>
          <p:nvSpPr>
            <p:cNvPr id="13" name="TextBox 12">
              <a:extLst>
                <a:ext uri="{FF2B5EF4-FFF2-40B4-BE49-F238E27FC236}">
                  <a16:creationId xmlns:a16="http://schemas.microsoft.com/office/drawing/2014/main" id="{1783F76C-F577-FC30-B929-D6831280EE97}"/>
                </a:ext>
              </a:extLst>
            </p:cNvPr>
            <p:cNvSpPr txBox="1"/>
            <p:nvPr/>
          </p:nvSpPr>
          <p:spPr>
            <a:xfrm>
              <a:off x="3073481" y="2827530"/>
              <a:ext cx="739625" cy="207749"/>
            </a:xfrm>
            <a:prstGeom prst="rect">
              <a:avLst/>
            </a:prstGeom>
            <a:noFill/>
          </p:spPr>
          <p:txBody>
            <a:bodyPr wrap="none" rtlCol="0">
              <a:spAutoFit/>
            </a:bodyPr>
            <a:lstStyle/>
            <a:p>
              <a:pPr defTabSz="1219170">
                <a:defRPr/>
              </a:pPr>
              <a:r>
                <a:rPr lang="en-US" sz="1200" b="1" dirty="0">
                  <a:solidFill>
                    <a:srgbClr val="D77624"/>
                  </a:solidFill>
                  <a:latin typeface="Arial"/>
                  <a:cs typeface="Arial"/>
                  <a:sym typeface="Arial"/>
                </a:rPr>
                <a:t>PBO + LET</a:t>
              </a:r>
            </a:p>
          </p:txBody>
        </p:sp>
        <p:sp>
          <p:nvSpPr>
            <p:cNvPr id="14" name="Freeform 13">
              <a:extLst>
                <a:ext uri="{FF2B5EF4-FFF2-40B4-BE49-F238E27FC236}">
                  <a16:creationId xmlns:a16="http://schemas.microsoft.com/office/drawing/2014/main" id="{A248289A-5B4F-D8B0-F98B-4B5DF1DF3B78}"/>
                </a:ext>
              </a:extLst>
            </p:cNvPr>
            <p:cNvSpPr/>
            <p:nvPr/>
          </p:nvSpPr>
          <p:spPr>
            <a:xfrm>
              <a:off x="654050" y="1574800"/>
              <a:ext cx="3140075" cy="1203325"/>
            </a:xfrm>
            <a:custGeom>
              <a:avLst/>
              <a:gdLst>
                <a:gd name="connsiteX0" fmla="*/ 0 w 3140075"/>
                <a:gd name="connsiteY0" fmla="*/ 0 h 1203325"/>
                <a:gd name="connsiteX1" fmla="*/ 0 w 3140075"/>
                <a:gd name="connsiteY1" fmla="*/ 0 h 1203325"/>
                <a:gd name="connsiteX2" fmla="*/ 28575 w 3140075"/>
                <a:gd name="connsiteY2" fmla="*/ 9525 h 1203325"/>
                <a:gd name="connsiteX3" fmla="*/ 146050 w 3140075"/>
                <a:gd name="connsiteY3" fmla="*/ 19050 h 1203325"/>
                <a:gd name="connsiteX4" fmla="*/ 161925 w 3140075"/>
                <a:gd name="connsiteY4" fmla="*/ 22225 h 1203325"/>
                <a:gd name="connsiteX5" fmla="*/ 206375 w 3140075"/>
                <a:gd name="connsiteY5" fmla="*/ 28575 h 1203325"/>
                <a:gd name="connsiteX6" fmla="*/ 228600 w 3140075"/>
                <a:gd name="connsiteY6" fmla="*/ 34925 h 1203325"/>
                <a:gd name="connsiteX7" fmla="*/ 238125 w 3140075"/>
                <a:gd name="connsiteY7" fmla="*/ 41275 h 1203325"/>
                <a:gd name="connsiteX8" fmla="*/ 244475 w 3140075"/>
                <a:gd name="connsiteY8" fmla="*/ 50800 h 1203325"/>
                <a:gd name="connsiteX9" fmla="*/ 254000 w 3140075"/>
                <a:gd name="connsiteY9" fmla="*/ 53975 h 1203325"/>
                <a:gd name="connsiteX10" fmla="*/ 282575 w 3140075"/>
                <a:gd name="connsiteY10" fmla="*/ 66675 h 1203325"/>
                <a:gd name="connsiteX11" fmla="*/ 301625 w 3140075"/>
                <a:gd name="connsiteY11" fmla="*/ 73025 h 1203325"/>
                <a:gd name="connsiteX12" fmla="*/ 311150 w 3140075"/>
                <a:gd name="connsiteY12" fmla="*/ 76200 h 1203325"/>
                <a:gd name="connsiteX13" fmla="*/ 336550 w 3140075"/>
                <a:gd name="connsiteY13" fmla="*/ 82550 h 1203325"/>
                <a:gd name="connsiteX14" fmla="*/ 358775 w 3140075"/>
                <a:gd name="connsiteY14" fmla="*/ 88900 h 1203325"/>
                <a:gd name="connsiteX15" fmla="*/ 368300 w 3140075"/>
                <a:gd name="connsiteY15" fmla="*/ 95250 h 1203325"/>
                <a:gd name="connsiteX16" fmla="*/ 377825 w 3140075"/>
                <a:gd name="connsiteY16" fmla="*/ 98425 h 1203325"/>
                <a:gd name="connsiteX17" fmla="*/ 387350 w 3140075"/>
                <a:gd name="connsiteY17" fmla="*/ 104775 h 1203325"/>
                <a:gd name="connsiteX18" fmla="*/ 406400 w 3140075"/>
                <a:gd name="connsiteY18" fmla="*/ 111125 h 1203325"/>
                <a:gd name="connsiteX19" fmla="*/ 425450 w 3140075"/>
                <a:gd name="connsiteY19" fmla="*/ 120650 h 1203325"/>
                <a:gd name="connsiteX20" fmla="*/ 447675 w 3140075"/>
                <a:gd name="connsiteY20" fmla="*/ 139700 h 1203325"/>
                <a:gd name="connsiteX21" fmla="*/ 457200 w 3140075"/>
                <a:gd name="connsiteY21" fmla="*/ 146050 h 1203325"/>
                <a:gd name="connsiteX22" fmla="*/ 466725 w 3140075"/>
                <a:gd name="connsiteY22" fmla="*/ 149225 h 1203325"/>
                <a:gd name="connsiteX23" fmla="*/ 485775 w 3140075"/>
                <a:gd name="connsiteY23" fmla="*/ 161925 h 1203325"/>
                <a:gd name="connsiteX24" fmla="*/ 495300 w 3140075"/>
                <a:gd name="connsiteY24" fmla="*/ 165100 h 1203325"/>
                <a:gd name="connsiteX25" fmla="*/ 514350 w 3140075"/>
                <a:gd name="connsiteY25" fmla="*/ 177800 h 1203325"/>
                <a:gd name="connsiteX26" fmla="*/ 530225 w 3140075"/>
                <a:gd name="connsiteY26" fmla="*/ 190500 h 1203325"/>
                <a:gd name="connsiteX27" fmla="*/ 539750 w 3140075"/>
                <a:gd name="connsiteY27" fmla="*/ 196850 h 1203325"/>
                <a:gd name="connsiteX28" fmla="*/ 558800 w 3140075"/>
                <a:gd name="connsiteY28" fmla="*/ 203200 h 1203325"/>
                <a:gd name="connsiteX29" fmla="*/ 577850 w 3140075"/>
                <a:gd name="connsiteY29" fmla="*/ 209550 h 1203325"/>
                <a:gd name="connsiteX30" fmla="*/ 596900 w 3140075"/>
                <a:gd name="connsiteY30" fmla="*/ 215900 h 1203325"/>
                <a:gd name="connsiteX31" fmla="*/ 615950 w 3140075"/>
                <a:gd name="connsiteY31" fmla="*/ 225425 h 1203325"/>
                <a:gd name="connsiteX32" fmla="*/ 625475 w 3140075"/>
                <a:gd name="connsiteY32" fmla="*/ 234950 h 1203325"/>
                <a:gd name="connsiteX33" fmla="*/ 654050 w 3140075"/>
                <a:gd name="connsiteY33" fmla="*/ 250825 h 1203325"/>
                <a:gd name="connsiteX34" fmla="*/ 663575 w 3140075"/>
                <a:gd name="connsiteY34" fmla="*/ 257175 h 1203325"/>
                <a:gd name="connsiteX35" fmla="*/ 676275 w 3140075"/>
                <a:gd name="connsiteY35" fmla="*/ 263525 h 1203325"/>
                <a:gd name="connsiteX36" fmla="*/ 695325 w 3140075"/>
                <a:gd name="connsiteY36" fmla="*/ 276225 h 1203325"/>
                <a:gd name="connsiteX37" fmla="*/ 711200 w 3140075"/>
                <a:gd name="connsiteY37" fmla="*/ 295275 h 1203325"/>
                <a:gd name="connsiteX38" fmla="*/ 730250 w 3140075"/>
                <a:gd name="connsiteY38" fmla="*/ 301625 h 1203325"/>
                <a:gd name="connsiteX39" fmla="*/ 736600 w 3140075"/>
                <a:gd name="connsiteY39" fmla="*/ 311150 h 1203325"/>
                <a:gd name="connsiteX40" fmla="*/ 746125 w 3140075"/>
                <a:gd name="connsiteY40" fmla="*/ 317500 h 1203325"/>
                <a:gd name="connsiteX41" fmla="*/ 758825 w 3140075"/>
                <a:gd name="connsiteY41" fmla="*/ 336550 h 1203325"/>
                <a:gd name="connsiteX42" fmla="*/ 765175 w 3140075"/>
                <a:gd name="connsiteY42" fmla="*/ 346075 h 1203325"/>
                <a:gd name="connsiteX43" fmla="*/ 771525 w 3140075"/>
                <a:gd name="connsiteY43" fmla="*/ 365125 h 1203325"/>
                <a:gd name="connsiteX44" fmla="*/ 784225 w 3140075"/>
                <a:gd name="connsiteY44" fmla="*/ 384175 h 1203325"/>
                <a:gd name="connsiteX45" fmla="*/ 806450 w 3140075"/>
                <a:gd name="connsiteY45" fmla="*/ 390525 h 1203325"/>
                <a:gd name="connsiteX46" fmla="*/ 838200 w 3140075"/>
                <a:gd name="connsiteY46" fmla="*/ 412750 h 1203325"/>
                <a:gd name="connsiteX47" fmla="*/ 847725 w 3140075"/>
                <a:gd name="connsiteY47" fmla="*/ 419100 h 1203325"/>
                <a:gd name="connsiteX48" fmla="*/ 854075 w 3140075"/>
                <a:gd name="connsiteY48" fmla="*/ 428625 h 1203325"/>
                <a:gd name="connsiteX49" fmla="*/ 863600 w 3140075"/>
                <a:gd name="connsiteY49" fmla="*/ 434975 h 1203325"/>
                <a:gd name="connsiteX50" fmla="*/ 930275 w 3140075"/>
                <a:gd name="connsiteY50" fmla="*/ 457200 h 1203325"/>
                <a:gd name="connsiteX51" fmla="*/ 958850 w 3140075"/>
                <a:gd name="connsiteY51" fmla="*/ 485775 h 1203325"/>
                <a:gd name="connsiteX52" fmla="*/ 968375 w 3140075"/>
                <a:gd name="connsiteY52" fmla="*/ 504825 h 1203325"/>
                <a:gd name="connsiteX53" fmla="*/ 987425 w 3140075"/>
                <a:gd name="connsiteY53" fmla="*/ 511175 h 1203325"/>
                <a:gd name="connsiteX54" fmla="*/ 996950 w 3140075"/>
                <a:gd name="connsiteY54" fmla="*/ 514350 h 1203325"/>
                <a:gd name="connsiteX55" fmla="*/ 1006475 w 3140075"/>
                <a:gd name="connsiteY55" fmla="*/ 527050 h 1203325"/>
                <a:gd name="connsiteX56" fmla="*/ 1019175 w 3140075"/>
                <a:gd name="connsiteY56" fmla="*/ 546100 h 1203325"/>
                <a:gd name="connsiteX57" fmla="*/ 1038225 w 3140075"/>
                <a:gd name="connsiteY57" fmla="*/ 555625 h 1203325"/>
                <a:gd name="connsiteX58" fmla="*/ 1047750 w 3140075"/>
                <a:gd name="connsiteY58" fmla="*/ 558800 h 1203325"/>
                <a:gd name="connsiteX59" fmla="*/ 1057275 w 3140075"/>
                <a:gd name="connsiteY59" fmla="*/ 565150 h 1203325"/>
                <a:gd name="connsiteX60" fmla="*/ 1085850 w 3140075"/>
                <a:gd name="connsiteY60" fmla="*/ 574675 h 1203325"/>
                <a:gd name="connsiteX61" fmla="*/ 1095375 w 3140075"/>
                <a:gd name="connsiteY61" fmla="*/ 577850 h 1203325"/>
                <a:gd name="connsiteX62" fmla="*/ 1114425 w 3140075"/>
                <a:gd name="connsiteY62" fmla="*/ 593725 h 1203325"/>
                <a:gd name="connsiteX63" fmla="*/ 1127125 w 3140075"/>
                <a:gd name="connsiteY63" fmla="*/ 622300 h 1203325"/>
                <a:gd name="connsiteX64" fmla="*/ 1155700 w 3140075"/>
                <a:gd name="connsiteY64" fmla="*/ 641350 h 1203325"/>
                <a:gd name="connsiteX65" fmla="*/ 1165225 w 3140075"/>
                <a:gd name="connsiteY65" fmla="*/ 647700 h 1203325"/>
                <a:gd name="connsiteX66" fmla="*/ 1193800 w 3140075"/>
                <a:gd name="connsiteY66" fmla="*/ 657225 h 1203325"/>
                <a:gd name="connsiteX67" fmla="*/ 1203325 w 3140075"/>
                <a:gd name="connsiteY67" fmla="*/ 660400 h 1203325"/>
                <a:gd name="connsiteX68" fmla="*/ 1212850 w 3140075"/>
                <a:gd name="connsiteY68" fmla="*/ 663575 h 1203325"/>
                <a:gd name="connsiteX69" fmla="*/ 1225550 w 3140075"/>
                <a:gd name="connsiteY69" fmla="*/ 666750 h 1203325"/>
                <a:gd name="connsiteX70" fmla="*/ 1257300 w 3140075"/>
                <a:gd name="connsiteY70" fmla="*/ 676275 h 1203325"/>
                <a:gd name="connsiteX71" fmla="*/ 1266825 w 3140075"/>
                <a:gd name="connsiteY71" fmla="*/ 682625 h 1203325"/>
                <a:gd name="connsiteX72" fmla="*/ 1273175 w 3140075"/>
                <a:gd name="connsiteY72" fmla="*/ 692150 h 1203325"/>
                <a:gd name="connsiteX73" fmla="*/ 1295400 w 3140075"/>
                <a:gd name="connsiteY73" fmla="*/ 701675 h 1203325"/>
                <a:gd name="connsiteX74" fmla="*/ 1304925 w 3140075"/>
                <a:gd name="connsiteY74" fmla="*/ 708025 h 1203325"/>
                <a:gd name="connsiteX75" fmla="*/ 1323975 w 3140075"/>
                <a:gd name="connsiteY75" fmla="*/ 714375 h 1203325"/>
                <a:gd name="connsiteX76" fmla="*/ 1333500 w 3140075"/>
                <a:gd name="connsiteY76" fmla="*/ 717550 h 1203325"/>
                <a:gd name="connsiteX77" fmla="*/ 1343025 w 3140075"/>
                <a:gd name="connsiteY77" fmla="*/ 720725 h 1203325"/>
                <a:gd name="connsiteX78" fmla="*/ 1371600 w 3140075"/>
                <a:gd name="connsiteY78" fmla="*/ 727075 h 1203325"/>
                <a:gd name="connsiteX79" fmla="*/ 1390650 w 3140075"/>
                <a:gd name="connsiteY79" fmla="*/ 742950 h 1203325"/>
                <a:gd name="connsiteX80" fmla="*/ 1409700 w 3140075"/>
                <a:gd name="connsiteY80" fmla="*/ 752475 h 1203325"/>
                <a:gd name="connsiteX81" fmla="*/ 1425575 w 3140075"/>
                <a:gd name="connsiteY81" fmla="*/ 765175 h 1203325"/>
                <a:gd name="connsiteX82" fmla="*/ 1438275 w 3140075"/>
                <a:gd name="connsiteY82" fmla="*/ 774700 h 1203325"/>
                <a:gd name="connsiteX83" fmla="*/ 1498600 w 3140075"/>
                <a:gd name="connsiteY83" fmla="*/ 793750 h 1203325"/>
                <a:gd name="connsiteX84" fmla="*/ 1524000 w 3140075"/>
                <a:gd name="connsiteY84" fmla="*/ 803275 h 1203325"/>
                <a:gd name="connsiteX85" fmla="*/ 1546225 w 3140075"/>
                <a:gd name="connsiteY85" fmla="*/ 809625 h 1203325"/>
                <a:gd name="connsiteX86" fmla="*/ 1555750 w 3140075"/>
                <a:gd name="connsiteY86" fmla="*/ 815975 h 1203325"/>
                <a:gd name="connsiteX87" fmla="*/ 1574800 w 3140075"/>
                <a:gd name="connsiteY87" fmla="*/ 822325 h 1203325"/>
                <a:gd name="connsiteX88" fmla="*/ 1584325 w 3140075"/>
                <a:gd name="connsiteY88" fmla="*/ 825500 h 1203325"/>
                <a:gd name="connsiteX89" fmla="*/ 1593850 w 3140075"/>
                <a:gd name="connsiteY89" fmla="*/ 835025 h 1203325"/>
                <a:gd name="connsiteX90" fmla="*/ 1600200 w 3140075"/>
                <a:gd name="connsiteY90" fmla="*/ 844550 h 1203325"/>
                <a:gd name="connsiteX91" fmla="*/ 1609725 w 3140075"/>
                <a:gd name="connsiteY91" fmla="*/ 847725 h 1203325"/>
                <a:gd name="connsiteX92" fmla="*/ 1628775 w 3140075"/>
                <a:gd name="connsiteY92" fmla="*/ 857250 h 1203325"/>
                <a:gd name="connsiteX93" fmla="*/ 1657350 w 3140075"/>
                <a:gd name="connsiteY93" fmla="*/ 882650 h 1203325"/>
                <a:gd name="connsiteX94" fmla="*/ 1676400 w 3140075"/>
                <a:gd name="connsiteY94" fmla="*/ 889000 h 1203325"/>
                <a:gd name="connsiteX95" fmla="*/ 1685925 w 3140075"/>
                <a:gd name="connsiteY95" fmla="*/ 892175 h 1203325"/>
                <a:gd name="connsiteX96" fmla="*/ 1704975 w 3140075"/>
                <a:gd name="connsiteY96" fmla="*/ 904875 h 1203325"/>
                <a:gd name="connsiteX97" fmla="*/ 1714500 w 3140075"/>
                <a:gd name="connsiteY97" fmla="*/ 911225 h 1203325"/>
                <a:gd name="connsiteX98" fmla="*/ 1727200 w 3140075"/>
                <a:gd name="connsiteY98" fmla="*/ 917575 h 1203325"/>
                <a:gd name="connsiteX99" fmla="*/ 1787525 w 3140075"/>
                <a:gd name="connsiteY99" fmla="*/ 917575 h 1203325"/>
                <a:gd name="connsiteX100" fmla="*/ 1812925 w 3140075"/>
                <a:gd name="connsiteY100" fmla="*/ 974725 h 1203325"/>
                <a:gd name="connsiteX101" fmla="*/ 1914525 w 3140075"/>
                <a:gd name="connsiteY101" fmla="*/ 974725 h 1203325"/>
                <a:gd name="connsiteX102" fmla="*/ 1914525 w 3140075"/>
                <a:gd name="connsiteY102" fmla="*/ 981075 h 1203325"/>
                <a:gd name="connsiteX103" fmla="*/ 1943100 w 3140075"/>
                <a:gd name="connsiteY103" fmla="*/ 993775 h 1203325"/>
                <a:gd name="connsiteX104" fmla="*/ 1962150 w 3140075"/>
                <a:gd name="connsiteY104" fmla="*/ 1000125 h 1203325"/>
                <a:gd name="connsiteX105" fmla="*/ 1990725 w 3140075"/>
                <a:gd name="connsiteY105" fmla="*/ 996950 h 1203325"/>
                <a:gd name="connsiteX106" fmla="*/ 2066925 w 3140075"/>
                <a:gd name="connsiteY106" fmla="*/ 996950 h 1203325"/>
                <a:gd name="connsiteX107" fmla="*/ 2114550 w 3140075"/>
                <a:gd name="connsiteY107" fmla="*/ 1019175 h 1203325"/>
                <a:gd name="connsiteX108" fmla="*/ 2270125 w 3140075"/>
                <a:gd name="connsiteY108" fmla="*/ 1019175 h 1203325"/>
                <a:gd name="connsiteX109" fmla="*/ 2292350 w 3140075"/>
                <a:gd name="connsiteY109" fmla="*/ 1028700 h 1203325"/>
                <a:gd name="connsiteX110" fmla="*/ 2324100 w 3140075"/>
                <a:gd name="connsiteY110" fmla="*/ 1031875 h 1203325"/>
                <a:gd name="connsiteX111" fmla="*/ 2343150 w 3140075"/>
                <a:gd name="connsiteY111" fmla="*/ 1041400 h 1203325"/>
                <a:gd name="connsiteX112" fmla="*/ 2374900 w 3140075"/>
                <a:gd name="connsiteY112" fmla="*/ 1050925 h 1203325"/>
                <a:gd name="connsiteX113" fmla="*/ 2403475 w 3140075"/>
                <a:gd name="connsiteY113" fmla="*/ 1060450 h 1203325"/>
                <a:gd name="connsiteX114" fmla="*/ 2425700 w 3140075"/>
                <a:gd name="connsiteY114" fmla="*/ 1066800 h 1203325"/>
                <a:gd name="connsiteX115" fmla="*/ 2432050 w 3140075"/>
                <a:gd name="connsiteY115" fmla="*/ 1066800 h 1203325"/>
                <a:gd name="connsiteX116" fmla="*/ 2546350 w 3140075"/>
                <a:gd name="connsiteY116" fmla="*/ 1066800 h 1203325"/>
                <a:gd name="connsiteX117" fmla="*/ 2568575 w 3140075"/>
                <a:gd name="connsiteY117" fmla="*/ 1095375 h 1203325"/>
                <a:gd name="connsiteX118" fmla="*/ 2701925 w 3140075"/>
                <a:gd name="connsiteY118" fmla="*/ 1108075 h 1203325"/>
                <a:gd name="connsiteX119" fmla="*/ 2711450 w 3140075"/>
                <a:gd name="connsiteY119" fmla="*/ 1114425 h 1203325"/>
                <a:gd name="connsiteX120" fmla="*/ 2730500 w 3140075"/>
                <a:gd name="connsiteY120" fmla="*/ 1120775 h 1203325"/>
                <a:gd name="connsiteX121" fmla="*/ 2790825 w 3140075"/>
                <a:gd name="connsiteY121" fmla="*/ 1123950 h 1203325"/>
                <a:gd name="connsiteX122" fmla="*/ 2800350 w 3140075"/>
                <a:gd name="connsiteY122" fmla="*/ 1143000 h 1203325"/>
                <a:gd name="connsiteX123" fmla="*/ 2809875 w 3140075"/>
                <a:gd name="connsiteY123" fmla="*/ 1149350 h 1203325"/>
                <a:gd name="connsiteX124" fmla="*/ 2822575 w 3140075"/>
                <a:gd name="connsiteY124" fmla="*/ 1171575 h 1203325"/>
                <a:gd name="connsiteX125" fmla="*/ 2825750 w 3140075"/>
                <a:gd name="connsiteY125" fmla="*/ 1181100 h 1203325"/>
                <a:gd name="connsiteX126" fmla="*/ 2822575 w 3140075"/>
                <a:gd name="connsiteY126" fmla="*/ 1203325 h 1203325"/>
                <a:gd name="connsiteX127" fmla="*/ 3140075 w 3140075"/>
                <a:gd name="connsiteY127" fmla="*/ 1203325 h 1203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3140075" h="1203325">
                  <a:moveTo>
                    <a:pt x="0" y="0"/>
                  </a:moveTo>
                  <a:lnTo>
                    <a:pt x="0" y="0"/>
                  </a:lnTo>
                  <a:cubicBezTo>
                    <a:pt x="9525" y="3175"/>
                    <a:pt x="18943" y="6692"/>
                    <a:pt x="28575" y="9525"/>
                  </a:cubicBezTo>
                  <a:cubicBezTo>
                    <a:pt x="74389" y="23000"/>
                    <a:pt x="78255" y="16712"/>
                    <a:pt x="146050" y="19050"/>
                  </a:cubicBezTo>
                  <a:cubicBezTo>
                    <a:pt x="151342" y="20108"/>
                    <a:pt x="156595" y="21383"/>
                    <a:pt x="161925" y="22225"/>
                  </a:cubicBezTo>
                  <a:cubicBezTo>
                    <a:pt x="176709" y="24559"/>
                    <a:pt x="191855" y="24945"/>
                    <a:pt x="206375" y="28575"/>
                  </a:cubicBezTo>
                  <a:cubicBezTo>
                    <a:pt x="210444" y="29592"/>
                    <a:pt x="224045" y="32648"/>
                    <a:pt x="228600" y="34925"/>
                  </a:cubicBezTo>
                  <a:cubicBezTo>
                    <a:pt x="232013" y="36632"/>
                    <a:pt x="234950" y="39158"/>
                    <a:pt x="238125" y="41275"/>
                  </a:cubicBezTo>
                  <a:cubicBezTo>
                    <a:pt x="240242" y="44450"/>
                    <a:pt x="241495" y="48416"/>
                    <a:pt x="244475" y="50800"/>
                  </a:cubicBezTo>
                  <a:cubicBezTo>
                    <a:pt x="247088" y="52891"/>
                    <a:pt x="251007" y="52478"/>
                    <a:pt x="254000" y="53975"/>
                  </a:cubicBezTo>
                  <a:cubicBezTo>
                    <a:pt x="284189" y="69069"/>
                    <a:pt x="233428" y="50293"/>
                    <a:pt x="282575" y="66675"/>
                  </a:cubicBezTo>
                  <a:lnTo>
                    <a:pt x="301625" y="73025"/>
                  </a:lnTo>
                  <a:cubicBezTo>
                    <a:pt x="304800" y="74083"/>
                    <a:pt x="307868" y="75544"/>
                    <a:pt x="311150" y="76200"/>
                  </a:cubicBezTo>
                  <a:cubicBezTo>
                    <a:pt x="343425" y="82655"/>
                    <a:pt x="313770" y="76041"/>
                    <a:pt x="336550" y="82550"/>
                  </a:cubicBezTo>
                  <a:cubicBezTo>
                    <a:pt x="341297" y="83906"/>
                    <a:pt x="353700" y="86362"/>
                    <a:pt x="358775" y="88900"/>
                  </a:cubicBezTo>
                  <a:cubicBezTo>
                    <a:pt x="362188" y="90607"/>
                    <a:pt x="364887" y="93543"/>
                    <a:pt x="368300" y="95250"/>
                  </a:cubicBezTo>
                  <a:cubicBezTo>
                    <a:pt x="371293" y="96747"/>
                    <a:pt x="374832" y="96928"/>
                    <a:pt x="377825" y="98425"/>
                  </a:cubicBezTo>
                  <a:cubicBezTo>
                    <a:pt x="381238" y="100132"/>
                    <a:pt x="383863" y="103225"/>
                    <a:pt x="387350" y="104775"/>
                  </a:cubicBezTo>
                  <a:cubicBezTo>
                    <a:pt x="393467" y="107493"/>
                    <a:pt x="400831" y="107412"/>
                    <a:pt x="406400" y="111125"/>
                  </a:cubicBezTo>
                  <a:cubicBezTo>
                    <a:pt x="418710" y="119331"/>
                    <a:pt x="412305" y="116268"/>
                    <a:pt x="425450" y="120650"/>
                  </a:cubicBezTo>
                  <a:cubicBezTo>
                    <a:pt x="436989" y="132189"/>
                    <a:pt x="433419" y="129517"/>
                    <a:pt x="447675" y="139700"/>
                  </a:cubicBezTo>
                  <a:cubicBezTo>
                    <a:pt x="450780" y="141918"/>
                    <a:pt x="453787" y="144343"/>
                    <a:pt x="457200" y="146050"/>
                  </a:cubicBezTo>
                  <a:cubicBezTo>
                    <a:pt x="460193" y="147547"/>
                    <a:pt x="463799" y="147600"/>
                    <a:pt x="466725" y="149225"/>
                  </a:cubicBezTo>
                  <a:cubicBezTo>
                    <a:pt x="473396" y="152931"/>
                    <a:pt x="478535" y="159512"/>
                    <a:pt x="485775" y="161925"/>
                  </a:cubicBezTo>
                  <a:cubicBezTo>
                    <a:pt x="488950" y="162983"/>
                    <a:pt x="492374" y="163475"/>
                    <a:pt x="495300" y="165100"/>
                  </a:cubicBezTo>
                  <a:cubicBezTo>
                    <a:pt x="501971" y="168806"/>
                    <a:pt x="514350" y="177800"/>
                    <a:pt x="514350" y="177800"/>
                  </a:cubicBezTo>
                  <a:cubicBezTo>
                    <a:pt x="525054" y="193857"/>
                    <a:pt x="514889" y="182832"/>
                    <a:pt x="530225" y="190500"/>
                  </a:cubicBezTo>
                  <a:cubicBezTo>
                    <a:pt x="533638" y="192207"/>
                    <a:pt x="536263" y="195300"/>
                    <a:pt x="539750" y="196850"/>
                  </a:cubicBezTo>
                  <a:cubicBezTo>
                    <a:pt x="545867" y="199568"/>
                    <a:pt x="552450" y="201083"/>
                    <a:pt x="558800" y="203200"/>
                  </a:cubicBezTo>
                  <a:lnTo>
                    <a:pt x="577850" y="209550"/>
                  </a:lnTo>
                  <a:lnTo>
                    <a:pt x="596900" y="215900"/>
                  </a:lnTo>
                  <a:cubicBezTo>
                    <a:pt x="606446" y="219082"/>
                    <a:pt x="607744" y="218586"/>
                    <a:pt x="615950" y="225425"/>
                  </a:cubicBezTo>
                  <a:cubicBezTo>
                    <a:pt x="619399" y="228300"/>
                    <a:pt x="621931" y="232193"/>
                    <a:pt x="625475" y="234950"/>
                  </a:cubicBezTo>
                  <a:cubicBezTo>
                    <a:pt x="661514" y="262980"/>
                    <a:pt x="631056" y="239328"/>
                    <a:pt x="654050" y="250825"/>
                  </a:cubicBezTo>
                  <a:cubicBezTo>
                    <a:pt x="657463" y="252532"/>
                    <a:pt x="660262" y="255282"/>
                    <a:pt x="663575" y="257175"/>
                  </a:cubicBezTo>
                  <a:cubicBezTo>
                    <a:pt x="667684" y="259523"/>
                    <a:pt x="672216" y="261090"/>
                    <a:pt x="676275" y="263525"/>
                  </a:cubicBezTo>
                  <a:cubicBezTo>
                    <a:pt x="682819" y="267452"/>
                    <a:pt x="695325" y="276225"/>
                    <a:pt x="695325" y="276225"/>
                  </a:cubicBezTo>
                  <a:cubicBezTo>
                    <a:pt x="699277" y="282153"/>
                    <a:pt x="704729" y="291680"/>
                    <a:pt x="711200" y="295275"/>
                  </a:cubicBezTo>
                  <a:cubicBezTo>
                    <a:pt x="717051" y="298526"/>
                    <a:pt x="730250" y="301625"/>
                    <a:pt x="730250" y="301625"/>
                  </a:cubicBezTo>
                  <a:cubicBezTo>
                    <a:pt x="732367" y="304800"/>
                    <a:pt x="733902" y="308452"/>
                    <a:pt x="736600" y="311150"/>
                  </a:cubicBezTo>
                  <a:cubicBezTo>
                    <a:pt x="739298" y="313848"/>
                    <a:pt x="743612" y="314628"/>
                    <a:pt x="746125" y="317500"/>
                  </a:cubicBezTo>
                  <a:cubicBezTo>
                    <a:pt x="751151" y="323243"/>
                    <a:pt x="754592" y="330200"/>
                    <a:pt x="758825" y="336550"/>
                  </a:cubicBezTo>
                  <a:cubicBezTo>
                    <a:pt x="760942" y="339725"/>
                    <a:pt x="763968" y="342455"/>
                    <a:pt x="765175" y="346075"/>
                  </a:cubicBezTo>
                  <a:cubicBezTo>
                    <a:pt x="767292" y="352425"/>
                    <a:pt x="767812" y="359556"/>
                    <a:pt x="771525" y="365125"/>
                  </a:cubicBezTo>
                  <a:cubicBezTo>
                    <a:pt x="775758" y="371475"/>
                    <a:pt x="776821" y="382324"/>
                    <a:pt x="784225" y="384175"/>
                  </a:cubicBezTo>
                  <a:cubicBezTo>
                    <a:pt x="787214" y="384922"/>
                    <a:pt x="802723" y="388455"/>
                    <a:pt x="806450" y="390525"/>
                  </a:cubicBezTo>
                  <a:cubicBezTo>
                    <a:pt x="819588" y="397824"/>
                    <a:pt x="826547" y="404426"/>
                    <a:pt x="838200" y="412750"/>
                  </a:cubicBezTo>
                  <a:cubicBezTo>
                    <a:pt x="841305" y="414968"/>
                    <a:pt x="844550" y="416983"/>
                    <a:pt x="847725" y="419100"/>
                  </a:cubicBezTo>
                  <a:cubicBezTo>
                    <a:pt x="849842" y="422275"/>
                    <a:pt x="851377" y="425927"/>
                    <a:pt x="854075" y="428625"/>
                  </a:cubicBezTo>
                  <a:cubicBezTo>
                    <a:pt x="856773" y="431323"/>
                    <a:pt x="863600" y="434975"/>
                    <a:pt x="863600" y="434975"/>
                  </a:cubicBezTo>
                  <a:lnTo>
                    <a:pt x="930275" y="457200"/>
                  </a:lnTo>
                  <a:cubicBezTo>
                    <a:pt x="942239" y="467454"/>
                    <a:pt x="952234" y="472542"/>
                    <a:pt x="958850" y="485775"/>
                  </a:cubicBezTo>
                  <a:cubicBezTo>
                    <a:pt x="961838" y="491751"/>
                    <a:pt x="961757" y="500689"/>
                    <a:pt x="968375" y="504825"/>
                  </a:cubicBezTo>
                  <a:cubicBezTo>
                    <a:pt x="974051" y="508373"/>
                    <a:pt x="981075" y="509058"/>
                    <a:pt x="987425" y="511175"/>
                  </a:cubicBezTo>
                  <a:lnTo>
                    <a:pt x="996950" y="514350"/>
                  </a:lnTo>
                  <a:cubicBezTo>
                    <a:pt x="1000125" y="518583"/>
                    <a:pt x="1003440" y="522715"/>
                    <a:pt x="1006475" y="527050"/>
                  </a:cubicBezTo>
                  <a:cubicBezTo>
                    <a:pt x="1010852" y="533302"/>
                    <a:pt x="1011935" y="543687"/>
                    <a:pt x="1019175" y="546100"/>
                  </a:cubicBezTo>
                  <a:cubicBezTo>
                    <a:pt x="1043116" y="554080"/>
                    <a:pt x="1013606" y="543315"/>
                    <a:pt x="1038225" y="555625"/>
                  </a:cubicBezTo>
                  <a:cubicBezTo>
                    <a:pt x="1041218" y="557122"/>
                    <a:pt x="1044757" y="557303"/>
                    <a:pt x="1047750" y="558800"/>
                  </a:cubicBezTo>
                  <a:cubicBezTo>
                    <a:pt x="1051163" y="560507"/>
                    <a:pt x="1053788" y="563600"/>
                    <a:pt x="1057275" y="565150"/>
                  </a:cubicBezTo>
                  <a:lnTo>
                    <a:pt x="1085850" y="574675"/>
                  </a:lnTo>
                  <a:cubicBezTo>
                    <a:pt x="1089025" y="575733"/>
                    <a:pt x="1092590" y="575994"/>
                    <a:pt x="1095375" y="577850"/>
                  </a:cubicBezTo>
                  <a:cubicBezTo>
                    <a:pt x="1108636" y="586691"/>
                    <a:pt x="1102202" y="581502"/>
                    <a:pt x="1114425" y="593725"/>
                  </a:cubicBezTo>
                  <a:cubicBezTo>
                    <a:pt x="1116790" y="600820"/>
                    <a:pt x="1120022" y="616085"/>
                    <a:pt x="1127125" y="622300"/>
                  </a:cubicBezTo>
                  <a:lnTo>
                    <a:pt x="1155700" y="641350"/>
                  </a:lnTo>
                  <a:cubicBezTo>
                    <a:pt x="1158875" y="643467"/>
                    <a:pt x="1161605" y="646493"/>
                    <a:pt x="1165225" y="647700"/>
                  </a:cubicBezTo>
                  <a:lnTo>
                    <a:pt x="1193800" y="657225"/>
                  </a:lnTo>
                  <a:lnTo>
                    <a:pt x="1203325" y="660400"/>
                  </a:lnTo>
                  <a:cubicBezTo>
                    <a:pt x="1206500" y="661458"/>
                    <a:pt x="1209603" y="662763"/>
                    <a:pt x="1212850" y="663575"/>
                  </a:cubicBezTo>
                  <a:cubicBezTo>
                    <a:pt x="1217083" y="664633"/>
                    <a:pt x="1221370" y="665496"/>
                    <a:pt x="1225550" y="666750"/>
                  </a:cubicBezTo>
                  <a:cubicBezTo>
                    <a:pt x="1264199" y="678345"/>
                    <a:pt x="1228028" y="668957"/>
                    <a:pt x="1257300" y="676275"/>
                  </a:cubicBezTo>
                  <a:cubicBezTo>
                    <a:pt x="1260475" y="678392"/>
                    <a:pt x="1264127" y="679927"/>
                    <a:pt x="1266825" y="682625"/>
                  </a:cubicBezTo>
                  <a:cubicBezTo>
                    <a:pt x="1269523" y="685323"/>
                    <a:pt x="1270244" y="689707"/>
                    <a:pt x="1273175" y="692150"/>
                  </a:cubicBezTo>
                  <a:cubicBezTo>
                    <a:pt x="1283085" y="700408"/>
                    <a:pt x="1285474" y="696712"/>
                    <a:pt x="1295400" y="701675"/>
                  </a:cubicBezTo>
                  <a:cubicBezTo>
                    <a:pt x="1298813" y="703382"/>
                    <a:pt x="1301438" y="706475"/>
                    <a:pt x="1304925" y="708025"/>
                  </a:cubicBezTo>
                  <a:cubicBezTo>
                    <a:pt x="1311042" y="710743"/>
                    <a:pt x="1317625" y="712258"/>
                    <a:pt x="1323975" y="714375"/>
                  </a:cubicBezTo>
                  <a:lnTo>
                    <a:pt x="1333500" y="717550"/>
                  </a:lnTo>
                  <a:cubicBezTo>
                    <a:pt x="1336675" y="718608"/>
                    <a:pt x="1339724" y="720175"/>
                    <a:pt x="1343025" y="720725"/>
                  </a:cubicBezTo>
                  <a:cubicBezTo>
                    <a:pt x="1365376" y="724450"/>
                    <a:pt x="1355968" y="721864"/>
                    <a:pt x="1371600" y="727075"/>
                  </a:cubicBezTo>
                  <a:cubicBezTo>
                    <a:pt x="1378622" y="734097"/>
                    <a:pt x="1381809" y="738530"/>
                    <a:pt x="1390650" y="742950"/>
                  </a:cubicBezTo>
                  <a:cubicBezTo>
                    <a:pt x="1416940" y="756095"/>
                    <a:pt x="1382403" y="734277"/>
                    <a:pt x="1409700" y="752475"/>
                  </a:cubicBezTo>
                  <a:cubicBezTo>
                    <a:pt x="1423902" y="773777"/>
                    <a:pt x="1407172" y="752906"/>
                    <a:pt x="1425575" y="765175"/>
                  </a:cubicBezTo>
                  <a:cubicBezTo>
                    <a:pt x="1440985" y="775448"/>
                    <a:pt x="1429399" y="774700"/>
                    <a:pt x="1438275" y="774700"/>
                  </a:cubicBezTo>
                  <a:lnTo>
                    <a:pt x="1498600" y="793750"/>
                  </a:lnTo>
                  <a:cubicBezTo>
                    <a:pt x="1507067" y="796925"/>
                    <a:pt x="1515422" y="800416"/>
                    <a:pt x="1524000" y="803275"/>
                  </a:cubicBezTo>
                  <a:cubicBezTo>
                    <a:pt x="1530104" y="805310"/>
                    <a:pt x="1540110" y="806567"/>
                    <a:pt x="1546225" y="809625"/>
                  </a:cubicBezTo>
                  <a:cubicBezTo>
                    <a:pt x="1549638" y="811332"/>
                    <a:pt x="1552263" y="814425"/>
                    <a:pt x="1555750" y="815975"/>
                  </a:cubicBezTo>
                  <a:cubicBezTo>
                    <a:pt x="1561867" y="818693"/>
                    <a:pt x="1568450" y="820208"/>
                    <a:pt x="1574800" y="822325"/>
                  </a:cubicBezTo>
                  <a:lnTo>
                    <a:pt x="1584325" y="825500"/>
                  </a:lnTo>
                  <a:cubicBezTo>
                    <a:pt x="1587500" y="828675"/>
                    <a:pt x="1590975" y="831576"/>
                    <a:pt x="1593850" y="835025"/>
                  </a:cubicBezTo>
                  <a:cubicBezTo>
                    <a:pt x="1596293" y="837956"/>
                    <a:pt x="1597220" y="842166"/>
                    <a:pt x="1600200" y="844550"/>
                  </a:cubicBezTo>
                  <a:cubicBezTo>
                    <a:pt x="1602813" y="846641"/>
                    <a:pt x="1606732" y="846228"/>
                    <a:pt x="1609725" y="847725"/>
                  </a:cubicBezTo>
                  <a:cubicBezTo>
                    <a:pt x="1634344" y="860035"/>
                    <a:pt x="1604834" y="849270"/>
                    <a:pt x="1628775" y="857250"/>
                  </a:cubicBezTo>
                  <a:cubicBezTo>
                    <a:pt x="1637458" y="868828"/>
                    <a:pt x="1641715" y="877438"/>
                    <a:pt x="1657350" y="882650"/>
                  </a:cubicBezTo>
                  <a:lnTo>
                    <a:pt x="1676400" y="889000"/>
                  </a:lnTo>
                  <a:cubicBezTo>
                    <a:pt x="1679575" y="890058"/>
                    <a:pt x="1683140" y="890319"/>
                    <a:pt x="1685925" y="892175"/>
                  </a:cubicBezTo>
                  <a:lnTo>
                    <a:pt x="1704975" y="904875"/>
                  </a:lnTo>
                  <a:cubicBezTo>
                    <a:pt x="1708150" y="906992"/>
                    <a:pt x="1710880" y="910018"/>
                    <a:pt x="1714500" y="911225"/>
                  </a:cubicBezTo>
                  <a:cubicBezTo>
                    <a:pt x="1725445" y="914873"/>
                    <a:pt x="1721658" y="912033"/>
                    <a:pt x="1727200" y="917575"/>
                  </a:cubicBezTo>
                  <a:lnTo>
                    <a:pt x="1787525" y="917575"/>
                  </a:lnTo>
                  <a:lnTo>
                    <a:pt x="1812925" y="974725"/>
                  </a:lnTo>
                  <a:lnTo>
                    <a:pt x="1914525" y="974725"/>
                  </a:lnTo>
                  <a:lnTo>
                    <a:pt x="1914525" y="981075"/>
                  </a:lnTo>
                  <a:cubicBezTo>
                    <a:pt x="1924050" y="985308"/>
                    <a:pt x="1933422" y="989904"/>
                    <a:pt x="1943100" y="993775"/>
                  </a:cubicBezTo>
                  <a:cubicBezTo>
                    <a:pt x="1949315" y="996261"/>
                    <a:pt x="1962150" y="1000125"/>
                    <a:pt x="1962150" y="1000125"/>
                  </a:cubicBezTo>
                  <a:cubicBezTo>
                    <a:pt x="1988600" y="996819"/>
                    <a:pt x="1979017" y="996950"/>
                    <a:pt x="1990725" y="996950"/>
                  </a:cubicBezTo>
                  <a:lnTo>
                    <a:pt x="2066925" y="996950"/>
                  </a:lnTo>
                  <a:lnTo>
                    <a:pt x="2114550" y="1019175"/>
                  </a:lnTo>
                  <a:lnTo>
                    <a:pt x="2270125" y="1019175"/>
                  </a:lnTo>
                  <a:lnTo>
                    <a:pt x="2292350" y="1028700"/>
                  </a:lnTo>
                  <a:cubicBezTo>
                    <a:pt x="2302933" y="1029758"/>
                    <a:pt x="2313588" y="1030258"/>
                    <a:pt x="2324100" y="1031875"/>
                  </a:cubicBezTo>
                  <a:cubicBezTo>
                    <a:pt x="2337382" y="1033918"/>
                    <a:pt x="2330684" y="1035860"/>
                    <a:pt x="2343150" y="1041400"/>
                  </a:cubicBezTo>
                  <a:cubicBezTo>
                    <a:pt x="2358693" y="1048308"/>
                    <a:pt x="2360692" y="1046662"/>
                    <a:pt x="2374900" y="1050925"/>
                  </a:cubicBezTo>
                  <a:cubicBezTo>
                    <a:pt x="2384517" y="1053810"/>
                    <a:pt x="2393950" y="1057275"/>
                    <a:pt x="2403475" y="1060450"/>
                  </a:cubicBezTo>
                  <a:cubicBezTo>
                    <a:pt x="2411024" y="1062966"/>
                    <a:pt x="2417727" y="1065471"/>
                    <a:pt x="2425700" y="1066800"/>
                  </a:cubicBezTo>
                  <a:cubicBezTo>
                    <a:pt x="2427788" y="1067148"/>
                    <a:pt x="2429933" y="1066800"/>
                    <a:pt x="2432050" y="1066800"/>
                  </a:cubicBezTo>
                  <a:lnTo>
                    <a:pt x="2546350" y="1066800"/>
                  </a:lnTo>
                  <a:lnTo>
                    <a:pt x="2568575" y="1095375"/>
                  </a:lnTo>
                  <a:cubicBezTo>
                    <a:pt x="2632848" y="1119477"/>
                    <a:pt x="2564371" y="1096922"/>
                    <a:pt x="2701925" y="1108075"/>
                  </a:cubicBezTo>
                  <a:cubicBezTo>
                    <a:pt x="2705728" y="1108383"/>
                    <a:pt x="2707963" y="1112875"/>
                    <a:pt x="2711450" y="1114425"/>
                  </a:cubicBezTo>
                  <a:cubicBezTo>
                    <a:pt x="2717567" y="1117143"/>
                    <a:pt x="2723816" y="1120423"/>
                    <a:pt x="2730500" y="1120775"/>
                  </a:cubicBezTo>
                  <a:lnTo>
                    <a:pt x="2790825" y="1123950"/>
                  </a:lnTo>
                  <a:cubicBezTo>
                    <a:pt x="2793407" y="1131697"/>
                    <a:pt x="2794195" y="1136845"/>
                    <a:pt x="2800350" y="1143000"/>
                  </a:cubicBezTo>
                  <a:cubicBezTo>
                    <a:pt x="2803048" y="1145698"/>
                    <a:pt x="2806700" y="1147233"/>
                    <a:pt x="2809875" y="1149350"/>
                  </a:cubicBezTo>
                  <a:cubicBezTo>
                    <a:pt x="2816252" y="1158916"/>
                    <a:pt x="2817741" y="1160296"/>
                    <a:pt x="2822575" y="1171575"/>
                  </a:cubicBezTo>
                  <a:cubicBezTo>
                    <a:pt x="2823893" y="1174651"/>
                    <a:pt x="2824692" y="1177925"/>
                    <a:pt x="2825750" y="1181100"/>
                  </a:cubicBezTo>
                  <a:cubicBezTo>
                    <a:pt x="2822160" y="1199051"/>
                    <a:pt x="2822575" y="1191579"/>
                    <a:pt x="2822575" y="1203325"/>
                  </a:cubicBezTo>
                  <a:lnTo>
                    <a:pt x="3140075" y="1203325"/>
                  </a:lnTo>
                </a:path>
              </a:pathLst>
            </a:custGeom>
            <a:noFill/>
            <a:ln w="1905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a:defRPr/>
              </a:pPr>
              <a:endParaRPr lang="en-US" sz="2400" dirty="0">
                <a:solidFill>
                  <a:prstClr val="white"/>
                </a:solidFill>
                <a:latin typeface="Arial"/>
                <a:sym typeface="Arial"/>
              </a:endParaRPr>
            </a:p>
          </p:txBody>
        </p:sp>
        <p:grpSp>
          <p:nvGrpSpPr>
            <p:cNvPr id="15" name="Group 14">
              <a:extLst>
                <a:ext uri="{FF2B5EF4-FFF2-40B4-BE49-F238E27FC236}">
                  <a16:creationId xmlns:a16="http://schemas.microsoft.com/office/drawing/2014/main" id="{63BDA30A-33D0-B234-A68F-E427B92E10EE}"/>
                </a:ext>
              </a:extLst>
            </p:cNvPr>
            <p:cNvGrpSpPr/>
            <p:nvPr/>
          </p:nvGrpSpPr>
          <p:grpSpPr>
            <a:xfrm>
              <a:off x="574675" y="1466850"/>
              <a:ext cx="3291926" cy="1407899"/>
              <a:chOff x="574675" y="1466850"/>
              <a:chExt cx="3291926" cy="1407899"/>
            </a:xfrm>
          </p:grpSpPr>
          <p:sp>
            <p:nvSpPr>
              <p:cNvPr id="693" name="TextBox 692">
                <a:extLst>
                  <a:ext uri="{FF2B5EF4-FFF2-40B4-BE49-F238E27FC236}">
                    <a16:creationId xmlns:a16="http://schemas.microsoft.com/office/drawing/2014/main" id="{807F380B-84F4-047D-F6A9-B77C59EC3012}"/>
                  </a:ext>
                </a:extLst>
              </p:cNvPr>
              <p:cNvSpPr txBox="1"/>
              <p:nvPr/>
            </p:nvSpPr>
            <p:spPr>
              <a:xfrm>
                <a:off x="3362325" y="2667000"/>
                <a:ext cx="205826" cy="207749"/>
              </a:xfrm>
              <a:prstGeom prst="rect">
                <a:avLst/>
              </a:prstGeom>
              <a:noFill/>
            </p:spPr>
            <p:txBody>
              <a:bodyPr wrap="none" rtlCol="0">
                <a:spAutoFit/>
              </a:bodyPr>
              <a:lstStyle/>
              <a:p>
                <a:pPr defTabSz="1219170">
                  <a:defRPr/>
                </a:pPr>
                <a:r>
                  <a:rPr lang="en-US" sz="1200" dirty="0">
                    <a:solidFill>
                      <a:srgbClr val="D77624"/>
                    </a:solidFill>
                    <a:latin typeface="Arial"/>
                    <a:cs typeface="Arial"/>
                    <a:sym typeface="Arial"/>
                  </a:rPr>
                  <a:t>+</a:t>
                </a:r>
              </a:p>
            </p:txBody>
          </p:sp>
          <p:sp>
            <p:nvSpPr>
              <p:cNvPr id="694" name="TextBox 693">
                <a:extLst>
                  <a:ext uri="{FF2B5EF4-FFF2-40B4-BE49-F238E27FC236}">
                    <a16:creationId xmlns:a16="http://schemas.microsoft.com/office/drawing/2014/main" id="{CB909A38-90BA-A4DB-8F9E-AD01C228C0AD}"/>
                  </a:ext>
                </a:extLst>
              </p:cNvPr>
              <p:cNvSpPr txBox="1"/>
              <p:nvPr/>
            </p:nvSpPr>
            <p:spPr>
              <a:xfrm>
                <a:off x="3403600" y="2667000"/>
                <a:ext cx="205826" cy="207749"/>
              </a:xfrm>
              <a:prstGeom prst="rect">
                <a:avLst/>
              </a:prstGeom>
              <a:noFill/>
            </p:spPr>
            <p:txBody>
              <a:bodyPr wrap="none" rtlCol="0">
                <a:spAutoFit/>
              </a:bodyPr>
              <a:lstStyle/>
              <a:p>
                <a:pPr defTabSz="1219170">
                  <a:defRPr/>
                </a:pPr>
                <a:r>
                  <a:rPr lang="en-US" sz="1200" dirty="0">
                    <a:solidFill>
                      <a:srgbClr val="D77624"/>
                    </a:solidFill>
                    <a:latin typeface="Arial"/>
                    <a:cs typeface="Arial"/>
                    <a:sym typeface="Arial"/>
                  </a:rPr>
                  <a:t>+</a:t>
                </a:r>
              </a:p>
            </p:txBody>
          </p:sp>
          <p:sp>
            <p:nvSpPr>
              <p:cNvPr id="695" name="TextBox 694">
                <a:extLst>
                  <a:ext uri="{FF2B5EF4-FFF2-40B4-BE49-F238E27FC236}">
                    <a16:creationId xmlns:a16="http://schemas.microsoft.com/office/drawing/2014/main" id="{C6BC9168-C361-846F-B7F2-4B7DC5DE1F1D}"/>
                  </a:ext>
                </a:extLst>
              </p:cNvPr>
              <p:cNvSpPr txBox="1"/>
              <p:nvPr/>
            </p:nvSpPr>
            <p:spPr>
              <a:xfrm>
                <a:off x="3438525" y="2667000"/>
                <a:ext cx="205826" cy="207749"/>
              </a:xfrm>
              <a:prstGeom prst="rect">
                <a:avLst/>
              </a:prstGeom>
              <a:noFill/>
            </p:spPr>
            <p:txBody>
              <a:bodyPr wrap="none" rtlCol="0">
                <a:spAutoFit/>
              </a:bodyPr>
              <a:lstStyle/>
              <a:p>
                <a:pPr defTabSz="1219170">
                  <a:defRPr/>
                </a:pPr>
                <a:r>
                  <a:rPr lang="en-US" sz="1200" dirty="0">
                    <a:solidFill>
                      <a:srgbClr val="D77624"/>
                    </a:solidFill>
                    <a:latin typeface="Arial"/>
                    <a:cs typeface="Arial"/>
                    <a:sym typeface="Arial"/>
                  </a:rPr>
                  <a:t>+</a:t>
                </a:r>
              </a:p>
            </p:txBody>
          </p:sp>
          <p:sp>
            <p:nvSpPr>
              <p:cNvPr id="696" name="TextBox 695">
                <a:extLst>
                  <a:ext uri="{FF2B5EF4-FFF2-40B4-BE49-F238E27FC236}">
                    <a16:creationId xmlns:a16="http://schemas.microsoft.com/office/drawing/2014/main" id="{C5E3EA3B-3DA7-FDF4-85E7-8518EB591450}"/>
                  </a:ext>
                </a:extLst>
              </p:cNvPr>
              <p:cNvSpPr txBox="1"/>
              <p:nvPr/>
            </p:nvSpPr>
            <p:spPr>
              <a:xfrm>
                <a:off x="3457575" y="2667000"/>
                <a:ext cx="205826" cy="207749"/>
              </a:xfrm>
              <a:prstGeom prst="rect">
                <a:avLst/>
              </a:prstGeom>
              <a:noFill/>
            </p:spPr>
            <p:txBody>
              <a:bodyPr wrap="none" rtlCol="0">
                <a:spAutoFit/>
              </a:bodyPr>
              <a:lstStyle/>
              <a:p>
                <a:pPr defTabSz="1219170">
                  <a:defRPr/>
                </a:pPr>
                <a:r>
                  <a:rPr lang="en-US" sz="1200" dirty="0">
                    <a:solidFill>
                      <a:srgbClr val="D77624"/>
                    </a:solidFill>
                    <a:latin typeface="Arial"/>
                    <a:cs typeface="Arial"/>
                    <a:sym typeface="Arial"/>
                  </a:rPr>
                  <a:t>+</a:t>
                </a:r>
              </a:p>
            </p:txBody>
          </p:sp>
          <p:sp>
            <p:nvSpPr>
              <p:cNvPr id="697" name="TextBox 696">
                <a:extLst>
                  <a:ext uri="{FF2B5EF4-FFF2-40B4-BE49-F238E27FC236}">
                    <a16:creationId xmlns:a16="http://schemas.microsoft.com/office/drawing/2014/main" id="{805D7578-4FB2-5340-7971-DC0E86FCD3F2}"/>
                  </a:ext>
                </a:extLst>
              </p:cNvPr>
              <p:cNvSpPr txBox="1"/>
              <p:nvPr/>
            </p:nvSpPr>
            <p:spPr>
              <a:xfrm>
                <a:off x="3489325" y="2667000"/>
                <a:ext cx="205826" cy="207749"/>
              </a:xfrm>
              <a:prstGeom prst="rect">
                <a:avLst/>
              </a:prstGeom>
              <a:noFill/>
            </p:spPr>
            <p:txBody>
              <a:bodyPr wrap="none" rtlCol="0">
                <a:spAutoFit/>
              </a:bodyPr>
              <a:lstStyle/>
              <a:p>
                <a:pPr defTabSz="1219170">
                  <a:defRPr/>
                </a:pPr>
                <a:r>
                  <a:rPr lang="en-US" sz="1200" dirty="0">
                    <a:solidFill>
                      <a:srgbClr val="D77624"/>
                    </a:solidFill>
                    <a:latin typeface="Arial"/>
                    <a:cs typeface="Arial"/>
                    <a:sym typeface="Arial"/>
                  </a:rPr>
                  <a:t>+</a:t>
                </a:r>
              </a:p>
            </p:txBody>
          </p:sp>
          <p:grpSp>
            <p:nvGrpSpPr>
              <p:cNvPr id="698" name="Group 697">
                <a:extLst>
                  <a:ext uri="{FF2B5EF4-FFF2-40B4-BE49-F238E27FC236}">
                    <a16:creationId xmlns:a16="http://schemas.microsoft.com/office/drawing/2014/main" id="{D4514E2E-F6F5-07A1-D252-64E47FBAA508}"/>
                  </a:ext>
                </a:extLst>
              </p:cNvPr>
              <p:cNvGrpSpPr/>
              <p:nvPr/>
            </p:nvGrpSpPr>
            <p:grpSpPr>
              <a:xfrm>
                <a:off x="574675" y="1466850"/>
                <a:ext cx="3291926" cy="1404724"/>
                <a:chOff x="574675" y="1466850"/>
                <a:chExt cx="3291926" cy="1404724"/>
              </a:xfrm>
            </p:grpSpPr>
            <p:sp>
              <p:nvSpPr>
                <p:cNvPr id="699" name="TextBox 698">
                  <a:extLst>
                    <a:ext uri="{FF2B5EF4-FFF2-40B4-BE49-F238E27FC236}">
                      <a16:creationId xmlns:a16="http://schemas.microsoft.com/office/drawing/2014/main" id="{79A55720-BAC1-8BB2-2FCE-2CBFE1031A74}"/>
                    </a:ext>
                  </a:extLst>
                </p:cNvPr>
                <p:cNvSpPr txBox="1"/>
                <p:nvPr/>
              </p:nvSpPr>
              <p:spPr>
                <a:xfrm>
                  <a:off x="574675" y="1466850"/>
                  <a:ext cx="205826" cy="207749"/>
                </a:xfrm>
                <a:prstGeom prst="rect">
                  <a:avLst/>
                </a:prstGeom>
                <a:noFill/>
              </p:spPr>
              <p:txBody>
                <a:bodyPr wrap="none" rtlCol="0">
                  <a:spAutoFit/>
                </a:bodyPr>
                <a:lstStyle/>
                <a:p>
                  <a:pPr defTabSz="1219170">
                    <a:defRPr/>
                  </a:pPr>
                  <a:r>
                    <a:rPr lang="en-US" sz="1200" dirty="0">
                      <a:solidFill>
                        <a:srgbClr val="D77624"/>
                      </a:solidFill>
                      <a:latin typeface="Arial"/>
                      <a:cs typeface="Arial"/>
                      <a:sym typeface="Arial"/>
                    </a:rPr>
                    <a:t>+</a:t>
                  </a:r>
                </a:p>
              </p:txBody>
            </p:sp>
            <p:sp>
              <p:nvSpPr>
                <p:cNvPr id="700" name="TextBox 699">
                  <a:extLst>
                    <a:ext uri="{FF2B5EF4-FFF2-40B4-BE49-F238E27FC236}">
                      <a16:creationId xmlns:a16="http://schemas.microsoft.com/office/drawing/2014/main" id="{85EAA5CE-0318-9C25-54F5-FC39D3EA1971}"/>
                    </a:ext>
                  </a:extLst>
                </p:cNvPr>
                <p:cNvSpPr txBox="1"/>
                <p:nvPr/>
              </p:nvSpPr>
              <p:spPr>
                <a:xfrm>
                  <a:off x="606425" y="1473200"/>
                  <a:ext cx="205826" cy="207749"/>
                </a:xfrm>
                <a:prstGeom prst="rect">
                  <a:avLst/>
                </a:prstGeom>
                <a:noFill/>
              </p:spPr>
              <p:txBody>
                <a:bodyPr wrap="none" rtlCol="0">
                  <a:spAutoFit/>
                </a:bodyPr>
                <a:lstStyle/>
                <a:p>
                  <a:pPr defTabSz="1219170">
                    <a:defRPr/>
                  </a:pPr>
                  <a:r>
                    <a:rPr lang="en-US" sz="1200" dirty="0">
                      <a:solidFill>
                        <a:srgbClr val="D77624"/>
                      </a:solidFill>
                      <a:latin typeface="Arial"/>
                      <a:cs typeface="Arial"/>
                      <a:sym typeface="Arial"/>
                    </a:rPr>
                    <a:t>+</a:t>
                  </a:r>
                </a:p>
              </p:txBody>
            </p:sp>
            <p:grpSp>
              <p:nvGrpSpPr>
                <p:cNvPr id="701" name="Group 700">
                  <a:extLst>
                    <a:ext uri="{FF2B5EF4-FFF2-40B4-BE49-F238E27FC236}">
                      <a16:creationId xmlns:a16="http://schemas.microsoft.com/office/drawing/2014/main" id="{12902894-4B90-05DA-94FF-53855281E0FE}"/>
                    </a:ext>
                  </a:extLst>
                </p:cNvPr>
                <p:cNvGrpSpPr/>
                <p:nvPr/>
              </p:nvGrpSpPr>
              <p:grpSpPr>
                <a:xfrm>
                  <a:off x="631825" y="1479550"/>
                  <a:ext cx="221700" cy="207749"/>
                  <a:chOff x="727075" y="1619250"/>
                  <a:chExt cx="221700" cy="207749"/>
                </a:xfrm>
              </p:grpSpPr>
              <p:sp>
                <p:nvSpPr>
                  <p:cNvPr id="750" name="TextBox 749">
                    <a:extLst>
                      <a:ext uri="{FF2B5EF4-FFF2-40B4-BE49-F238E27FC236}">
                        <a16:creationId xmlns:a16="http://schemas.microsoft.com/office/drawing/2014/main" id="{0D68A975-6909-0513-19E6-7444B776E06B}"/>
                      </a:ext>
                    </a:extLst>
                  </p:cNvPr>
                  <p:cNvSpPr txBox="1"/>
                  <p:nvPr/>
                </p:nvSpPr>
                <p:spPr>
                  <a:xfrm>
                    <a:off x="727075" y="1619250"/>
                    <a:ext cx="205825" cy="207749"/>
                  </a:xfrm>
                  <a:prstGeom prst="rect">
                    <a:avLst/>
                  </a:prstGeom>
                  <a:noFill/>
                </p:spPr>
                <p:txBody>
                  <a:bodyPr wrap="none" rtlCol="0">
                    <a:spAutoFit/>
                  </a:bodyPr>
                  <a:lstStyle/>
                  <a:p>
                    <a:pPr defTabSz="1219170">
                      <a:defRPr/>
                    </a:pPr>
                    <a:r>
                      <a:rPr lang="en-US" sz="1200" dirty="0">
                        <a:solidFill>
                          <a:srgbClr val="D77624"/>
                        </a:solidFill>
                        <a:latin typeface="Arial"/>
                        <a:cs typeface="Arial"/>
                        <a:sym typeface="Arial"/>
                      </a:rPr>
                      <a:t>+</a:t>
                    </a:r>
                  </a:p>
                </p:txBody>
              </p:sp>
              <p:sp>
                <p:nvSpPr>
                  <p:cNvPr id="751" name="TextBox 750">
                    <a:extLst>
                      <a:ext uri="{FF2B5EF4-FFF2-40B4-BE49-F238E27FC236}">
                        <a16:creationId xmlns:a16="http://schemas.microsoft.com/office/drawing/2014/main" id="{0A88BB63-A4E2-21BF-1DE1-5C2088DE98D1}"/>
                      </a:ext>
                    </a:extLst>
                  </p:cNvPr>
                  <p:cNvSpPr txBox="1"/>
                  <p:nvPr/>
                </p:nvSpPr>
                <p:spPr>
                  <a:xfrm>
                    <a:off x="742950" y="1619250"/>
                    <a:ext cx="205825" cy="207749"/>
                  </a:xfrm>
                  <a:prstGeom prst="rect">
                    <a:avLst/>
                  </a:prstGeom>
                  <a:noFill/>
                </p:spPr>
                <p:txBody>
                  <a:bodyPr wrap="none" rtlCol="0">
                    <a:spAutoFit/>
                  </a:bodyPr>
                  <a:lstStyle/>
                  <a:p>
                    <a:pPr defTabSz="1219170">
                      <a:defRPr/>
                    </a:pPr>
                    <a:r>
                      <a:rPr lang="en-US" sz="1200" dirty="0">
                        <a:solidFill>
                          <a:srgbClr val="D77624"/>
                        </a:solidFill>
                        <a:latin typeface="Arial"/>
                        <a:cs typeface="Arial"/>
                        <a:sym typeface="Arial"/>
                      </a:rPr>
                      <a:t>+</a:t>
                    </a:r>
                  </a:p>
                </p:txBody>
              </p:sp>
            </p:grpSp>
            <p:grpSp>
              <p:nvGrpSpPr>
                <p:cNvPr id="702" name="Group 701">
                  <a:extLst>
                    <a:ext uri="{FF2B5EF4-FFF2-40B4-BE49-F238E27FC236}">
                      <a16:creationId xmlns:a16="http://schemas.microsoft.com/office/drawing/2014/main" id="{9C0D1A84-F6E3-E9D7-1523-7EE3694B9DFA}"/>
                    </a:ext>
                  </a:extLst>
                </p:cNvPr>
                <p:cNvGrpSpPr/>
                <p:nvPr/>
              </p:nvGrpSpPr>
              <p:grpSpPr>
                <a:xfrm>
                  <a:off x="930275" y="1558925"/>
                  <a:ext cx="221700" cy="207749"/>
                  <a:chOff x="727075" y="1619250"/>
                  <a:chExt cx="221700" cy="207749"/>
                </a:xfrm>
              </p:grpSpPr>
              <p:sp>
                <p:nvSpPr>
                  <p:cNvPr id="748" name="TextBox 747">
                    <a:extLst>
                      <a:ext uri="{FF2B5EF4-FFF2-40B4-BE49-F238E27FC236}">
                        <a16:creationId xmlns:a16="http://schemas.microsoft.com/office/drawing/2014/main" id="{0B6CF218-75B2-4520-0E29-F91321CCD4E8}"/>
                      </a:ext>
                    </a:extLst>
                  </p:cNvPr>
                  <p:cNvSpPr txBox="1"/>
                  <p:nvPr/>
                </p:nvSpPr>
                <p:spPr>
                  <a:xfrm>
                    <a:off x="727075" y="1619250"/>
                    <a:ext cx="205825" cy="207749"/>
                  </a:xfrm>
                  <a:prstGeom prst="rect">
                    <a:avLst/>
                  </a:prstGeom>
                  <a:noFill/>
                </p:spPr>
                <p:txBody>
                  <a:bodyPr wrap="none" rtlCol="0">
                    <a:spAutoFit/>
                  </a:bodyPr>
                  <a:lstStyle/>
                  <a:p>
                    <a:pPr defTabSz="1219170">
                      <a:defRPr/>
                    </a:pPr>
                    <a:r>
                      <a:rPr lang="en-US" sz="1200" dirty="0">
                        <a:solidFill>
                          <a:srgbClr val="D77624"/>
                        </a:solidFill>
                        <a:latin typeface="Arial"/>
                        <a:cs typeface="Arial"/>
                        <a:sym typeface="Arial"/>
                      </a:rPr>
                      <a:t>+</a:t>
                    </a:r>
                  </a:p>
                </p:txBody>
              </p:sp>
              <p:sp>
                <p:nvSpPr>
                  <p:cNvPr id="749" name="TextBox 748">
                    <a:extLst>
                      <a:ext uri="{FF2B5EF4-FFF2-40B4-BE49-F238E27FC236}">
                        <a16:creationId xmlns:a16="http://schemas.microsoft.com/office/drawing/2014/main" id="{DF08043B-D0CF-8642-C60C-A58A308A6A7E}"/>
                      </a:ext>
                    </a:extLst>
                  </p:cNvPr>
                  <p:cNvSpPr txBox="1"/>
                  <p:nvPr/>
                </p:nvSpPr>
                <p:spPr>
                  <a:xfrm>
                    <a:off x="742950" y="1619250"/>
                    <a:ext cx="205825" cy="207749"/>
                  </a:xfrm>
                  <a:prstGeom prst="rect">
                    <a:avLst/>
                  </a:prstGeom>
                  <a:noFill/>
                </p:spPr>
                <p:txBody>
                  <a:bodyPr wrap="none" rtlCol="0">
                    <a:spAutoFit/>
                  </a:bodyPr>
                  <a:lstStyle/>
                  <a:p>
                    <a:pPr defTabSz="1219170">
                      <a:defRPr/>
                    </a:pPr>
                    <a:r>
                      <a:rPr lang="en-US" sz="1200" dirty="0">
                        <a:solidFill>
                          <a:srgbClr val="D77624"/>
                        </a:solidFill>
                        <a:latin typeface="Arial"/>
                        <a:cs typeface="Arial"/>
                        <a:sym typeface="Arial"/>
                      </a:rPr>
                      <a:t>+</a:t>
                    </a:r>
                  </a:p>
                </p:txBody>
              </p:sp>
            </p:grpSp>
            <p:grpSp>
              <p:nvGrpSpPr>
                <p:cNvPr id="703" name="Group 702">
                  <a:extLst>
                    <a:ext uri="{FF2B5EF4-FFF2-40B4-BE49-F238E27FC236}">
                      <a16:creationId xmlns:a16="http://schemas.microsoft.com/office/drawing/2014/main" id="{D7E41C1E-E679-BC0D-309B-5194DE829C82}"/>
                    </a:ext>
                  </a:extLst>
                </p:cNvPr>
                <p:cNvGrpSpPr/>
                <p:nvPr/>
              </p:nvGrpSpPr>
              <p:grpSpPr>
                <a:xfrm>
                  <a:off x="3143250" y="2562225"/>
                  <a:ext cx="221700" cy="207749"/>
                  <a:chOff x="727075" y="1619250"/>
                  <a:chExt cx="221700" cy="207749"/>
                </a:xfrm>
              </p:grpSpPr>
              <p:sp>
                <p:nvSpPr>
                  <p:cNvPr id="746" name="TextBox 745">
                    <a:extLst>
                      <a:ext uri="{FF2B5EF4-FFF2-40B4-BE49-F238E27FC236}">
                        <a16:creationId xmlns:a16="http://schemas.microsoft.com/office/drawing/2014/main" id="{0318C0AF-0474-8135-99F8-7870C74DD973}"/>
                      </a:ext>
                    </a:extLst>
                  </p:cNvPr>
                  <p:cNvSpPr txBox="1"/>
                  <p:nvPr/>
                </p:nvSpPr>
                <p:spPr>
                  <a:xfrm>
                    <a:off x="727075" y="1619250"/>
                    <a:ext cx="205825" cy="207749"/>
                  </a:xfrm>
                  <a:prstGeom prst="rect">
                    <a:avLst/>
                  </a:prstGeom>
                  <a:noFill/>
                </p:spPr>
                <p:txBody>
                  <a:bodyPr wrap="none" rtlCol="0">
                    <a:spAutoFit/>
                  </a:bodyPr>
                  <a:lstStyle/>
                  <a:p>
                    <a:pPr defTabSz="1219170">
                      <a:defRPr/>
                    </a:pPr>
                    <a:r>
                      <a:rPr lang="en-US" sz="1200" dirty="0">
                        <a:solidFill>
                          <a:srgbClr val="D77624"/>
                        </a:solidFill>
                        <a:latin typeface="Arial"/>
                        <a:cs typeface="Arial"/>
                        <a:sym typeface="Arial"/>
                      </a:rPr>
                      <a:t>+</a:t>
                    </a:r>
                  </a:p>
                </p:txBody>
              </p:sp>
              <p:sp>
                <p:nvSpPr>
                  <p:cNvPr id="747" name="TextBox 746">
                    <a:extLst>
                      <a:ext uri="{FF2B5EF4-FFF2-40B4-BE49-F238E27FC236}">
                        <a16:creationId xmlns:a16="http://schemas.microsoft.com/office/drawing/2014/main" id="{D663CE54-A51D-6B53-2D59-835A00A03537}"/>
                      </a:ext>
                    </a:extLst>
                  </p:cNvPr>
                  <p:cNvSpPr txBox="1"/>
                  <p:nvPr/>
                </p:nvSpPr>
                <p:spPr>
                  <a:xfrm>
                    <a:off x="742950" y="1619250"/>
                    <a:ext cx="205825" cy="207749"/>
                  </a:xfrm>
                  <a:prstGeom prst="rect">
                    <a:avLst/>
                  </a:prstGeom>
                  <a:noFill/>
                </p:spPr>
                <p:txBody>
                  <a:bodyPr wrap="none" rtlCol="0">
                    <a:spAutoFit/>
                  </a:bodyPr>
                  <a:lstStyle/>
                  <a:p>
                    <a:pPr defTabSz="1219170">
                      <a:defRPr/>
                    </a:pPr>
                    <a:r>
                      <a:rPr lang="en-US" sz="1200" dirty="0">
                        <a:solidFill>
                          <a:srgbClr val="D77624"/>
                        </a:solidFill>
                        <a:latin typeface="Arial"/>
                        <a:cs typeface="Arial"/>
                        <a:sym typeface="Arial"/>
                      </a:rPr>
                      <a:t>+</a:t>
                    </a:r>
                  </a:p>
                </p:txBody>
              </p:sp>
            </p:grpSp>
            <p:sp>
              <p:nvSpPr>
                <p:cNvPr id="704" name="TextBox 703">
                  <a:extLst>
                    <a:ext uri="{FF2B5EF4-FFF2-40B4-BE49-F238E27FC236}">
                      <a16:creationId xmlns:a16="http://schemas.microsoft.com/office/drawing/2014/main" id="{0D1B4BF9-C25D-0D4B-DD28-6C44D1A299EF}"/>
                    </a:ext>
                  </a:extLst>
                </p:cNvPr>
                <p:cNvSpPr txBox="1"/>
                <p:nvPr/>
              </p:nvSpPr>
              <p:spPr>
                <a:xfrm>
                  <a:off x="774700" y="1495425"/>
                  <a:ext cx="205826" cy="207749"/>
                </a:xfrm>
                <a:prstGeom prst="rect">
                  <a:avLst/>
                </a:prstGeom>
                <a:noFill/>
              </p:spPr>
              <p:txBody>
                <a:bodyPr wrap="none" rtlCol="0">
                  <a:spAutoFit/>
                </a:bodyPr>
                <a:lstStyle/>
                <a:p>
                  <a:pPr defTabSz="1219170">
                    <a:defRPr/>
                  </a:pPr>
                  <a:r>
                    <a:rPr lang="en-US" sz="1200" dirty="0">
                      <a:solidFill>
                        <a:srgbClr val="D77624"/>
                      </a:solidFill>
                      <a:latin typeface="Arial"/>
                      <a:cs typeface="Arial"/>
                      <a:sym typeface="Arial"/>
                    </a:rPr>
                    <a:t>+</a:t>
                  </a:r>
                </a:p>
              </p:txBody>
            </p:sp>
            <p:sp>
              <p:nvSpPr>
                <p:cNvPr id="705" name="TextBox 704">
                  <a:extLst>
                    <a:ext uri="{FF2B5EF4-FFF2-40B4-BE49-F238E27FC236}">
                      <a16:creationId xmlns:a16="http://schemas.microsoft.com/office/drawing/2014/main" id="{DAA46B8E-C23B-81C3-D03A-CB523B343344}"/>
                    </a:ext>
                  </a:extLst>
                </p:cNvPr>
                <p:cNvSpPr txBox="1"/>
                <p:nvPr/>
              </p:nvSpPr>
              <p:spPr>
                <a:xfrm>
                  <a:off x="812800" y="1504950"/>
                  <a:ext cx="205826" cy="207749"/>
                </a:xfrm>
                <a:prstGeom prst="rect">
                  <a:avLst/>
                </a:prstGeom>
                <a:noFill/>
              </p:spPr>
              <p:txBody>
                <a:bodyPr wrap="none" rtlCol="0">
                  <a:spAutoFit/>
                </a:bodyPr>
                <a:lstStyle/>
                <a:p>
                  <a:pPr defTabSz="1219170">
                    <a:defRPr/>
                  </a:pPr>
                  <a:r>
                    <a:rPr lang="en-US" sz="1200" dirty="0">
                      <a:solidFill>
                        <a:srgbClr val="D77624"/>
                      </a:solidFill>
                      <a:latin typeface="Arial"/>
                      <a:cs typeface="Arial"/>
                      <a:sym typeface="Arial"/>
                    </a:rPr>
                    <a:t>+</a:t>
                  </a:r>
                </a:p>
              </p:txBody>
            </p:sp>
            <p:sp>
              <p:nvSpPr>
                <p:cNvPr id="706" name="TextBox 705">
                  <a:extLst>
                    <a:ext uri="{FF2B5EF4-FFF2-40B4-BE49-F238E27FC236}">
                      <a16:creationId xmlns:a16="http://schemas.microsoft.com/office/drawing/2014/main" id="{9CCC090D-0DE8-10C3-9902-405910C97E3C}"/>
                    </a:ext>
                  </a:extLst>
                </p:cNvPr>
                <p:cNvSpPr txBox="1"/>
                <p:nvPr/>
              </p:nvSpPr>
              <p:spPr>
                <a:xfrm>
                  <a:off x="857250" y="1539875"/>
                  <a:ext cx="205826" cy="207749"/>
                </a:xfrm>
                <a:prstGeom prst="rect">
                  <a:avLst/>
                </a:prstGeom>
                <a:noFill/>
              </p:spPr>
              <p:txBody>
                <a:bodyPr wrap="none" rtlCol="0">
                  <a:spAutoFit/>
                </a:bodyPr>
                <a:lstStyle/>
                <a:p>
                  <a:pPr defTabSz="1219170">
                    <a:defRPr/>
                  </a:pPr>
                  <a:r>
                    <a:rPr lang="en-US" sz="1200" dirty="0">
                      <a:solidFill>
                        <a:srgbClr val="D77624"/>
                      </a:solidFill>
                      <a:latin typeface="Arial"/>
                      <a:cs typeface="Arial"/>
                      <a:sym typeface="Arial"/>
                    </a:rPr>
                    <a:t>+</a:t>
                  </a:r>
                </a:p>
              </p:txBody>
            </p:sp>
            <p:sp>
              <p:nvSpPr>
                <p:cNvPr id="707" name="TextBox 706">
                  <a:extLst>
                    <a:ext uri="{FF2B5EF4-FFF2-40B4-BE49-F238E27FC236}">
                      <a16:creationId xmlns:a16="http://schemas.microsoft.com/office/drawing/2014/main" id="{82566230-7C9B-32B7-D48D-C3F73429971D}"/>
                    </a:ext>
                  </a:extLst>
                </p:cNvPr>
                <p:cNvSpPr txBox="1"/>
                <p:nvPr/>
              </p:nvSpPr>
              <p:spPr>
                <a:xfrm>
                  <a:off x="895350" y="1549400"/>
                  <a:ext cx="205826" cy="207749"/>
                </a:xfrm>
                <a:prstGeom prst="rect">
                  <a:avLst/>
                </a:prstGeom>
                <a:noFill/>
              </p:spPr>
              <p:txBody>
                <a:bodyPr wrap="none" rtlCol="0">
                  <a:spAutoFit/>
                </a:bodyPr>
                <a:lstStyle/>
                <a:p>
                  <a:pPr defTabSz="1219170">
                    <a:defRPr/>
                  </a:pPr>
                  <a:r>
                    <a:rPr lang="en-US" sz="1200" dirty="0">
                      <a:solidFill>
                        <a:srgbClr val="D77624"/>
                      </a:solidFill>
                      <a:latin typeface="Arial"/>
                      <a:cs typeface="Arial"/>
                      <a:sym typeface="Arial"/>
                    </a:rPr>
                    <a:t>+</a:t>
                  </a:r>
                </a:p>
              </p:txBody>
            </p:sp>
            <p:sp>
              <p:nvSpPr>
                <p:cNvPr id="708" name="TextBox 707">
                  <a:extLst>
                    <a:ext uri="{FF2B5EF4-FFF2-40B4-BE49-F238E27FC236}">
                      <a16:creationId xmlns:a16="http://schemas.microsoft.com/office/drawing/2014/main" id="{CBB30F63-816D-F312-A5EE-3311A0065C64}"/>
                    </a:ext>
                  </a:extLst>
                </p:cNvPr>
                <p:cNvSpPr txBox="1"/>
                <p:nvPr/>
              </p:nvSpPr>
              <p:spPr>
                <a:xfrm>
                  <a:off x="990600" y="1600200"/>
                  <a:ext cx="205826" cy="207749"/>
                </a:xfrm>
                <a:prstGeom prst="rect">
                  <a:avLst/>
                </a:prstGeom>
                <a:noFill/>
              </p:spPr>
              <p:txBody>
                <a:bodyPr wrap="none" rtlCol="0">
                  <a:spAutoFit/>
                </a:bodyPr>
                <a:lstStyle/>
                <a:p>
                  <a:pPr defTabSz="1219170">
                    <a:defRPr/>
                  </a:pPr>
                  <a:r>
                    <a:rPr lang="en-US" sz="1200" dirty="0">
                      <a:solidFill>
                        <a:srgbClr val="D77624"/>
                      </a:solidFill>
                      <a:latin typeface="Arial"/>
                      <a:cs typeface="Arial"/>
                      <a:sym typeface="Arial"/>
                    </a:rPr>
                    <a:t>+</a:t>
                  </a:r>
                </a:p>
              </p:txBody>
            </p:sp>
            <p:sp>
              <p:nvSpPr>
                <p:cNvPr id="709" name="TextBox 708">
                  <a:extLst>
                    <a:ext uri="{FF2B5EF4-FFF2-40B4-BE49-F238E27FC236}">
                      <a16:creationId xmlns:a16="http://schemas.microsoft.com/office/drawing/2014/main" id="{F5605FAB-63D1-6166-B69D-76F719E438C2}"/>
                    </a:ext>
                  </a:extLst>
                </p:cNvPr>
                <p:cNvSpPr txBox="1"/>
                <p:nvPr/>
              </p:nvSpPr>
              <p:spPr>
                <a:xfrm>
                  <a:off x="1057275" y="1635125"/>
                  <a:ext cx="205826" cy="207749"/>
                </a:xfrm>
                <a:prstGeom prst="rect">
                  <a:avLst/>
                </a:prstGeom>
                <a:noFill/>
              </p:spPr>
              <p:txBody>
                <a:bodyPr wrap="none" rtlCol="0">
                  <a:spAutoFit/>
                </a:bodyPr>
                <a:lstStyle/>
                <a:p>
                  <a:pPr defTabSz="1219170">
                    <a:defRPr/>
                  </a:pPr>
                  <a:r>
                    <a:rPr lang="en-US" sz="1200" dirty="0">
                      <a:solidFill>
                        <a:srgbClr val="D77624"/>
                      </a:solidFill>
                      <a:latin typeface="Arial"/>
                      <a:cs typeface="Arial"/>
                      <a:sym typeface="Arial"/>
                    </a:rPr>
                    <a:t>+</a:t>
                  </a:r>
                </a:p>
              </p:txBody>
            </p:sp>
            <p:sp>
              <p:nvSpPr>
                <p:cNvPr id="710" name="TextBox 709">
                  <a:extLst>
                    <a:ext uri="{FF2B5EF4-FFF2-40B4-BE49-F238E27FC236}">
                      <a16:creationId xmlns:a16="http://schemas.microsoft.com/office/drawing/2014/main" id="{B9C13420-F00E-E416-4905-B8D9CBA43044}"/>
                    </a:ext>
                  </a:extLst>
                </p:cNvPr>
                <p:cNvSpPr txBox="1"/>
                <p:nvPr/>
              </p:nvSpPr>
              <p:spPr>
                <a:xfrm>
                  <a:off x="1108075" y="1666875"/>
                  <a:ext cx="205826" cy="207749"/>
                </a:xfrm>
                <a:prstGeom prst="rect">
                  <a:avLst/>
                </a:prstGeom>
                <a:noFill/>
              </p:spPr>
              <p:txBody>
                <a:bodyPr wrap="none" rtlCol="0">
                  <a:spAutoFit/>
                </a:bodyPr>
                <a:lstStyle/>
                <a:p>
                  <a:pPr defTabSz="1219170">
                    <a:defRPr/>
                  </a:pPr>
                  <a:r>
                    <a:rPr lang="en-US" sz="1200" dirty="0">
                      <a:solidFill>
                        <a:srgbClr val="D77624"/>
                      </a:solidFill>
                      <a:latin typeface="Arial"/>
                      <a:cs typeface="Arial"/>
                      <a:sym typeface="Arial"/>
                    </a:rPr>
                    <a:t>+</a:t>
                  </a:r>
                </a:p>
              </p:txBody>
            </p:sp>
            <p:sp>
              <p:nvSpPr>
                <p:cNvPr id="711" name="TextBox 710">
                  <a:extLst>
                    <a:ext uri="{FF2B5EF4-FFF2-40B4-BE49-F238E27FC236}">
                      <a16:creationId xmlns:a16="http://schemas.microsoft.com/office/drawing/2014/main" id="{2D150EF2-5951-C10F-313C-D03EF26514FF}"/>
                    </a:ext>
                  </a:extLst>
                </p:cNvPr>
                <p:cNvSpPr txBox="1"/>
                <p:nvPr/>
              </p:nvSpPr>
              <p:spPr>
                <a:xfrm>
                  <a:off x="1371600" y="1873250"/>
                  <a:ext cx="205826" cy="207749"/>
                </a:xfrm>
                <a:prstGeom prst="rect">
                  <a:avLst/>
                </a:prstGeom>
                <a:noFill/>
              </p:spPr>
              <p:txBody>
                <a:bodyPr wrap="none" rtlCol="0">
                  <a:spAutoFit/>
                </a:bodyPr>
                <a:lstStyle/>
                <a:p>
                  <a:pPr defTabSz="1219170">
                    <a:defRPr/>
                  </a:pPr>
                  <a:r>
                    <a:rPr lang="en-US" sz="1200" dirty="0">
                      <a:solidFill>
                        <a:srgbClr val="D77624"/>
                      </a:solidFill>
                      <a:latin typeface="Arial"/>
                      <a:cs typeface="Arial"/>
                      <a:sym typeface="Arial"/>
                    </a:rPr>
                    <a:t>+</a:t>
                  </a:r>
                </a:p>
              </p:txBody>
            </p:sp>
            <p:sp>
              <p:nvSpPr>
                <p:cNvPr id="712" name="TextBox 711">
                  <a:extLst>
                    <a:ext uri="{FF2B5EF4-FFF2-40B4-BE49-F238E27FC236}">
                      <a16:creationId xmlns:a16="http://schemas.microsoft.com/office/drawing/2014/main" id="{15739BAF-DBDE-4B76-A002-03DAC12A24A4}"/>
                    </a:ext>
                  </a:extLst>
                </p:cNvPr>
                <p:cNvSpPr txBox="1"/>
                <p:nvPr/>
              </p:nvSpPr>
              <p:spPr>
                <a:xfrm>
                  <a:off x="1206500" y="1724025"/>
                  <a:ext cx="205826" cy="207749"/>
                </a:xfrm>
                <a:prstGeom prst="rect">
                  <a:avLst/>
                </a:prstGeom>
                <a:noFill/>
              </p:spPr>
              <p:txBody>
                <a:bodyPr wrap="none" rtlCol="0">
                  <a:spAutoFit/>
                </a:bodyPr>
                <a:lstStyle/>
                <a:p>
                  <a:pPr defTabSz="1219170">
                    <a:defRPr/>
                  </a:pPr>
                  <a:r>
                    <a:rPr lang="en-US" sz="1200" dirty="0">
                      <a:solidFill>
                        <a:srgbClr val="D77624"/>
                      </a:solidFill>
                      <a:latin typeface="Arial"/>
                      <a:cs typeface="Arial"/>
                      <a:sym typeface="Arial"/>
                    </a:rPr>
                    <a:t>+</a:t>
                  </a:r>
                </a:p>
              </p:txBody>
            </p:sp>
            <p:sp>
              <p:nvSpPr>
                <p:cNvPr id="713" name="TextBox 712">
                  <a:extLst>
                    <a:ext uri="{FF2B5EF4-FFF2-40B4-BE49-F238E27FC236}">
                      <a16:creationId xmlns:a16="http://schemas.microsoft.com/office/drawing/2014/main" id="{00831B29-42F5-F0A0-C4F9-AE86B242DBFD}"/>
                    </a:ext>
                  </a:extLst>
                </p:cNvPr>
                <p:cNvSpPr txBox="1"/>
                <p:nvPr/>
              </p:nvSpPr>
              <p:spPr>
                <a:xfrm>
                  <a:off x="1346200" y="1844675"/>
                  <a:ext cx="205826" cy="207749"/>
                </a:xfrm>
                <a:prstGeom prst="rect">
                  <a:avLst/>
                </a:prstGeom>
                <a:noFill/>
              </p:spPr>
              <p:txBody>
                <a:bodyPr wrap="none" rtlCol="0">
                  <a:spAutoFit/>
                </a:bodyPr>
                <a:lstStyle/>
                <a:p>
                  <a:pPr defTabSz="1219170">
                    <a:defRPr/>
                  </a:pPr>
                  <a:r>
                    <a:rPr lang="en-US" sz="1200" dirty="0">
                      <a:solidFill>
                        <a:srgbClr val="D77624"/>
                      </a:solidFill>
                      <a:latin typeface="Arial"/>
                      <a:cs typeface="Arial"/>
                      <a:sym typeface="Arial"/>
                    </a:rPr>
                    <a:t>+</a:t>
                  </a:r>
                </a:p>
              </p:txBody>
            </p:sp>
            <p:sp>
              <p:nvSpPr>
                <p:cNvPr id="714" name="TextBox 713">
                  <a:extLst>
                    <a:ext uri="{FF2B5EF4-FFF2-40B4-BE49-F238E27FC236}">
                      <a16:creationId xmlns:a16="http://schemas.microsoft.com/office/drawing/2014/main" id="{59A452B2-FB7D-9670-3F80-F7B6D9A03813}"/>
                    </a:ext>
                  </a:extLst>
                </p:cNvPr>
                <p:cNvSpPr txBox="1"/>
                <p:nvPr/>
              </p:nvSpPr>
              <p:spPr>
                <a:xfrm>
                  <a:off x="1171575" y="1704975"/>
                  <a:ext cx="205826" cy="207749"/>
                </a:xfrm>
                <a:prstGeom prst="rect">
                  <a:avLst/>
                </a:prstGeom>
                <a:noFill/>
              </p:spPr>
              <p:txBody>
                <a:bodyPr wrap="none" rtlCol="0">
                  <a:spAutoFit/>
                </a:bodyPr>
                <a:lstStyle/>
                <a:p>
                  <a:pPr defTabSz="1219170">
                    <a:defRPr/>
                  </a:pPr>
                  <a:r>
                    <a:rPr lang="en-US" sz="1200" dirty="0">
                      <a:solidFill>
                        <a:srgbClr val="D77624"/>
                      </a:solidFill>
                      <a:latin typeface="Arial"/>
                      <a:cs typeface="Arial"/>
                      <a:sym typeface="Arial"/>
                    </a:rPr>
                    <a:t>+</a:t>
                  </a:r>
                </a:p>
              </p:txBody>
            </p:sp>
            <p:sp>
              <p:nvSpPr>
                <p:cNvPr id="715" name="TextBox 714">
                  <a:extLst>
                    <a:ext uri="{FF2B5EF4-FFF2-40B4-BE49-F238E27FC236}">
                      <a16:creationId xmlns:a16="http://schemas.microsoft.com/office/drawing/2014/main" id="{9C68BA92-2C82-8D19-B443-ED5613F4F327}"/>
                    </a:ext>
                  </a:extLst>
                </p:cNvPr>
                <p:cNvSpPr txBox="1"/>
                <p:nvPr/>
              </p:nvSpPr>
              <p:spPr>
                <a:xfrm>
                  <a:off x="1584325" y="2028825"/>
                  <a:ext cx="205826" cy="207749"/>
                </a:xfrm>
                <a:prstGeom prst="rect">
                  <a:avLst/>
                </a:prstGeom>
                <a:noFill/>
              </p:spPr>
              <p:txBody>
                <a:bodyPr wrap="none" rtlCol="0">
                  <a:spAutoFit/>
                </a:bodyPr>
                <a:lstStyle/>
                <a:p>
                  <a:pPr defTabSz="1219170">
                    <a:defRPr/>
                  </a:pPr>
                  <a:r>
                    <a:rPr lang="en-US" sz="1200" dirty="0">
                      <a:solidFill>
                        <a:srgbClr val="D77624"/>
                      </a:solidFill>
                      <a:latin typeface="Arial"/>
                      <a:cs typeface="Arial"/>
                      <a:sym typeface="Arial"/>
                    </a:rPr>
                    <a:t>+</a:t>
                  </a:r>
                </a:p>
              </p:txBody>
            </p:sp>
            <p:sp>
              <p:nvSpPr>
                <p:cNvPr id="716" name="TextBox 715">
                  <a:extLst>
                    <a:ext uri="{FF2B5EF4-FFF2-40B4-BE49-F238E27FC236}">
                      <a16:creationId xmlns:a16="http://schemas.microsoft.com/office/drawing/2014/main" id="{1EBBF786-A474-8A26-65B4-632198A44C6C}"/>
                    </a:ext>
                  </a:extLst>
                </p:cNvPr>
                <p:cNvSpPr txBox="1"/>
                <p:nvPr/>
              </p:nvSpPr>
              <p:spPr>
                <a:xfrm>
                  <a:off x="1619250" y="2038350"/>
                  <a:ext cx="205826" cy="207749"/>
                </a:xfrm>
                <a:prstGeom prst="rect">
                  <a:avLst/>
                </a:prstGeom>
                <a:noFill/>
              </p:spPr>
              <p:txBody>
                <a:bodyPr wrap="none" rtlCol="0">
                  <a:spAutoFit/>
                </a:bodyPr>
                <a:lstStyle/>
                <a:p>
                  <a:pPr defTabSz="1219170">
                    <a:defRPr/>
                  </a:pPr>
                  <a:r>
                    <a:rPr lang="en-US" sz="1200" dirty="0">
                      <a:solidFill>
                        <a:srgbClr val="D77624"/>
                      </a:solidFill>
                      <a:latin typeface="Arial"/>
                      <a:cs typeface="Arial"/>
                      <a:sym typeface="Arial"/>
                    </a:rPr>
                    <a:t>+</a:t>
                  </a:r>
                </a:p>
              </p:txBody>
            </p:sp>
            <p:sp>
              <p:nvSpPr>
                <p:cNvPr id="717" name="TextBox 716">
                  <a:extLst>
                    <a:ext uri="{FF2B5EF4-FFF2-40B4-BE49-F238E27FC236}">
                      <a16:creationId xmlns:a16="http://schemas.microsoft.com/office/drawing/2014/main" id="{625EB439-F99B-1222-06F7-F18E6E48E42C}"/>
                    </a:ext>
                  </a:extLst>
                </p:cNvPr>
                <p:cNvSpPr txBox="1"/>
                <p:nvPr/>
              </p:nvSpPr>
              <p:spPr>
                <a:xfrm>
                  <a:off x="1666875" y="2073275"/>
                  <a:ext cx="205826" cy="207749"/>
                </a:xfrm>
                <a:prstGeom prst="rect">
                  <a:avLst/>
                </a:prstGeom>
                <a:noFill/>
              </p:spPr>
              <p:txBody>
                <a:bodyPr wrap="none" rtlCol="0">
                  <a:spAutoFit/>
                </a:bodyPr>
                <a:lstStyle/>
                <a:p>
                  <a:pPr defTabSz="1219170">
                    <a:defRPr/>
                  </a:pPr>
                  <a:r>
                    <a:rPr lang="en-US" sz="1200" dirty="0">
                      <a:solidFill>
                        <a:srgbClr val="D77624"/>
                      </a:solidFill>
                      <a:latin typeface="Arial"/>
                      <a:cs typeface="Arial"/>
                      <a:sym typeface="Arial"/>
                    </a:rPr>
                    <a:t>+</a:t>
                  </a:r>
                </a:p>
              </p:txBody>
            </p:sp>
            <p:sp>
              <p:nvSpPr>
                <p:cNvPr id="718" name="TextBox 717">
                  <a:extLst>
                    <a:ext uri="{FF2B5EF4-FFF2-40B4-BE49-F238E27FC236}">
                      <a16:creationId xmlns:a16="http://schemas.microsoft.com/office/drawing/2014/main" id="{398B2115-B9C8-5EB3-9AFE-D7535E8A659B}"/>
                    </a:ext>
                  </a:extLst>
                </p:cNvPr>
                <p:cNvSpPr txBox="1"/>
                <p:nvPr/>
              </p:nvSpPr>
              <p:spPr>
                <a:xfrm>
                  <a:off x="1714500" y="2124075"/>
                  <a:ext cx="205826" cy="207749"/>
                </a:xfrm>
                <a:prstGeom prst="rect">
                  <a:avLst/>
                </a:prstGeom>
                <a:noFill/>
              </p:spPr>
              <p:txBody>
                <a:bodyPr wrap="none" rtlCol="0">
                  <a:spAutoFit/>
                </a:bodyPr>
                <a:lstStyle/>
                <a:p>
                  <a:pPr defTabSz="1219170">
                    <a:defRPr/>
                  </a:pPr>
                  <a:r>
                    <a:rPr lang="en-US" sz="1200" dirty="0">
                      <a:solidFill>
                        <a:srgbClr val="D77624"/>
                      </a:solidFill>
                      <a:latin typeface="Arial"/>
                      <a:cs typeface="Arial"/>
                      <a:sym typeface="Arial"/>
                    </a:rPr>
                    <a:t>+</a:t>
                  </a:r>
                </a:p>
              </p:txBody>
            </p:sp>
            <p:sp>
              <p:nvSpPr>
                <p:cNvPr id="719" name="TextBox 718">
                  <a:extLst>
                    <a:ext uri="{FF2B5EF4-FFF2-40B4-BE49-F238E27FC236}">
                      <a16:creationId xmlns:a16="http://schemas.microsoft.com/office/drawing/2014/main" id="{E97860EE-AA93-DDDB-4D15-C28A3A76A127}"/>
                    </a:ext>
                  </a:extLst>
                </p:cNvPr>
                <p:cNvSpPr txBox="1"/>
                <p:nvPr/>
              </p:nvSpPr>
              <p:spPr>
                <a:xfrm>
                  <a:off x="1755775" y="2130425"/>
                  <a:ext cx="205826" cy="207749"/>
                </a:xfrm>
                <a:prstGeom prst="rect">
                  <a:avLst/>
                </a:prstGeom>
                <a:noFill/>
              </p:spPr>
              <p:txBody>
                <a:bodyPr wrap="none" rtlCol="0">
                  <a:spAutoFit/>
                </a:bodyPr>
                <a:lstStyle/>
                <a:p>
                  <a:pPr defTabSz="1219170">
                    <a:defRPr/>
                  </a:pPr>
                  <a:r>
                    <a:rPr lang="en-US" sz="1200" dirty="0">
                      <a:solidFill>
                        <a:srgbClr val="D77624"/>
                      </a:solidFill>
                      <a:latin typeface="Arial"/>
                      <a:cs typeface="Arial"/>
                      <a:sym typeface="Arial"/>
                    </a:rPr>
                    <a:t>+</a:t>
                  </a:r>
                </a:p>
              </p:txBody>
            </p:sp>
            <p:sp>
              <p:nvSpPr>
                <p:cNvPr id="720" name="TextBox 719">
                  <a:extLst>
                    <a:ext uri="{FF2B5EF4-FFF2-40B4-BE49-F238E27FC236}">
                      <a16:creationId xmlns:a16="http://schemas.microsoft.com/office/drawing/2014/main" id="{8DBAB68A-38F9-429B-FA03-813D57183510}"/>
                    </a:ext>
                  </a:extLst>
                </p:cNvPr>
                <p:cNvSpPr txBox="1"/>
                <p:nvPr/>
              </p:nvSpPr>
              <p:spPr>
                <a:xfrm>
                  <a:off x="1831975" y="2155825"/>
                  <a:ext cx="205826" cy="207749"/>
                </a:xfrm>
                <a:prstGeom prst="rect">
                  <a:avLst/>
                </a:prstGeom>
                <a:noFill/>
              </p:spPr>
              <p:txBody>
                <a:bodyPr wrap="none" rtlCol="0">
                  <a:spAutoFit/>
                </a:bodyPr>
                <a:lstStyle/>
                <a:p>
                  <a:pPr defTabSz="1219170">
                    <a:defRPr/>
                  </a:pPr>
                  <a:r>
                    <a:rPr lang="en-US" sz="1200" dirty="0">
                      <a:solidFill>
                        <a:srgbClr val="D77624"/>
                      </a:solidFill>
                      <a:latin typeface="Arial"/>
                      <a:cs typeface="Arial"/>
                      <a:sym typeface="Arial"/>
                    </a:rPr>
                    <a:t>+</a:t>
                  </a:r>
                </a:p>
              </p:txBody>
            </p:sp>
            <p:sp>
              <p:nvSpPr>
                <p:cNvPr id="721" name="TextBox 720">
                  <a:extLst>
                    <a:ext uri="{FF2B5EF4-FFF2-40B4-BE49-F238E27FC236}">
                      <a16:creationId xmlns:a16="http://schemas.microsoft.com/office/drawing/2014/main" id="{53999CC2-2F1A-733F-480A-507366CE4D19}"/>
                    </a:ext>
                  </a:extLst>
                </p:cNvPr>
                <p:cNvSpPr txBox="1"/>
                <p:nvPr/>
              </p:nvSpPr>
              <p:spPr>
                <a:xfrm>
                  <a:off x="1924050" y="2206625"/>
                  <a:ext cx="205826" cy="207749"/>
                </a:xfrm>
                <a:prstGeom prst="rect">
                  <a:avLst/>
                </a:prstGeom>
                <a:noFill/>
              </p:spPr>
              <p:txBody>
                <a:bodyPr wrap="none" rtlCol="0">
                  <a:spAutoFit/>
                </a:bodyPr>
                <a:lstStyle/>
                <a:p>
                  <a:pPr defTabSz="1219170">
                    <a:defRPr/>
                  </a:pPr>
                  <a:r>
                    <a:rPr lang="en-US" sz="1200" dirty="0">
                      <a:solidFill>
                        <a:srgbClr val="D77624"/>
                      </a:solidFill>
                      <a:latin typeface="Arial"/>
                      <a:cs typeface="Arial"/>
                      <a:sym typeface="Arial"/>
                    </a:rPr>
                    <a:t>+</a:t>
                  </a:r>
                </a:p>
              </p:txBody>
            </p:sp>
            <p:sp>
              <p:nvSpPr>
                <p:cNvPr id="722" name="TextBox 721">
                  <a:extLst>
                    <a:ext uri="{FF2B5EF4-FFF2-40B4-BE49-F238E27FC236}">
                      <a16:creationId xmlns:a16="http://schemas.microsoft.com/office/drawing/2014/main" id="{4129AFBC-C901-725B-6FE2-64F97869ABAB}"/>
                    </a:ext>
                  </a:extLst>
                </p:cNvPr>
                <p:cNvSpPr txBox="1"/>
                <p:nvPr/>
              </p:nvSpPr>
              <p:spPr>
                <a:xfrm>
                  <a:off x="2019300" y="2247900"/>
                  <a:ext cx="205826" cy="207749"/>
                </a:xfrm>
                <a:prstGeom prst="rect">
                  <a:avLst/>
                </a:prstGeom>
                <a:noFill/>
              </p:spPr>
              <p:txBody>
                <a:bodyPr wrap="none" rtlCol="0">
                  <a:spAutoFit/>
                </a:bodyPr>
                <a:lstStyle/>
                <a:p>
                  <a:pPr defTabSz="1219170">
                    <a:defRPr/>
                  </a:pPr>
                  <a:r>
                    <a:rPr lang="en-US" sz="1200" dirty="0">
                      <a:solidFill>
                        <a:srgbClr val="D77624"/>
                      </a:solidFill>
                      <a:latin typeface="Arial"/>
                      <a:cs typeface="Arial"/>
                      <a:sym typeface="Arial"/>
                    </a:rPr>
                    <a:t>+</a:t>
                  </a:r>
                </a:p>
              </p:txBody>
            </p:sp>
            <p:sp>
              <p:nvSpPr>
                <p:cNvPr id="723" name="TextBox 722">
                  <a:extLst>
                    <a:ext uri="{FF2B5EF4-FFF2-40B4-BE49-F238E27FC236}">
                      <a16:creationId xmlns:a16="http://schemas.microsoft.com/office/drawing/2014/main" id="{D02B3FF0-6E1E-130C-4A8D-BD98A2BE2F3F}"/>
                    </a:ext>
                  </a:extLst>
                </p:cNvPr>
                <p:cNvSpPr txBox="1"/>
                <p:nvPr/>
              </p:nvSpPr>
              <p:spPr>
                <a:xfrm>
                  <a:off x="2320925" y="2393950"/>
                  <a:ext cx="205826" cy="207749"/>
                </a:xfrm>
                <a:prstGeom prst="rect">
                  <a:avLst/>
                </a:prstGeom>
                <a:noFill/>
              </p:spPr>
              <p:txBody>
                <a:bodyPr wrap="none" rtlCol="0">
                  <a:spAutoFit/>
                </a:bodyPr>
                <a:lstStyle/>
                <a:p>
                  <a:pPr defTabSz="1219170">
                    <a:defRPr/>
                  </a:pPr>
                  <a:r>
                    <a:rPr lang="en-US" sz="1200" dirty="0">
                      <a:solidFill>
                        <a:srgbClr val="D77624"/>
                      </a:solidFill>
                      <a:latin typeface="Arial"/>
                      <a:cs typeface="Arial"/>
                      <a:sym typeface="Arial"/>
                    </a:rPr>
                    <a:t>+</a:t>
                  </a:r>
                </a:p>
              </p:txBody>
            </p:sp>
            <p:sp>
              <p:nvSpPr>
                <p:cNvPr id="724" name="TextBox 723">
                  <a:extLst>
                    <a:ext uri="{FF2B5EF4-FFF2-40B4-BE49-F238E27FC236}">
                      <a16:creationId xmlns:a16="http://schemas.microsoft.com/office/drawing/2014/main" id="{A5B73BE7-4DAC-A96D-7481-DE76F7B7643A}"/>
                    </a:ext>
                  </a:extLst>
                </p:cNvPr>
                <p:cNvSpPr txBox="1"/>
                <p:nvPr/>
              </p:nvSpPr>
              <p:spPr>
                <a:xfrm>
                  <a:off x="2098675" y="2286000"/>
                  <a:ext cx="205826" cy="207749"/>
                </a:xfrm>
                <a:prstGeom prst="rect">
                  <a:avLst/>
                </a:prstGeom>
                <a:noFill/>
              </p:spPr>
              <p:txBody>
                <a:bodyPr wrap="none" rtlCol="0">
                  <a:spAutoFit/>
                </a:bodyPr>
                <a:lstStyle/>
                <a:p>
                  <a:pPr defTabSz="1219170">
                    <a:defRPr/>
                  </a:pPr>
                  <a:r>
                    <a:rPr lang="en-US" sz="1200" dirty="0">
                      <a:solidFill>
                        <a:srgbClr val="D77624"/>
                      </a:solidFill>
                      <a:latin typeface="Arial"/>
                      <a:cs typeface="Arial"/>
                      <a:sym typeface="Arial"/>
                    </a:rPr>
                    <a:t>+</a:t>
                  </a:r>
                </a:p>
              </p:txBody>
            </p:sp>
            <p:sp>
              <p:nvSpPr>
                <p:cNvPr id="725" name="TextBox 724">
                  <a:extLst>
                    <a:ext uri="{FF2B5EF4-FFF2-40B4-BE49-F238E27FC236}">
                      <a16:creationId xmlns:a16="http://schemas.microsoft.com/office/drawing/2014/main" id="{F507F64D-B1BB-F40C-DB91-DC7230168214}"/>
                    </a:ext>
                  </a:extLst>
                </p:cNvPr>
                <p:cNvSpPr txBox="1"/>
                <p:nvPr/>
              </p:nvSpPr>
              <p:spPr>
                <a:xfrm>
                  <a:off x="2406650" y="2441575"/>
                  <a:ext cx="205826" cy="207749"/>
                </a:xfrm>
                <a:prstGeom prst="rect">
                  <a:avLst/>
                </a:prstGeom>
                <a:noFill/>
              </p:spPr>
              <p:txBody>
                <a:bodyPr wrap="none" rtlCol="0">
                  <a:spAutoFit/>
                </a:bodyPr>
                <a:lstStyle/>
                <a:p>
                  <a:pPr defTabSz="1219170">
                    <a:defRPr/>
                  </a:pPr>
                  <a:r>
                    <a:rPr lang="en-US" sz="1200" dirty="0">
                      <a:solidFill>
                        <a:srgbClr val="D77624"/>
                      </a:solidFill>
                      <a:latin typeface="Arial"/>
                      <a:cs typeface="Arial"/>
                      <a:sym typeface="Arial"/>
                    </a:rPr>
                    <a:t>+</a:t>
                  </a:r>
                </a:p>
              </p:txBody>
            </p:sp>
            <p:sp>
              <p:nvSpPr>
                <p:cNvPr id="726" name="TextBox 725">
                  <a:extLst>
                    <a:ext uri="{FF2B5EF4-FFF2-40B4-BE49-F238E27FC236}">
                      <a16:creationId xmlns:a16="http://schemas.microsoft.com/office/drawing/2014/main" id="{4143DE3A-9B19-F676-A550-3A99F9B26601}"/>
                    </a:ext>
                  </a:extLst>
                </p:cNvPr>
                <p:cNvSpPr txBox="1"/>
                <p:nvPr/>
              </p:nvSpPr>
              <p:spPr>
                <a:xfrm>
                  <a:off x="2498725" y="2463800"/>
                  <a:ext cx="205826" cy="207749"/>
                </a:xfrm>
                <a:prstGeom prst="rect">
                  <a:avLst/>
                </a:prstGeom>
                <a:noFill/>
              </p:spPr>
              <p:txBody>
                <a:bodyPr wrap="none" rtlCol="0">
                  <a:spAutoFit/>
                </a:bodyPr>
                <a:lstStyle/>
                <a:p>
                  <a:pPr defTabSz="1219170">
                    <a:defRPr/>
                  </a:pPr>
                  <a:r>
                    <a:rPr lang="en-US" sz="1200" dirty="0">
                      <a:solidFill>
                        <a:srgbClr val="D77624"/>
                      </a:solidFill>
                      <a:latin typeface="Arial"/>
                      <a:cs typeface="Arial"/>
                      <a:sym typeface="Arial"/>
                    </a:rPr>
                    <a:t>+</a:t>
                  </a:r>
                </a:p>
              </p:txBody>
            </p:sp>
            <p:sp>
              <p:nvSpPr>
                <p:cNvPr id="727" name="TextBox 726">
                  <a:extLst>
                    <a:ext uri="{FF2B5EF4-FFF2-40B4-BE49-F238E27FC236}">
                      <a16:creationId xmlns:a16="http://schemas.microsoft.com/office/drawing/2014/main" id="{A94D0266-8FB8-35B2-DF3B-7526D1DE633D}"/>
                    </a:ext>
                  </a:extLst>
                </p:cNvPr>
                <p:cNvSpPr txBox="1"/>
                <p:nvPr/>
              </p:nvSpPr>
              <p:spPr>
                <a:xfrm>
                  <a:off x="2628900" y="2473325"/>
                  <a:ext cx="205826" cy="207749"/>
                </a:xfrm>
                <a:prstGeom prst="rect">
                  <a:avLst/>
                </a:prstGeom>
                <a:noFill/>
              </p:spPr>
              <p:txBody>
                <a:bodyPr wrap="none" rtlCol="0">
                  <a:spAutoFit/>
                </a:bodyPr>
                <a:lstStyle/>
                <a:p>
                  <a:pPr defTabSz="1219170">
                    <a:defRPr/>
                  </a:pPr>
                  <a:r>
                    <a:rPr lang="en-US" sz="1200" dirty="0">
                      <a:solidFill>
                        <a:srgbClr val="D77624"/>
                      </a:solidFill>
                      <a:latin typeface="Arial"/>
                      <a:cs typeface="Arial"/>
                      <a:sym typeface="Arial"/>
                    </a:rPr>
                    <a:t>+</a:t>
                  </a:r>
                </a:p>
              </p:txBody>
            </p:sp>
            <p:sp>
              <p:nvSpPr>
                <p:cNvPr id="728" name="TextBox 727">
                  <a:extLst>
                    <a:ext uri="{FF2B5EF4-FFF2-40B4-BE49-F238E27FC236}">
                      <a16:creationId xmlns:a16="http://schemas.microsoft.com/office/drawing/2014/main" id="{BC0CA30E-292F-4A11-43DB-450CA3B64A62}"/>
                    </a:ext>
                  </a:extLst>
                </p:cNvPr>
                <p:cNvSpPr txBox="1"/>
                <p:nvPr/>
              </p:nvSpPr>
              <p:spPr>
                <a:xfrm>
                  <a:off x="2555875" y="2463800"/>
                  <a:ext cx="205826" cy="207749"/>
                </a:xfrm>
                <a:prstGeom prst="rect">
                  <a:avLst/>
                </a:prstGeom>
                <a:noFill/>
              </p:spPr>
              <p:txBody>
                <a:bodyPr wrap="none" rtlCol="0">
                  <a:spAutoFit/>
                </a:bodyPr>
                <a:lstStyle/>
                <a:p>
                  <a:pPr defTabSz="1219170">
                    <a:defRPr/>
                  </a:pPr>
                  <a:r>
                    <a:rPr lang="en-US" sz="1200" dirty="0">
                      <a:solidFill>
                        <a:srgbClr val="D77624"/>
                      </a:solidFill>
                      <a:latin typeface="Arial"/>
                      <a:cs typeface="Arial"/>
                      <a:sym typeface="Arial"/>
                    </a:rPr>
                    <a:t>+</a:t>
                  </a:r>
                </a:p>
              </p:txBody>
            </p:sp>
            <p:sp>
              <p:nvSpPr>
                <p:cNvPr id="729" name="TextBox 728">
                  <a:extLst>
                    <a:ext uri="{FF2B5EF4-FFF2-40B4-BE49-F238E27FC236}">
                      <a16:creationId xmlns:a16="http://schemas.microsoft.com/office/drawing/2014/main" id="{62312121-BF0C-397F-F303-6F483444538C}"/>
                    </a:ext>
                  </a:extLst>
                </p:cNvPr>
                <p:cNvSpPr txBox="1"/>
                <p:nvPr/>
              </p:nvSpPr>
              <p:spPr>
                <a:xfrm>
                  <a:off x="2657475" y="2479675"/>
                  <a:ext cx="205826" cy="207749"/>
                </a:xfrm>
                <a:prstGeom prst="rect">
                  <a:avLst/>
                </a:prstGeom>
                <a:noFill/>
              </p:spPr>
              <p:txBody>
                <a:bodyPr wrap="none" rtlCol="0">
                  <a:spAutoFit/>
                </a:bodyPr>
                <a:lstStyle/>
                <a:p>
                  <a:pPr defTabSz="1219170">
                    <a:defRPr/>
                  </a:pPr>
                  <a:r>
                    <a:rPr lang="en-US" sz="1200" dirty="0">
                      <a:solidFill>
                        <a:srgbClr val="D77624"/>
                      </a:solidFill>
                      <a:latin typeface="Arial"/>
                      <a:cs typeface="Arial"/>
                      <a:sym typeface="Arial"/>
                    </a:rPr>
                    <a:t>+</a:t>
                  </a:r>
                </a:p>
              </p:txBody>
            </p:sp>
            <p:sp>
              <p:nvSpPr>
                <p:cNvPr id="730" name="TextBox 729">
                  <a:extLst>
                    <a:ext uri="{FF2B5EF4-FFF2-40B4-BE49-F238E27FC236}">
                      <a16:creationId xmlns:a16="http://schemas.microsoft.com/office/drawing/2014/main" id="{B85AC1A8-37EE-0ADA-555E-13DBC28BF4E4}"/>
                    </a:ext>
                  </a:extLst>
                </p:cNvPr>
                <p:cNvSpPr txBox="1"/>
                <p:nvPr/>
              </p:nvSpPr>
              <p:spPr>
                <a:xfrm>
                  <a:off x="2851150" y="2492375"/>
                  <a:ext cx="205826" cy="207749"/>
                </a:xfrm>
                <a:prstGeom prst="rect">
                  <a:avLst/>
                </a:prstGeom>
                <a:noFill/>
              </p:spPr>
              <p:txBody>
                <a:bodyPr wrap="none" rtlCol="0">
                  <a:spAutoFit/>
                </a:bodyPr>
                <a:lstStyle/>
                <a:p>
                  <a:pPr defTabSz="1219170">
                    <a:defRPr/>
                  </a:pPr>
                  <a:r>
                    <a:rPr lang="en-US" sz="1200" dirty="0">
                      <a:solidFill>
                        <a:srgbClr val="D77624"/>
                      </a:solidFill>
                      <a:latin typeface="Arial"/>
                      <a:cs typeface="Arial"/>
                      <a:sym typeface="Arial"/>
                    </a:rPr>
                    <a:t>+</a:t>
                  </a:r>
                </a:p>
              </p:txBody>
            </p:sp>
            <p:sp>
              <p:nvSpPr>
                <p:cNvPr id="731" name="TextBox 730">
                  <a:extLst>
                    <a:ext uri="{FF2B5EF4-FFF2-40B4-BE49-F238E27FC236}">
                      <a16:creationId xmlns:a16="http://schemas.microsoft.com/office/drawing/2014/main" id="{498F56EC-8039-DB93-150E-15E7EE115EE9}"/>
                    </a:ext>
                  </a:extLst>
                </p:cNvPr>
                <p:cNvSpPr txBox="1"/>
                <p:nvPr/>
              </p:nvSpPr>
              <p:spPr>
                <a:xfrm>
                  <a:off x="3117850" y="2562225"/>
                  <a:ext cx="205826" cy="207749"/>
                </a:xfrm>
                <a:prstGeom prst="rect">
                  <a:avLst/>
                </a:prstGeom>
                <a:noFill/>
              </p:spPr>
              <p:txBody>
                <a:bodyPr wrap="none" rtlCol="0">
                  <a:spAutoFit/>
                </a:bodyPr>
                <a:lstStyle/>
                <a:p>
                  <a:pPr defTabSz="1219170">
                    <a:defRPr/>
                  </a:pPr>
                  <a:r>
                    <a:rPr lang="en-US" sz="1200" dirty="0">
                      <a:solidFill>
                        <a:srgbClr val="D77624"/>
                      </a:solidFill>
                      <a:latin typeface="Arial"/>
                      <a:cs typeface="Arial"/>
                      <a:sym typeface="Arial"/>
                    </a:rPr>
                    <a:t>+</a:t>
                  </a:r>
                </a:p>
              </p:txBody>
            </p:sp>
            <p:grpSp>
              <p:nvGrpSpPr>
                <p:cNvPr id="732" name="Group 731">
                  <a:extLst>
                    <a:ext uri="{FF2B5EF4-FFF2-40B4-BE49-F238E27FC236}">
                      <a16:creationId xmlns:a16="http://schemas.microsoft.com/office/drawing/2014/main" id="{32B6DFD5-EA7A-9EB7-5373-920360FCBB65}"/>
                    </a:ext>
                  </a:extLst>
                </p:cNvPr>
                <p:cNvGrpSpPr/>
                <p:nvPr/>
              </p:nvGrpSpPr>
              <p:grpSpPr>
                <a:xfrm>
                  <a:off x="3175000" y="2562225"/>
                  <a:ext cx="221700" cy="207749"/>
                  <a:chOff x="727075" y="1619250"/>
                  <a:chExt cx="221700" cy="207749"/>
                </a:xfrm>
              </p:grpSpPr>
              <p:sp>
                <p:nvSpPr>
                  <p:cNvPr id="744" name="TextBox 743">
                    <a:extLst>
                      <a:ext uri="{FF2B5EF4-FFF2-40B4-BE49-F238E27FC236}">
                        <a16:creationId xmlns:a16="http://schemas.microsoft.com/office/drawing/2014/main" id="{08BB1099-5934-BCB1-ECDF-A26896972486}"/>
                      </a:ext>
                    </a:extLst>
                  </p:cNvPr>
                  <p:cNvSpPr txBox="1"/>
                  <p:nvPr/>
                </p:nvSpPr>
                <p:spPr>
                  <a:xfrm>
                    <a:off x="727075" y="1619250"/>
                    <a:ext cx="205825" cy="207749"/>
                  </a:xfrm>
                  <a:prstGeom prst="rect">
                    <a:avLst/>
                  </a:prstGeom>
                  <a:noFill/>
                </p:spPr>
                <p:txBody>
                  <a:bodyPr wrap="none" rtlCol="0">
                    <a:spAutoFit/>
                  </a:bodyPr>
                  <a:lstStyle/>
                  <a:p>
                    <a:pPr defTabSz="1219170">
                      <a:defRPr/>
                    </a:pPr>
                    <a:r>
                      <a:rPr lang="en-US" sz="1200" dirty="0">
                        <a:solidFill>
                          <a:srgbClr val="D77624"/>
                        </a:solidFill>
                        <a:latin typeface="Arial"/>
                        <a:cs typeface="Arial"/>
                        <a:sym typeface="Arial"/>
                      </a:rPr>
                      <a:t>+</a:t>
                    </a:r>
                  </a:p>
                </p:txBody>
              </p:sp>
              <p:sp>
                <p:nvSpPr>
                  <p:cNvPr id="745" name="TextBox 744">
                    <a:extLst>
                      <a:ext uri="{FF2B5EF4-FFF2-40B4-BE49-F238E27FC236}">
                        <a16:creationId xmlns:a16="http://schemas.microsoft.com/office/drawing/2014/main" id="{4B32881F-1A68-1C00-9383-8F692BBBACF7}"/>
                      </a:ext>
                    </a:extLst>
                  </p:cNvPr>
                  <p:cNvSpPr txBox="1"/>
                  <p:nvPr/>
                </p:nvSpPr>
                <p:spPr>
                  <a:xfrm>
                    <a:off x="742950" y="1619250"/>
                    <a:ext cx="205825" cy="207749"/>
                  </a:xfrm>
                  <a:prstGeom prst="rect">
                    <a:avLst/>
                  </a:prstGeom>
                  <a:noFill/>
                </p:spPr>
                <p:txBody>
                  <a:bodyPr wrap="none" rtlCol="0">
                    <a:spAutoFit/>
                  </a:bodyPr>
                  <a:lstStyle/>
                  <a:p>
                    <a:pPr defTabSz="1219170">
                      <a:defRPr/>
                    </a:pPr>
                    <a:r>
                      <a:rPr lang="en-US" sz="1200" dirty="0">
                        <a:solidFill>
                          <a:srgbClr val="D77624"/>
                        </a:solidFill>
                        <a:latin typeface="Arial"/>
                        <a:cs typeface="Arial"/>
                        <a:sym typeface="Arial"/>
                      </a:rPr>
                      <a:t>+</a:t>
                    </a:r>
                  </a:p>
                </p:txBody>
              </p:sp>
            </p:grpSp>
            <p:grpSp>
              <p:nvGrpSpPr>
                <p:cNvPr id="733" name="Group 732">
                  <a:extLst>
                    <a:ext uri="{FF2B5EF4-FFF2-40B4-BE49-F238E27FC236}">
                      <a16:creationId xmlns:a16="http://schemas.microsoft.com/office/drawing/2014/main" id="{7DEF9395-092E-893C-75A6-214CE642239B}"/>
                    </a:ext>
                  </a:extLst>
                </p:cNvPr>
                <p:cNvGrpSpPr/>
                <p:nvPr/>
              </p:nvGrpSpPr>
              <p:grpSpPr>
                <a:xfrm>
                  <a:off x="3235325" y="2578100"/>
                  <a:ext cx="253450" cy="207749"/>
                  <a:chOff x="339725" y="1152525"/>
                  <a:chExt cx="253450" cy="207749"/>
                </a:xfrm>
              </p:grpSpPr>
              <p:grpSp>
                <p:nvGrpSpPr>
                  <p:cNvPr id="738" name="Group 737">
                    <a:extLst>
                      <a:ext uri="{FF2B5EF4-FFF2-40B4-BE49-F238E27FC236}">
                        <a16:creationId xmlns:a16="http://schemas.microsoft.com/office/drawing/2014/main" id="{C5C5075B-136B-AE8B-975A-E4ED04A53D4C}"/>
                      </a:ext>
                    </a:extLst>
                  </p:cNvPr>
                  <p:cNvGrpSpPr/>
                  <p:nvPr/>
                </p:nvGrpSpPr>
                <p:grpSpPr>
                  <a:xfrm>
                    <a:off x="339725" y="1152525"/>
                    <a:ext cx="221700" cy="207749"/>
                    <a:chOff x="727075" y="1619250"/>
                    <a:chExt cx="221700" cy="207749"/>
                  </a:xfrm>
                </p:grpSpPr>
                <p:sp>
                  <p:nvSpPr>
                    <p:cNvPr id="742" name="TextBox 741">
                      <a:extLst>
                        <a:ext uri="{FF2B5EF4-FFF2-40B4-BE49-F238E27FC236}">
                          <a16:creationId xmlns:a16="http://schemas.microsoft.com/office/drawing/2014/main" id="{61BB491B-D2BF-72A7-BE29-4515BC968118}"/>
                        </a:ext>
                      </a:extLst>
                    </p:cNvPr>
                    <p:cNvSpPr txBox="1"/>
                    <p:nvPr/>
                  </p:nvSpPr>
                  <p:spPr>
                    <a:xfrm>
                      <a:off x="727075" y="1619250"/>
                      <a:ext cx="205825" cy="207749"/>
                    </a:xfrm>
                    <a:prstGeom prst="rect">
                      <a:avLst/>
                    </a:prstGeom>
                    <a:noFill/>
                  </p:spPr>
                  <p:txBody>
                    <a:bodyPr wrap="none" rtlCol="0">
                      <a:spAutoFit/>
                    </a:bodyPr>
                    <a:lstStyle/>
                    <a:p>
                      <a:pPr defTabSz="1219170">
                        <a:defRPr/>
                      </a:pPr>
                      <a:r>
                        <a:rPr lang="en-US" sz="1200" dirty="0">
                          <a:solidFill>
                            <a:srgbClr val="D77624"/>
                          </a:solidFill>
                          <a:latin typeface="Arial"/>
                          <a:cs typeface="Arial"/>
                          <a:sym typeface="Arial"/>
                        </a:rPr>
                        <a:t>+</a:t>
                      </a:r>
                    </a:p>
                  </p:txBody>
                </p:sp>
                <p:sp>
                  <p:nvSpPr>
                    <p:cNvPr id="743" name="TextBox 742">
                      <a:extLst>
                        <a:ext uri="{FF2B5EF4-FFF2-40B4-BE49-F238E27FC236}">
                          <a16:creationId xmlns:a16="http://schemas.microsoft.com/office/drawing/2014/main" id="{F3E5111C-6742-112D-40FA-97E0968E0814}"/>
                        </a:ext>
                      </a:extLst>
                    </p:cNvPr>
                    <p:cNvSpPr txBox="1"/>
                    <p:nvPr/>
                  </p:nvSpPr>
                  <p:spPr>
                    <a:xfrm>
                      <a:off x="742950" y="1619250"/>
                      <a:ext cx="205825" cy="207749"/>
                    </a:xfrm>
                    <a:prstGeom prst="rect">
                      <a:avLst/>
                    </a:prstGeom>
                    <a:noFill/>
                  </p:spPr>
                  <p:txBody>
                    <a:bodyPr wrap="none" rtlCol="0">
                      <a:spAutoFit/>
                    </a:bodyPr>
                    <a:lstStyle/>
                    <a:p>
                      <a:pPr defTabSz="1219170">
                        <a:defRPr/>
                      </a:pPr>
                      <a:r>
                        <a:rPr lang="en-US" sz="1200" dirty="0">
                          <a:solidFill>
                            <a:srgbClr val="D77624"/>
                          </a:solidFill>
                          <a:latin typeface="Arial"/>
                          <a:cs typeface="Arial"/>
                          <a:sym typeface="Arial"/>
                        </a:rPr>
                        <a:t>+</a:t>
                      </a:r>
                    </a:p>
                  </p:txBody>
                </p:sp>
              </p:grpSp>
              <p:grpSp>
                <p:nvGrpSpPr>
                  <p:cNvPr id="739" name="Group 738">
                    <a:extLst>
                      <a:ext uri="{FF2B5EF4-FFF2-40B4-BE49-F238E27FC236}">
                        <a16:creationId xmlns:a16="http://schemas.microsoft.com/office/drawing/2014/main" id="{2D461E23-13A7-C8FA-B811-E932B54C7E8E}"/>
                      </a:ext>
                    </a:extLst>
                  </p:cNvPr>
                  <p:cNvGrpSpPr/>
                  <p:nvPr/>
                </p:nvGrpSpPr>
                <p:grpSpPr>
                  <a:xfrm>
                    <a:off x="371475" y="1152525"/>
                    <a:ext cx="221700" cy="207749"/>
                    <a:chOff x="727075" y="1619250"/>
                    <a:chExt cx="221700" cy="207749"/>
                  </a:xfrm>
                </p:grpSpPr>
                <p:sp>
                  <p:nvSpPr>
                    <p:cNvPr id="740" name="TextBox 739">
                      <a:extLst>
                        <a:ext uri="{FF2B5EF4-FFF2-40B4-BE49-F238E27FC236}">
                          <a16:creationId xmlns:a16="http://schemas.microsoft.com/office/drawing/2014/main" id="{5B7264C6-29A2-C608-CF24-A4C5A8A48B32}"/>
                        </a:ext>
                      </a:extLst>
                    </p:cNvPr>
                    <p:cNvSpPr txBox="1"/>
                    <p:nvPr/>
                  </p:nvSpPr>
                  <p:spPr>
                    <a:xfrm>
                      <a:off x="727075" y="1619250"/>
                      <a:ext cx="205825" cy="207749"/>
                    </a:xfrm>
                    <a:prstGeom prst="rect">
                      <a:avLst/>
                    </a:prstGeom>
                    <a:noFill/>
                  </p:spPr>
                  <p:txBody>
                    <a:bodyPr wrap="none" rtlCol="0">
                      <a:spAutoFit/>
                    </a:bodyPr>
                    <a:lstStyle/>
                    <a:p>
                      <a:pPr defTabSz="1219170">
                        <a:defRPr/>
                      </a:pPr>
                      <a:r>
                        <a:rPr lang="en-US" sz="1200" dirty="0">
                          <a:solidFill>
                            <a:srgbClr val="D77624"/>
                          </a:solidFill>
                          <a:latin typeface="Arial"/>
                          <a:cs typeface="Arial"/>
                          <a:sym typeface="Arial"/>
                        </a:rPr>
                        <a:t>+</a:t>
                      </a:r>
                    </a:p>
                  </p:txBody>
                </p:sp>
                <p:sp>
                  <p:nvSpPr>
                    <p:cNvPr id="741" name="TextBox 740">
                      <a:extLst>
                        <a:ext uri="{FF2B5EF4-FFF2-40B4-BE49-F238E27FC236}">
                          <a16:creationId xmlns:a16="http://schemas.microsoft.com/office/drawing/2014/main" id="{E2708A9A-B467-5C8D-7149-246C80D30A0E}"/>
                        </a:ext>
                      </a:extLst>
                    </p:cNvPr>
                    <p:cNvSpPr txBox="1"/>
                    <p:nvPr/>
                  </p:nvSpPr>
                  <p:spPr>
                    <a:xfrm>
                      <a:off x="742950" y="1619250"/>
                      <a:ext cx="205825" cy="207749"/>
                    </a:xfrm>
                    <a:prstGeom prst="rect">
                      <a:avLst/>
                    </a:prstGeom>
                    <a:noFill/>
                  </p:spPr>
                  <p:txBody>
                    <a:bodyPr wrap="none" rtlCol="0">
                      <a:spAutoFit/>
                    </a:bodyPr>
                    <a:lstStyle/>
                    <a:p>
                      <a:pPr defTabSz="1219170">
                        <a:defRPr/>
                      </a:pPr>
                      <a:r>
                        <a:rPr lang="en-US" sz="1200" dirty="0">
                          <a:solidFill>
                            <a:srgbClr val="D77624"/>
                          </a:solidFill>
                          <a:latin typeface="Arial"/>
                          <a:cs typeface="Arial"/>
                          <a:sym typeface="Arial"/>
                        </a:rPr>
                        <a:t>+</a:t>
                      </a:r>
                    </a:p>
                  </p:txBody>
                </p:sp>
              </p:grpSp>
            </p:grpSp>
            <p:grpSp>
              <p:nvGrpSpPr>
                <p:cNvPr id="734" name="Group 733">
                  <a:extLst>
                    <a:ext uri="{FF2B5EF4-FFF2-40B4-BE49-F238E27FC236}">
                      <a16:creationId xmlns:a16="http://schemas.microsoft.com/office/drawing/2014/main" id="{9C1EADCE-7A7A-FAC8-EFA3-520F4D00FAC2}"/>
                    </a:ext>
                  </a:extLst>
                </p:cNvPr>
                <p:cNvGrpSpPr/>
                <p:nvPr/>
              </p:nvGrpSpPr>
              <p:grpSpPr>
                <a:xfrm>
                  <a:off x="3321050" y="2587625"/>
                  <a:ext cx="221700" cy="207749"/>
                  <a:chOff x="727075" y="1619250"/>
                  <a:chExt cx="221700" cy="207749"/>
                </a:xfrm>
              </p:grpSpPr>
              <p:sp>
                <p:nvSpPr>
                  <p:cNvPr id="736" name="TextBox 735">
                    <a:extLst>
                      <a:ext uri="{FF2B5EF4-FFF2-40B4-BE49-F238E27FC236}">
                        <a16:creationId xmlns:a16="http://schemas.microsoft.com/office/drawing/2014/main" id="{B7E00F06-494B-653C-0988-CCA162C65EB8}"/>
                      </a:ext>
                    </a:extLst>
                  </p:cNvPr>
                  <p:cNvSpPr txBox="1"/>
                  <p:nvPr/>
                </p:nvSpPr>
                <p:spPr>
                  <a:xfrm>
                    <a:off x="727075" y="1619250"/>
                    <a:ext cx="205825" cy="207749"/>
                  </a:xfrm>
                  <a:prstGeom prst="rect">
                    <a:avLst/>
                  </a:prstGeom>
                  <a:noFill/>
                </p:spPr>
                <p:txBody>
                  <a:bodyPr wrap="none" rtlCol="0">
                    <a:spAutoFit/>
                  </a:bodyPr>
                  <a:lstStyle/>
                  <a:p>
                    <a:pPr defTabSz="1219170">
                      <a:defRPr/>
                    </a:pPr>
                    <a:r>
                      <a:rPr lang="en-US" sz="1200" dirty="0">
                        <a:solidFill>
                          <a:srgbClr val="D77624"/>
                        </a:solidFill>
                        <a:latin typeface="Arial"/>
                        <a:cs typeface="Arial"/>
                        <a:sym typeface="Arial"/>
                      </a:rPr>
                      <a:t>+</a:t>
                    </a:r>
                  </a:p>
                </p:txBody>
              </p:sp>
              <p:sp>
                <p:nvSpPr>
                  <p:cNvPr id="737" name="TextBox 736">
                    <a:extLst>
                      <a:ext uri="{FF2B5EF4-FFF2-40B4-BE49-F238E27FC236}">
                        <a16:creationId xmlns:a16="http://schemas.microsoft.com/office/drawing/2014/main" id="{4E102029-A418-0F2A-51A0-D8AB01CE3DF4}"/>
                      </a:ext>
                    </a:extLst>
                  </p:cNvPr>
                  <p:cNvSpPr txBox="1"/>
                  <p:nvPr/>
                </p:nvSpPr>
                <p:spPr>
                  <a:xfrm>
                    <a:off x="742950" y="1619250"/>
                    <a:ext cx="205825" cy="207749"/>
                  </a:xfrm>
                  <a:prstGeom prst="rect">
                    <a:avLst/>
                  </a:prstGeom>
                  <a:noFill/>
                </p:spPr>
                <p:txBody>
                  <a:bodyPr wrap="none" rtlCol="0">
                    <a:spAutoFit/>
                  </a:bodyPr>
                  <a:lstStyle/>
                  <a:p>
                    <a:pPr defTabSz="1219170">
                      <a:defRPr/>
                    </a:pPr>
                    <a:r>
                      <a:rPr lang="en-US" sz="1200" dirty="0">
                        <a:solidFill>
                          <a:srgbClr val="D77624"/>
                        </a:solidFill>
                        <a:latin typeface="Arial"/>
                        <a:cs typeface="Arial"/>
                        <a:sym typeface="Arial"/>
                      </a:rPr>
                      <a:t>+</a:t>
                    </a:r>
                  </a:p>
                </p:txBody>
              </p:sp>
            </p:grpSp>
            <p:sp>
              <p:nvSpPr>
                <p:cNvPr id="735" name="TextBox 734">
                  <a:extLst>
                    <a:ext uri="{FF2B5EF4-FFF2-40B4-BE49-F238E27FC236}">
                      <a16:creationId xmlns:a16="http://schemas.microsoft.com/office/drawing/2014/main" id="{E0999B7D-BACC-01B8-0559-C22E2F8A5F59}"/>
                    </a:ext>
                  </a:extLst>
                </p:cNvPr>
                <p:cNvSpPr txBox="1"/>
                <p:nvPr/>
              </p:nvSpPr>
              <p:spPr>
                <a:xfrm>
                  <a:off x="3660775" y="2663825"/>
                  <a:ext cx="205826" cy="207749"/>
                </a:xfrm>
                <a:prstGeom prst="rect">
                  <a:avLst/>
                </a:prstGeom>
                <a:noFill/>
              </p:spPr>
              <p:txBody>
                <a:bodyPr wrap="none" rtlCol="0">
                  <a:spAutoFit/>
                </a:bodyPr>
                <a:lstStyle/>
                <a:p>
                  <a:pPr defTabSz="1219170">
                    <a:defRPr/>
                  </a:pPr>
                  <a:r>
                    <a:rPr lang="en-US" sz="1200" dirty="0">
                      <a:solidFill>
                        <a:srgbClr val="D77624"/>
                      </a:solidFill>
                      <a:latin typeface="Arial"/>
                      <a:cs typeface="Arial"/>
                      <a:sym typeface="Arial"/>
                    </a:rPr>
                    <a:t>+</a:t>
                  </a:r>
                </a:p>
              </p:txBody>
            </p:sp>
          </p:grpSp>
        </p:grpSp>
        <p:sp>
          <p:nvSpPr>
            <p:cNvPr id="16" name="Freeform 15">
              <a:extLst>
                <a:ext uri="{FF2B5EF4-FFF2-40B4-BE49-F238E27FC236}">
                  <a16:creationId xmlns:a16="http://schemas.microsoft.com/office/drawing/2014/main" id="{3100621A-DE5B-6D08-6607-C5D510E4E99A}"/>
                </a:ext>
              </a:extLst>
            </p:cNvPr>
            <p:cNvSpPr/>
            <p:nvPr/>
          </p:nvSpPr>
          <p:spPr>
            <a:xfrm>
              <a:off x="647700" y="1571625"/>
              <a:ext cx="3092450" cy="1133475"/>
            </a:xfrm>
            <a:custGeom>
              <a:avLst/>
              <a:gdLst>
                <a:gd name="connsiteX0" fmla="*/ 0 w 3092450"/>
                <a:gd name="connsiteY0" fmla="*/ 0 h 1133475"/>
                <a:gd name="connsiteX1" fmla="*/ 0 w 3092450"/>
                <a:gd name="connsiteY1" fmla="*/ 0 h 1133475"/>
                <a:gd name="connsiteX2" fmla="*/ 133350 w 3092450"/>
                <a:gd name="connsiteY2" fmla="*/ 19050 h 1133475"/>
                <a:gd name="connsiteX3" fmla="*/ 161925 w 3092450"/>
                <a:gd name="connsiteY3" fmla="*/ 31750 h 1133475"/>
                <a:gd name="connsiteX4" fmla="*/ 171450 w 3092450"/>
                <a:gd name="connsiteY4" fmla="*/ 34925 h 1133475"/>
                <a:gd name="connsiteX5" fmla="*/ 180975 w 3092450"/>
                <a:gd name="connsiteY5" fmla="*/ 41275 h 1133475"/>
                <a:gd name="connsiteX6" fmla="*/ 200025 w 3092450"/>
                <a:gd name="connsiteY6" fmla="*/ 47625 h 1133475"/>
                <a:gd name="connsiteX7" fmla="*/ 209550 w 3092450"/>
                <a:gd name="connsiteY7" fmla="*/ 53975 h 1133475"/>
                <a:gd name="connsiteX8" fmla="*/ 292100 w 3092450"/>
                <a:gd name="connsiteY8" fmla="*/ 63500 h 1133475"/>
                <a:gd name="connsiteX9" fmla="*/ 311150 w 3092450"/>
                <a:gd name="connsiteY9" fmla="*/ 69850 h 1133475"/>
                <a:gd name="connsiteX10" fmla="*/ 320675 w 3092450"/>
                <a:gd name="connsiteY10" fmla="*/ 73025 h 1133475"/>
                <a:gd name="connsiteX11" fmla="*/ 349250 w 3092450"/>
                <a:gd name="connsiteY11" fmla="*/ 95250 h 1133475"/>
                <a:gd name="connsiteX12" fmla="*/ 358775 w 3092450"/>
                <a:gd name="connsiteY12" fmla="*/ 101600 h 1133475"/>
                <a:gd name="connsiteX13" fmla="*/ 368300 w 3092450"/>
                <a:gd name="connsiteY13" fmla="*/ 111125 h 1133475"/>
                <a:gd name="connsiteX14" fmla="*/ 387350 w 3092450"/>
                <a:gd name="connsiteY14" fmla="*/ 123825 h 1133475"/>
                <a:gd name="connsiteX15" fmla="*/ 396875 w 3092450"/>
                <a:gd name="connsiteY15" fmla="*/ 130175 h 1133475"/>
                <a:gd name="connsiteX16" fmla="*/ 406400 w 3092450"/>
                <a:gd name="connsiteY16" fmla="*/ 139700 h 1133475"/>
                <a:gd name="connsiteX17" fmla="*/ 419100 w 3092450"/>
                <a:gd name="connsiteY17" fmla="*/ 142875 h 1133475"/>
                <a:gd name="connsiteX18" fmla="*/ 438150 w 3092450"/>
                <a:gd name="connsiteY18" fmla="*/ 149225 h 1133475"/>
                <a:gd name="connsiteX19" fmla="*/ 447675 w 3092450"/>
                <a:gd name="connsiteY19" fmla="*/ 152400 h 1133475"/>
                <a:gd name="connsiteX20" fmla="*/ 479425 w 3092450"/>
                <a:gd name="connsiteY20" fmla="*/ 168275 h 1133475"/>
                <a:gd name="connsiteX21" fmla="*/ 485775 w 3092450"/>
                <a:gd name="connsiteY21" fmla="*/ 177800 h 1133475"/>
                <a:gd name="connsiteX22" fmla="*/ 495300 w 3092450"/>
                <a:gd name="connsiteY22" fmla="*/ 184150 h 1133475"/>
                <a:gd name="connsiteX23" fmla="*/ 517525 w 3092450"/>
                <a:gd name="connsiteY23" fmla="*/ 206375 h 1133475"/>
                <a:gd name="connsiteX24" fmla="*/ 520700 w 3092450"/>
                <a:gd name="connsiteY24" fmla="*/ 215900 h 1133475"/>
                <a:gd name="connsiteX25" fmla="*/ 533400 w 3092450"/>
                <a:gd name="connsiteY25" fmla="*/ 238125 h 1133475"/>
                <a:gd name="connsiteX26" fmla="*/ 536575 w 3092450"/>
                <a:gd name="connsiteY26" fmla="*/ 247650 h 1133475"/>
                <a:gd name="connsiteX27" fmla="*/ 546100 w 3092450"/>
                <a:gd name="connsiteY27" fmla="*/ 250825 h 1133475"/>
                <a:gd name="connsiteX28" fmla="*/ 555625 w 3092450"/>
                <a:gd name="connsiteY28" fmla="*/ 260350 h 1133475"/>
                <a:gd name="connsiteX29" fmla="*/ 574675 w 3092450"/>
                <a:gd name="connsiteY29" fmla="*/ 273050 h 1133475"/>
                <a:gd name="connsiteX30" fmla="*/ 593725 w 3092450"/>
                <a:gd name="connsiteY30" fmla="*/ 285750 h 1133475"/>
                <a:gd name="connsiteX31" fmla="*/ 600075 w 3092450"/>
                <a:gd name="connsiteY31" fmla="*/ 295275 h 1133475"/>
                <a:gd name="connsiteX32" fmla="*/ 619125 w 3092450"/>
                <a:gd name="connsiteY32" fmla="*/ 307975 h 1133475"/>
                <a:gd name="connsiteX33" fmla="*/ 635000 w 3092450"/>
                <a:gd name="connsiteY33" fmla="*/ 320675 h 1133475"/>
                <a:gd name="connsiteX34" fmla="*/ 650875 w 3092450"/>
                <a:gd name="connsiteY34" fmla="*/ 333375 h 1133475"/>
                <a:gd name="connsiteX35" fmla="*/ 673100 w 3092450"/>
                <a:gd name="connsiteY35" fmla="*/ 349250 h 1133475"/>
                <a:gd name="connsiteX36" fmla="*/ 682625 w 3092450"/>
                <a:gd name="connsiteY36" fmla="*/ 349250 h 1133475"/>
                <a:gd name="connsiteX37" fmla="*/ 733425 w 3092450"/>
                <a:gd name="connsiteY37" fmla="*/ 342900 h 1133475"/>
                <a:gd name="connsiteX38" fmla="*/ 765175 w 3092450"/>
                <a:gd name="connsiteY38" fmla="*/ 368300 h 1133475"/>
                <a:gd name="connsiteX39" fmla="*/ 787400 w 3092450"/>
                <a:gd name="connsiteY39" fmla="*/ 374650 h 1133475"/>
                <a:gd name="connsiteX40" fmla="*/ 796925 w 3092450"/>
                <a:gd name="connsiteY40" fmla="*/ 377825 h 1133475"/>
                <a:gd name="connsiteX41" fmla="*/ 812800 w 3092450"/>
                <a:gd name="connsiteY41" fmla="*/ 381000 h 1133475"/>
                <a:gd name="connsiteX42" fmla="*/ 822325 w 3092450"/>
                <a:gd name="connsiteY42" fmla="*/ 384175 h 1133475"/>
                <a:gd name="connsiteX43" fmla="*/ 835025 w 3092450"/>
                <a:gd name="connsiteY43" fmla="*/ 387350 h 1133475"/>
                <a:gd name="connsiteX44" fmla="*/ 863600 w 3092450"/>
                <a:gd name="connsiteY44" fmla="*/ 400050 h 1133475"/>
                <a:gd name="connsiteX45" fmla="*/ 873125 w 3092450"/>
                <a:gd name="connsiteY45" fmla="*/ 403225 h 1133475"/>
                <a:gd name="connsiteX46" fmla="*/ 904875 w 3092450"/>
                <a:gd name="connsiteY46" fmla="*/ 425450 h 1133475"/>
                <a:gd name="connsiteX47" fmla="*/ 914400 w 3092450"/>
                <a:gd name="connsiteY47" fmla="*/ 431800 h 1133475"/>
                <a:gd name="connsiteX48" fmla="*/ 952500 w 3092450"/>
                <a:gd name="connsiteY48" fmla="*/ 444500 h 1133475"/>
                <a:gd name="connsiteX49" fmla="*/ 962025 w 3092450"/>
                <a:gd name="connsiteY49" fmla="*/ 447675 h 1133475"/>
                <a:gd name="connsiteX50" fmla="*/ 990600 w 3092450"/>
                <a:gd name="connsiteY50" fmla="*/ 460375 h 1133475"/>
                <a:gd name="connsiteX51" fmla="*/ 1003300 w 3092450"/>
                <a:gd name="connsiteY51" fmla="*/ 463550 h 1133475"/>
                <a:gd name="connsiteX52" fmla="*/ 1022350 w 3092450"/>
                <a:gd name="connsiteY52" fmla="*/ 469900 h 1133475"/>
                <a:gd name="connsiteX53" fmla="*/ 1041400 w 3092450"/>
                <a:gd name="connsiteY53" fmla="*/ 476250 h 1133475"/>
                <a:gd name="connsiteX54" fmla="*/ 1050925 w 3092450"/>
                <a:gd name="connsiteY54" fmla="*/ 479425 h 1133475"/>
                <a:gd name="connsiteX55" fmla="*/ 1060450 w 3092450"/>
                <a:gd name="connsiteY55" fmla="*/ 482600 h 1133475"/>
                <a:gd name="connsiteX56" fmla="*/ 1069975 w 3092450"/>
                <a:gd name="connsiteY56" fmla="*/ 488950 h 1133475"/>
                <a:gd name="connsiteX57" fmla="*/ 1079500 w 3092450"/>
                <a:gd name="connsiteY57" fmla="*/ 492125 h 1133475"/>
                <a:gd name="connsiteX58" fmla="*/ 1089025 w 3092450"/>
                <a:gd name="connsiteY58" fmla="*/ 498475 h 1133475"/>
                <a:gd name="connsiteX59" fmla="*/ 1108075 w 3092450"/>
                <a:gd name="connsiteY59" fmla="*/ 508000 h 1133475"/>
                <a:gd name="connsiteX60" fmla="*/ 1123950 w 3092450"/>
                <a:gd name="connsiteY60" fmla="*/ 523875 h 1133475"/>
                <a:gd name="connsiteX61" fmla="*/ 1133475 w 3092450"/>
                <a:gd name="connsiteY61" fmla="*/ 527050 h 1133475"/>
                <a:gd name="connsiteX62" fmla="*/ 1152525 w 3092450"/>
                <a:gd name="connsiteY62" fmla="*/ 539750 h 1133475"/>
                <a:gd name="connsiteX63" fmla="*/ 1171575 w 3092450"/>
                <a:gd name="connsiteY63" fmla="*/ 546100 h 1133475"/>
                <a:gd name="connsiteX64" fmla="*/ 1200150 w 3092450"/>
                <a:gd name="connsiteY64" fmla="*/ 558800 h 1133475"/>
                <a:gd name="connsiteX65" fmla="*/ 1209675 w 3092450"/>
                <a:gd name="connsiteY65" fmla="*/ 561975 h 1133475"/>
                <a:gd name="connsiteX66" fmla="*/ 1228725 w 3092450"/>
                <a:gd name="connsiteY66" fmla="*/ 574675 h 1133475"/>
                <a:gd name="connsiteX67" fmla="*/ 1238250 w 3092450"/>
                <a:gd name="connsiteY67" fmla="*/ 584200 h 1133475"/>
                <a:gd name="connsiteX68" fmla="*/ 1257300 w 3092450"/>
                <a:gd name="connsiteY68" fmla="*/ 590550 h 1133475"/>
                <a:gd name="connsiteX69" fmla="*/ 1295400 w 3092450"/>
                <a:gd name="connsiteY69" fmla="*/ 603250 h 1133475"/>
                <a:gd name="connsiteX70" fmla="*/ 1304925 w 3092450"/>
                <a:gd name="connsiteY70" fmla="*/ 606425 h 1133475"/>
                <a:gd name="connsiteX71" fmla="*/ 1323975 w 3092450"/>
                <a:gd name="connsiteY71" fmla="*/ 619125 h 1133475"/>
                <a:gd name="connsiteX72" fmla="*/ 1333500 w 3092450"/>
                <a:gd name="connsiteY72" fmla="*/ 625475 h 1133475"/>
                <a:gd name="connsiteX73" fmla="*/ 1346200 w 3092450"/>
                <a:gd name="connsiteY73" fmla="*/ 631825 h 1133475"/>
                <a:gd name="connsiteX74" fmla="*/ 1355725 w 3092450"/>
                <a:gd name="connsiteY74" fmla="*/ 638175 h 1133475"/>
                <a:gd name="connsiteX75" fmla="*/ 1365250 w 3092450"/>
                <a:gd name="connsiteY75" fmla="*/ 641350 h 1133475"/>
                <a:gd name="connsiteX76" fmla="*/ 1384300 w 3092450"/>
                <a:gd name="connsiteY76" fmla="*/ 654050 h 1133475"/>
                <a:gd name="connsiteX77" fmla="*/ 1390650 w 3092450"/>
                <a:gd name="connsiteY77" fmla="*/ 663575 h 1133475"/>
                <a:gd name="connsiteX78" fmla="*/ 1400175 w 3092450"/>
                <a:gd name="connsiteY78" fmla="*/ 666750 h 1133475"/>
                <a:gd name="connsiteX79" fmla="*/ 1419225 w 3092450"/>
                <a:gd name="connsiteY79" fmla="*/ 679450 h 1133475"/>
                <a:gd name="connsiteX80" fmla="*/ 1428750 w 3092450"/>
                <a:gd name="connsiteY80" fmla="*/ 682625 h 1133475"/>
                <a:gd name="connsiteX81" fmla="*/ 1438275 w 3092450"/>
                <a:gd name="connsiteY81" fmla="*/ 688975 h 1133475"/>
                <a:gd name="connsiteX82" fmla="*/ 1447800 w 3092450"/>
                <a:gd name="connsiteY82" fmla="*/ 692150 h 1133475"/>
                <a:gd name="connsiteX83" fmla="*/ 1466850 w 3092450"/>
                <a:gd name="connsiteY83" fmla="*/ 704850 h 1133475"/>
                <a:gd name="connsiteX84" fmla="*/ 1476375 w 3092450"/>
                <a:gd name="connsiteY84" fmla="*/ 711200 h 1133475"/>
                <a:gd name="connsiteX85" fmla="*/ 1485900 w 3092450"/>
                <a:gd name="connsiteY85" fmla="*/ 717550 h 1133475"/>
                <a:gd name="connsiteX86" fmla="*/ 1495425 w 3092450"/>
                <a:gd name="connsiteY86" fmla="*/ 720725 h 1133475"/>
                <a:gd name="connsiteX87" fmla="*/ 1504950 w 3092450"/>
                <a:gd name="connsiteY87" fmla="*/ 727075 h 1133475"/>
                <a:gd name="connsiteX88" fmla="*/ 1520825 w 3092450"/>
                <a:gd name="connsiteY88" fmla="*/ 742950 h 1133475"/>
                <a:gd name="connsiteX89" fmla="*/ 1543050 w 3092450"/>
                <a:gd name="connsiteY89" fmla="*/ 758825 h 1133475"/>
                <a:gd name="connsiteX90" fmla="*/ 1562100 w 3092450"/>
                <a:gd name="connsiteY90" fmla="*/ 765175 h 1133475"/>
                <a:gd name="connsiteX91" fmla="*/ 1571625 w 3092450"/>
                <a:gd name="connsiteY91" fmla="*/ 768350 h 1133475"/>
                <a:gd name="connsiteX92" fmla="*/ 1590675 w 3092450"/>
                <a:gd name="connsiteY92" fmla="*/ 777875 h 1133475"/>
                <a:gd name="connsiteX93" fmla="*/ 1600200 w 3092450"/>
                <a:gd name="connsiteY93" fmla="*/ 781050 h 1133475"/>
                <a:gd name="connsiteX94" fmla="*/ 1609725 w 3092450"/>
                <a:gd name="connsiteY94" fmla="*/ 787400 h 1133475"/>
                <a:gd name="connsiteX95" fmla="*/ 1619250 w 3092450"/>
                <a:gd name="connsiteY95" fmla="*/ 790575 h 1133475"/>
                <a:gd name="connsiteX96" fmla="*/ 1638300 w 3092450"/>
                <a:gd name="connsiteY96" fmla="*/ 803275 h 1133475"/>
                <a:gd name="connsiteX97" fmla="*/ 1644650 w 3092450"/>
                <a:gd name="connsiteY97" fmla="*/ 812800 h 1133475"/>
                <a:gd name="connsiteX98" fmla="*/ 1654175 w 3092450"/>
                <a:gd name="connsiteY98" fmla="*/ 815975 h 1133475"/>
                <a:gd name="connsiteX99" fmla="*/ 1663700 w 3092450"/>
                <a:gd name="connsiteY99" fmla="*/ 822325 h 1133475"/>
                <a:gd name="connsiteX100" fmla="*/ 1673225 w 3092450"/>
                <a:gd name="connsiteY100" fmla="*/ 825500 h 1133475"/>
                <a:gd name="connsiteX101" fmla="*/ 1701800 w 3092450"/>
                <a:gd name="connsiteY101" fmla="*/ 838200 h 1133475"/>
                <a:gd name="connsiteX102" fmla="*/ 1711325 w 3092450"/>
                <a:gd name="connsiteY102" fmla="*/ 841375 h 1133475"/>
                <a:gd name="connsiteX103" fmla="*/ 1720850 w 3092450"/>
                <a:gd name="connsiteY103" fmla="*/ 844550 h 1133475"/>
                <a:gd name="connsiteX104" fmla="*/ 1739900 w 3092450"/>
                <a:gd name="connsiteY104" fmla="*/ 857250 h 1133475"/>
                <a:gd name="connsiteX105" fmla="*/ 1758950 w 3092450"/>
                <a:gd name="connsiteY105" fmla="*/ 873125 h 1133475"/>
                <a:gd name="connsiteX106" fmla="*/ 1790700 w 3092450"/>
                <a:gd name="connsiteY106" fmla="*/ 882650 h 1133475"/>
                <a:gd name="connsiteX107" fmla="*/ 1812925 w 3092450"/>
                <a:gd name="connsiteY107" fmla="*/ 889000 h 1133475"/>
                <a:gd name="connsiteX108" fmla="*/ 1822450 w 3092450"/>
                <a:gd name="connsiteY108" fmla="*/ 895350 h 1133475"/>
                <a:gd name="connsiteX109" fmla="*/ 1831975 w 3092450"/>
                <a:gd name="connsiteY109" fmla="*/ 898525 h 1133475"/>
                <a:gd name="connsiteX110" fmla="*/ 1857375 w 3092450"/>
                <a:gd name="connsiteY110" fmla="*/ 904875 h 1133475"/>
                <a:gd name="connsiteX111" fmla="*/ 1898650 w 3092450"/>
                <a:gd name="connsiteY111" fmla="*/ 911225 h 1133475"/>
                <a:gd name="connsiteX112" fmla="*/ 1920875 w 3092450"/>
                <a:gd name="connsiteY112" fmla="*/ 917575 h 1133475"/>
                <a:gd name="connsiteX113" fmla="*/ 1939925 w 3092450"/>
                <a:gd name="connsiteY113" fmla="*/ 923925 h 1133475"/>
                <a:gd name="connsiteX114" fmla="*/ 1949450 w 3092450"/>
                <a:gd name="connsiteY114" fmla="*/ 930275 h 1133475"/>
                <a:gd name="connsiteX115" fmla="*/ 1968500 w 3092450"/>
                <a:gd name="connsiteY115" fmla="*/ 936625 h 1133475"/>
                <a:gd name="connsiteX116" fmla="*/ 1978025 w 3092450"/>
                <a:gd name="connsiteY116" fmla="*/ 939800 h 1133475"/>
                <a:gd name="connsiteX117" fmla="*/ 1997075 w 3092450"/>
                <a:gd name="connsiteY117" fmla="*/ 946150 h 1133475"/>
                <a:gd name="connsiteX118" fmla="*/ 2006600 w 3092450"/>
                <a:gd name="connsiteY118" fmla="*/ 949325 h 1133475"/>
                <a:gd name="connsiteX119" fmla="*/ 2016125 w 3092450"/>
                <a:gd name="connsiteY119" fmla="*/ 955675 h 1133475"/>
                <a:gd name="connsiteX120" fmla="*/ 2143125 w 3092450"/>
                <a:gd name="connsiteY120" fmla="*/ 971550 h 1133475"/>
                <a:gd name="connsiteX121" fmla="*/ 2190750 w 3092450"/>
                <a:gd name="connsiteY121" fmla="*/ 987425 h 1133475"/>
                <a:gd name="connsiteX122" fmla="*/ 2200275 w 3092450"/>
                <a:gd name="connsiteY122" fmla="*/ 990600 h 1133475"/>
                <a:gd name="connsiteX123" fmla="*/ 2219325 w 3092450"/>
                <a:gd name="connsiteY123" fmla="*/ 1003300 h 1133475"/>
                <a:gd name="connsiteX124" fmla="*/ 2238375 w 3092450"/>
                <a:gd name="connsiteY124" fmla="*/ 1009650 h 1133475"/>
                <a:gd name="connsiteX125" fmla="*/ 2247900 w 3092450"/>
                <a:gd name="connsiteY125" fmla="*/ 1016000 h 1133475"/>
                <a:gd name="connsiteX126" fmla="*/ 2276475 w 3092450"/>
                <a:gd name="connsiteY126" fmla="*/ 1022350 h 1133475"/>
                <a:gd name="connsiteX127" fmla="*/ 2387600 w 3092450"/>
                <a:gd name="connsiteY127" fmla="*/ 1025525 h 1133475"/>
                <a:gd name="connsiteX128" fmla="*/ 2454275 w 3092450"/>
                <a:gd name="connsiteY128" fmla="*/ 1047750 h 1133475"/>
                <a:gd name="connsiteX129" fmla="*/ 2476500 w 3092450"/>
                <a:gd name="connsiteY129" fmla="*/ 1054100 h 1133475"/>
                <a:gd name="connsiteX130" fmla="*/ 2486025 w 3092450"/>
                <a:gd name="connsiteY130" fmla="*/ 1057275 h 1133475"/>
                <a:gd name="connsiteX131" fmla="*/ 2546350 w 3092450"/>
                <a:gd name="connsiteY131" fmla="*/ 1063625 h 1133475"/>
                <a:gd name="connsiteX132" fmla="*/ 2571750 w 3092450"/>
                <a:gd name="connsiteY132" fmla="*/ 1069975 h 1133475"/>
                <a:gd name="connsiteX133" fmla="*/ 2581275 w 3092450"/>
                <a:gd name="connsiteY133" fmla="*/ 1073150 h 1133475"/>
                <a:gd name="connsiteX134" fmla="*/ 2622550 w 3092450"/>
                <a:gd name="connsiteY134" fmla="*/ 1079500 h 1133475"/>
                <a:gd name="connsiteX135" fmla="*/ 2641600 w 3092450"/>
                <a:gd name="connsiteY135" fmla="*/ 1089025 h 1133475"/>
                <a:gd name="connsiteX136" fmla="*/ 2660650 w 3092450"/>
                <a:gd name="connsiteY136" fmla="*/ 1095375 h 1133475"/>
                <a:gd name="connsiteX137" fmla="*/ 2670175 w 3092450"/>
                <a:gd name="connsiteY137" fmla="*/ 1098550 h 1133475"/>
                <a:gd name="connsiteX138" fmla="*/ 2711450 w 3092450"/>
                <a:gd name="connsiteY138" fmla="*/ 1104900 h 1133475"/>
                <a:gd name="connsiteX139" fmla="*/ 2733675 w 3092450"/>
                <a:gd name="connsiteY139" fmla="*/ 1108075 h 1133475"/>
                <a:gd name="connsiteX140" fmla="*/ 2762250 w 3092450"/>
                <a:gd name="connsiteY140" fmla="*/ 1117600 h 1133475"/>
                <a:gd name="connsiteX141" fmla="*/ 2771775 w 3092450"/>
                <a:gd name="connsiteY141" fmla="*/ 1120775 h 1133475"/>
                <a:gd name="connsiteX142" fmla="*/ 2781300 w 3092450"/>
                <a:gd name="connsiteY142" fmla="*/ 1123950 h 1133475"/>
                <a:gd name="connsiteX143" fmla="*/ 2790825 w 3092450"/>
                <a:gd name="connsiteY143" fmla="*/ 1133475 h 1133475"/>
                <a:gd name="connsiteX144" fmla="*/ 3092450 w 3092450"/>
                <a:gd name="connsiteY144" fmla="*/ 1133475 h 1133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Lst>
              <a:rect l="l" t="t" r="r" b="b"/>
              <a:pathLst>
                <a:path w="3092450" h="1133475">
                  <a:moveTo>
                    <a:pt x="0" y="0"/>
                  </a:moveTo>
                  <a:lnTo>
                    <a:pt x="0" y="0"/>
                  </a:lnTo>
                  <a:cubicBezTo>
                    <a:pt x="54434" y="38881"/>
                    <a:pt x="4761" y="9641"/>
                    <a:pt x="133350" y="19050"/>
                  </a:cubicBezTo>
                  <a:cubicBezTo>
                    <a:pt x="152541" y="20454"/>
                    <a:pt x="148814" y="25195"/>
                    <a:pt x="161925" y="31750"/>
                  </a:cubicBezTo>
                  <a:cubicBezTo>
                    <a:pt x="164918" y="33247"/>
                    <a:pt x="168457" y="33428"/>
                    <a:pt x="171450" y="34925"/>
                  </a:cubicBezTo>
                  <a:cubicBezTo>
                    <a:pt x="174863" y="36632"/>
                    <a:pt x="177488" y="39725"/>
                    <a:pt x="180975" y="41275"/>
                  </a:cubicBezTo>
                  <a:cubicBezTo>
                    <a:pt x="187092" y="43993"/>
                    <a:pt x="194456" y="43912"/>
                    <a:pt x="200025" y="47625"/>
                  </a:cubicBezTo>
                  <a:cubicBezTo>
                    <a:pt x="203200" y="49742"/>
                    <a:pt x="206063" y="52425"/>
                    <a:pt x="209550" y="53975"/>
                  </a:cubicBezTo>
                  <a:cubicBezTo>
                    <a:pt x="237676" y="66475"/>
                    <a:pt x="256838" y="61737"/>
                    <a:pt x="292100" y="63500"/>
                  </a:cubicBezTo>
                  <a:lnTo>
                    <a:pt x="311150" y="69850"/>
                  </a:lnTo>
                  <a:cubicBezTo>
                    <a:pt x="314325" y="70908"/>
                    <a:pt x="317890" y="71169"/>
                    <a:pt x="320675" y="73025"/>
                  </a:cubicBezTo>
                  <a:cubicBezTo>
                    <a:pt x="368823" y="105123"/>
                    <a:pt x="319407" y="70381"/>
                    <a:pt x="349250" y="95250"/>
                  </a:cubicBezTo>
                  <a:cubicBezTo>
                    <a:pt x="352181" y="97693"/>
                    <a:pt x="355844" y="99157"/>
                    <a:pt x="358775" y="101600"/>
                  </a:cubicBezTo>
                  <a:cubicBezTo>
                    <a:pt x="362224" y="104475"/>
                    <a:pt x="364756" y="108368"/>
                    <a:pt x="368300" y="111125"/>
                  </a:cubicBezTo>
                  <a:cubicBezTo>
                    <a:pt x="374324" y="115810"/>
                    <a:pt x="381000" y="119592"/>
                    <a:pt x="387350" y="123825"/>
                  </a:cubicBezTo>
                  <a:cubicBezTo>
                    <a:pt x="390525" y="125942"/>
                    <a:pt x="394177" y="127477"/>
                    <a:pt x="396875" y="130175"/>
                  </a:cubicBezTo>
                  <a:cubicBezTo>
                    <a:pt x="400050" y="133350"/>
                    <a:pt x="402501" y="137472"/>
                    <a:pt x="406400" y="139700"/>
                  </a:cubicBezTo>
                  <a:cubicBezTo>
                    <a:pt x="410189" y="141865"/>
                    <a:pt x="414920" y="141621"/>
                    <a:pt x="419100" y="142875"/>
                  </a:cubicBezTo>
                  <a:cubicBezTo>
                    <a:pt x="425511" y="144798"/>
                    <a:pt x="431800" y="147108"/>
                    <a:pt x="438150" y="149225"/>
                  </a:cubicBezTo>
                  <a:cubicBezTo>
                    <a:pt x="441325" y="150283"/>
                    <a:pt x="444890" y="150544"/>
                    <a:pt x="447675" y="152400"/>
                  </a:cubicBezTo>
                  <a:cubicBezTo>
                    <a:pt x="470356" y="167521"/>
                    <a:pt x="459321" y="163249"/>
                    <a:pt x="479425" y="168275"/>
                  </a:cubicBezTo>
                  <a:cubicBezTo>
                    <a:pt x="481542" y="171450"/>
                    <a:pt x="483077" y="175102"/>
                    <a:pt x="485775" y="177800"/>
                  </a:cubicBezTo>
                  <a:cubicBezTo>
                    <a:pt x="488473" y="180498"/>
                    <a:pt x="492787" y="181278"/>
                    <a:pt x="495300" y="184150"/>
                  </a:cubicBezTo>
                  <a:cubicBezTo>
                    <a:pt x="516278" y="208125"/>
                    <a:pt x="497944" y="199848"/>
                    <a:pt x="517525" y="206375"/>
                  </a:cubicBezTo>
                  <a:cubicBezTo>
                    <a:pt x="518583" y="209550"/>
                    <a:pt x="519203" y="212907"/>
                    <a:pt x="520700" y="215900"/>
                  </a:cubicBezTo>
                  <a:cubicBezTo>
                    <a:pt x="536643" y="247786"/>
                    <a:pt x="516701" y="199161"/>
                    <a:pt x="533400" y="238125"/>
                  </a:cubicBezTo>
                  <a:cubicBezTo>
                    <a:pt x="534718" y="241201"/>
                    <a:pt x="534208" y="245283"/>
                    <a:pt x="536575" y="247650"/>
                  </a:cubicBezTo>
                  <a:cubicBezTo>
                    <a:pt x="538942" y="250017"/>
                    <a:pt x="542925" y="249767"/>
                    <a:pt x="546100" y="250825"/>
                  </a:cubicBezTo>
                  <a:cubicBezTo>
                    <a:pt x="549275" y="254000"/>
                    <a:pt x="552081" y="257593"/>
                    <a:pt x="555625" y="260350"/>
                  </a:cubicBezTo>
                  <a:cubicBezTo>
                    <a:pt x="561649" y="265035"/>
                    <a:pt x="569279" y="267654"/>
                    <a:pt x="574675" y="273050"/>
                  </a:cubicBezTo>
                  <a:cubicBezTo>
                    <a:pt x="586567" y="284942"/>
                    <a:pt x="579940" y="281155"/>
                    <a:pt x="593725" y="285750"/>
                  </a:cubicBezTo>
                  <a:cubicBezTo>
                    <a:pt x="595842" y="288925"/>
                    <a:pt x="597203" y="292762"/>
                    <a:pt x="600075" y="295275"/>
                  </a:cubicBezTo>
                  <a:cubicBezTo>
                    <a:pt x="605818" y="300301"/>
                    <a:pt x="619125" y="307975"/>
                    <a:pt x="619125" y="307975"/>
                  </a:cubicBezTo>
                  <a:cubicBezTo>
                    <a:pt x="637323" y="335272"/>
                    <a:pt x="613092" y="303148"/>
                    <a:pt x="635000" y="320675"/>
                  </a:cubicBezTo>
                  <a:cubicBezTo>
                    <a:pt x="655516" y="337088"/>
                    <a:pt x="626934" y="325395"/>
                    <a:pt x="650875" y="333375"/>
                  </a:cubicBezTo>
                  <a:cubicBezTo>
                    <a:pt x="651176" y="333601"/>
                    <a:pt x="670314" y="348321"/>
                    <a:pt x="673100" y="349250"/>
                  </a:cubicBezTo>
                  <a:cubicBezTo>
                    <a:pt x="676112" y="350254"/>
                    <a:pt x="679450" y="349250"/>
                    <a:pt x="682625" y="349250"/>
                  </a:cubicBezTo>
                  <a:lnTo>
                    <a:pt x="733425" y="342900"/>
                  </a:lnTo>
                  <a:cubicBezTo>
                    <a:pt x="737493" y="346387"/>
                    <a:pt x="755765" y="363595"/>
                    <a:pt x="765175" y="368300"/>
                  </a:cubicBezTo>
                  <a:cubicBezTo>
                    <a:pt x="770250" y="370838"/>
                    <a:pt x="782653" y="373294"/>
                    <a:pt x="787400" y="374650"/>
                  </a:cubicBezTo>
                  <a:cubicBezTo>
                    <a:pt x="790618" y="375569"/>
                    <a:pt x="793678" y="377013"/>
                    <a:pt x="796925" y="377825"/>
                  </a:cubicBezTo>
                  <a:cubicBezTo>
                    <a:pt x="802160" y="379134"/>
                    <a:pt x="807565" y="379691"/>
                    <a:pt x="812800" y="381000"/>
                  </a:cubicBezTo>
                  <a:cubicBezTo>
                    <a:pt x="816047" y="381812"/>
                    <a:pt x="819107" y="383256"/>
                    <a:pt x="822325" y="384175"/>
                  </a:cubicBezTo>
                  <a:cubicBezTo>
                    <a:pt x="826521" y="385374"/>
                    <a:pt x="830792" y="386292"/>
                    <a:pt x="835025" y="387350"/>
                  </a:cubicBezTo>
                  <a:cubicBezTo>
                    <a:pt x="850119" y="397413"/>
                    <a:pt x="840930" y="392493"/>
                    <a:pt x="863600" y="400050"/>
                  </a:cubicBezTo>
                  <a:lnTo>
                    <a:pt x="873125" y="403225"/>
                  </a:lnTo>
                  <a:cubicBezTo>
                    <a:pt x="891930" y="417329"/>
                    <a:pt x="881422" y="409815"/>
                    <a:pt x="904875" y="425450"/>
                  </a:cubicBezTo>
                  <a:cubicBezTo>
                    <a:pt x="908050" y="427567"/>
                    <a:pt x="910780" y="430593"/>
                    <a:pt x="914400" y="431800"/>
                  </a:cubicBezTo>
                  <a:lnTo>
                    <a:pt x="952500" y="444500"/>
                  </a:lnTo>
                  <a:cubicBezTo>
                    <a:pt x="955675" y="445558"/>
                    <a:pt x="959240" y="445819"/>
                    <a:pt x="962025" y="447675"/>
                  </a:cubicBezTo>
                  <a:cubicBezTo>
                    <a:pt x="974535" y="456015"/>
                    <a:pt x="972464" y="455841"/>
                    <a:pt x="990600" y="460375"/>
                  </a:cubicBezTo>
                  <a:cubicBezTo>
                    <a:pt x="994833" y="461433"/>
                    <a:pt x="999120" y="462296"/>
                    <a:pt x="1003300" y="463550"/>
                  </a:cubicBezTo>
                  <a:cubicBezTo>
                    <a:pt x="1009711" y="465473"/>
                    <a:pt x="1016000" y="467783"/>
                    <a:pt x="1022350" y="469900"/>
                  </a:cubicBezTo>
                  <a:lnTo>
                    <a:pt x="1041400" y="476250"/>
                  </a:lnTo>
                  <a:lnTo>
                    <a:pt x="1050925" y="479425"/>
                  </a:lnTo>
                  <a:cubicBezTo>
                    <a:pt x="1054100" y="480483"/>
                    <a:pt x="1057665" y="480744"/>
                    <a:pt x="1060450" y="482600"/>
                  </a:cubicBezTo>
                  <a:cubicBezTo>
                    <a:pt x="1063625" y="484717"/>
                    <a:pt x="1066562" y="487243"/>
                    <a:pt x="1069975" y="488950"/>
                  </a:cubicBezTo>
                  <a:cubicBezTo>
                    <a:pt x="1072968" y="490447"/>
                    <a:pt x="1076507" y="490628"/>
                    <a:pt x="1079500" y="492125"/>
                  </a:cubicBezTo>
                  <a:cubicBezTo>
                    <a:pt x="1082913" y="493832"/>
                    <a:pt x="1085612" y="496768"/>
                    <a:pt x="1089025" y="498475"/>
                  </a:cubicBezTo>
                  <a:cubicBezTo>
                    <a:pt x="1115315" y="511620"/>
                    <a:pt x="1080778" y="489802"/>
                    <a:pt x="1108075" y="508000"/>
                  </a:cubicBezTo>
                  <a:cubicBezTo>
                    <a:pt x="1114425" y="517525"/>
                    <a:pt x="1113367" y="518583"/>
                    <a:pt x="1123950" y="523875"/>
                  </a:cubicBezTo>
                  <a:cubicBezTo>
                    <a:pt x="1126943" y="525372"/>
                    <a:pt x="1130549" y="525425"/>
                    <a:pt x="1133475" y="527050"/>
                  </a:cubicBezTo>
                  <a:cubicBezTo>
                    <a:pt x="1140146" y="530756"/>
                    <a:pt x="1145285" y="537337"/>
                    <a:pt x="1152525" y="539750"/>
                  </a:cubicBezTo>
                  <a:cubicBezTo>
                    <a:pt x="1158875" y="541867"/>
                    <a:pt x="1166006" y="542387"/>
                    <a:pt x="1171575" y="546100"/>
                  </a:cubicBezTo>
                  <a:cubicBezTo>
                    <a:pt x="1186669" y="556163"/>
                    <a:pt x="1177480" y="551243"/>
                    <a:pt x="1200150" y="558800"/>
                  </a:cubicBezTo>
                  <a:cubicBezTo>
                    <a:pt x="1203325" y="559858"/>
                    <a:pt x="1206890" y="560119"/>
                    <a:pt x="1209675" y="561975"/>
                  </a:cubicBezTo>
                  <a:cubicBezTo>
                    <a:pt x="1216025" y="566208"/>
                    <a:pt x="1223329" y="569279"/>
                    <a:pt x="1228725" y="574675"/>
                  </a:cubicBezTo>
                  <a:cubicBezTo>
                    <a:pt x="1231900" y="577850"/>
                    <a:pt x="1234325" y="582019"/>
                    <a:pt x="1238250" y="584200"/>
                  </a:cubicBezTo>
                  <a:cubicBezTo>
                    <a:pt x="1244101" y="587451"/>
                    <a:pt x="1250950" y="588433"/>
                    <a:pt x="1257300" y="590550"/>
                  </a:cubicBezTo>
                  <a:lnTo>
                    <a:pt x="1295400" y="603250"/>
                  </a:lnTo>
                  <a:cubicBezTo>
                    <a:pt x="1298575" y="604308"/>
                    <a:pt x="1302140" y="604569"/>
                    <a:pt x="1304925" y="606425"/>
                  </a:cubicBezTo>
                  <a:lnTo>
                    <a:pt x="1323975" y="619125"/>
                  </a:lnTo>
                  <a:cubicBezTo>
                    <a:pt x="1327150" y="621242"/>
                    <a:pt x="1330087" y="623768"/>
                    <a:pt x="1333500" y="625475"/>
                  </a:cubicBezTo>
                  <a:cubicBezTo>
                    <a:pt x="1337733" y="627592"/>
                    <a:pt x="1342091" y="629477"/>
                    <a:pt x="1346200" y="631825"/>
                  </a:cubicBezTo>
                  <a:cubicBezTo>
                    <a:pt x="1349513" y="633718"/>
                    <a:pt x="1352312" y="636468"/>
                    <a:pt x="1355725" y="638175"/>
                  </a:cubicBezTo>
                  <a:cubicBezTo>
                    <a:pt x="1358718" y="639672"/>
                    <a:pt x="1362324" y="639725"/>
                    <a:pt x="1365250" y="641350"/>
                  </a:cubicBezTo>
                  <a:cubicBezTo>
                    <a:pt x="1371921" y="645056"/>
                    <a:pt x="1384300" y="654050"/>
                    <a:pt x="1384300" y="654050"/>
                  </a:cubicBezTo>
                  <a:cubicBezTo>
                    <a:pt x="1386417" y="657225"/>
                    <a:pt x="1387670" y="661191"/>
                    <a:pt x="1390650" y="663575"/>
                  </a:cubicBezTo>
                  <a:cubicBezTo>
                    <a:pt x="1393263" y="665666"/>
                    <a:pt x="1397249" y="665125"/>
                    <a:pt x="1400175" y="666750"/>
                  </a:cubicBezTo>
                  <a:cubicBezTo>
                    <a:pt x="1406846" y="670456"/>
                    <a:pt x="1412875" y="675217"/>
                    <a:pt x="1419225" y="679450"/>
                  </a:cubicBezTo>
                  <a:cubicBezTo>
                    <a:pt x="1422010" y="681306"/>
                    <a:pt x="1425757" y="681128"/>
                    <a:pt x="1428750" y="682625"/>
                  </a:cubicBezTo>
                  <a:cubicBezTo>
                    <a:pt x="1432163" y="684332"/>
                    <a:pt x="1434862" y="687268"/>
                    <a:pt x="1438275" y="688975"/>
                  </a:cubicBezTo>
                  <a:cubicBezTo>
                    <a:pt x="1441268" y="690472"/>
                    <a:pt x="1444874" y="690525"/>
                    <a:pt x="1447800" y="692150"/>
                  </a:cubicBezTo>
                  <a:cubicBezTo>
                    <a:pt x="1454471" y="695856"/>
                    <a:pt x="1460500" y="700617"/>
                    <a:pt x="1466850" y="704850"/>
                  </a:cubicBezTo>
                  <a:lnTo>
                    <a:pt x="1476375" y="711200"/>
                  </a:lnTo>
                  <a:cubicBezTo>
                    <a:pt x="1479550" y="713317"/>
                    <a:pt x="1482280" y="716343"/>
                    <a:pt x="1485900" y="717550"/>
                  </a:cubicBezTo>
                  <a:cubicBezTo>
                    <a:pt x="1489075" y="718608"/>
                    <a:pt x="1492432" y="719228"/>
                    <a:pt x="1495425" y="720725"/>
                  </a:cubicBezTo>
                  <a:cubicBezTo>
                    <a:pt x="1498838" y="722432"/>
                    <a:pt x="1504950" y="727075"/>
                    <a:pt x="1504950" y="727075"/>
                  </a:cubicBezTo>
                  <a:lnTo>
                    <a:pt x="1520825" y="742950"/>
                  </a:lnTo>
                  <a:cubicBezTo>
                    <a:pt x="1528233" y="748242"/>
                    <a:pt x="1535034" y="754509"/>
                    <a:pt x="1543050" y="758825"/>
                  </a:cubicBezTo>
                  <a:cubicBezTo>
                    <a:pt x="1548943" y="761998"/>
                    <a:pt x="1555750" y="763058"/>
                    <a:pt x="1562100" y="765175"/>
                  </a:cubicBezTo>
                  <a:lnTo>
                    <a:pt x="1571625" y="768350"/>
                  </a:lnTo>
                  <a:cubicBezTo>
                    <a:pt x="1595566" y="776330"/>
                    <a:pt x="1566056" y="765565"/>
                    <a:pt x="1590675" y="777875"/>
                  </a:cubicBezTo>
                  <a:cubicBezTo>
                    <a:pt x="1593668" y="779372"/>
                    <a:pt x="1597207" y="779553"/>
                    <a:pt x="1600200" y="781050"/>
                  </a:cubicBezTo>
                  <a:cubicBezTo>
                    <a:pt x="1603613" y="782757"/>
                    <a:pt x="1606312" y="785693"/>
                    <a:pt x="1609725" y="787400"/>
                  </a:cubicBezTo>
                  <a:cubicBezTo>
                    <a:pt x="1612718" y="788897"/>
                    <a:pt x="1616324" y="788950"/>
                    <a:pt x="1619250" y="790575"/>
                  </a:cubicBezTo>
                  <a:cubicBezTo>
                    <a:pt x="1625921" y="794281"/>
                    <a:pt x="1638300" y="803275"/>
                    <a:pt x="1638300" y="803275"/>
                  </a:cubicBezTo>
                  <a:cubicBezTo>
                    <a:pt x="1640417" y="806450"/>
                    <a:pt x="1641670" y="810416"/>
                    <a:pt x="1644650" y="812800"/>
                  </a:cubicBezTo>
                  <a:cubicBezTo>
                    <a:pt x="1647263" y="814891"/>
                    <a:pt x="1651182" y="814478"/>
                    <a:pt x="1654175" y="815975"/>
                  </a:cubicBezTo>
                  <a:cubicBezTo>
                    <a:pt x="1657588" y="817682"/>
                    <a:pt x="1660287" y="820618"/>
                    <a:pt x="1663700" y="822325"/>
                  </a:cubicBezTo>
                  <a:cubicBezTo>
                    <a:pt x="1666693" y="823822"/>
                    <a:pt x="1670232" y="824003"/>
                    <a:pt x="1673225" y="825500"/>
                  </a:cubicBezTo>
                  <a:cubicBezTo>
                    <a:pt x="1703414" y="840594"/>
                    <a:pt x="1652653" y="821818"/>
                    <a:pt x="1701800" y="838200"/>
                  </a:cubicBezTo>
                  <a:lnTo>
                    <a:pt x="1711325" y="841375"/>
                  </a:lnTo>
                  <a:cubicBezTo>
                    <a:pt x="1714500" y="842433"/>
                    <a:pt x="1718065" y="842694"/>
                    <a:pt x="1720850" y="844550"/>
                  </a:cubicBezTo>
                  <a:cubicBezTo>
                    <a:pt x="1727200" y="848783"/>
                    <a:pt x="1734504" y="851854"/>
                    <a:pt x="1739900" y="857250"/>
                  </a:cubicBezTo>
                  <a:cubicBezTo>
                    <a:pt x="1745882" y="863232"/>
                    <a:pt x="1750993" y="869589"/>
                    <a:pt x="1758950" y="873125"/>
                  </a:cubicBezTo>
                  <a:cubicBezTo>
                    <a:pt x="1772531" y="879161"/>
                    <a:pt x="1777770" y="878956"/>
                    <a:pt x="1790700" y="882650"/>
                  </a:cubicBezTo>
                  <a:cubicBezTo>
                    <a:pt x="1822584" y="891760"/>
                    <a:pt x="1773223" y="879074"/>
                    <a:pt x="1812925" y="889000"/>
                  </a:cubicBezTo>
                  <a:cubicBezTo>
                    <a:pt x="1816100" y="891117"/>
                    <a:pt x="1819037" y="893643"/>
                    <a:pt x="1822450" y="895350"/>
                  </a:cubicBezTo>
                  <a:cubicBezTo>
                    <a:pt x="1825443" y="896847"/>
                    <a:pt x="1828746" y="897644"/>
                    <a:pt x="1831975" y="898525"/>
                  </a:cubicBezTo>
                  <a:cubicBezTo>
                    <a:pt x="1840395" y="900821"/>
                    <a:pt x="1848767" y="903440"/>
                    <a:pt x="1857375" y="904875"/>
                  </a:cubicBezTo>
                  <a:cubicBezTo>
                    <a:pt x="1883807" y="909280"/>
                    <a:pt x="1870052" y="907140"/>
                    <a:pt x="1898650" y="911225"/>
                  </a:cubicBezTo>
                  <a:cubicBezTo>
                    <a:pt x="1930661" y="921895"/>
                    <a:pt x="1881008" y="905615"/>
                    <a:pt x="1920875" y="917575"/>
                  </a:cubicBezTo>
                  <a:cubicBezTo>
                    <a:pt x="1927286" y="919498"/>
                    <a:pt x="1934356" y="920212"/>
                    <a:pt x="1939925" y="923925"/>
                  </a:cubicBezTo>
                  <a:cubicBezTo>
                    <a:pt x="1943100" y="926042"/>
                    <a:pt x="1945963" y="928725"/>
                    <a:pt x="1949450" y="930275"/>
                  </a:cubicBezTo>
                  <a:cubicBezTo>
                    <a:pt x="1955567" y="932993"/>
                    <a:pt x="1962150" y="934508"/>
                    <a:pt x="1968500" y="936625"/>
                  </a:cubicBezTo>
                  <a:lnTo>
                    <a:pt x="1978025" y="939800"/>
                  </a:lnTo>
                  <a:lnTo>
                    <a:pt x="1997075" y="946150"/>
                  </a:lnTo>
                  <a:cubicBezTo>
                    <a:pt x="2000250" y="947208"/>
                    <a:pt x="2003815" y="947469"/>
                    <a:pt x="2006600" y="949325"/>
                  </a:cubicBezTo>
                  <a:lnTo>
                    <a:pt x="2016125" y="955675"/>
                  </a:lnTo>
                  <a:lnTo>
                    <a:pt x="2143125" y="971550"/>
                  </a:lnTo>
                  <a:lnTo>
                    <a:pt x="2190750" y="987425"/>
                  </a:lnTo>
                  <a:cubicBezTo>
                    <a:pt x="2193925" y="988483"/>
                    <a:pt x="2197490" y="988744"/>
                    <a:pt x="2200275" y="990600"/>
                  </a:cubicBezTo>
                  <a:cubicBezTo>
                    <a:pt x="2206625" y="994833"/>
                    <a:pt x="2212085" y="1000887"/>
                    <a:pt x="2219325" y="1003300"/>
                  </a:cubicBezTo>
                  <a:cubicBezTo>
                    <a:pt x="2225675" y="1005417"/>
                    <a:pt x="2232806" y="1005937"/>
                    <a:pt x="2238375" y="1009650"/>
                  </a:cubicBezTo>
                  <a:cubicBezTo>
                    <a:pt x="2241550" y="1011767"/>
                    <a:pt x="2244393" y="1014497"/>
                    <a:pt x="2247900" y="1016000"/>
                  </a:cubicBezTo>
                  <a:cubicBezTo>
                    <a:pt x="2250918" y="1017293"/>
                    <a:pt x="2274769" y="1022265"/>
                    <a:pt x="2276475" y="1022350"/>
                  </a:cubicBezTo>
                  <a:cubicBezTo>
                    <a:pt x="2313486" y="1024201"/>
                    <a:pt x="2350558" y="1024467"/>
                    <a:pt x="2387600" y="1025525"/>
                  </a:cubicBezTo>
                  <a:lnTo>
                    <a:pt x="2454275" y="1047750"/>
                  </a:lnTo>
                  <a:cubicBezTo>
                    <a:pt x="2477113" y="1055363"/>
                    <a:pt x="2448593" y="1046127"/>
                    <a:pt x="2476500" y="1054100"/>
                  </a:cubicBezTo>
                  <a:cubicBezTo>
                    <a:pt x="2479718" y="1055019"/>
                    <a:pt x="2482708" y="1056833"/>
                    <a:pt x="2486025" y="1057275"/>
                  </a:cubicBezTo>
                  <a:cubicBezTo>
                    <a:pt x="2514895" y="1061124"/>
                    <a:pt x="2521308" y="1058617"/>
                    <a:pt x="2546350" y="1063625"/>
                  </a:cubicBezTo>
                  <a:cubicBezTo>
                    <a:pt x="2554908" y="1065337"/>
                    <a:pt x="2563471" y="1067215"/>
                    <a:pt x="2571750" y="1069975"/>
                  </a:cubicBezTo>
                  <a:cubicBezTo>
                    <a:pt x="2574925" y="1071033"/>
                    <a:pt x="2577993" y="1072494"/>
                    <a:pt x="2581275" y="1073150"/>
                  </a:cubicBezTo>
                  <a:cubicBezTo>
                    <a:pt x="2606595" y="1078214"/>
                    <a:pt x="2598938" y="1074253"/>
                    <a:pt x="2622550" y="1079500"/>
                  </a:cubicBezTo>
                  <a:cubicBezTo>
                    <a:pt x="2639919" y="1083360"/>
                    <a:pt x="2624475" y="1081414"/>
                    <a:pt x="2641600" y="1089025"/>
                  </a:cubicBezTo>
                  <a:cubicBezTo>
                    <a:pt x="2647717" y="1091743"/>
                    <a:pt x="2654300" y="1093258"/>
                    <a:pt x="2660650" y="1095375"/>
                  </a:cubicBezTo>
                  <a:cubicBezTo>
                    <a:pt x="2663825" y="1096433"/>
                    <a:pt x="2666862" y="1098077"/>
                    <a:pt x="2670175" y="1098550"/>
                  </a:cubicBezTo>
                  <a:cubicBezTo>
                    <a:pt x="2734620" y="1107756"/>
                    <a:pt x="2654181" y="1096089"/>
                    <a:pt x="2711450" y="1104900"/>
                  </a:cubicBezTo>
                  <a:cubicBezTo>
                    <a:pt x="2718847" y="1106038"/>
                    <a:pt x="2726267" y="1107017"/>
                    <a:pt x="2733675" y="1108075"/>
                  </a:cubicBezTo>
                  <a:lnTo>
                    <a:pt x="2762250" y="1117600"/>
                  </a:lnTo>
                  <a:lnTo>
                    <a:pt x="2771775" y="1120775"/>
                  </a:lnTo>
                  <a:lnTo>
                    <a:pt x="2781300" y="1123950"/>
                  </a:lnTo>
                  <a:lnTo>
                    <a:pt x="2790825" y="1133475"/>
                  </a:lnTo>
                  <a:lnTo>
                    <a:pt x="3092450" y="1133475"/>
                  </a:lnTo>
                </a:path>
              </a:pathLst>
            </a:cu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a:defRPr/>
              </a:pPr>
              <a:endParaRPr lang="en-US" sz="2400" dirty="0">
                <a:solidFill>
                  <a:prstClr val="white"/>
                </a:solidFill>
                <a:latin typeface="Arial"/>
                <a:sym typeface="Arial"/>
              </a:endParaRPr>
            </a:p>
          </p:txBody>
        </p:sp>
        <p:sp>
          <p:nvSpPr>
            <p:cNvPr id="17" name="TextBox 16">
              <a:extLst>
                <a:ext uri="{FF2B5EF4-FFF2-40B4-BE49-F238E27FC236}">
                  <a16:creationId xmlns:a16="http://schemas.microsoft.com/office/drawing/2014/main" id="{AB2FFE06-F351-81FF-6CC8-76CA8C6C4BD0}"/>
                </a:ext>
              </a:extLst>
            </p:cNvPr>
            <p:cNvSpPr txBox="1"/>
            <p:nvPr/>
          </p:nvSpPr>
          <p:spPr>
            <a:xfrm>
              <a:off x="546100" y="1466850"/>
              <a:ext cx="205826" cy="207749"/>
            </a:xfrm>
            <a:prstGeom prst="rect">
              <a:avLst/>
            </a:prstGeom>
            <a:noFill/>
          </p:spPr>
          <p:txBody>
            <a:bodyPr wrap="none" rtlCol="0">
              <a:spAutoFit/>
            </a:bodyPr>
            <a:lstStyle/>
            <a:p>
              <a:pPr defTabSz="1219170">
                <a:defRPr/>
              </a:pPr>
              <a:r>
                <a:rPr lang="en-US" sz="1200" dirty="0">
                  <a:solidFill>
                    <a:srgbClr val="09345A"/>
                  </a:solidFill>
                  <a:latin typeface="Arial"/>
                  <a:cs typeface="Arial"/>
                  <a:sym typeface="Arial"/>
                </a:rPr>
                <a:t>+</a:t>
              </a:r>
            </a:p>
          </p:txBody>
        </p:sp>
        <p:sp>
          <p:nvSpPr>
            <p:cNvPr id="18" name="TextBox 17">
              <a:extLst>
                <a:ext uri="{FF2B5EF4-FFF2-40B4-BE49-F238E27FC236}">
                  <a16:creationId xmlns:a16="http://schemas.microsoft.com/office/drawing/2014/main" id="{ABD9541E-BAA2-06E1-E7FB-A0E28095EA3A}"/>
                </a:ext>
              </a:extLst>
            </p:cNvPr>
            <p:cNvSpPr txBox="1"/>
            <p:nvPr/>
          </p:nvSpPr>
          <p:spPr>
            <a:xfrm>
              <a:off x="587375" y="1463675"/>
              <a:ext cx="205826" cy="207749"/>
            </a:xfrm>
            <a:prstGeom prst="rect">
              <a:avLst/>
            </a:prstGeom>
            <a:noFill/>
          </p:spPr>
          <p:txBody>
            <a:bodyPr wrap="none" rtlCol="0">
              <a:spAutoFit/>
            </a:bodyPr>
            <a:lstStyle/>
            <a:p>
              <a:pPr defTabSz="1219170">
                <a:defRPr/>
              </a:pPr>
              <a:r>
                <a:rPr lang="en-US" sz="1200" dirty="0">
                  <a:solidFill>
                    <a:srgbClr val="09345A"/>
                  </a:solidFill>
                  <a:latin typeface="Arial"/>
                  <a:cs typeface="Arial"/>
                  <a:sym typeface="Arial"/>
                </a:rPr>
                <a:t>+</a:t>
              </a:r>
            </a:p>
          </p:txBody>
        </p:sp>
        <p:grpSp>
          <p:nvGrpSpPr>
            <p:cNvPr id="19" name="Group 18">
              <a:extLst>
                <a:ext uri="{FF2B5EF4-FFF2-40B4-BE49-F238E27FC236}">
                  <a16:creationId xmlns:a16="http://schemas.microsoft.com/office/drawing/2014/main" id="{EA0FC376-90D9-0FD3-408C-02A0DC003523}"/>
                </a:ext>
              </a:extLst>
            </p:cNvPr>
            <p:cNvGrpSpPr/>
            <p:nvPr/>
          </p:nvGrpSpPr>
          <p:grpSpPr>
            <a:xfrm>
              <a:off x="714375" y="1492250"/>
              <a:ext cx="218526" cy="214099"/>
              <a:chOff x="727075" y="1619250"/>
              <a:chExt cx="218526" cy="214099"/>
            </a:xfrm>
          </p:grpSpPr>
          <p:sp>
            <p:nvSpPr>
              <p:cNvPr id="691" name="TextBox 690">
                <a:extLst>
                  <a:ext uri="{FF2B5EF4-FFF2-40B4-BE49-F238E27FC236}">
                    <a16:creationId xmlns:a16="http://schemas.microsoft.com/office/drawing/2014/main" id="{E1179C91-61C2-3422-F22D-CA71DF1FDEEF}"/>
                  </a:ext>
                </a:extLst>
              </p:cNvPr>
              <p:cNvSpPr txBox="1"/>
              <p:nvPr/>
            </p:nvSpPr>
            <p:spPr>
              <a:xfrm>
                <a:off x="727075" y="1619250"/>
                <a:ext cx="205826" cy="207749"/>
              </a:xfrm>
              <a:prstGeom prst="rect">
                <a:avLst/>
              </a:prstGeom>
              <a:noFill/>
            </p:spPr>
            <p:txBody>
              <a:bodyPr wrap="none" rtlCol="0">
                <a:spAutoFit/>
              </a:bodyPr>
              <a:lstStyle/>
              <a:p>
                <a:pPr defTabSz="1219170">
                  <a:defRPr/>
                </a:pPr>
                <a:r>
                  <a:rPr lang="en-US" sz="1200" dirty="0">
                    <a:solidFill>
                      <a:srgbClr val="09345A"/>
                    </a:solidFill>
                    <a:latin typeface="Arial"/>
                    <a:cs typeface="Arial"/>
                    <a:sym typeface="Arial"/>
                  </a:rPr>
                  <a:t>+</a:t>
                </a:r>
              </a:p>
            </p:txBody>
          </p:sp>
          <p:sp>
            <p:nvSpPr>
              <p:cNvPr id="692" name="TextBox 691">
                <a:extLst>
                  <a:ext uri="{FF2B5EF4-FFF2-40B4-BE49-F238E27FC236}">
                    <a16:creationId xmlns:a16="http://schemas.microsoft.com/office/drawing/2014/main" id="{A85D4D6F-0E3A-DB13-EEAA-422494EBD506}"/>
                  </a:ext>
                </a:extLst>
              </p:cNvPr>
              <p:cNvSpPr txBox="1"/>
              <p:nvPr/>
            </p:nvSpPr>
            <p:spPr>
              <a:xfrm>
                <a:off x="739775" y="1625600"/>
                <a:ext cx="205826" cy="207749"/>
              </a:xfrm>
              <a:prstGeom prst="rect">
                <a:avLst/>
              </a:prstGeom>
              <a:noFill/>
            </p:spPr>
            <p:txBody>
              <a:bodyPr wrap="none" rtlCol="0">
                <a:spAutoFit/>
              </a:bodyPr>
              <a:lstStyle/>
              <a:p>
                <a:pPr defTabSz="1219170">
                  <a:defRPr/>
                </a:pPr>
                <a:r>
                  <a:rPr lang="en-US" sz="1200" dirty="0">
                    <a:solidFill>
                      <a:srgbClr val="09345A"/>
                    </a:solidFill>
                    <a:latin typeface="Arial"/>
                    <a:cs typeface="Arial"/>
                    <a:sym typeface="Arial"/>
                  </a:rPr>
                  <a:t>+</a:t>
                </a:r>
              </a:p>
            </p:txBody>
          </p:sp>
        </p:grpSp>
        <p:grpSp>
          <p:nvGrpSpPr>
            <p:cNvPr id="20" name="Group 19">
              <a:extLst>
                <a:ext uri="{FF2B5EF4-FFF2-40B4-BE49-F238E27FC236}">
                  <a16:creationId xmlns:a16="http://schemas.microsoft.com/office/drawing/2014/main" id="{5CDAFD39-DA68-02A7-3695-C7EC790400EB}"/>
                </a:ext>
              </a:extLst>
            </p:cNvPr>
            <p:cNvGrpSpPr/>
            <p:nvPr/>
          </p:nvGrpSpPr>
          <p:grpSpPr>
            <a:xfrm>
              <a:off x="755650" y="1508125"/>
              <a:ext cx="218526" cy="214099"/>
              <a:chOff x="727075" y="1619250"/>
              <a:chExt cx="218526" cy="214099"/>
            </a:xfrm>
          </p:grpSpPr>
          <p:sp>
            <p:nvSpPr>
              <p:cNvPr id="689" name="TextBox 688">
                <a:extLst>
                  <a:ext uri="{FF2B5EF4-FFF2-40B4-BE49-F238E27FC236}">
                    <a16:creationId xmlns:a16="http://schemas.microsoft.com/office/drawing/2014/main" id="{272840F4-F15C-E93A-5A10-B2CF4ACDDC90}"/>
                  </a:ext>
                </a:extLst>
              </p:cNvPr>
              <p:cNvSpPr txBox="1"/>
              <p:nvPr/>
            </p:nvSpPr>
            <p:spPr>
              <a:xfrm>
                <a:off x="727075" y="1619250"/>
                <a:ext cx="205826" cy="207749"/>
              </a:xfrm>
              <a:prstGeom prst="rect">
                <a:avLst/>
              </a:prstGeom>
              <a:noFill/>
            </p:spPr>
            <p:txBody>
              <a:bodyPr wrap="none" rtlCol="0">
                <a:spAutoFit/>
              </a:bodyPr>
              <a:lstStyle/>
              <a:p>
                <a:pPr defTabSz="1219170">
                  <a:defRPr/>
                </a:pPr>
                <a:r>
                  <a:rPr lang="en-US" sz="1200" dirty="0">
                    <a:solidFill>
                      <a:srgbClr val="09345A"/>
                    </a:solidFill>
                    <a:latin typeface="Arial"/>
                    <a:cs typeface="Arial"/>
                    <a:sym typeface="Arial"/>
                  </a:rPr>
                  <a:t>+</a:t>
                </a:r>
              </a:p>
            </p:txBody>
          </p:sp>
          <p:sp>
            <p:nvSpPr>
              <p:cNvPr id="690" name="TextBox 689">
                <a:extLst>
                  <a:ext uri="{FF2B5EF4-FFF2-40B4-BE49-F238E27FC236}">
                    <a16:creationId xmlns:a16="http://schemas.microsoft.com/office/drawing/2014/main" id="{E61231B8-8668-1487-25E4-DDC1F921099D}"/>
                  </a:ext>
                </a:extLst>
              </p:cNvPr>
              <p:cNvSpPr txBox="1"/>
              <p:nvPr/>
            </p:nvSpPr>
            <p:spPr>
              <a:xfrm>
                <a:off x="739775" y="1625600"/>
                <a:ext cx="205826" cy="207749"/>
              </a:xfrm>
              <a:prstGeom prst="rect">
                <a:avLst/>
              </a:prstGeom>
              <a:noFill/>
            </p:spPr>
            <p:txBody>
              <a:bodyPr wrap="none" rtlCol="0">
                <a:spAutoFit/>
              </a:bodyPr>
              <a:lstStyle/>
              <a:p>
                <a:pPr defTabSz="1219170">
                  <a:defRPr/>
                </a:pPr>
                <a:r>
                  <a:rPr lang="en-US" sz="1200" dirty="0">
                    <a:solidFill>
                      <a:srgbClr val="09345A"/>
                    </a:solidFill>
                    <a:latin typeface="Arial"/>
                    <a:cs typeface="Arial"/>
                    <a:sym typeface="Arial"/>
                  </a:rPr>
                  <a:t>+</a:t>
                </a:r>
              </a:p>
            </p:txBody>
          </p:sp>
        </p:grpSp>
        <p:grpSp>
          <p:nvGrpSpPr>
            <p:cNvPr id="21" name="Group 20">
              <a:extLst>
                <a:ext uri="{FF2B5EF4-FFF2-40B4-BE49-F238E27FC236}">
                  <a16:creationId xmlns:a16="http://schemas.microsoft.com/office/drawing/2014/main" id="{FC2AE037-9F44-3F3D-823D-15E788CA86FD}"/>
                </a:ext>
              </a:extLst>
            </p:cNvPr>
            <p:cNvGrpSpPr/>
            <p:nvPr/>
          </p:nvGrpSpPr>
          <p:grpSpPr>
            <a:xfrm>
              <a:off x="781050" y="1514475"/>
              <a:ext cx="218526" cy="214099"/>
              <a:chOff x="727075" y="1619250"/>
              <a:chExt cx="218526" cy="214099"/>
            </a:xfrm>
          </p:grpSpPr>
          <p:sp>
            <p:nvSpPr>
              <p:cNvPr id="687" name="TextBox 686">
                <a:extLst>
                  <a:ext uri="{FF2B5EF4-FFF2-40B4-BE49-F238E27FC236}">
                    <a16:creationId xmlns:a16="http://schemas.microsoft.com/office/drawing/2014/main" id="{EC982D22-1397-6A75-B018-AD68E77D296E}"/>
                  </a:ext>
                </a:extLst>
              </p:cNvPr>
              <p:cNvSpPr txBox="1"/>
              <p:nvPr/>
            </p:nvSpPr>
            <p:spPr>
              <a:xfrm>
                <a:off x="727075" y="1619250"/>
                <a:ext cx="205826" cy="207749"/>
              </a:xfrm>
              <a:prstGeom prst="rect">
                <a:avLst/>
              </a:prstGeom>
              <a:noFill/>
            </p:spPr>
            <p:txBody>
              <a:bodyPr wrap="none" rtlCol="0">
                <a:spAutoFit/>
              </a:bodyPr>
              <a:lstStyle/>
              <a:p>
                <a:pPr defTabSz="1219170">
                  <a:defRPr/>
                </a:pPr>
                <a:r>
                  <a:rPr lang="en-US" sz="1200" dirty="0">
                    <a:solidFill>
                      <a:srgbClr val="09345A"/>
                    </a:solidFill>
                    <a:latin typeface="Arial"/>
                    <a:cs typeface="Arial"/>
                    <a:sym typeface="Arial"/>
                  </a:rPr>
                  <a:t>+</a:t>
                </a:r>
              </a:p>
            </p:txBody>
          </p:sp>
          <p:sp>
            <p:nvSpPr>
              <p:cNvPr id="688" name="TextBox 687">
                <a:extLst>
                  <a:ext uri="{FF2B5EF4-FFF2-40B4-BE49-F238E27FC236}">
                    <a16:creationId xmlns:a16="http://schemas.microsoft.com/office/drawing/2014/main" id="{AFCA7538-51F9-B3E0-D861-CFEEE7A06B8C}"/>
                  </a:ext>
                </a:extLst>
              </p:cNvPr>
              <p:cNvSpPr txBox="1"/>
              <p:nvPr/>
            </p:nvSpPr>
            <p:spPr>
              <a:xfrm>
                <a:off x="739775" y="1625600"/>
                <a:ext cx="205826" cy="207749"/>
              </a:xfrm>
              <a:prstGeom prst="rect">
                <a:avLst/>
              </a:prstGeom>
              <a:noFill/>
            </p:spPr>
            <p:txBody>
              <a:bodyPr wrap="none" rtlCol="0">
                <a:spAutoFit/>
              </a:bodyPr>
              <a:lstStyle/>
              <a:p>
                <a:pPr defTabSz="1219170">
                  <a:defRPr/>
                </a:pPr>
                <a:r>
                  <a:rPr lang="en-US" sz="1200" dirty="0">
                    <a:solidFill>
                      <a:srgbClr val="09345A"/>
                    </a:solidFill>
                    <a:latin typeface="Arial"/>
                    <a:cs typeface="Arial"/>
                    <a:sym typeface="Arial"/>
                  </a:rPr>
                  <a:t>+</a:t>
                </a:r>
              </a:p>
            </p:txBody>
          </p:sp>
        </p:grpSp>
        <p:sp>
          <p:nvSpPr>
            <p:cNvPr id="22" name="TextBox 21">
              <a:extLst>
                <a:ext uri="{FF2B5EF4-FFF2-40B4-BE49-F238E27FC236}">
                  <a16:creationId xmlns:a16="http://schemas.microsoft.com/office/drawing/2014/main" id="{FFF5ED6F-44E7-B2AF-E7AB-C52F8EFA6CF8}"/>
                </a:ext>
              </a:extLst>
            </p:cNvPr>
            <p:cNvSpPr txBox="1"/>
            <p:nvPr/>
          </p:nvSpPr>
          <p:spPr>
            <a:xfrm>
              <a:off x="1009650" y="1641475"/>
              <a:ext cx="205826" cy="207749"/>
            </a:xfrm>
            <a:prstGeom prst="rect">
              <a:avLst/>
            </a:prstGeom>
            <a:noFill/>
          </p:spPr>
          <p:txBody>
            <a:bodyPr wrap="none" rtlCol="0">
              <a:spAutoFit/>
            </a:bodyPr>
            <a:lstStyle/>
            <a:p>
              <a:pPr defTabSz="1219170">
                <a:defRPr/>
              </a:pPr>
              <a:r>
                <a:rPr lang="en-US" sz="1200" dirty="0">
                  <a:solidFill>
                    <a:srgbClr val="09345A"/>
                  </a:solidFill>
                  <a:latin typeface="Arial"/>
                  <a:cs typeface="Arial"/>
                  <a:sym typeface="Arial"/>
                </a:rPr>
                <a:t>+</a:t>
              </a:r>
            </a:p>
          </p:txBody>
        </p:sp>
        <p:sp>
          <p:nvSpPr>
            <p:cNvPr id="23" name="TextBox 22">
              <a:extLst>
                <a:ext uri="{FF2B5EF4-FFF2-40B4-BE49-F238E27FC236}">
                  <a16:creationId xmlns:a16="http://schemas.microsoft.com/office/drawing/2014/main" id="{38EBEC44-6F1D-C73E-0A80-FD6CCEB5867B}"/>
                </a:ext>
              </a:extLst>
            </p:cNvPr>
            <p:cNvSpPr txBox="1"/>
            <p:nvPr/>
          </p:nvSpPr>
          <p:spPr>
            <a:xfrm>
              <a:off x="1069975" y="1698625"/>
              <a:ext cx="205826" cy="207749"/>
            </a:xfrm>
            <a:prstGeom prst="rect">
              <a:avLst/>
            </a:prstGeom>
            <a:noFill/>
          </p:spPr>
          <p:txBody>
            <a:bodyPr wrap="none" rtlCol="0">
              <a:spAutoFit/>
            </a:bodyPr>
            <a:lstStyle/>
            <a:p>
              <a:pPr defTabSz="1219170">
                <a:defRPr/>
              </a:pPr>
              <a:r>
                <a:rPr lang="en-US" sz="1200" dirty="0">
                  <a:solidFill>
                    <a:srgbClr val="09345A"/>
                  </a:solidFill>
                  <a:latin typeface="Arial"/>
                  <a:cs typeface="Arial"/>
                  <a:sym typeface="Arial"/>
                </a:rPr>
                <a:t>+</a:t>
              </a:r>
            </a:p>
          </p:txBody>
        </p:sp>
        <p:sp>
          <p:nvSpPr>
            <p:cNvPr id="24" name="TextBox 23">
              <a:extLst>
                <a:ext uri="{FF2B5EF4-FFF2-40B4-BE49-F238E27FC236}">
                  <a16:creationId xmlns:a16="http://schemas.microsoft.com/office/drawing/2014/main" id="{0DE6850C-150A-4A3A-7B44-FF7474AD419D}"/>
                </a:ext>
              </a:extLst>
            </p:cNvPr>
            <p:cNvSpPr txBox="1"/>
            <p:nvPr/>
          </p:nvSpPr>
          <p:spPr>
            <a:xfrm>
              <a:off x="1108075" y="1746250"/>
              <a:ext cx="205826" cy="207749"/>
            </a:xfrm>
            <a:prstGeom prst="rect">
              <a:avLst/>
            </a:prstGeom>
            <a:noFill/>
          </p:spPr>
          <p:txBody>
            <a:bodyPr wrap="none" rtlCol="0">
              <a:spAutoFit/>
            </a:bodyPr>
            <a:lstStyle/>
            <a:p>
              <a:pPr defTabSz="1219170">
                <a:defRPr/>
              </a:pPr>
              <a:r>
                <a:rPr lang="en-US" sz="1200" dirty="0">
                  <a:solidFill>
                    <a:srgbClr val="09345A"/>
                  </a:solidFill>
                  <a:latin typeface="Arial"/>
                  <a:cs typeface="Arial"/>
                  <a:sym typeface="Arial"/>
                </a:rPr>
                <a:t>+</a:t>
              </a:r>
            </a:p>
          </p:txBody>
        </p:sp>
        <p:sp>
          <p:nvSpPr>
            <p:cNvPr id="25" name="TextBox 24">
              <a:extLst>
                <a:ext uri="{FF2B5EF4-FFF2-40B4-BE49-F238E27FC236}">
                  <a16:creationId xmlns:a16="http://schemas.microsoft.com/office/drawing/2014/main" id="{4E58A220-8E6E-4F61-1F93-784C8656069F}"/>
                </a:ext>
              </a:extLst>
            </p:cNvPr>
            <p:cNvSpPr txBox="1"/>
            <p:nvPr/>
          </p:nvSpPr>
          <p:spPr>
            <a:xfrm>
              <a:off x="1174750" y="1787525"/>
              <a:ext cx="205826" cy="207749"/>
            </a:xfrm>
            <a:prstGeom prst="rect">
              <a:avLst/>
            </a:prstGeom>
            <a:noFill/>
          </p:spPr>
          <p:txBody>
            <a:bodyPr wrap="none" rtlCol="0">
              <a:spAutoFit/>
            </a:bodyPr>
            <a:lstStyle/>
            <a:p>
              <a:pPr defTabSz="1219170">
                <a:defRPr/>
              </a:pPr>
              <a:r>
                <a:rPr lang="en-US" sz="1200" dirty="0">
                  <a:solidFill>
                    <a:srgbClr val="09345A"/>
                  </a:solidFill>
                  <a:latin typeface="Arial"/>
                  <a:cs typeface="Arial"/>
                  <a:sym typeface="Arial"/>
                </a:rPr>
                <a:t>+</a:t>
              </a:r>
            </a:p>
          </p:txBody>
        </p:sp>
        <p:grpSp>
          <p:nvGrpSpPr>
            <p:cNvPr id="26" name="Group 25">
              <a:extLst>
                <a:ext uri="{FF2B5EF4-FFF2-40B4-BE49-F238E27FC236}">
                  <a16:creationId xmlns:a16="http://schemas.microsoft.com/office/drawing/2014/main" id="{A6F71B13-59D9-D583-B7F8-A61BCCE5DBC1}"/>
                </a:ext>
              </a:extLst>
            </p:cNvPr>
            <p:cNvGrpSpPr/>
            <p:nvPr/>
          </p:nvGrpSpPr>
          <p:grpSpPr>
            <a:xfrm>
              <a:off x="1206500" y="1800225"/>
              <a:ext cx="221700" cy="207749"/>
              <a:chOff x="727075" y="1619250"/>
              <a:chExt cx="221700" cy="207749"/>
            </a:xfrm>
          </p:grpSpPr>
          <p:sp>
            <p:nvSpPr>
              <p:cNvPr id="685" name="TextBox 684">
                <a:extLst>
                  <a:ext uri="{FF2B5EF4-FFF2-40B4-BE49-F238E27FC236}">
                    <a16:creationId xmlns:a16="http://schemas.microsoft.com/office/drawing/2014/main" id="{10964FB4-B8D0-95EB-9012-B7FB63686E1A}"/>
                  </a:ext>
                </a:extLst>
              </p:cNvPr>
              <p:cNvSpPr txBox="1"/>
              <p:nvPr/>
            </p:nvSpPr>
            <p:spPr>
              <a:xfrm>
                <a:off x="727075" y="1619250"/>
                <a:ext cx="205825" cy="207749"/>
              </a:xfrm>
              <a:prstGeom prst="rect">
                <a:avLst/>
              </a:prstGeom>
              <a:noFill/>
            </p:spPr>
            <p:txBody>
              <a:bodyPr wrap="none" rtlCol="0">
                <a:spAutoFit/>
              </a:bodyPr>
              <a:lstStyle/>
              <a:p>
                <a:pPr defTabSz="1219170">
                  <a:defRPr/>
                </a:pPr>
                <a:r>
                  <a:rPr lang="en-US" sz="1200" dirty="0">
                    <a:solidFill>
                      <a:srgbClr val="09345A"/>
                    </a:solidFill>
                    <a:latin typeface="Arial"/>
                    <a:cs typeface="Arial"/>
                    <a:sym typeface="Arial"/>
                  </a:rPr>
                  <a:t>+</a:t>
                </a:r>
              </a:p>
            </p:txBody>
          </p:sp>
          <p:sp>
            <p:nvSpPr>
              <p:cNvPr id="686" name="TextBox 685">
                <a:extLst>
                  <a:ext uri="{FF2B5EF4-FFF2-40B4-BE49-F238E27FC236}">
                    <a16:creationId xmlns:a16="http://schemas.microsoft.com/office/drawing/2014/main" id="{C26D28B0-A031-1FDB-CE37-6BE70EDBFBB3}"/>
                  </a:ext>
                </a:extLst>
              </p:cNvPr>
              <p:cNvSpPr txBox="1"/>
              <p:nvPr/>
            </p:nvSpPr>
            <p:spPr>
              <a:xfrm>
                <a:off x="742950" y="1619250"/>
                <a:ext cx="205825" cy="207749"/>
              </a:xfrm>
              <a:prstGeom prst="rect">
                <a:avLst/>
              </a:prstGeom>
              <a:noFill/>
            </p:spPr>
            <p:txBody>
              <a:bodyPr wrap="none" rtlCol="0">
                <a:spAutoFit/>
              </a:bodyPr>
              <a:lstStyle/>
              <a:p>
                <a:pPr defTabSz="1219170">
                  <a:defRPr/>
                </a:pPr>
                <a:r>
                  <a:rPr lang="en-US" sz="1200" dirty="0">
                    <a:solidFill>
                      <a:srgbClr val="09345A"/>
                    </a:solidFill>
                    <a:latin typeface="Arial"/>
                    <a:cs typeface="Arial"/>
                    <a:sym typeface="Arial"/>
                  </a:rPr>
                  <a:t>+</a:t>
                </a:r>
              </a:p>
            </p:txBody>
          </p:sp>
        </p:grpSp>
        <p:grpSp>
          <p:nvGrpSpPr>
            <p:cNvPr id="27" name="Group 26">
              <a:extLst>
                <a:ext uri="{FF2B5EF4-FFF2-40B4-BE49-F238E27FC236}">
                  <a16:creationId xmlns:a16="http://schemas.microsoft.com/office/drawing/2014/main" id="{CBE582CD-B203-164D-8969-488B68A833DD}"/>
                </a:ext>
              </a:extLst>
            </p:cNvPr>
            <p:cNvGrpSpPr/>
            <p:nvPr/>
          </p:nvGrpSpPr>
          <p:grpSpPr>
            <a:xfrm>
              <a:off x="1336675" y="1835150"/>
              <a:ext cx="218526" cy="214099"/>
              <a:chOff x="727075" y="1619250"/>
              <a:chExt cx="218526" cy="214099"/>
            </a:xfrm>
          </p:grpSpPr>
          <p:sp>
            <p:nvSpPr>
              <p:cNvPr id="683" name="TextBox 682">
                <a:extLst>
                  <a:ext uri="{FF2B5EF4-FFF2-40B4-BE49-F238E27FC236}">
                    <a16:creationId xmlns:a16="http://schemas.microsoft.com/office/drawing/2014/main" id="{65573736-D219-32E7-38F8-CB4F0D54B414}"/>
                  </a:ext>
                </a:extLst>
              </p:cNvPr>
              <p:cNvSpPr txBox="1"/>
              <p:nvPr/>
            </p:nvSpPr>
            <p:spPr>
              <a:xfrm>
                <a:off x="727075" y="1619250"/>
                <a:ext cx="205826" cy="207749"/>
              </a:xfrm>
              <a:prstGeom prst="rect">
                <a:avLst/>
              </a:prstGeom>
              <a:noFill/>
            </p:spPr>
            <p:txBody>
              <a:bodyPr wrap="none" rtlCol="0">
                <a:spAutoFit/>
              </a:bodyPr>
              <a:lstStyle/>
              <a:p>
                <a:pPr defTabSz="1219170">
                  <a:defRPr/>
                </a:pPr>
                <a:r>
                  <a:rPr lang="en-US" sz="1200" dirty="0">
                    <a:solidFill>
                      <a:srgbClr val="09345A"/>
                    </a:solidFill>
                    <a:latin typeface="Arial"/>
                    <a:cs typeface="Arial"/>
                    <a:sym typeface="Arial"/>
                  </a:rPr>
                  <a:t>+</a:t>
                </a:r>
              </a:p>
            </p:txBody>
          </p:sp>
          <p:sp>
            <p:nvSpPr>
              <p:cNvPr id="684" name="TextBox 683">
                <a:extLst>
                  <a:ext uri="{FF2B5EF4-FFF2-40B4-BE49-F238E27FC236}">
                    <a16:creationId xmlns:a16="http://schemas.microsoft.com/office/drawing/2014/main" id="{A92725BF-C3F9-FE60-4B1B-7D15230EDC89}"/>
                  </a:ext>
                </a:extLst>
              </p:cNvPr>
              <p:cNvSpPr txBox="1"/>
              <p:nvPr/>
            </p:nvSpPr>
            <p:spPr>
              <a:xfrm>
                <a:off x="739775" y="1625600"/>
                <a:ext cx="205826" cy="207749"/>
              </a:xfrm>
              <a:prstGeom prst="rect">
                <a:avLst/>
              </a:prstGeom>
              <a:noFill/>
            </p:spPr>
            <p:txBody>
              <a:bodyPr wrap="none" rtlCol="0">
                <a:spAutoFit/>
              </a:bodyPr>
              <a:lstStyle/>
              <a:p>
                <a:pPr defTabSz="1219170">
                  <a:defRPr/>
                </a:pPr>
                <a:r>
                  <a:rPr lang="en-US" sz="1200" dirty="0">
                    <a:solidFill>
                      <a:srgbClr val="09345A"/>
                    </a:solidFill>
                    <a:latin typeface="Arial"/>
                    <a:cs typeface="Arial"/>
                    <a:sym typeface="Arial"/>
                  </a:rPr>
                  <a:t>+</a:t>
                </a:r>
              </a:p>
            </p:txBody>
          </p:sp>
        </p:grpSp>
        <p:grpSp>
          <p:nvGrpSpPr>
            <p:cNvPr id="28" name="Group 27">
              <a:extLst>
                <a:ext uri="{FF2B5EF4-FFF2-40B4-BE49-F238E27FC236}">
                  <a16:creationId xmlns:a16="http://schemas.microsoft.com/office/drawing/2014/main" id="{4088F94A-5AC5-8140-FC35-07F796283297}"/>
                </a:ext>
              </a:extLst>
            </p:cNvPr>
            <p:cNvGrpSpPr/>
            <p:nvPr/>
          </p:nvGrpSpPr>
          <p:grpSpPr>
            <a:xfrm>
              <a:off x="1384300" y="1857375"/>
              <a:ext cx="218526" cy="214099"/>
              <a:chOff x="727075" y="1619250"/>
              <a:chExt cx="218526" cy="214099"/>
            </a:xfrm>
          </p:grpSpPr>
          <p:sp>
            <p:nvSpPr>
              <p:cNvPr id="681" name="TextBox 680">
                <a:extLst>
                  <a:ext uri="{FF2B5EF4-FFF2-40B4-BE49-F238E27FC236}">
                    <a16:creationId xmlns:a16="http://schemas.microsoft.com/office/drawing/2014/main" id="{7B489825-705A-E059-C9E0-B0AFA90C0A61}"/>
                  </a:ext>
                </a:extLst>
              </p:cNvPr>
              <p:cNvSpPr txBox="1"/>
              <p:nvPr/>
            </p:nvSpPr>
            <p:spPr>
              <a:xfrm>
                <a:off x="727075" y="1619250"/>
                <a:ext cx="205826" cy="207749"/>
              </a:xfrm>
              <a:prstGeom prst="rect">
                <a:avLst/>
              </a:prstGeom>
              <a:noFill/>
            </p:spPr>
            <p:txBody>
              <a:bodyPr wrap="none" rtlCol="0">
                <a:spAutoFit/>
              </a:bodyPr>
              <a:lstStyle/>
              <a:p>
                <a:pPr defTabSz="1219170">
                  <a:defRPr/>
                </a:pPr>
                <a:r>
                  <a:rPr lang="en-US" sz="1200" dirty="0">
                    <a:solidFill>
                      <a:srgbClr val="09345A"/>
                    </a:solidFill>
                    <a:latin typeface="Arial"/>
                    <a:cs typeface="Arial"/>
                    <a:sym typeface="Arial"/>
                  </a:rPr>
                  <a:t>+</a:t>
                </a:r>
              </a:p>
            </p:txBody>
          </p:sp>
          <p:sp>
            <p:nvSpPr>
              <p:cNvPr id="682" name="TextBox 681">
                <a:extLst>
                  <a:ext uri="{FF2B5EF4-FFF2-40B4-BE49-F238E27FC236}">
                    <a16:creationId xmlns:a16="http://schemas.microsoft.com/office/drawing/2014/main" id="{EFEB2853-CCBC-83B1-EBD3-6CB13BCB6D9A}"/>
                  </a:ext>
                </a:extLst>
              </p:cNvPr>
              <p:cNvSpPr txBox="1"/>
              <p:nvPr/>
            </p:nvSpPr>
            <p:spPr>
              <a:xfrm>
                <a:off x="739775" y="1625600"/>
                <a:ext cx="205826" cy="207749"/>
              </a:xfrm>
              <a:prstGeom prst="rect">
                <a:avLst/>
              </a:prstGeom>
              <a:noFill/>
            </p:spPr>
            <p:txBody>
              <a:bodyPr wrap="none" rtlCol="0">
                <a:spAutoFit/>
              </a:bodyPr>
              <a:lstStyle/>
              <a:p>
                <a:pPr defTabSz="1219170">
                  <a:defRPr/>
                </a:pPr>
                <a:r>
                  <a:rPr lang="en-US" sz="1200" dirty="0">
                    <a:solidFill>
                      <a:srgbClr val="09345A"/>
                    </a:solidFill>
                    <a:latin typeface="Arial"/>
                    <a:cs typeface="Arial"/>
                    <a:sym typeface="Arial"/>
                  </a:rPr>
                  <a:t>+</a:t>
                </a:r>
              </a:p>
            </p:txBody>
          </p:sp>
        </p:grpSp>
        <p:sp>
          <p:nvSpPr>
            <p:cNvPr id="29" name="TextBox 28">
              <a:extLst>
                <a:ext uri="{FF2B5EF4-FFF2-40B4-BE49-F238E27FC236}">
                  <a16:creationId xmlns:a16="http://schemas.microsoft.com/office/drawing/2014/main" id="{4B9A5942-F89B-F5E3-192A-C3BF290DF136}"/>
                </a:ext>
              </a:extLst>
            </p:cNvPr>
            <p:cNvSpPr txBox="1"/>
            <p:nvPr/>
          </p:nvSpPr>
          <p:spPr>
            <a:xfrm>
              <a:off x="1527175" y="1917700"/>
              <a:ext cx="205826" cy="207749"/>
            </a:xfrm>
            <a:prstGeom prst="rect">
              <a:avLst/>
            </a:prstGeom>
            <a:noFill/>
          </p:spPr>
          <p:txBody>
            <a:bodyPr wrap="none" rtlCol="0">
              <a:spAutoFit/>
            </a:bodyPr>
            <a:lstStyle/>
            <a:p>
              <a:pPr defTabSz="1219170">
                <a:defRPr/>
              </a:pPr>
              <a:r>
                <a:rPr lang="en-US" sz="1200" dirty="0">
                  <a:solidFill>
                    <a:srgbClr val="09345A"/>
                  </a:solidFill>
                  <a:latin typeface="Arial"/>
                  <a:cs typeface="Arial"/>
                  <a:sym typeface="Arial"/>
                </a:rPr>
                <a:t>+</a:t>
              </a:r>
            </a:p>
          </p:txBody>
        </p:sp>
        <p:sp>
          <p:nvSpPr>
            <p:cNvPr id="30" name="TextBox 29">
              <a:extLst>
                <a:ext uri="{FF2B5EF4-FFF2-40B4-BE49-F238E27FC236}">
                  <a16:creationId xmlns:a16="http://schemas.microsoft.com/office/drawing/2014/main" id="{DAF9445A-4359-D15D-5100-6FCE70C506E5}"/>
                </a:ext>
              </a:extLst>
            </p:cNvPr>
            <p:cNvSpPr txBox="1"/>
            <p:nvPr/>
          </p:nvSpPr>
          <p:spPr>
            <a:xfrm>
              <a:off x="1577975" y="1936750"/>
              <a:ext cx="205826" cy="207749"/>
            </a:xfrm>
            <a:prstGeom prst="rect">
              <a:avLst/>
            </a:prstGeom>
            <a:noFill/>
          </p:spPr>
          <p:txBody>
            <a:bodyPr wrap="none" rtlCol="0">
              <a:spAutoFit/>
            </a:bodyPr>
            <a:lstStyle/>
            <a:p>
              <a:pPr defTabSz="1219170">
                <a:defRPr/>
              </a:pPr>
              <a:r>
                <a:rPr lang="en-US" sz="1200" dirty="0">
                  <a:solidFill>
                    <a:srgbClr val="09345A"/>
                  </a:solidFill>
                  <a:latin typeface="Arial"/>
                  <a:cs typeface="Arial"/>
                  <a:sym typeface="Arial"/>
                </a:rPr>
                <a:t>+</a:t>
              </a:r>
            </a:p>
          </p:txBody>
        </p:sp>
        <p:sp>
          <p:nvSpPr>
            <p:cNvPr id="31" name="TextBox 30">
              <a:extLst>
                <a:ext uri="{FF2B5EF4-FFF2-40B4-BE49-F238E27FC236}">
                  <a16:creationId xmlns:a16="http://schemas.microsoft.com/office/drawing/2014/main" id="{5CAED5B1-A8ED-305A-8DF9-B105B42E38F6}"/>
                </a:ext>
              </a:extLst>
            </p:cNvPr>
            <p:cNvSpPr txBox="1"/>
            <p:nvPr/>
          </p:nvSpPr>
          <p:spPr>
            <a:xfrm>
              <a:off x="1673225" y="1990725"/>
              <a:ext cx="205826" cy="207749"/>
            </a:xfrm>
            <a:prstGeom prst="rect">
              <a:avLst/>
            </a:prstGeom>
            <a:noFill/>
          </p:spPr>
          <p:txBody>
            <a:bodyPr wrap="none" rtlCol="0">
              <a:spAutoFit/>
            </a:bodyPr>
            <a:lstStyle/>
            <a:p>
              <a:pPr defTabSz="1219170">
                <a:defRPr/>
              </a:pPr>
              <a:r>
                <a:rPr lang="en-US" sz="1200" dirty="0">
                  <a:solidFill>
                    <a:srgbClr val="09345A"/>
                  </a:solidFill>
                  <a:latin typeface="Arial"/>
                  <a:cs typeface="Arial"/>
                  <a:sym typeface="Arial"/>
                </a:rPr>
                <a:t>+</a:t>
              </a:r>
            </a:p>
          </p:txBody>
        </p:sp>
        <p:sp>
          <p:nvSpPr>
            <p:cNvPr id="32" name="TextBox 31">
              <a:extLst>
                <a:ext uri="{FF2B5EF4-FFF2-40B4-BE49-F238E27FC236}">
                  <a16:creationId xmlns:a16="http://schemas.microsoft.com/office/drawing/2014/main" id="{F32843B0-07C0-5CD2-21FF-E2D7AE005C8B}"/>
                </a:ext>
              </a:extLst>
            </p:cNvPr>
            <p:cNvSpPr txBox="1"/>
            <p:nvPr/>
          </p:nvSpPr>
          <p:spPr>
            <a:xfrm>
              <a:off x="1758950" y="2028825"/>
              <a:ext cx="205826" cy="207749"/>
            </a:xfrm>
            <a:prstGeom prst="rect">
              <a:avLst/>
            </a:prstGeom>
            <a:noFill/>
          </p:spPr>
          <p:txBody>
            <a:bodyPr wrap="none" rtlCol="0">
              <a:spAutoFit/>
            </a:bodyPr>
            <a:lstStyle/>
            <a:p>
              <a:pPr defTabSz="1219170">
                <a:defRPr/>
              </a:pPr>
              <a:r>
                <a:rPr lang="en-US" sz="1200" dirty="0">
                  <a:solidFill>
                    <a:srgbClr val="09345A"/>
                  </a:solidFill>
                  <a:latin typeface="Arial"/>
                  <a:cs typeface="Arial"/>
                  <a:sym typeface="Arial"/>
                </a:rPr>
                <a:t>+</a:t>
              </a:r>
            </a:p>
          </p:txBody>
        </p:sp>
        <p:sp>
          <p:nvSpPr>
            <p:cNvPr id="33" name="TextBox 32">
              <a:extLst>
                <a:ext uri="{FF2B5EF4-FFF2-40B4-BE49-F238E27FC236}">
                  <a16:creationId xmlns:a16="http://schemas.microsoft.com/office/drawing/2014/main" id="{7D554316-26FF-8A80-20C8-04D94D8BC5E3}"/>
                </a:ext>
              </a:extLst>
            </p:cNvPr>
            <p:cNvSpPr txBox="1"/>
            <p:nvPr/>
          </p:nvSpPr>
          <p:spPr>
            <a:xfrm>
              <a:off x="1793875" y="2054225"/>
              <a:ext cx="205826" cy="207749"/>
            </a:xfrm>
            <a:prstGeom prst="rect">
              <a:avLst/>
            </a:prstGeom>
            <a:noFill/>
          </p:spPr>
          <p:txBody>
            <a:bodyPr wrap="none" rtlCol="0">
              <a:spAutoFit/>
            </a:bodyPr>
            <a:lstStyle/>
            <a:p>
              <a:pPr defTabSz="1219170">
                <a:defRPr/>
              </a:pPr>
              <a:r>
                <a:rPr lang="en-US" sz="1200" dirty="0">
                  <a:solidFill>
                    <a:srgbClr val="09345A"/>
                  </a:solidFill>
                  <a:latin typeface="Arial"/>
                  <a:cs typeface="Arial"/>
                  <a:sym typeface="Arial"/>
                </a:rPr>
                <a:t>+</a:t>
              </a:r>
            </a:p>
          </p:txBody>
        </p:sp>
        <p:sp>
          <p:nvSpPr>
            <p:cNvPr id="34" name="TextBox 33">
              <a:extLst>
                <a:ext uri="{FF2B5EF4-FFF2-40B4-BE49-F238E27FC236}">
                  <a16:creationId xmlns:a16="http://schemas.microsoft.com/office/drawing/2014/main" id="{A51D1CA9-7FDF-0172-BF90-FAF2F9AD3C06}"/>
                </a:ext>
              </a:extLst>
            </p:cNvPr>
            <p:cNvSpPr txBox="1"/>
            <p:nvPr/>
          </p:nvSpPr>
          <p:spPr>
            <a:xfrm>
              <a:off x="1955800" y="2146300"/>
              <a:ext cx="205826" cy="207749"/>
            </a:xfrm>
            <a:prstGeom prst="rect">
              <a:avLst/>
            </a:prstGeom>
            <a:noFill/>
          </p:spPr>
          <p:txBody>
            <a:bodyPr wrap="none" rtlCol="0">
              <a:spAutoFit/>
            </a:bodyPr>
            <a:lstStyle/>
            <a:p>
              <a:pPr defTabSz="1219170">
                <a:defRPr/>
              </a:pPr>
              <a:r>
                <a:rPr lang="en-US" sz="1200" dirty="0">
                  <a:solidFill>
                    <a:srgbClr val="09345A"/>
                  </a:solidFill>
                  <a:latin typeface="Arial"/>
                  <a:cs typeface="Arial"/>
                  <a:sym typeface="Arial"/>
                </a:rPr>
                <a:t>+</a:t>
              </a:r>
            </a:p>
          </p:txBody>
        </p:sp>
        <p:sp>
          <p:nvSpPr>
            <p:cNvPr id="35" name="TextBox 34">
              <a:extLst>
                <a:ext uri="{FF2B5EF4-FFF2-40B4-BE49-F238E27FC236}">
                  <a16:creationId xmlns:a16="http://schemas.microsoft.com/office/drawing/2014/main" id="{9DB3D59B-0E1B-26C2-3F85-079D65C1D996}"/>
                </a:ext>
              </a:extLst>
            </p:cNvPr>
            <p:cNvSpPr txBox="1"/>
            <p:nvPr/>
          </p:nvSpPr>
          <p:spPr>
            <a:xfrm>
              <a:off x="1993900" y="2168525"/>
              <a:ext cx="205826" cy="207749"/>
            </a:xfrm>
            <a:prstGeom prst="rect">
              <a:avLst/>
            </a:prstGeom>
            <a:noFill/>
          </p:spPr>
          <p:txBody>
            <a:bodyPr wrap="none" rtlCol="0">
              <a:spAutoFit/>
            </a:bodyPr>
            <a:lstStyle/>
            <a:p>
              <a:pPr defTabSz="1219170">
                <a:defRPr/>
              </a:pPr>
              <a:r>
                <a:rPr lang="en-US" sz="1200" dirty="0">
                  <a:solidFill>
                    <a:srgbClr val="09345A"/>
                  </a:solidFill>
                  <a:latin typeface="Arial"/>
                  <a:cs typeface="Arial"/>
                  <a:sym typeface="Arial"/>
                </a:rPr>
                <a:t>+</a:t>
              </a:r>
            </a:p>
          </p:txBody>
        </p:sp>
        <p:sp>
          <p:nvSpPr>
            <p:cNvPr id="36" name="TextBox 35">
              <a:extLst>
                <a:ext uri="{FF2B5EF4-FFF2-40B4-BE49-F238E27FC236}">
                  <a16:creationId xmlns:a16="http://schemas.microsoft.com/office/drawing/2014/main" id="{00289205-1AF2-A04B-BC7A-AC1295470272}"/>
                </a:ext>
              </a:extLst>
            </p:cNvPr>
            <p:cNvSpPr txBox="1"/>
            <p:nvPr/>
          </p:nvSpPr>
          <p:spPr>
            <a:xfrm>
              <a:off x="2136775" y="2247900"/>
              <a:ext cx="205826" cy="207749"/>
            </a:xfrm>
            <a:prstGeom prst="rect">
              <a:avLst/>
            </a:prstGeom>
            <a:noFill/>
          </p:spPr>
          <p:txBody>
            <a:bodyPr wrap="none" rtlCol="0">
              <a:spAutoFit/>
            </a:bodyPr>
            <a:lstStyle/>
            <a:p>
              <a:pPr defTabSz="1219170">
                <a:defRPr/>
              </a:pPr>
              <a:r>
                <a:rPr lang="en-US" sz="1200" dirty="0">
                  <a:solidFill>
                    <a:srgbClr val="09345A"/>
                  </a:solidFill>
                  <a:latin typeface="Arial"/>
                  <a:cs typeface="Arial"/>
                  <a:sym typeface="Arial"/>
                </a:rPr>
                <a:t>+</a:t>
              </a:r>
            </a:p>
          </p:txBody>
        </p:sp>
        <p:sp>
          <p:nvSpPr>
            <p:cNvPr id="37" name="TextBox 36">
              <a:extLst>
                <a:ext uri="{FF2B5EF4-FFF2-40B4-BE49-F238E27FC236}">
                  <a16:creationId xmlns:a16="http://schemas.microsoft.com/office/drawing/2014/main" id="{D3CD92B3-6B84-82FA-5308-B7899BD1A456}"/>
                </a:ext>
              </a:extLst>
            </p:cNvPr>
            <p:cNvSpPr txBox="1"/>
            <p:nvPr/>
          </p:nvSpPr>
          <p:spPr>
            <a:xfrm>
              <a:off x="2225675" y="2289175"/>
              <a:ext cx="205826" cy="207749"/>
            </a:xfrm>
            <a:prstGeom prst="rect">
              <a:avLst/>
            </a:prstGeom>
            <a:noFill/>
          </p:spPr>
          <p:txBody>
            <a:bodyPr wrap="none" rtlCol="0">
              <a:spAutoFit/>
            </a:bodyPr>
            <a:lstStyle/>
            <a:p>
              <a:pPr defTabSz="1219170">
                <a:defRPr/>
              </a:pPr>
              <a:r>
                <a:rPr lang="en-US" sz="1200" dirty="0">
                  <a:solidFill>
                    <a:srgbClr val="09345A"/>
                  </a:solidFill>
                  <a:latin typeface="Arial"/>
                  <a:cs typeface="Arial"/>
                  <a:sym typeface="Arial"/>
                </a:rPr>
                <a:t>+</a:t>
              </a:r>
            </a:p>
          </p:txBody>
        </p:sp>
        <p:sp>
          <p:nvSpPr>
            <p:cNvPr id="38" name="TextBox 37">
              <a:extLst>
                <a:ext uri="{FF2B5EF4-FFF2-40B4-BE49-F238E27FC236}">
                  <a16:creationId xmlns:a16="http://schemas.microsoft.com/office/drawing/2014/main" id="{A25A92F3-35D1-C87F-0B61-F7109F1398DB}"/>
                </a:ext>
              </a:extLst>
            </p:cNvPr>
            <p:cNvSpPr txBox="1"/>
            <p:nvPr/>
          </p:nvSpPr>
          <p:spPr>
            <a:xfrm>
              <a:off x="2368550" y="2359025"/>
              <a:ext cx="205826" cy="207749"/>
            </a:xfrm>
            <a:prstGeom prst="rect">
              <a:avLst/>
            </a:prstGeom>
            <a:noFill/>
          </p:spPr>
          <p:txBody>
            <a:bodyPr wrap="none" rtlCol="0">
              <a:spAutoFit/>
            </a:bodyPr>
            <a:lstStyle/>
            <a:p>
              <a:pPr defTabSz="1219170">
                <a:defRPr/>
              </a:pPr>
              <a:r>
                <a:rPr lang="en-US" sz="1200" dirty="0">
                  <a:solidFill>
                    <a:srgbClr val="09345A"/>
                  </a:solidFill>
                  <a:latin typeface="Arial"/>
                  <a:cs typeface="Arial"/>
                  <a:sym typeface="Arial"/>
                </a:rPr>
                <a:t>+</a:t>
              </a:r>
            </a:p>
          </p:txBody>
        </p:sp>
        <p:grpSp>
          <p:nvGrpSpPr>
            <p:cNvPr id="39" name="Group 38">
              <a:extLst>
                <a:ext uri="{FF2B5EF4-FFF2-40B4-BE49-F238E27FC236}">
                  <a16:creationId xmlns:a16="http://schemas.microsoft.com/office/drawing/2014/main" id="{9DDF7523-D47D-0409-02CD-1FAA02F535CE}"/>
                </a:ext>
              </a:extLst>
            </p:cNvPr>
            <p:cNvGrpSpPr/>
            <p:nvPr/>
          </p:nvGrpSpPr>
          <p:grpSpPr>
            <a:xfrm>
              <a:off x="2540000" y="2406650"/>
              <a:ext cx="218526" cy="214099"/>
              <a:chOff x="727075" y="1619250"/>
              <a:chExt cx="218526" cy="214099"/>
            </a:xfrm>
          </p:grpSpPr>
          <p:sp>
            <p:nvSpPr>
              <p:cNvPr id="679" name="TextBox 678">
                <a:extLst>
                  <a:ext uri="{FF2B5EF4-FFF2-40B4-BE49-F238E27FC236}">
                    <a16:creationId xmlns:a16="http://schemas.microsoft.com/office/drawing/2014/main" id="{26ABA1A1-82FB-BC54-1068-E61240522441}"/>
                  </a:ext>
                </a:extLst>
              </p:cNvPr>
              <p:cNvSpPr txBox="1"/>
              <p:nvPr/>
            </p:nvSpPr>
            <p:spPr>
              <a:xfrm>
                <a:off x="727075" y="1619250"/>
                <a:ext cx="205826" cy="207749"/>
              </a:xfrm>
              <a:prstGeom prst="rect">
                <a:avLst/>
              </a:prstGeom>
              <a:noFill/>
            </p:spPr>
            <p:txBody>
              <a:bodyPr wrap="none" rtlCol="0">
                <a:spAutoFit/>
              </a:bodyPr>
              <a:lstStyle/>
              <a:p>
                <a:pPr defTabSz="1219170">
                  <a:defRPr/>
                </a:pPr>
                <a:r>
                  <a:rPr lang="en-US" sz="1200" dirty="0">
                    <a:solidFill>
                      <a:srgbClr val="09345A"/>
                    </a:solidFill>
                    <a:latin typeface="Arial"/>
                    <a:cs typeface="Arial"/>
                    <a:sym typeface="Arial"/>
                  </a:rPr>
                  <a:t>+</a:t>
                </a:r>
              </a:p>
            </p:txBody>
          </p:sp>
          <p:sp>
            <p:nvSpPr>
              <p:cNvPr id="680" name="TextBox 679">
                <a:extLst>
                  <a:ext uri="{FF2B5EF4-FFF2-40B4-BE49-F238E27FC236}">
                    <a16:creationId xmlns:a16="http://schemas.microsoft.com/office/drawing/2014/main" id="{ECCE2885-194C-B508-3637-D1E94043C603}"/>
                  </a:ext>
                </a:extLst>
              </p:cNvPr>
              <p:cNvSpPr txBox="1"/>
              <p:nvPr/>
            </p:nvSpPr>
            <p:spPr>
              <a:xfrm>
                <a:off x="739775" y="1625600"/>
                <a:ext cx="205826" cy="207749"/>
              </a:xfrm>
              <a:prstGeom prst="rect">
                <a:avLst/>
              </a:prstGeom>
              <a:noFill/>
            </p:spPr>
            <p:txBody>
              <a:bodyPr wrap="none" rtlCol="0">
                <a:spAutoFit/>
              </a:bodyPr>
              <a:lstStyle/>
              <a:p>
                <a:pPr defTabSz="1219170">
                  <a:defRPr/>
                </a:pPr>
                <a:r>
                  <a:rPr lang="en-US" sz="1200" dirty="0">
                    <a:solidFill>
                      <a:srgbClr val="09345A"/>
                    </a:solidFill>
                    <a:latin typeface="Arial"/>
                    <a:cs typeface="Arial"/>
                    <a:sym typeface="Arial"/>
                  </a:rPr>
                  <a:t>+</a:t>
                </a:r>
              </a:p>
            </p:txBody>
          </p:sp>
        </p:grpSp>
        <p:sp>
          <p:nvSpPr>
            <p:cNvPr id="40" name="TextBox 39">
              <a:extLst>
                <a:ext uri="{FF2B5EF4-FFF2-40B4-BE49-F238E27FC236}">
                  <a16:creationId xmlns:a16="http://schemas.microsoft.com/office/drawing/2014/main" id="{21665439-11A7-D61D-93E1-549B7204DC17}"/>
                </a:ext>
              </a:extLst>
            </p:cNvPr>
            <p:cNvSpPr txBox="1"/>
            <p:nvPr/>
          </p:nvSpPr>
          <p:spPr>
            <a:xfrm>
              <a:off x="2574925" y="2416175"/>
              <a:ext cx="205826" cy="207749"/>
            </a:xfrm>
            <a:prstGeom prst="rect">
              <a:avLst/>
            </a:prstGeom>
            <a:noFill/>
          </p:spPr>
          <p:txBody>
            <a:bodyPr wrap="none" rtlCol="0">
              <a:spAutoFit/>
            </a:bodyPr>
            <a:lstStyle/>
            <a:p>
              <a:pPr defTabSz="1219170">
                <a:defRPr/>
              </a:pPr>
              <a:r>
                <a:rPr lang="en-US" sz="1200" dirty="0">
                  <a:solidFill>
                    <a:srgbClr val="09345A"/>
                  </a:solidFill>
                  <a:latin typeface="Arial"/>
                  <a:cs typeface="Arial"/>
                  <a:sym typeface="Arial"/>
                </a:rPr>
                <a:t>+</a:t>
              </a:r>
            </a:p>
          </p:txBody>
        </p:sp>
        <p:sp>
          <p:nvSpPr>
            <p:cNvPr id="41" name="TextBox 40">
              <a:extLst>
                <a:ext uri="{FF2B5EF4-FFF2-40B4-BE49-F238E27FC236}">
                  <a16:creationId xmlns:a16="http://schemas.microsoft.com/office/drawing/2014/main" id="{271306A7-01F0-D672-4174-99C1C719F89A}"/>
                </a:ext>
              </a:extLst>
            </p:cNvPr>
            <p:cNvSpPr txBox="1"/>
            <p:nvPr/>
          </p:nvSpPr>
          <p:spPr>
            <a:xfrm>
              <a:off x="2609850" y="2416175"/>
              <a:ext cx="205826" cy="207749"/>
            </a:xfrm>
            <a:prstGeom prst="rect">
              <a:avLst/>
            </a:prstGeom>
            <a:noFill/>
          </p:spPr>
          <p:txBody>
            <a:bodyPr wrap="none" rtlCol="0">
              <a:spAutoFit/>
            </a:bodyPr>
            <a:lstStyle/>
            <a:p>
              <a:pPr defTabSz="1219170">
                <a:defRPr/>
              </a:pPr>
              <a:r>
                <a:rPr lang="en-US" sz="1200" dirty="0">
                  <a:solidFill>
                    <a:srgbClr val="09345A"/>
                  </a:solidFill>
                  <a:latin typeface="Arial"/>
                  <a:cs typeface="Arial"/>
                  <a:sym typeface="Arial"/>
                </a:rPr>
                <a:t>+</a:t>
              </a:r>
            </a:p>
          </p:txBody>
        </p:sp>
        <p:sp>
          <p:nvSpPr>
            <p:cNvPr id="42" name="TextBox 41">
              <a:extLst>
                <a:ext uri="{FF2B5EF4-FFF2-40B4-BE49-F238E27FC236}">
                  <a16:creationId xmlns:a16="http://schemas.microsoft.com/office/drawing/2014/main" id="{3FA4DC3D-3308-F499-107A-D7477DD82C91}"/>
                </a:ext>
              </a:extLst>
            </p:cNvPr>
            <p:cNvSpPr txBox="1"/>
            <p:nvPr/>
          </p:nvSpPr>
          <p:spPr>
            <a:xfrm>
              <a:off x="2676525" y="2435225"/>
              <a:ext cx="205826" cy="207749"/>
            </a:xfrm>
            <a:prstGeom prst="rect">
              <a:avLst/>
            </a:prstGeom>
            <a:noFill/>
          </p:spPr>
          <p:txBody>
            <a:bodyPr wrap="none" rtlCol="0">
              <a:spAutoFit/>
            </a:bodyPr>
            <a:lstStyle/>
            <a:p>
              <a:pPr defTabSz="1219170">
                <a:defRPr/>
              </a:pPr>
              <a:r>
                <a:rPr lang="en-US" sz="1200" dirty="0">
                  <a:solidFill>
                    <a:srgbClr val="09345A"/>
                  </a:solidFill>
                  <a:latin typeface="Arial"/>
                  <a:cs typeface="Arial"/>
                  <a:sym typeface="Arial"/>
                </a:rPr>
                <a:t>+</a:t>
              </a:r>
            </a:p>
          </p:txBody>
        </p:sp>
        <p:sp>
          <p:nvSpPr>
            <p:cNvPr id="43" name="TextBox 42">
              <a:extLst>
                <a:ext uri="{FF2B5EF4-FFF2-40B4-BE49-F238E27FC236}">
                  <a16:creationId xmlns:a16="http://schemas.microsoft.com/office/drawing/2014/main" id="{0D827CFF-2678-7A55-A8BC-286DE4952269}"/>
                </a:ext>
              </a:extLst>
            </p:cNvPr>
            <p:cNvSpPr txBox="1"/>
            <p:nvPr/>
          </p:nvSpPr>
          <p:spPr>
            <a:xfrm>
              <a:off x="2787650" y="2470150"/>
              <a:ext cx="205826" cy="207749"/>
            </a:xfrm>
            <a:prstGeom prst="rect">
              <a:avLst/>
            </a:prstGeom>
            <a:noFill/>
          </p:spPr>
          <p:txBody>
            <a:bodyPr wrap="none" rtlCol="0">
              <a:spAutoFit/>
            </a:bodyPr>
            <a:lstStyle/>
            <a:p>
              <a:pPr defTabSz="1219170">
                <a:defRPr/>
              </a:pPr>
              <a:r>
                <a:rPr lang="en-US" sz="1200" dirty="0">
                  <a:solidFill>
                    <a:srgbClr val="09345A"/>
                  </a:solidFill>
                  <a:latin typeface="Arial"/>
                  <a:cs typeface="Arial"/>
                  <a:sym typeface="Arial"/>
                </a:rPr>
                <a:t>+</a:t>
              </a:r>
            </a:p>
          </p:txBody>
        </p:sp>
        <p:sp>
          <p:nvSpPr>
            <p:cNvPr id="44" name="TextBox 43">
              <a:extLst>
                <a:ext uri="{FF2B5EF4-FFF2-40B4-BE49-F238E27FC236}">
                  <a16:creationId xmlns:a16="http://schemas.microsoft.com/office/drawing/2014/main" id="{6E99119D-B4DB-9DC2-6209-6E80149D98CD}"/>
                </a:ext>
              </a:extLst>
            </p:cNvPr>
            <p:cNvSpPr txBox="1"/>
            <p:nvPr/>
          </p:nvSpPr>
          <p:spPr>
            <a:xfrm>
              <a:off x="3067050" y="2514600"/>
              <a:ext cx="205826" cy="207749"/>
            </a:xfrm>
            <a:prstGeom prst="rect">
              <a:avLst/>
            </a:prstGeom>
            <a:noFill/>
          </p:spPr>
          <p:txBody>
            <a:bodyPr wrap="none" rtlCol="0">
              <a:spAutoFit/>
            </a:bodyPr>
            <a:lstStyle/>
            <a:p>
              <a:pPr defTabSz="1219170">
                <a:defRPr/>
              </a:pPr>
              <a:r>
                <a:rPr lang="en-US" sz="1200" dirty="0">
                  <a:solidFill>
                    <a:srgbClr val="09345A"/>
                  </a:solidFill>
                  <a:latin typeface="Arial"/>
                  <a:cs typeface="Arial"/>
                  <a:sym typeface="Arial"/>
                </a:rPr>
                <a:t>+</a:t>
              </a:r>
            </a:p>
          </p:txBody>
        </p:sp>
        <p:grpSp>
          <p:nvGrpSpPr>
            <p:cNvPr id="45" name="Group 44">
              <a:extLst>
                <a:ext uri="{FF2B5EF4-FFF2-40B4-BE49-F238E27FC236}">
                  <a16:creationId xmlns:a16="http://schemas.microsoft.com/office/drawing/2014/main" id="{61D729E1-9EDC-3EF1-B7A8-B4A3B74A79C9}"/>
                </a:ext>
              </a:extLst>
            </p:cNvPr>
            <p:cNvGrpSpPr/>
            <p:nvPr/>
          </p:nvGrpSpPr>
          <p:grpSpPr>
            <a:xfrm>
              <a:off x="3105150" y="2530475"/>
              <a:ext cx="218526" cy="214099"/>
              <a:chOff x="727075" y="1619250"/>
              <a:chExt cx="218526" cy="214099"/>
            </a:xfrm>
          </p:grpSpPr>
          <p:sp>
            <p:nvSpPr>
              <p:cNvPr id="677" name="TextBox 676">
                <a:extLst>
                  <a:ext uri="{FF2B5EF4-FFF2-40B4-BE49-F238E27FC236}">
                    <a16:creationId xmlns:a16="http://schemas.microsoft.com/office/drawing/2014/main" id="{21B939A7-50FB-93E9-5D3D-29F26DBB61FF}"/>
                  </a:ext>
                </a:extLst>
              </p:cNvPr>
              <p:cNvSpPr txBox="1"/>
              <p:nvPr/>
            </p:nvSpPr>
            <p:spPr>
              <a:xfrm>
                <a:off x="727075" y="1619250"/>
                <a:ext cx="205826" cy="207749"/>
              </a:xfrm>
              <a:prstGeom prst="rect">
                <a:avLst/>
              </a:prstGeom>
              <a:noFill/>
            </p:spPr>
            <p:txBody>
              <a:bodyPr wrap="none" rtlCol="0">
                <a:spAutoFit/>
              </a:bodyPr>
              <a:lstStyle/>
              <a:p>
                <a:pPr defTabSz="1219170">
                  <a:defRPr/>
                </a:pPr>
                <a:r>
                  <a:rPr lang="en-US" sz="1200" dirty="0">
                    <a:solidFill>
                      <a:srgbClr val="09345A"/>
                    </a:solidFill>
                    <a:latin typeface="Arial"/>
                    <a:cs typeface="Arial"/>
                    <a:sym typeface="Arial"/>
                  </a:rPr>
                  <a:t>+</a:t>
                </a:r>
              </a:p>
            </p:txBody>
          </p:sp>
          <p:sp>
            <p:nvSpPr>
              <p:cNvPr id="678" name="TextBox 677">
                <a:extLst>
                  <a:ext uri="{FF2B5EF4-FFF2-40B4-BE49-F238E27FC236}">
                    <a16:creationId xmlns:a16="http://schemas.microsoft.com/office/drawing/2014/main" id="{54D096A7-AD04-55D6-A75C-5D21A8310924}"/>
                  </a:ext>
                </a:extLst>
              </p:cNvPr>
              <p:cNvSpPr txBox="1"/>
              <p:nvPr/>
            </p:nvSpPr>
            <p:spPr>
              <a:xfrm>
                <a:off x="739775" y="1625600"/>
                <a:ext cx="205826" cy="207749"/>
              </a:xfrm>
              <a:prstGeom prst="rect">
                <a:avLst/>
              </a:prstGeom>
              <a:noFill/>
            </p:spPr>
            <p:txBody>
              <a:bodyPr wrap="none" rtlCol="0">
                <a:spAutoFit/>
              </a:bodyPr>
              <a:lstStyle/>
              <a:p>
                <a:pPr defTabSz="1219170">
                  <a:defRPr/>
                </a:pPr>
                <a:r>
                  <a:rPr lang="en-US" sz="1200" dirty="0">
                    <a:solidFill>
                      <a:srgbClr val="09345A"/>
                    </a:solidFill>
                    <a:latin typeface="Arial"/>
                    <a:cs typeface="Arial"/>
                    <a:sym typeface="Arial"/>
                  </a:rPr>
                  <a:t>+</a:t>
                </a:r>
              </a:p>
            </p:txBody>
          </p:sp>
        </p:grpSp>
        <p:grpSp>
          <p:nvGrpSpPr>
            <p:cNvPr id="46" name="Group 45">
              <a:extLst>
                <a:ext uri="{FF2B5EF4-FFF2-40B4-BE49-F238E27FC236}">
                  <a16:creationId xmlns:a16="http://schemas.microsoft.com/office/drawing/2014/main" id="{8DF55369-0AB0-721C-A222-70E578B64FCD}"/>
                </a:ext>
              </a:extLst>
            </p:cNvPr>
            <p:cNvGrpSpPr/>
            <p:nvPr/>
          </p:nvGrpSpPr>
          <p:grpSpPr>
            <a:xfrm>
              <a:off x="3140075" y="2543175"/>
              <a:ext cx="253450" cy="207749"/>
              <a:chOff x="339725" y="1152525"/>
              <a:chExt cx="253450" cy="207749"/>
            </a:xfrm>
          </p:grpSpPr>
          <p:grpSp>
            <p:nvGrpSpPr>
              <p:cNvPr id="664" name="Group 663">
                <a:extLst>
                  <a:ext uri="{FF2B5EF4-FFF2-40B4-BE49-F238E27FC236}">
                    <a16:creationId xmlns:a16="http://schemas.microsoft.com/office/drawing/2014/main" id="{E9448C90-7356-51F2-D9B4-D70228344442}"/>
                  </a:ext>
                </a:extLst>
              </p:cNvPr>
              <p:cNvGrpSpPr/>
              <p:nvPr/>
            </p:nvGrpSpPr>
            <p:grpSpPr>
              <a:xfrm>
                <a:off x="339725" y="1152525"/>
                <a:ext cx="221700" cy="207749"/>
                <a:chOff x="727075" y="1619250"/>
                <a:chExt cx="221700" cy="207749"/>
              </a:xfrm>
            </p:grpSpPr>
            <p:sp>
              <p:nvSpPr>
                <p:cNvPr id="668" name="TextBox 667">
                  <a:extLst>
                    <a:ext uri="{FF2B5EF4-FFF2-40B4-BE49-F238E27FC236}">
                      <a16:creationId xmlns:a16="http://schemas.microsoft.com/office/drawing/2014/main" id="{9DAD8C32-0A61-5D37-E322-38E272419297}"/>
                    </a:ext>
                  </a:extLst>
                </p:cNvPr>
                <p:cNvSpPr txBox="1"/>
                <p:nvPr/>
              </p:nvSpPr>
              <p:spPr>
                <a:xfrm>
                  <a:off x="727075" y="1619250"/>
                  <a:ext cx="205825" cy="207749"/>
                </a:xfrm>
                <a:prstGeom prst="rect">
                  <a:avLst/>
                </a:prstGeom>
                <a:noFill/>
              </p:spPr>
              <p:txBody>
                <a:bodyPr wrap="none" rtlCol="0">
                  <a:spAutoFit/>
                </a:bodyPr>
                <a:lstStyle/>
                <a:p>
                  <a:pPr defTabSz="1219170">
                    <a:defRPr/>
                  </a:pPr>
                  <a:r>
                    <a:rPr lang="en-US" sz="1200" dirty="0">
                      <a:solidFill>
                        <a:srgbClr val="09345A"/>
                      </a:solidFill>
                      <a:latin typeface="Arial"/>
                      <a:cs typeface="Arial"/>
                      <a:sym typeface="Arial"/>
                    </a:rPr>
                    <a:t>+</a:t>
                  </a:r>
                </a:p>
              </p:txBody>
            </p:sp>
            <p:sp>
              <p:nvSpPr>
                <p:cNvPr id="676" name="TextBox 675">
                  <a:extLst>
                    <a:ext uri="{FF2B5EF4-FFF2-40B4-BE49-F238E27FC236}">
                      <a16:creationId xmlns:a16="http://schemas.microsoft.com/office/drawing/2014/main" id="{59792690-91C5-C82E-0FB1-5717F74BD66A}"/>
                    </a:ext>
                  </a:extLst>
                </p:cNvPr>
                <p:cNvSpPr txBox="1"/>
                <p:nvPr/>
              </p:nvSpPr>
              <p:spPr>
                <a:xfrm>
                  <a:off x="742950" y="1619250"/>
                  <a:ext cx="205825" cy="207749"/>
                </a:xfrm>
                <a:prstGeom prst="rect">
                  <a:avLst/>
                </a:prstGeom>
                <a:noFill/>
              </p:spPr>
              <p:txBody>
                <a:bodyPr wrap="none" rtlCol="0">
                  <a:spAutoFit/>
                </a:bodyPr>
                <a:lstStyle/>
                <a:p>
                  <a:pPr defTabSz="1219170">
                    <a:defRPr/>
                  </a:pPr>
                  <a:r>
                    <a:rPr lang="en-US" sz="1200" dirty="0">
                      <a:solidFill>
                        <a:srgbClr val="09345A"/>
                      </a:solidFill>
                      <a:latin typeface="Arial"/>
                      <a:cs typeface="Arial"/>
                      <a:sym typeface="Arial"/>
                    </a:rPr>
                    <a:t>+</a:t>
                  </a:r>
                </a:p>
              </p:txBody>
            </p:sp>
          </p:grpSp>
          <p:grpSp>
            <p:nvGrpSpPr>
              <p:cNvPr id="665" name="Group 664">
                <a:extLst>
                  <a:ext uri="{FF2B5EF4-FFF2-40B4-BE49-F238E27FC236}">
                    <a16:creationId xmlns:a16="http://schemas.microsoft.com/office/drawing/2014/main" id="{168B6C5F-45CB-1B54-335B-B970C4BA8438}"/>
                  </a:ext>
                </a:extLst>
              </p:cNvPr>
              <p:cNvGrpSpPr/>
              <p:nvPr/>
            </p:nvGrpSpPr>
            <p:grpSpPr>
              <a:xfrm>
                <a:off x="371475" y="1152525"/>
                <a:ext cx="221700" cy="207749"/>
                <a:chOff x="727075" y="1619250"/>
                <a:chExt cx="221700" cy="207749"/>
              </a:xfrm>
            </p:grpSpPr>
            <p:sp>
              <p:nvSpPr>
                <p:cNvPr id="666" name="TextBox 665">
                  <a:extLst>
                    <a:ext uri="{FF2B5EF4-FFF2-40B4-BE49-F238E27FC236}">
                      <a16:creationId xmlns:a16="http://schemas.microsoft.com/office/drawing/2014/main" id="{5FF7D03A-1615-D128-7B08-C16830E0FC23}"/>
                    </a:ext>
                  </a:extLst>
                </p:cNvPr>
                <p:cNvSpPr txBox="1"/>
                <p:nvPr/>
              </p:nvSpPr>
              <p:spPr>
                <a:xfrm>
                  <a:off x="727075" y="1619250"/>
                  <a:ext cx="205825" cy="207749"/>
                </a:xfrm>
                <a:prstGeom prst="rect">
                  <a:avLst/>
                </a:prstGeom>
                <a:noFill/>
              </p:spPr>
              <p:txBody>
                <a:bodyPr wrap="none" rtlCol="0">
                  <a:spAutoFit/>
                </a:bodyPr>
                <a:lstStyle/>
                <a:p>
                  <a:pPr defTabSz="1219170">
                    <a:defRPr/>
                  </a:pPr>
                  <a:r>
                    <a:rPr lang="en-US" sz="1200" dirty="0">
                      <a:solidFill>
                        <a:srgbClr val="09345A"/>
                      </a:solidFill>
                      <a:latin typeface="Arial"/>
                      <a:cs typeface="Arial"/>
                      <a:sym typeface="Arial"/>
                    </a:rPr>
                    <a:t>+</a:t>
                  </a:r>
                </a:p>
              </p:txBody>
            </p:sp>
            <p:sp>
              <p:nvSpPr>
                <p:cNvPr id="667" name="TextBox 666">
                  <a:extLst>
                    <a:ext uri="{FF2B5EF4-FFF2-40B4-BE49-F238E27FC236}">
                      <a16:creationId xmlns:a16="http://schemas.microsoft.com/office/drawing/2014/main" id="{57FA7578-359B-27BF-ADD2-AE8C0F4D5577}"/>
                    </a:ext>
                  </a:extLst>
                </p:cNvPr>
                <p:cNvSpPr txBox="1"/>
                <p:nvPr/>
              </p:nvSpPr>
              <p:spPr>
                <a:xfrm>
                  <a:off x="742950" y="1619250"/>
                  <a:ext cx="205825" cy="207749"/>
                </a:xfrm>
                <a:prstGeom prst="rect">
                  <a:avLst/>
                </a:prstGeom>
                <a:noFill/>
              </p:spPr>
              <p:txBody>
                <a:bodyPr wrap="none" rtlCol="0">
                  <a:spAutoFit/>
                </a:bodyPr>
                <a:lstStyle/>
                <a:p>
                  <a:pPr defTabSz="1219170">
                    <a:defRPr/>
                  </a:pPr>
                  <a:r>
                    <a:rPr lang="en-US" sz="1200" dirty="0">
                      <a:solidFill>
                        <a:srgbClr val="09345A"/>
                      </a:solidFill>
                      <a:latin typeface="Arial"/>
                      <a:cs typeface="Arial"/>
                      <a:sym typeface="Arial"/>
                    </a:rPr>
                    <a:t>+</a:t>
                  </a:r>
                </a:p>
              </p:txBody>
            </p:sp>
          </p:grpSp>
        </p:grpSp>
        <p:grpSp>
          <p:nvGrpSpPr>
            <p:cNvPr id="47" name="Group 46">
              <a:extLst>
                <a:ext uri="{FF2B5EF4-FFF2-40B4-BE49-F238E27FC236}">
                  <a16:creationId xmlns:a16="http://schemas.microsoft.com/office/drawing/2014/main" id="{4D91237D-3101-094C-289F-DF062C877103}"/>
                </a:ext>
              </a:extLst>
            </p:cNvPr>
            <p:cNvGrpSpPr/>
            <p:nvPr/>
          </p:nvGrpSpPr>
          <p:grpSpPr>
            <a:xfrm>
              <a:off x="3197225" y="2552700"/>
              <a:ext cx="253450" cy="207749"/>
              <a:chOff x="339725" y="1152525"/>
              <a:chExt cx="253450" cy="207749"/>
            </a:xfrm>
          </p:grpSpPr>
          <p:grpSp>
            <p:nvGrpSpPr>
              <p:cNvPr id="658" name="Group 657">
                <a:extLst>
                  <a:ext uri="{FF2B5EF4-FFF2-40B4-BE49-F238E27FC236}">
                    <a16:creationId xmlns:a16="http://schemas.microsoft.com/office/drawing/2014/main" id="{367B08B4-6420-990D-6413-028D707DD5C9}"/>
                  </a:ext>
                </a:extLst>
              </p:cNvPr>
              <p:cNvGrpSpPr/>
              <p:nvPr/>
            </p:nvGrpSpPr>
            <p:grpSpPr>
              <a:xfrm>
                <a:off x="339725" y="1152525"/>
                <a:ext cx="221700" cy="207749"/>
                <a:chOff x="727075" y="1619250"/>
                <a:chExt cx="221700" cy="207749"/>
              </a:xfrm>
            </p:grpSpPr>
            <p:sp>
              <p:nvSpPr>
                <p:cNvPr id="662" name="TextBox 661">
                  <a:extLst>
                    <a:ext uri="{FF2B5EF4-FFF2-40B4-BE49-F238E27FC236}">
                      <a16:creationId xmlns:a16="http://schemas.microsoft.com/office/drawing/2014/main" id="{7704D3D8-59EA-F668-E8CC-35D38A63B4A2}"/>
                    </a:ext>
                  </a:extLst>
                </p:cNvPr>
                <p:cNvSpPr txBox="1"/>
                <p:nvPr/>
              </p:nvSpPr>
              <p:spPr>
                <a:xfrm>
                  <a:off x="727075" y="1619250"/>
                  <a:ext cx="205825" cy="207749"/>
                </a:xfrm>
                <a:prstGeom prst="rect">
                  <a:avLst/>
                </a:prstGeom>
                <a:noFill/>
              </p:spPr>
              <p:txBody>
                <a:bodyPr wrap="none" rtlCol="0">
                  <a:spAutoFit/>
                </a:bodyPr>
                <a:lstStyle/>
                <a:p>
                  <a:pPr defTabSz="1219170">
                    <a:defRPr/>
                  </a:pPr>
                  <a:r>
                    <a:rPr lang="en-US" sz="1200" dirty="0">
                      <a:solidFill>
                        <a:srgbClr val="09345A"/>
                      </a:solidFill>
                      <a:latin typeface="Arial"/>
                      <a:cs typeface="Arial"/>
                      <a:sym typeface="Arial"/>
                    </a:rPr>
                    <a:t>+</a:t>
                  </a:r>
                </a:p>
              </p:txBody>
            </p:sp>
            <p:sp>
              <p:nvSpPr>
                <p:cNvPr id="663" name="TextBox 662">
                  <a:extLst>
                    <a:ext uri="{FF2B5EF4-FFF2-40B4-BE49-F238E27FC236}">
                      <a16:creationId xmlns:a16="http://schemas.microsoft.com/office/drawing/2014/main" id="{53E01F6D-0367-2ED3-C257-F176A0BBB5E7}"/>
                    </a:ext>
                  </a:extLst>
                </p:cNvPr>
                <p:cNvSpPr txBox="1"/>
                <p:nvPr/>
              </p:nvSpPr>
              <p:spPr>
                <a:xfrm>
                  <a:off x="742950" y="1619250"/>
                  <a:ext cx="205825" cy="207749"/>
                </a:xfrm>
                <a:prstGeom prst="rect">
                  <a:avLst/>
                </a:prstGeom>
                <a:noFill/>
              </p:spPr>
              <p:txBody>
                <a:bodyPr wrap="none" rtlCol="0">
                  <a:spAutoFit/>
                </a:bodyPr>
                <a:lstStyle/>
                <a:p>
                  <a:pPr defTabSz="1219170">
                    <a:defRPr/>
                  </a:pPr>
                  <a:r>
                    <a:rPr lang="en-US" sz="1200" dirty="0">
                      <a:solidFill>
                        <a:srgbClr val="09345A"/>
                      </a:solidFill>
                      <a:latin typeface="Arial"/>
                      <a:cs typeface="Arial"/>
                      <a:sym typeface="Arial"/>
                    </a:rPr>
                    <a:t>+</a:t>
                  </a:r>
                </a:p>
              </p:txBody>
            </p:sp>
          </p:grpSp>
          <p:grpSp>
            <p:nvGrpSpPr>
              <p:cNvPr id="659" name="Group 658">
                <a:extLst>
                  <a:ext uri="{FF2B5EF4-FFF2-40B4-BE49-F238E27FC236}">
                    <a16:creationId xmlns:a16="http://schemas.microsoft.com/office/drawing/2014/main" id="{E28DF60F-EC98-D84F-FBFF-99C2F90DD9C5}"/>
                  </a:ext>
                </a:extLst>
              </p:cNvPr>
              <p:cNvGrpSpPr/>
              <p:nvPr/>
            </p:nvGrpSpPr>
            <p:grpSpPr>
              <a:xfrm>
                <a:off x="371475" y="1152525"/>
                <a:ext cx="221700" cy="207749"/>
                <a:chOff x="727075" y="1619250"/>
                <a:chExt cx="221700" cy="207749"/>
              </a:xfrm>
            </p:grpSpPr>
            <p:sp>
              <p:nvSpPr>
                <p:cNvPr id="660" name="TextBox 659">
                  <a:extLst>
                    <a:ext uri="{FF2B5EF4-FFF2-40B4-BE49-F238E27FC236}">
                      <a16:creationId xmlns:a16="http://schemas.microsoft.com/office/drawing/2014/main" id="{B683588F-B53D-3D8B-3FF9-966332350008}"/>
                    </a:ext>
                  </a:extLst>
                </p:cNvPr>
                <p:cNvSpPr txBox="1"/>
                <p:nvPr/>
              </p:nvSpPr>
              <p:spPr>
                <a:xfrm>
                  <a:off x="727075" y="1619250"/>
                  <a:ext cx="205825" cy="207749"/>
                </a:xfrm>
                <a:prstGeom prst="rect">
                  <a:avLst/>
                </a:prstGeom>
                <a:noFill/>
              </p:spPr>
              <p:txBody>
                <a:bodyPr wrap="none" rtlCol="0">
                  <a:spAutoFit/>
                </a:bodyPr>
                <a:lstStyle/>
                <a:p>
                  <a:pPr defTabSz="1219170">
                    <a:defRPr/>
                  </a:pPr>
                  <a:r>
                    <a:rPr lang="en-US" sz="1200" dirty="0">
                      <a:solidFill>
                        <a:srgbClr val="09345A"/>
                      </a:solidFill>
                      <a:latin typeface="Arial"/>
                      <a:cs typeface="Arial"/>
                      <a:sym typeface="Arial"/>
                    </a:rPr>
                    <a:t>+</a:t>
                  </a:r>
                </a:p>
              </p:txBody>
            </p:sp>
            <p:sp>
              <p:nvSpPr>
                <p:cNvPr id="661" name="TextBox 660">
                  <a:extLst>
                    <a:ext uri="{FF2B5EF4-FFF2-40B4-BE49-F238E27FC236}">
                      <a16:creationId xmlns:a16="http://schemas.microsoft.com/office/drawing/2014/main" id="{A50A6407-EB68-DED8-693D-EDE505B67ADF}"/>
                    </a:ext>
                  </a:extLst>
                </p:cNvPr>
                <p:cNvSpPr txBox="1"/>
                <p:nvPr/>
              </p:nvSpPr>
              <p:spPr>
                <a:xfrm>
                  <a:off x="742950" y="1619250"/>
                  <a:ext cx="205825" cy="207749"/>
                </a:xfrm>
                <a:prstGeom prst="rect">
                  <a:avLst/>
                </a:prstGeom>
                <a:noFill/>
              </p:spPr>
              <p:txBody>
                <a:bodyPr wrap="none" rtlCol="0">
                  <a:spAutoFit/>
                </a:bodyPr>
                <a:lstStyle/>
                <a:p>
                  <a:pPr defTabSz="1219170">
                    <a:defRPr/>
                  </a:pPr>
                  <a:r>
                    <a:rPr lang="en-US" sz="1200" dirty="0">
                      <a:solidFill>
                        <a:srgbClr val="09345A"/>
                      </a:solidFill>
                      <a:latin typeface="Arial"/>
                      <a:cs typeface="Arial"/>
                      <a:sym typeface="Arial"/>
                    </a:rPr>
                    <a:t>+</a:t>
                  </a:r>
                </a:p>
              </p:txBody>
            </p:sp>
          </p:grpSp>
        </p:grpSp>
        <p:grpSp>
          <p:nvGrpSpPr>
            <p:cNvPr id="48" name="Group 47">
              <a:extLst>
                <a:ext uri="{FF2B5EF4-FFF2-40B4-BE49-F238E27FC236}">
                  <a16:creationId xmlns:a16="http://schemas.microsoft.com/office/drawing/2014/main" id="{BF6B30CC-960B-F7DC-B734-6722D0C98CF4}"/>
                </a:ext>
              </a:extLst>
            </p:cNvPr>
            <p:cNvGrpSpPr/>
            <p:nvPr/>
          </p:nvGrpSpPr>
          <p:grpSpPr>
            <a:xfrm>
              <a:off x="3270250" y="2571750"/>
              <a:ext cx="253450" cy="207749"/>
              <a:chOff x="339725" y="1152525"/>
              <a:chExt cx="253450" cy="207749"/>
            </a:xfrm>
          </p:grpSpPr>
          <p:grpSp>
            <p:nvGrpSpPr>
              <p:cNvPr id="652" name="Group 651">
                <a:extLst>
                  <a:ext uri="{FF2B5EF4-FFF2-40B4-BE49-F238E27FC236}">
                    <a16:creationId xmlns:a16="http://schemas.microsoft.com/office/drawing/2014/main" id="{98D66AFD-6145-767A-E312-5CA6985CAAC2}"/>
                  </a:ext>
                </a:extLst>
              </p:cNvPr>
              <p:cNvGrpSpPr/>
              <p:nvPr/>
            </p:nvGrpSpPr>
            <p:grpSpPr>
              <a:xfrm>
                <a:off x="339725" y="1152525"/>
                <a:ext cx="221700" cy="207749"/>
                <a:chOff x="727075" y="1619250"/>
                <a:chExt cx="221700" cy="207749"/>
              </a:xfrm>
            </p:grpSpPr>
            <p:sp>
              <p:nvSpPr>
                <p:cNvPr id="656" name="TextBox 655">
                  <a:extLst>
                    <a:ext uri="{FF2B5EF4-FFF2-40B4-BE49-F238E27FC236}">
                      <a16:creationId xmlns:a16="http://schemas.microsoft.com/office/drawing/2014/main" id="{9D040EF6-97E6-64F2-16CF-DB322F8D8203}"/>
                    </a:ext>
                  </a:extLst>
                </p:cNvPr>
                <p:cNvSpPr txBox="1"/>
                <p:nvPr/>
              </p:nvSpPr>
              <p:spPr>
                <a:xfrm>
                  <a:off x="727075" y="1619250"/>
                  <a:ext cx="205825" cy="207749"/>
                </a:xfrm>
                <a:prstGeom prst="rect">
                  <a:avLst/>
                </a:prstGeom>
                <a:noFill/>
              </p:spPr>
              <p:txBody>
                <a:bodyPr wrap="none" rtlCol="0">
                  <a:spAutoFit/>
                </a:bodyPr>
                <a:lstStyle/>
                <a:p>
                  <a:pPr defTabSz="1219170">
                    <a:defRPr/>
                  </a:pPr>
                  <a:r>
                    <a:rPr lang="en-US" sz="1200" dirty="0">
                      <a:solidFill>
                        <a:srgbClr val="09345A"/>
                      </a:solidFill>
                      <a:latin typeface="Arial"/>
                      <a:cs typeface="Arial"/>
                      <a:sym typeface="Arial"/>
                    </a:rPr>
                    <a:t>+</a:t>
                  </a:r>
                </a:p>
              </p:txBody>
            </p:sp>
            <p:sp>
              <p:nvSpPr>
                <p:cNvPr id="657" name="TextBox 656">
                  <a:extLst>
                    <a:ext uri="{FF2B5EF4-FFF2-40B4-BE49-F238E27FC236}">
                      <a16:creationId xmlns:a16="http://schemas.microsoft.com/office/drawing/2014/main" id="{4C09AC97-A086-0906-F588-E18D8BD53356}"/>
                    </a:ext>
                  </a:extLst>
                </p:cNvPr>
                <p:cNvSpPr txBox="1"/>
                <p:nvPr/>
              </p:nvSpPr>
              <p:spPr>
                <a:xfrm>
                  <a:off x="742950" y="1619250"/>
                  <a:ext cx="205825" cy="207749"/>
                </a:xfrm>
                <a:prstGeom prst="rect">
                  <a:avLst/>
                </a:prstGeom>
                <a:noFill/>
              </p:spPr>
              <p:txBody>
                <a:bodyPr wrap="none" rtlCol="0">
                  <a:spAutoFit/>
                </a:bodyPr>
                <a:lstStyle/>
                <a:p>
                  <a:pPr defTabSz="1219170">
                    <a:defRPr/>
                  </a:pPr>
                  <a:r>
                    <a:rPr lang="en-US" sz="1200" dirty="0">
                      <a:solidFill>
                        <a:srgbClr val="09345A"/>
                      </a:solidFill>
                      <a:latin typeface="Arial"/>
                      <a:cs typeface="Arial"/>
                      <a:sym typeface="Arial"/>
                    </a:rPr>
                    <a:t>+</a:t>
                  </a:r>
                </a:p>
              </p:txBody>
            </p:sp>
          </p:grpSp>
          <p:grpSp>
            <p:nvGrpSpPr>
              <p:cNvPr id="653" name="Group 652">
                <a:extLst>
                  <a:ext uri="{FF2B5EF4-FFF2-40B4-BE49-F238E27FC236}">
                    <a16:creationId xmlns:a16="http://schemas.microsoft.com/office/drawing/2014/main" id="{17E6CEA9-BFCC-E281-A9F5-7F363A771007}"/>
                  </a:ext>
                </a:extLst>
              </p:cNvPr>
              <p:cNvGrpSpPr/>
              <p:nvPr/>
            </p:nvGrpSpPr>
            <p:grpSpPr>
              <a:xfrm>
                <a:off x="371475" y="1152525"/>
                <a:ext cx="221700" cy="207749"/>
                <a:chOff x="727075" y="1619250"/>
                <a:chExt cx="221700" cy="207749"/>
              </a:xfrm>
            </p:grpSpPr>
            <p:sp>
              <p:nvSpPr>
                <p:cNvPr id="654" name="TextBox 653">
                  <a:extLst>
                    <a:ext uri="{FF2B5EF4-FFF2-40B4-BE49-F238E27FC236}">
                      <a16:creationId xmlns:a16="http://schemas.microsoft.com/office/drawing/2014/main" id="{7414219E-B50C-5F19-E891-07B4CC3FD661}"/>
                    </a:ext>
                  </a:extLst>
                </p:cNvPr>
                <p:cNvSpPr txBox="1"/>
                <p:nvPr/>
              </p:nvSpPr>
              <p:spPr>
                <a:xfrm>
                  <a:off x="727075" y="1619250"/>
                  <a:ext cx="205825" cy="207749"/>
                </a:xfrm>
                <a:prstGeom prst="rect">
                  <a:avLst/>
                </a:prstGeom>
                <a:noFill/>
              </p:spPr>
              <p:txBody>
                <a:bodyPr wrap="none" rtlCol="0">
                  <a:spAutoFit/>
                </a:bodyPr>
                <a:lstStyle/>
                <a:p>
                  <a:pPr defTabSz="1219170">
                    <a:defRPr/>
                  </a:pPr>
                  <a:r>
                    <a:rPr lang="en-US" sz="1200" dirty="0">
                      <a:solidFill>
                        <a:srgbClr val="09345A"/>
                      </a:solidFill>
                      <a:latin typeface="Arial"/>
                      <a:cs typeface="Arial"/>
                      <a:sym typeface="Arial"/>
                    </a:rPr>
                    <a:t>+</a:t>
                  </a:r>
                </a:p>
              </p:txBody>
            </p:sp>
            <p:sp>
              <p:nvSpPr>
                <p:cNvPr id="655" name="TextBox 654">
                  <a:extLst>
                    <a:ext uri="{FF2B5EF4-FFF2-40B4-BE49-F238E27FC236}">
                      <a16:creationId xmlns:a16="http://schemas.microsoft.com/office/drawing/2014/main" id="{DB0ED4F2-6525-CBB8-72CC-DEEC9C4D87E3}"/>
                    </a:ext>
                  </a:extLst>
                </p:cNvPr>
                <p:cNvSpPr txBox="1"/>
                <p:nvPr/>
              </p:nvSpPr>
              <p:spPr>
                <a:xfrm>
                  <a:off x="742950" y="1619250"/>
                  <a:ext cx="205825" cy="207749"/>
                </a:xfrm>
                <a:prstGeom prst="rect">
                  <a:avLst/>
                </a:prstGeom>
                <a:noFill/>
              </p:spPr>
              <p:txBody>
                <a:bodyPr wrap="none" rtlCol="0">
                  <a:spAutoFit/>
                </a:bodyPr>
                <a:lstStyle/>
                <a:p>
                  <a:pPr defTabSz="1219170">
                    <a:defRPr/>
                  </a:pPr>
                  <a:r>
                    <a:rPr lang="en-US" sz="1200" dirty="0">
                      <a:solidFill>
                        <a:srgbClr val="09345A"/>
                      </a:solidFill>
                      <a:latin typeface="Arial"/>
                      <a:cs typeface="Arial"/>
                      <a:sym typeface="Arial"/>
                    </a:rPr>
                    <a:t>+</a:t>
                  </a:r>
                </a:p>
              </p:txBody>
            </p:sp>
          </p:grpSp>
        </p:grpSp>
        <p:grpSp>
          <p:nvGrpSpPr>
            <p:cNvPr id="49" name="Group 48">
              <a:extLst>
                <a:ext uri="{FF2B5EF4-FFF2-40B4-BE49-F238E27FC236}">
                  <a16:creationId xmlns:a16="http://schemas.microsoft.com/office/drawing/2014/main" id="{627CFA71-2951-0AC1-BB22-2EADDA89F365}"/>
                </a:ext>
              </a:extLst>
            </p:cNvPr>
            <p:cNvGrpSpPr/>
            <p:nvPr/>
          </p:nvGrpSpPr>
          <p:grpSpPr>
            <a:xfrm>
              <a:off x="3327400" y="2581275"/>
              <a:ext cx="253450" cy="207749"/>
              <a:chOff x="339725" y="1152525"/>
              <a:chExt cx="253450" cy="207749"/>
            </a:xfrm>
          </p:grpSpPr>
          <p:grpSp>
            <p:nvGrpSpPr>
              <p:cNvPr id="646" name="Group 645">
                <a:extLst>
                  <a:ext uri="{FF2B5EF4-FFF2-40B4-BE49-F238E27FC236}">
                    <a16:creationId xmlns:a16="http://schemas.microsoft.com/office/drawing/2014/main" id="{7B2F70B9-2CF0-4803-2BC9-E6E908B96C86}"/>
                  </a:ext>
                </a:extLst>
              </p:cNvPr>
              <p:cNvGrpSpPr/>
              <p:nvPr/>
            </p:nvGrpSpPr>
            <p:grpSpPr>
              <a:xfrm>
                <a:off x="339725" y="1152525"/>
                <a:ext cx="221700" cy="207749"/>
                <a:chOff x="727075" y="1619250"/>
                <a:chExt cx="221700" cy="207749"/>
              </a:xfrm>
            </p:grpSpPr>
            <p:sp>
              <p:nvSpPr>
                <p:cNvPr id="650" name="TextBox 649">
                  <a:extLst>
                    <a:ext uri="{FF2B5EF4-FFF2-40B4-BE49-F238E27FC236}">
                      <a16:creationId xmlns:a16="http://schemas.microsoft.com/office/drawing/2014/main" id="{FA687C29-F454-1AB4-8BD3-7A6FF788D624}"/>
                    </a:ext>
                  </a:extLst>
                </p:cNvPr>
                <p:cNvSpPr txBox="1"/>
                <p:nvPr/>
              </p:nvSpPr>
              <p:spPr>
                <a:xfrm>
                  <a:off x="727075" y="1619250"/>
                  <a:ext cx="205825" cy="207749"/>
                </a:xfrm>
                <a:prstGeom prst="rect">
                  <a:avLst/>
                </a:prstGeom>
                <a:noFill/>
              </p:spPr>
              <p:txBody>
                <a:bodyPr wrap="none" rtlCol="0">
                  <a:spAutoFit/>
                </a:bodyPr>
                <a:lstStyle/>
                <a:p>
                  <a:pPr defTabSz="1219170">
                    <a:defRPr/>
                  </a:pPr>
                  <a:r>
                    <a:rPr lang="en-US" sz="1200" dirty="0">
                      <a:solidFill>
                        <a:srgbClr val="09345A"/>
                      </a:solidFill>
                      <a:latin typeface="Arial"/>
                      <a:cs typeface="Arial"/>
                      <a:sym typeface="Arial"/>
                    </a:rPr>
                    <a:t>+</a:t>
                  </a:r>
                </a:p>
              </p:txBody>
            </p:sp>
            <p:sp>
              <p:nvSpPr>
                <p:cNvPr id="651" name="TextBox 650">
                  <a:extLst>
                    <a:ext uri="{FF2B5EF4-FFF2-40B4-BE49-F238E27FC236}">
                      <a16:creationId xmlns:a16="http://schemas.microsoft.com/office/drawing/2014/main" id="{66A290DA-871F-8D7A-75E4-EDC56BB045B1}"/>
                    </a:ext>
                  </a:extLst>
                </p:cNvPr>
                <p:cNvSpPr txBox="1"/>
                <p:nvPr/>
              </p:nvSpPr>
              <p:spPr>
                <a:xfrm>
                  <a:off x="742950" y="1619250"/>
                  <a:ext cx="205825" cy="207749"/>
                </a:xfrm>
                <a:prstGeom prst="rect">
                  <a:avLst/>
                </a:prstGeom>
                <a:noFill/>
              </p:spPr>
              <p:txBody>
                <a:bodyPr wrap="none" rtlCol="0">
                  <a:spAutoFit/>
                </a:bodyPr>
                <a:lstStyle/>
                <a:p>
                  <a:pPr defTabSz="1219170">
                    <a:defRPr/>
                  </a:pPr>
                  <a:r>
                    <a:rPr lang="en-US" sz="1200" dirty="0">
                      <a:solidFill>
                        <a:srgbClr val="09345A"/>
                      </a:solidFill>
                      <a:latin typeface="Arial"/>
                      <a:cs typeface="Arial"/>
                      <a:sym typeface="Arial"/>
                    </a:rPr>
                    <a:t>+</a:t>
                  </a:r>
                </a:p>
              </p:txBody>
            </p:sp>
          </p:grpSp>
          <p:grpSp>
            <p:nvGrpSpPr>
              <p:cNvPr id="647" name="Group 646">
                <a:extLst>
                  <a:ext uri="{FF2B5EF4-FFF2-40B4-BE49-F238E27FC236}">
                    <a16:creationId xmlns:a16="http://schemas.microsoft.com/office/drawing/2014/main" id="{F2E7DC86-B10D-E4C9-3C49-0340C294A06B}"/>
                  </a:ext>
                </a:extLst>
              </p:cNvPr>
              <p:cNvGrpSpPr/>
              <p:nvPr/>
            </p:nvGrpSpPr>
            <p:grpSpPr>
              <a:xfrm>
                <a:off x="371475" y="1152525"/>
                <a:ext cx="221700" cy="207749"/>
                <a:chOff x="727075" y="1619250"/>
                <a:chExt cx="221700" cy="207749"/>
              </a:xfrm>
            </p:grpSpPr>
            <p:sp>
              <p:nvSpPr>
                <p:cNvPr id="648" name="TextBox 647">
                  <a:extLst>
                    <a:ext uri="{FF2B5EF4-FFF2-40B4-BE49-F238E27FC236}">
                      <a16:creationId xmlns:a16="http://schemas.microsoft.com/office/drawing/2014/main" id="{C61F1ADD-7609-1381-2EA8-4F3C1481EC43}"/>
                    </a:ext>
                  </a:extLst>
                </p:cNvPr>
                <p:cNvSpPr txBox="1"/>
                <p:nvPr/>
              </p:nvSpPr>
              <p:spPr>
                <a:xfrm>
                  <a:off x="727075" y="1619250"/>
                  <a:ext cx="205825" cy="207749"/>
                </a:xfrm>
                <a:prstGeom prst="rect">
                  <a:avLst/>
                </a:prstGeom>
                <a:noFill/>
              </p:spPr>
              <p:txBody>
                <a:bodyPr wrap="none" rtlCol="0">
                  <a:spAutoFit/>
                </a:bodyPr>
                <a:lstStyle/>
                <a:p>
                  <a:pPr defTabSz="1219170">
                    <a:defRPr/>
                  </a:pPr>
                  <a:r>
                    <a:rPr lang="en-US" sz="1200" dirty="0">
                      <a:solidFill>
                        <a:srgbClr val="09345A"/>
                      </a:solidFill>
                      <a:latin typeface="Arial"/>
                      <a:cs typeface="Arial"/>
                      <a:sym typeface="Arial"/>
                    </a:rPr>
                    <a:t>+</a:t>
                  </a:r>
                </a:p>
              </p:txBody>
            </p:sp>
            <p:sp>
              <p:nvSpPr>
                <p:cNvPr id="649" name="TextBox 648">
                  <a:extLst>
                    <a:ext uri="{FF2B5EF4-FFF2-40B4-BE49-F238E27FC236}">
                      <a16:creationId xmlns:a16="http://schemas.microsoft.com/office/drawing/2014/main" id="{8A6D2BDE-D9E0-37CF-BCD5-D48FE40AC35E}"/>
                    </a:ext>
                  </a:extLst>
                </p:cNvPr>
                <p:cNvSpPr txBox="1"/>
                <p:nvPr/>
              </p:nvSpPr>
              <p:spPr>
                <a:xfrm>
                  <a:off x="742950" y="1619250"/>
                  <a:ext cx="205825" cy="207749"/>
                </a:xfrm>
                <a:prstGeom prst="rect">
                  <a:avLst/>
                </a:prstGeom>
                <a:noFill/>
              </p:spPr>
              <p:txBody>
                <a:bodyPr wrap="none" rtlCol="0">
                  <a:spAutoFit/>
                </a:bodyPr>
                <a:lstStyle/>
                <a:p>
                  <a:pPr defTabSz="1219170">
                    <a:defRPr/>
                  </a:pPr>
                  <a:r>
                    <a:rPr lang="en-US" sz="1200" dirty="0">
                      <a:solidFill>
                        <a:srgbClr val="09345A"/>
                      </a:solidFill>
                      <a:latin typeface="Arial"/>
                      <a:cs typeface="Arial"/>
                      <a:sym typeface="Arial"/>
                    </a:rPr>
                    <a:t>+</a:t>
                  </a:r>
                </a:p>
              </p:txBody>
            </p:sp>
          </p:grpSp>
        </p:grpSp>
        <p:grpSp>
          <p:nvGrpSpPr>
            <p:cNvPr id="50" name="Group 49">
              <a:extLst>
                <a:ext uri="{FF2B5EF4-FFF2-40B4-BE49-F238E27FC236}">
                  <a16:creationId xmlns:a16="http://schemas.microsoft.com/office/drawing/2014/main" id="{C9F79A2F-6A69-E160-2136-032C8680BB95}"/>
                </a:ext>
              </a:extLst>
            </p:cNvPr>
            <p:cNvGrpSpPr/>
            <p:nvPr/>
          </p:nvGrpSpPr>
          <p:grpSpPr>
            <a:xfrm>
              <a:off x="3384550" y="2584450"/>
              <a:ext cx="253450" cy="207749"/>
              <a:chOff x="339725" y="1152525"/>
              <a:chExt cx="253450" cy="207749"/>
            </a:xfrm>
          </p:grpSpPr>
          <p:grpSp>
            <p:nvGrpSpPr>
              <p:cNvPr id="640" name="Group 639">
                <a:extLst>
                  <a:ext uri="{FF2B5EF4-FFF2-40B4-BE49-F238E27FC236}">
                    <a16:creationId xmlns:a16="http://schemas.microsoft.com/office/drawing/2014/main" id="{3FBB3F0F-2373-A871-AA20-4D43ED6B9F7C}"/>
                  </a:ext>
                </a:extLst>
              </p:cNvPr>
              <p:cNvGrpSpPr/>
              <p:nvPr/>
            </p:nvGrpSpPr>
            <p:grpSpPr>
              <a:xfrm>
                <a:off x="339725" y="1152525"/>
                <a:ext cx="221700" cy="207749"/>
                <a:chOff x="727075" y="1619250"/>
                <a:chExt cx="221700" cy="207749"/>
              </a:xfrm>
            </p:grpSpPr>
            <p:sp>
              <p:nvSpPr>
                <p:cNvPr id="644" name="TextBox 643">
                  <a:extLst>
                    <a:ext uri="{FF2B5EF4-FFF2-40B4-BE49-F238E27FC236}">
                      <a16:creationId xmlns:a16="http://schemas.microsoft.com/office/drawing/2014/main" id="{49AEDB99-8F2A-B779-784B-642228CD0D9D}"/>
                    </a:ext>
                  </a:extLst>
                </p:cNvPr>
                <p:cNvSpPr txBox="1"/>
                <p:nvPr/>
              </p:nvSpPr>
              <p:spPr>
                <a:xfrm>
                  <a:off x="727075" y="1619250"/>
                  <a:ext cx="205825" cy="207749"/>
                </a:xfrm>
                <a:prstGeom prst="rect">
                  <a:avLst/>
                </a:prstGeom>
                <a:noFill/>
              </p:spPr>
              <p:txBody>
                <a:bodyPr wrap="none" rtlCol="0">
                  <a:spAutoFit/>
                </a:bodyPr>
                <a:lstStyle/>
                <a:p>
                  <a:pPr defTabSz="1219170">
                    <a:defRPr/>
                  </a:pPr>
                  <a:r>
                    <a:rPr lang="en-US" sz="1200" dirty="0">
                      <a:solidFill>
                        <a:srgbClr val="09345A"/>
                      </a:solidFill>
                      <a:latin typeface="Arial"/>
                      <a:cs typeface="Arial"/>
                      <a:sym typeface="Arial"/>
                    </a:rPr>
                    <a:t>+</a:t>
                  </a:r>
                </a:p>
              </p:txBody>
            </p:sp>
            <p:sp>
              <p:nvSpPr>
                <p:cNvPr id="645" name="TextBox 644">
                  <a:extLst>
                    <a:ext uri="{FF2B5EF4-FFF2-40B4-BE49-F238E27FC236}">
                      <a16:creationId xmlns:a16="http://schemas.microsoft.com/office/drawing/2014/main" id="{7CE144D1-6B47-0240-2538-A58DAEA5F0ED}"/>
                    </a:ext>
                  </a:extLst>
                </p:cNvPr>
                <p:cNvSpPr txBox="1"/>
                <p:nvPr/>
              </p:nvSpPr>
              <p:spPr>
                <a:xfrm>
                  <a:off x="742950" y="1619250"/>
                  <a:ext cx="205825" cy="207749"/>
                </a:xfrm>
                <a:prstGeom prst="rect">
                  <a:avLst/>
                </a:prstGeom>
                <a:noFill/>
              </p:spPr>
              <p:txBody>
                <a:bodyPr wrap="none" rtlCol="0">
                  <a:spAutoFit/>
                </a:bodyPr>
                <a:lstStyle/>
                <a:p>
                  <a:pPr defTabSz="1219170">
                    <a:defRPr/>
                  </a:pPr>
                  <a:r>
                    <a:rPr lang="en-US" sz="1200" dirty="0">
                      <a:solidFill>
                        <a:srgbClr val="09345A"/>
                      </a:solidFill>
                      <a:latin typeface="Arial"/>
                      <a:cs typeface="Arial"/>
                      <a:sym typeface="Arial"/>
                    </a:rPr>
                    <a:t>+</a:t>
                  </a:r>
                </a:p>
              </p:txBody>
            </p:sp>
          </p:grpSp>
          <p:grpSp>
            <p:nvGrpSpPr>
              <p:cNvPr id="641" name="Group 640">
                <a:extLst>
                  <a:ext uri="{FF2B5EF4-FFF2-40B4-BE49-F238E27FC236}">
                    <a16:creationId xmlns:a16="http://schemas.microsoft.com/office/drawing/2014/main" id="{28BE7483-DC7C-2A5F-9760-58CCBBEE26D5}"/>
                  </a:ext>
                </a:extLst>
              </p:cNvPr>
              <p:cNvGrpSpPr/>
              <p:nvPr/>
            </p:nvGrpSpPr>
            <p:grpSpPr>
              <a:xfrm>
                <a:off x="371475" y="1152525"/>
                <a:ext cx="221700" cy="207749"/>
                <a:chOff x="727075" y="1619250"/>
                <a:chExt cx="221700" cy="207749"/>
              </a:xfrm>
            </p:grpSpPr>
            <p:sp>
              <p:nvSpPr>
                <p:cNvPr id="642" name="TextBox 641">
                  <a:extLst>
                    <a:ext uri="{FF2B5EF4-FFF2-40B4-BE49-F238E27FC236}">
                      <a16:creationId xmlns:a16="http://schemas.microsoft.com/office/drawing/2014/main" id="{59EF2AA8-8DC1-1EEF-2B8D-7EE135C6BD89}"/>
                    </a:ext>
                  </a:extLst>
                </p:cNvPr>
                <p:cNvSpPr txBox="1"/>
                <p:nvPr/>
              </p:nvSpPr>
              <p:spPr>
                <a:xfrm>
                  <a:off x="727075" y="1619250"/>
                  <a:ext cx="205825" cy="207749"/>
                </a:xfrm>
                <a:prstGeom prst="rect">
                  <a:avLst/>
                </a:prstGeom>
                <a:noFill/>
              </p:spPr>
              <p:txBody>
                <a:bodyPr wrap="none" rtlCol="0">
                  <a:spAutoFit/>
                </a:bodyPr>
                <a:lstStyle/>
                <a:p>
                  <a:pPr defTabSz="1219170">
                    <a:defRPr/>
                  </a:pPr>
                  <a:r>
                    <a:rPr lang="en-US" sz="1200" dirty="0">
                      <a:solidFill>
                        <a:srgbClr val="09345A"/>
                      </a:solidFill>
                      <a:latin typeface="Arial"/>
                      <a:cs typeface="Arial"/>
                      <a:sym typeface="Arial"/>
                    </a:rPr>
                    <a:t>+</a:t>
                  </a:r>
                </a:p>
              </p:txBody>
            </p:sp>
            <p:sp>
              <p:nvSpPr>
                <p:cNvPr id="643" name="TextBox 642">
                  <a:extLst>
                    <a:ext uri="{FF2B5EF4-FFF2-40B4-BE49-F238E27FC236}">
                      <a16:creationId xmlns:a16="http://schemas.microsoft.com/office/drawing/2014/main" id="{2BE2C438-4F85-9DF7-6DA3-3D9737A207D6}"/>
                    </a:ext>
                  </a:extLst>
                </p:cNvPr>
                <p:cNvSpPr txBox="1"/>
                <p:nvPr/>
              </p:nvSpPr>
              <p:spPr>
                <a:xfrm>
                  <a:off x="742950" y="1619250"/>
                  <a:ext cx="205825" cy="207749"/>
                </a:xfrm>
                <a:prstGeom prst="rect">
                  <a:avLst/>
                </a:prstGeom>
                <a:noFill/>
              </p:spPr>
              <p:txBody>
                <a:bodyPr wrap="none" rtlCol="0">
                  <a:spAutoFit/>
                </a:bodyPr>
                <a:lstStyle/>
                <a:p>
                  <a:pPr defTabSz="1219170">
                    <a:defRPr/>
                  </a:pPr>
                  <a:r>
                    <a:rPr lang="en-US" sz="1200" dirty="0">
                      <a:solidFill>
                        <a:srgbClr val="09345A"/>
                      </a:solidFill>
                      <a:latin typeface="Arial"/>
                      <a:cs typeface="Arial"/>
                      <a:sym typeface="Arial"/>
                    </a:rPr>
                    <a:t>+</a:t>
                  </a:r>
                </a:p>
              </p:txBody>
            </p:sp>
          </p:grpSp>
        </p:grpSp>
        <p:grpSp>
          <p:nvGrpSpPr>
            <p:cNvPr id="51" name="Group 50">
              <a:extLst>
                <a:ext uri="{FF2B5EF4-FFF2-40B4-BE49-F238E27FC236}">
                  <a16:creationId xmlns:a16="http://schemas.microsoft.com/office/drawing/2014/main" id="{C99A4CEE-2F17-46E7-E8F4-879DAAE145C6}"/>
                </a:ext>
              </a:extLst>
            </p:cNvPr>
            <p:cNvGrpSpPr/>
            <p:nvPr/>
          </p:nvGrpSpPr>
          <p:grpSpPr>
            <a:xfrm>
              <a:off x="3454400" y="2587625"/>
              <a:ext cx="253450" cy="207749"/>
              <a:chOff x="339725" y="1152525"/>
              <a:chExt cx="253450" cy="207749"/>
            </a:xfrm>
          </p:grpSpPr>
          <p:grpSp>
            <p:nvGrpSpPr>
              <p:cNvPr id="58" name="Group 57">
                <a:extLst>
                  <a:ext uri="{FF2B5EF4-FFF2-40B4-BE49-F238E27FC236}">
                    <a16:creationId xmlns:a16="http://schemas.microsoft.com/office/drawing/2014/main" id="{84DCCF0B-4681-D15E-B833-CD8E37F2857B}"/>
                  </a:ext>
                </a:extLst>
              </p:cNvPr>
              <p:cNvGrpSpPr/>
              <p:nvPr/>
            </p:nvGrpSpPr>
            <p:grpSpPr>
              <a:xfrm>
                <a:off x="339725" y="1152525"/>
                <a:ext cx="221700" cy="207749"/>
                <a:chOff x="727075" y="1619250"/>
                <a:chExt cx="221700" cy="207749"/>
              </a:xfrm>
            </p:grpSpPr>
            <p:sp>
              <p:nvSpPr>
                <p:cNvPr id="62" name="TextBox 61">
                  <a:extLst>
                    <a:ext uri="{FF2B5EF4-FFF2-40B4-BE49-F238E27FC236}">
                      <a16:creationId xmlns:a16="http://schemas.microsoft.com/office/drawing/2014/main" id="{7B145EC4-088A-D89C-2C64-F7046ABD4C73}"/>
                    </a:ext>
                  </a:extLst>
                </p:cNvPr>
                <p:cNvSpPr txBox="1"/>
                <p:nvPr/>
              </p:nvSpPr>
              <p:spPr>
                <a:xfrm>
                  <a:off x="727075" y="1619250"/>
                  <a:ext cx="205825" cy="207749"/>
                </a:xfrm>
                <a:prstGeom prst="rect">
                  <a:avLst/>
                </a:prstGeom>
                <a:noFill/>
              </p:spPr>
              <p:txBody>
                <a:bodyPr wrap="none" rtlCol="0">
                  <a:spAutoFit/>
                </a:bodyPr>
                <a:lstStyle/>
                <a:p>
                  <a:pPr defTabSz="1219170">
                    <a:defRPr/>
                  </a:pPr>
                  <a:r>
                    <a:rPr lang="en-US" sz="1200" dirty="0">
                      <a:solidFill>
                        <a:srgbClr val="09345A"/>
                      </a:solidFill>
                      <a:latin typeface="Arial"/>
                      <a:cs typeface="Arial"/>
                      <a:sym typeface="Arial"/>
                    </a:rPr>
                    <a:t>+</a:t>
                  </a:r>
                </a:p>
              </p:txBody>
            </p:sp>
            <p:sp>
              <p:nvSpPr>
                <p:cNvPr id="63" name="TextBox 62">
                  <a:extLst>
                    <a:ext uri="{FF2B5EF4-FFF2-40B4-BE49-F238E27FC236}">
                      <a16:creationId xmlns:a16="http://schemas.microsoft.com/office/drawing/2014/main" id="{FBACFA7C-C4E7-E107-5AE6-7FFAB2A45855}"/>
                    </a:ext>
                  </a:extLst>
                </p:cNvPr>
                <p:cNvSpPr txBox="1"/>
                <p:nvPr/>
              </p:nvSpPr>
              <p:spPr>
                <a:xfrm>
                  <a:off x="742950" y="1619250"/>
                  <a:ext cx="205825" cy="207749"/>
                </a:xfrm>
                <a:prstGeom prst="rect">
                  <a:avLst/>
                </a:prstGeom>
                <a:noFill/>
              </p:spPr>
              <p:txBody>
                <a:bodyPr wrap="none" rtlCol="0">
                  <a:spAutoFit/>
                </a:bodyPr>
                <a:lstStyle/>
                <a:p>
                  <a:pPr defTabSz="1219170">
                    <a:defRPr/>
                  </a:pPr>
                  <a:r>
                    <a:rPr lang="en-US" sz="1200" dirty="0">
                      <a:solidFill>
                        <a:srgbClr val="09345A"/>
                      </a:solidFill>
                      <a:latin typeface="Arial"/>
                      <a:cs typeface="Arial"/>
                      <a:sym typeface="Arial"/>
                    </a:rPr>
                    <a:t>+</a:t>
                  </a:r>
                </a:p>
              </p:txBody>
            </p:sp>
          </p:grpSp>
          <p:grpSp>
            <p:nvGrpSpPr>
              <p:cNvPr id="59" name="Group 58">
                <a:extLst>
                  <a:ext uri="{FF2B5EF4-FFF2-40B4-BE49-F238E27FC236}">
                    <a16:creationId xmlns:a16="http://schemas.microsoft.com/office/drawing/2014/main" id="{3943869E-E026-D615-3268-A298B70196F0}"/>
                  </a:ext>
                </a:extLst>
              </p:cNvPr>
              <p:cNvGrpSpPr/>
              <p:nvPr/>
            </p:nvGrpSpPr>
            <p:grpSpPr>
              <a:xfrm>
                <a:off x="371475" y="1152525"/>
                <a:ext cx="221700" cy="207749"/>
                <a:chOff x="727075" y="1619250"/>
                <a:chExt cx="221700" cy="207749"/>
              </a:xfrm>
            </p:grpSpPr>
            <p:sp>
              <p:nvSpPr>
                <p:cNvPr id="60" name="TextBox 59">
                  <a:extLst>
                    <a:ext uri="{FF2B5EF4-FFF2-40B4-BE49-F238E27FC236}">
                      <a16:creationId xmlns:a16="http://schemas.microsoft.com/office/drawing/2014/main" id="{92C70FCB-868D-0F59-74A9-641BC3AA13F8}"/>
                    </a:ext>
                  </a:extLst>
                </p:cNvPr>
                <p:cNvSpPr txBox="1"/>
                <p:nvPr/>
              </p:nvSpPr>
              <p:spPr>
                <a:xfrm>
                  <a:off x="727075" y="1619250"/>
                  <a:ext cx="205825" cy="207749"/>
                </a:xfrm>
                <a:prstGeom prst="rect">
                  <a:avLst/>
                </a:prstGeom>
                <a:noFill/>
              </p:spPr>
              <p:txBody>
                <a:bodyPr wrap="none" rtlCol="0">
                  <a:spAutoFit/>
                </a:bodyPr>
                <a:lstStyle/>
                <a:p>
                  <a:pPr defTabSz="1219170">
                    <a:defRPr/>
                  </a:pPr>
                  <a:r>
                    <a:rPr lang="en-US" sz="1200" dirty="0">
                      <a:solidFill>
                        <a:srgbClr val="09345A"/>
                      </a:solidFill>
                      <a:latin typeface="Arial"/>
                      <a:cs typeface="Arial"/>
                      <a:sym typeface="Arial"/>
                    </a:rPr>
                    <a:t>+</a:t>
                  </a:r>
                </a:p>
              </p:txBody>
            </p:sp>
            <p:sp>
              <p:nvSpPr>
                <p:cNvPr id="61" name="TextBox 60">
                  <a:extLst>
                    <a:ext uri="{FF2B5EF4-FFF2-40B4-BE49-F238E27FC236}">
                      <a16:creationId xmlns:a16="http://schemas.microsoft.com/office/drawing/2014/main" id="{805DBBB3-BF73-4171-1E4C-47786298F1E0}"/>
                    </a:ext>
                  </a:extLst>
                </p:cNvPr>
                <p:cNvSpPr txBox="1"/>
                <p:nvPr/>
              </p:nvSpPr>
              <p:spPr>
                <a:xfrm>
                  <a:off x="742950" y="1619250"/>
                  <a:ext cx="205825" cy="207749"/>
                </a:xfrm>
                <a:prstGeom prst="rect">
                  <a:avLst/>
                </a:prstGeom>
                <a:noFill/>
              </p:spPr>
              <p:txBody>
                <a:bodyPr wrap="none" rtlCol="0">
                  <a:spAutoFit/>
                </a:bodyPr>
                <a:lstStyle/>
                <a:p>
                  <a:pPr defTabSz="1219170">
                    <a:defRPr/>
                  </a:pPr>
                  <a:r>
                    <a:rPr lang="en-US" sz="1200" dirty="0">
                      <a:solidFill>
                        <a:srgbClr val="09345A"/>
                      </a:solidFill>
                      <a:latin typeface="Arial"/>
                      <a:cs typeface="Arial"/>
                      <a:sym typeface="Arial"/>
                    </a:rPr>
                    <a:t>+</a:t>
                  </a:r>
                </a:p>
              </p:txBody>
            </p:sp>
          </p:grpSp>
        </p:grpSp>
        <p:sp>
          <p:nvSpPr>
            <p:cNvPr id="52" name="TextBox 51">
              <a:extLst>
                <a:ext uri="{FF2B5EF4-FFF2-40B4-BE49-F238E27FC236}">
                  <a16:creationId xmlns:a16="http://schemas.microsoft.com/office/drawing/2014/main" id="{73D487CD-BC50-1F83-160F-0CB2E46DF5EE}"/>
                </a:ext>
              </a:extLst>
            </p:cNvPr>
            <p:cNvSpPr txBox="1"/>
            <p:nvPr/>
          </p:nvSpPr>
          <p:spPr>
            <a:xfrm>
              <a:off x="3521075" y="2587625"/>
              <a:ext cx="205826" cy="207749"/>
            </a:xfrm>
            <a:prstGeom prst="rect">
              <a:avLst/>
            </a:prstGeom>
            <a:noFill/>
          </p:spPr>
          <p:txBody>
            <a:bodyPr wrap="none" rtlCol="0">
              <a:spAutoFit/>
            </a:bodyPr>
            <a:lstStyle/>
            <a:p>
              <a:pPr defTabSz="1219170">
                <a:defRPr/>
              </a:pPr>
              <a:r>
                <a:rPr lang="en-US" sz="1200" dirty="0">
                  <a:solidFill>
                    <a:srgbClr val="09345A"/>
                  </a:solidFill>
                  <a:latin typeface="Arial"/>
                  <a:cs typeface="Arial"/>
                  <a:sym typeface="Arial"/>
                </a:rPr>
                <a:t>+</a:t>
              </a:r>
            </a:p>
          </p:txBody>
        </p:sp>
        <p:grpSp>
          <p:nvGrpSpPr>
            <p:cNvPr id="53" name="Group 52">
              <a:extLst>
                <a:ext uri="{FF2B5EF4-FFF2-40B4-BE49-F238E27FC236}">
                  <a16:creationId xmlns:a16="http://schemas.microsoft.com/office/drawing/2014/main" id="{5FDE74CF-8279-BDC6-B8C5-932257DC330B}"/>
                </a:ext>
              </a:extLst>
            </p:cNvPr>
            <p:cNvGrpSpPr/>
            <p:nvPr/>
          </p:nvGrpSpPr>
          <p:grpSpPr>
            <a:xfrm>
              <a:off x="3603625" y="2584450"/>
              <a:ext cx="221700" cy="207749"/>
              <a:chOff x="727075" y="1619250"/>
              <a:chExt cx="221700" cy="207749"/>
            </a:xfrm>
          </p:grpSpPr>
          <p:sp>
            <p:nvSpPr>
              <p:cNvPr id="56" name="TextBox 55">
                <a:extLst>
                  <a:ext uri="{FF2B5EF4-FFF2-40B4-BE49-F238E27FC236}">
                    <a16:creationId xmlns:a16="http://schemas.microsoft.com/office/drawing/2014/main" id="{429BFC54-CD7C-5E89-9F5A-954657B71F09}"/>
                  </a:ext>
                </a:extLst>
              </p:cNvPr>
              <p:cNvSpPr txBox="1"/>
              <p:nvPr/>
            </p:nvSpPr>
            <p:spPr>
              <a:xfrm>
                <a:off x="727075" y="1619250"/>
                <a:ext cx="205825" cy="207749"/>
              </a:xfrm>
              <a:prstGeom prst="rect">
                <a:avLst/>
              </a:prstGeom>
              <a:noFill/>
            </p:spPr>
            <p:txBody>
              <a:bodyPr wrap="none" rtlCol="0">
                <a:spAutoFit/>
              </a:bodyPr>
              <a:lstStyle/>
              <a:p>
                <a:pPr defTabSz="1219170">
                  <a:defRPr/>
                </a:pPr>
                <a:r>
                  <a:rPr lang="en-US" sz="1200" dirty="0">
                    <a:solidFill>
                      <a:srgbClr val="09345A"/>
                    </a:solidFill>
                    <a:latin typeface="Arial"/>
                    <a:cs typeface="Arial"/>
                    <a:sym typeface="Arial"/>
                  </a:rPr>
                  <a:t>+</a:t>
                </a:r>
              </a:p>
            </p:txBody>
          </p:sp>
          <p:sp>
            <p:nvSpPr>
              <p:cNvPr id="57" name="TextBox 56">
                <a:extLst>
                  <a:ext uri="{FF2B5EF4-FFF2-40B4-BE49-F238E27FC236}">
                    <a16:creationId xmlns:a16="http://schemas.microsoft.com/office/drawing/2014/main" id="{F1247BFD-FA87-F7E8-2B39-2FDB58CCC796}"/>
                  </a:ext>
                </a:extLst>
              </p:cNvPr>
              <p:cNvSpPr txBox="1"/>
              <p:nvPr/>
            </p:nvSpPr>
            <p:spPr>
              <a:xfrm>
                <a:off x="742950" y="1619250"/>
                <a:ext cx="205825" cy="207749"/>
              </a:xfrm>
              <a:prstGeom prst="rect">
                <a:avLst/>
              </a:prstGeom>
              <a:noFill/>
            </p:spPr>
            <p:txBody>
              <a:bodyPr wrap="none" rtlCol="0">
                <a:spAutoFit/>
              </a:bodyPr>
              <a:lstStyle/>
              <a:p>
                <a:pPr defTabSz="1219170">
                  <a:defRPr/>
                </a:pPr>
                <a:r>
                  <a:rPr lang="en-US" sz="1200" dirty="0">
                    <a:solidFill>
                      <a:srgbClr val="09345A"/>
                    </a:solidFill>
                    <a:latin typeface="Arial"/>
                    <a:cs typeface="Arial"/>
                    <a:sym typeface="Arial"/>
                  </a:rPr>
                  <a:t>+</a:t>
                </a:r>
              </a:p>
            </p:txBody>
          </p:sp>
        </p:grpSp>
        <p:sp>
          <p:nvSpPr>
            <p:cNvPr id="54" name="Freeform 53">
              <a:extLst>
                <a:ext uri="{FF2B5EF4-FFF2-40B4-BE49-F238E27FC236}">
                  <a16:creationId xmlns:a16="http://schemas.microsoft.com/office/drawing/2014/main" id="{6AEDF3A1-4688-84AB-2F68-E681DC91CFD1}"/>
                </a:ext>
              </a:extLst>
            </p:cNvPr>
            <p:cNvSpPr/>
            <p:nvPr/>
          </p:nvSpPr>
          <p:spPr>
            <a:xfrm>
              <a:off x="644525" y="2403475"/>
              <a:ext cx="1543050" cy="806450"/>
            </a:xfrm>
            <a:custGeom>
              <a:avLst/>
              <a:gdLst>
                <a:gd name="connsiteX0" fmla="*/ 0 w 1543050"/>
                <a:gd name="connsiteY0" fmla="*/ 0 h 806450"/>
                <a:gd name="connsiteX1" fmla="*/ 1543050 w 1543050"/>
                <a:gd name="connsiteY1" fmla="*/ 0 h 806450"/>
                <a:gd name="connsiteX2" fmla="*/ 1543050 w 1543050"/>
                <a:gd name="connsiteY2" fmla="*/ 806450 h 806450"/>
              </a:gdLst>
              <a:ahLst/>
              <a:cxnLst>
                <a:cxn ang="0">
                  <a:pos x="connsiteX0" y="connsiteY0"/>
                </a:cxn>
                <a:cxn ang="0">
                  <a:pos x="connsiteX1" y="connsiteY1"/>
                </a:cxn>
                <a:cxn ang="0">
                  <a:pos x="connsiteX2" y="connsiteY2"/>
                </a:cxn>
              </a:cxnLst>
              <a:rect l="l" t="t" r="r" b="b"/>
              <a:pathLst>
                <a:path w="1543050" h="806450">
                  <a:moveTo>
                    <a:pt x="0" y="0"/>
                  </a:moveTo>
                  <a:lnTo>
                    <a:pt x="1543050" y="0"/>
                  </a:lnTo>
                  <a:lnTo>
                    <a:pt x="1543050" y="806450"/>
                  </a:lnTo>
                </a:path>
              </a:pathLst>
            </a:custGeom>
            <a:noFill/>
            <a:ln w="19050">
              <a:solidFill>
                <a:schemeClr val="tx1"/>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a:defRPr/>
              </a:pPr>
              <a:endParaRPr lang="en-US" sz="2400" dirty="0">
                <a:solidFill>
                  <a:prstClr val="white"/>
                </a:solidFill>
                <a:latin typeface="Arial"/>
                <a:sym typeface="Arial"/>
              </a:endParaRPr>
            </a:p>
          </p:txBody>
        </p:sp>
        <p:sp>
          <p:nvSpPr>
            <p:cNvPr id="55" name="Freeform 54">
              <a:extLst>
                <a:ext uri="{FF2B5EF4-FFF2-40B4-BE49-F238E27FC236}">
                  <a16:creationId xmlns:a16="http://schemas.microsoft.com/office/drawing/2014/main" id="{50560E0F-C779-9BE2-C3D1-3F09CB223266}"/>
                </a:ext>
              </a:extLst>
            </p:cNvPr>
            <p:cNvSpPr/>
            <p:nvPr/>
          </p:nvSpPr>
          <p:spPr>
            <a:xfrm>
              <a:off x="2317750" y="2403475"/>
              <a:ext cx="0" cy="803275"/>
            </a:xfrm>
            <a:custGeom>
              <a:avLst/>
              <a:gdLst>
                <a:gd name="connsiteX0" fmla="*/ 0 w 0"/>
                <a:gd name="connsiteY0" fmla="*/ 0 h 803275"/>
                <a:gd name="connsiteX1" fmla="*/ 0 w 0"/>
                <a:gd name="connsiteY1" fmla="*/ 803275 h 803275"/>
              </a:gdLst>
              <a:ahLst/>
              <a:cxnLst>
                <a:cxn ang="0">
                  <a:pos x="connsiteX0" y="connsiteY0"/>
                </a:cxn>
                <a:cxn ang="0">
                  <a:pos x="connsiteX1" y="connsiteY1"/>
                </a:cxn>
              </a:cxnLst>
              <a:rect l="l" t="t" r="r" b="b"/>
              <a:pathLst>
                <a:path h="803275">
                  <a:moveTo>
                    <a:pt x="0" y="0"/>
                  </a:moveTo>
                  <a:lnTo>
                    <a:pt x="0" y="803275"/>
                  </a:lnTo>
                </a:path>
              </a:pathLst>
            </a:custGeom>
            <a:noFill/>
            <a:ln w="19050">
              <a:solidFill>
                <a:schemeClr val="tx1"/>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a:defRPr/>
              </a:pPr>
              <a:endParaRPr lang="en-US" sz="2400" dirty="0">
                <a:solidFill>
                  <a:prstClr val="white"/>
                </a:solidFill>
                <a:latin typeface="Arial"/>
                <a:sym typeface="Arial"/>
              </a:endParaRPr>
            </a:p>
          </p:txBody>
        </p:sp>
      </p:grpSp>
      <p:grpSp>
        <p:nvGrpSpPr>
          <p:cNvPr id="752" name="Group 751">
            <a:extLst>
              <a:ext uri="{FF2B5EF4-FFF2-40B4-BE49-F238E27FC236}">
                <a16:creationId xmlns:a16="http://schemas.microsoft.com/office/drawing/2014/main" id="{CF1AC12D-FF7C-7AD3-5C23-D160E3DF08BF}"/>
              </a:ext>
            </a:extLst>
          </p:cNvPr>
          <p:cNvGrpSpPr/>
          <p:nvPr/>
        </p:nvGrpSpPr>
        <p:grpSpPr>
          <a:xfrm>
            <a:off x="6093135" y="1172990"/>
            <a:ext cx="5940064" cy="3626292"/>
            <a:chOff x="4569851" y="879742"/>
            <a:chExt cx="4455048" cy="2719719"/>
          </a:xfrm>
        </p:grpSpPr>
        <p:graphicFrame>
          <p:nvGraphicFramePr>
            <p:cNvPr id="753" name="Chart 752">
              <a:extLst>
                <a:ext uri="{FF2B5EF4-FFF2-40B4-BE49-F238E27FC236}">
                  <a16:creationId xmlns:a16="http://schemas.microsoft.com/office/drawing/2014/main" id="{10950FA1-FFA6-10F5-307D-9E93BDE8F364}"/>
                </a:ext>
              </a:extLst>
            </p:cNvPr>
            <p:cNvGraphicFramePr/>
            <p:nvPr/>
          </p:nvGraphicFramePr>
          <p:xfrm>
            <a:off x="5088047" y="1715633"/>
            <a:ext cx="3653073" cy="1801639"/>
          </p:xfrm>
          <a:graphic>
            <a:graphicData uri="http://schemas.openxmlformats.org/drawingml/2006/chart">
              <c:chart xmlns:c="http://schemas.openxmlformats.org/drawingml/2006/chart" xmlns:r="http://schemas.openxmlformats.org/officeDocument/2006/relationships" r:id="rId5"/>
            </a:graphicData>
          </a:graphic>
        </p:graphicFrame>
        <p:sp>
          <p:nvSpPr>
            <p:cNvPr id="754" name="TextBox 753">
              <a:extLst>
                <a:ext uri="{FF2B5EF4-FFF2-40B4-BE49-F238E27FC236}">
                  <a16:creationId xmlns:a16="http://schemas.microsoft.com/office/drawing/2014/main" id="{4EC2B29A-D4BD-111E-E8DE-2A467F3919BE}"/>
                </a:ext>
              </a:extLst>
            </p:cNvPr>
            <p:cNvSpPr txBox="1"/>
            <p:nvPr/>
          </p:nvSpPr>
          <p:spPr>
            <a:xfrm>
              <a:off x="4569851" y="879742"/>
              <a:ext cx="4455048" cy="438581"/>
            </a:xfrm>
            <a:prstGeom prst="rect">
              <a:avLst/>
            </a:prstGeom>
            <a:noFill/>
          </p:spPr>
          <p:txBody>
            <a:bodyPr wrap="square" rtlCol="0">
              <a:spAutoFit/>
            </a:bodyPr>
            <a:lstStyle/>
            <a:p>
              <a:pPr algn="ctr" defTabSz="1219170">
                <a:buClr>
                  <a:srgbClr val="000000"/>
                </a:buClr>
                <a:defRPr/>
              </a:pPr>
              <a:r>
                <a:rPr lang="en-US" sz="1600" b="1" kern="0" dirty="0">
                  <a:solidFill>
                    <a:srgbClr val="000000"/>
                  </a:solidFill>
                  <a:latin typeface="Arial"/>
                  <a:cs typeface="Arial"/>
                  <a:sym typeface="Arial"/>
                </a:rPr>
                <a:t>Post-Hoc Sensitivity Analysis: Excluding </a:t>
              </a:r>
              <a:br>
                <a:rPr lang="en-US" sz="1600" b="1" kern="0" dirty="0">
                  <a:solidFill>
                    <a:srgbClr val="000000"/>
                  </a:solidFill>
                  <a:latin typeface="Arial"/>
                  <a:cs typeface="Arial"/>
                  <a:sym typeface="Arial"/>
                </a:rPr>
              </a:br>
              <a:r>
                <a:rPr lang="en-US" sz="1600" b="1" kern="0" dirty="0">
                  <a:solidFill>
                    <a:srgbClr val="000000"/>
                  </a:solidFill>
                  <a:latin typeface="Arial"/>
                  <a:cs typeface="Arial"/>
                  <a:sym typeface="Arial"/>
                </a:rPr>
                <a:t>Patients With Survival Data Not Available</a:t>
              </a:r>
            </a:p>
          </p:txBody>
        </p:sp>
        <p:sp>
          <p:nvSpPr>
            <p:cNvPr id="755" name="TextBox 754">
              <a:extLst>
                <a:ext uri="{FF2B5EF4-FFF2-40B4-BE49-F238E27FC236}">
                  <a16:creationId xmlns:a16="http://schemas.microsoft.com/office/drawing/2014/main" id="{78F5D48D-1520-D4CA-7665-771FC6F607D5}"/>
                </a:ext>
              </a:extLst>
            </p:cNvPr>
            <p:cNvSpPr txBox="1"/>
            <p:nvPr/>
          </p:nvSpPr>
          <p:spPr>
            <a:xfrm rot="16200000">
              <a:off x="4423365" y="2363737"/>
              <a:ext cx="1094146" cy="207749"/>
            </a:xfrm>
            <a:prstGeom prst="rect">
              <a:avLst/>
            </a:prstGeom>
            <a:noFill/>
          </p:spPr>
          <p:txBody>
            <a:bodyPr wrap="none" rtlCol="0">
              <a:spAutoFit/>
            </a:bodyPr>
            <a:lstStyle/>
            <a:p>
              <a:pPr algn="ctr" defTabSz="1219170">
                <a:defRPr/>
              </a:pPr>
              <a:r>
                <a:rPr lang="en-US" sz="1200" b="1" dirty="0">
                  <a:solidFill>
                    <a:srgbClr val="000000"/>
                  </a:solidFill>
                  <a:latin typeface="Arial"/>
                  <a:cs typeface="Arial"/>
                  <a:sym typeface="Arial"/>
                </a:rPr>
                <a:t>OS Probability, %</a:t>
              </a:r>
            </a:p>
          </p:txBody>
        </p:sp>
        <p:sp>
          <p:nvSpPr>
            <p:cNvPr id="756" name="TextBox 755">
              <a:extLst>
                <a:ext uri="{FF2B5EF4-FFF2-40B4-BE49-F238E27FC236}">
                  <a16:creationId xmlns:a16="http://schemas.microsoft.com/office/drawing/2014/main" id="{B25497C9-4D87-D88F-0EC8-2172C0BE29B0}"/>
                </a:ext>
              </a:extLst>
            </p:cNvPr>
            <p:cNvSpPr txBox="1"/>
            <p:nvPr/>
          </p:nvSpPr>
          <p:spPr>
            <a:xfrm>
              <a:off x="6719978" y="3391712"/>
              <a:ext cx="643782" cy="207749"/>
            </a:xfrm>
            <a:prstGeom prst="rect">
              <a:avLst/>
            </a:prstGeom>
            <a:noFill/>
          </p:spPr>
          <p:txBody>
            <a:bodyPr wrap="none" rtlCol="0">
              <a:spAutoFit/>
            </a:bodyPr>
            <a:lstStyle/>
            <a:p>
              <a:pPr algn="ctr" defTabSz="1219170">
                <a:defRPr/>
              </a:pPr>
              <a:r>
                <a:rPr lang="en-US" sz="1200" b="1" dirty="0">
                  <a:solidFill>
                    <a:srgbClr val="000000"/>
                  </a:solidFill>
                  <a:latin typeface="Arial"/>
                  <a:cs typeface="Arial"/>
                  <a:sym typeface="Arial"/>
                </a:rPr>
                <a:t>Time, mo</a:t>
              </a:r>
            </a:p>
          </p:txBody>
        </p:sp>
        <p:sp>
          <p:nvSpPr>
            <p:cNvPr id="757" name="TextBox 756">
              <a:extLst>
                <a:ext uri="{FF2B5EF4-FFF2-40B4-BE49-F238E27FC236}">
                  <a16:creationId xmlns:a16="http://schemas.microsoft.com/office/drawing/2014/main" id="{9A056678-713D-3F9A-2741-759B9981A0C3}"/>
                </a:ext>
              </a:extLst>
            </p:cNvPr>
            <p:cNvSpPr txBox="1"/>
            <p:nvPr/>
          </p:nvSpPr>
          <p:spPr>
            <a:xfrm>
              <a:off x="7551617" y="2467984"/>
              <a:ext cx="709762" cy="207749"/>
            </a:xfrm>
            <a:prstGeom prst="rect">
              <a:avLst/>
            </a:prstGeom>
            <a:noFill/>
          </p:spPr>
          <p:txBody>
            <a:bodyPr wrap="none" rtlCol="0">
              <a:spAutoFit/>
            </a:bodyPr>
            <a:lstStyle/>
            <a:p>
              <a:pPr defTabSz="1219170">
                <a:defRPr/>
              </a:pPr>
              <a:r>
                <a:rPr lang="en-US" sz="1200" b="1" dirty="0">
                  <a:solidFill>
                    <a:srgbClr val="09345A"/>
                  </a:solidFill>
                  <a:latin typeface="Arial"/>
                  <a:cs typeface="Arial"/>
                  <a:sym typeface="Arial"/>
                </a:rPr>
                <a:t>PAL + LET</a:t>
              </a:r>
            </a:p>
          </p:txBody>
        </p:sp>
        <p:sp>
          <p:nvSpPr>
            <p:cNvPr id="758" name="TextBox 757">
              <a:extLst>
                <a:ext uri="{FF2B5EF4-FFF2-40B4-BE49-F238E27FC236}">
                  <a16:creationId xmlns:a16="http://schemas.microsoft.com/office/drawing/2014/main" id="{2C829707-4C55-500E-5358-BF3B72643E8F}"/>
                </a:ext>
              </a:extLst>
            </p:cNvPr>
            <p:cNvSpPr txBox="1"/>
            <p:nvPr/>
          </p:nvSpPr>
          <p:spPr>
            <a:xfrm>
              <a:off x="7373255" y="2922013"/>
              <a:ext cx="739625" cy="207749"/>
            </a:xfrm>
            <a:prstGeom prst="rect">
              <a:avLst/>
            </a:prstGeom>
            <a:noFill/>
          </p:spPr>
          <p:txBody>
            <a:bodyPr wrap="none" rtlCol="0">
              <a:spAutoFit/>
            </a:bodyPr>
            <a:lstStyle/>
            <a:p>
              <a:pPr defTabSz="1219170">
                <a:defRPr/>
              </a:pPr>
              <a:r>
                <a:rPr lang="en-US" sz="1200" b="1" dirty="0">
                  <a:solidFill>
                    <a:srgbClr val="D77624"/>
                  </a:solidFill>
                  <a:latin typeface="Arial"/>
                  <a:cs typeface="Arial"/>
                  <a:sym typeface="Arial"/>
                </a:rPr>
                <a:t>PBO + LET</a:t>
              </a:r>
            </a:p>
          </p:txBody>
        </p:sp>
        <p:sp>
          <p:nvSpPr>
            <p:cNvPr id="759" name="Freeform 758">
              <a:extLst>
                <a:ext uri="{FF2B5EF4-FFF2-40B4-BE49-F238E27FC236}">
                  <a16:creationId xmlns:a16="http://schemas.microsoft.com/office/drawing/2014/main" id="{3FF321EF-036B-BB1B-1742-340884A6CBEC}"/>
                </a:ext>
              </a:extLst>
            </p:cNvPr>
            <p:cNvSpPr/>
            <p:nvPr/>
          </p:nvSpPr>
          <p:spPr>
            <a:xfrm>
              <a:off x="5365750" y="1793875"/>
              <a:ext cx="3025775" cy="1038233"/>
            </a:xfrm>
            <a:custGeom>
              <a:avLst/>
              <a:gdLst>
                <a:gd name="connsiteX0" fmla="*/ 0 w 3025775"/>
                <a:gd name="connsiteY0" fmla="*/ 0 h 1038233"/>
                <a:gd name="connsiteX1" fmla="*/ 0 w 3025775"/>
                <a:gd name="connsiteY1" fmla="*/ 0 h 1038233"/>
                <a:gd name="connsiteX2" fmla="*/ 88900 w 3025775"/>
                <a:gd name="connsiteY2" fmla="*/ 12700 h 1038233"/>
                <a:gd name="connsiteX3" fmla="*/ 107950 w 3025775"/>
                <a:gd name="connsiteY3" fmla="*/ 15875 h 1038233"/>
                <a:gd name="connsiteX4" fmla="*/ 133350 w 3025775"/>
                <a:gd name="connsiteY4" fmla="*/ 19050 h 1038233"/>
                <a:gd name="connsiteX5" fmla="*/ 155575 w 3025775"/>
                <a:gd name="connsiteY5" fmla="*/ 22225 h 1038233"/>
                <a:gd name="connsiteX6" fmla="*/ 184150 w 3025775"/>
                <a:gd name="connsiteY6" fmla="*/ 34925 h 1038233"/>
                <a:gd name="connsiteX7" fmla="*/ 193675 w 3025775"/>
                <a:gd name="connsiteY7" fmla="*/ 44450 h 1038233"/>
                <a:gd name="connsiteX8" fmla="*/ 215900 w 3025775"/>
                <a:gd name="connsiteY8" fmla="*/ 50800 h 1038233"/>
                <a:gd name="connsiteX9" fmla="*/ 298450 w 3025775"/>
                <a:gd name="connsiteY9" fmla="*/ 57150 h 1038233"/>
                <a:gd name="connsiteX10" fmla="*/ 314325 w 3025775"/>
                <a:gd name="connsiteY10" fmla="*/ 76200 h 1038233"/>
                <a:gd name="connsiteX11" fmla="*/ 320675 w 3025775"/>
                <a:gd name="connsiteY11" fmla="*/ 85725 h 1038233"/>
                <a:gd name="connsiteX12" fmla="*/ 358775 w 3025775"/>
                <a:gd name="connsiteY12" fmla="*/ 117475 h 1038233"/>
                <a:gd name="connsiteX13" fmla="*/ 377825 w 3025775"/>
                <a:gd name="connsiteY13" fmla="*/ 130175 h 1038233"/>
                <a:gd name="connsiteX14" fmla="*/ 387350 w 3025775"/>
                <a:gd name="connsiteY14" fmla="*/ 136525 h 1038233"/>
                <a:gd name="connsiteX15" fmla="*/ 396875 w 3025775"/>
                <a:gd name="connsiteY15" fmla="*/ 139700 h 1038233"/>
                <a:gd name="connsiteX16" fmla="*/ 406400 w 3025775"/>
                <a:gd name="connsiteY16" fmla="*/ 146050 h 1038233"/>
                <a:gd name="connsiteX17" fmla="*/ 425450 w 3025775"/>
                <a:gd name="connsiteY17" fmla="*/ 152400 h 1038233"/>
                <a:gd name="connsiteX18" fmla="*/ 444500 w 3025775"/>
                <a:gd name="connsiteY18" fmla="*/ 158750 h 1038233"/>
                <a:gd name="connsiteX19" fmla="*/ 454025 w 3025775"/>
                <a:gd name="connsiteY19" fmla="*/ 161925 h 1038233"/>
                <a:gd name="connsiteX20" fmla="*/ 473075 w 3025775"/>
                <a:gd name="connsiteY20" fmla="*/ 171450 h 1038233"/>
                <a:gd name="connsiteX21" fmla="*/ 479425 w 3025775"/>
                <a:gd name="connsiteY21" fmla="*/ 180975 h 1038233"/>
                <a:gd name="connsiteX22" fmla="*/ 498475 w 3025775"/>
                <a:gd name="connsiteY22" fmla="*/ 196850 h 1038233"/>
                <a:gd name="connsiteX23" fmla="*/ 520700 w 3025775"/>
                <a:gd name="connsiteY23" fmla="*/ 222250 h 1038233"/>
                <a:gd name="connsiteX24" fmla="*/ 530225 w 3025775"/>
                <a:gd name="connsiteY24" fmla="*/ 231775 h 1038233"/>
                <a:gd name="connsiteX25" fmla="*/ 549275 w 3025775"/>
                <a:gd name="connsiteY25" fmla="*/ 244475 h 1038233"/>
                <a:gd name="connsiteX26" fmla="*/ 571500 w 3025775"/>
                <a:gd name="connsiteY26" fmla="*/ 269875 h 1038233"/>
                <a:gd name="connsiteX27" fmla="*/ 584200 w 3025775"/>
                <a:gd name="connsiteY27" fmla="*/ 285750 h 1038233"/>
                <a:gd name="connsiteX28" fmla="*/ 587375 w 3025775"/>
                <a:gd name="connsiteY28" fmla="*/ 295275 h 1038233"/>
                <a:gd name="connsiteX29" fmla="*/ 596900 w 3025775"/>
                <a:gd name="connsiteY29" fmla="*/ 298450 h 1038233"/>
                <a:gd name="connsiteX30" fmla="*/ 615950 w 3025775"/>
                <a:gd name="connsiteY30" fmla="*/ 311150 h 1038233"/>
                <a:gd name="connsiteX31" fmla="*/ 622300 w 3025775"/>
                <a:gd name="connsiteY31" fmla="*/ 320675 h 1038233"/>
                <a:gd name="connsiteX32" fmla="*/ 641350 w 3025775"/>
                <a:gd name="connsiteY32" fmla="*/ 327025 h 1038233"/>
                <a:gd name="connsiteX33" fmla="*/ 654050 w 3025775"/>
                <a:gd name="connsiteY33" fmla="*/ 336550 h 1038233"/>
                <a:gd name="connsiteX34" fmla="*/ 701675 w 3025775"/>
                <a:gd name="connsiteY34" fmla="*/ 346075 h 1038233"/>
                <a:gd name="connsiteX35" fmla="*/ 727075 w 3025775"/>
                <a:gd name="connsiteY35" fmla="*/ 358775 h 1038233"/>
                <a:gd name="connsiteX36" fmla="*/ 736600 w 3025775"/>
                <a:gd name="connsiteY36" fmla="*/ 365125 h 1038233"/>
                <a:gd name="connsiteX37" fmla="*/ 758825 w 3025775"/>
                <a:gd name="connsiteY37" fmla="*/ 371475 h 1038233"/>
                <a:gd name="connsiteX38" fmla="*/ 768350 w 3025775"/>
                <a:gd name="connsiteY38" fmla="*/ 377825 h 1038233"/>
                <a:gd name="connsiteX39" fmla="*/ 806450 w 3025775"/>
                <a:gd name="connsiteY39" fmla="*/ 384175 h 1038233"/>
                <a:gd name="connsiteX40" fmla="*/ 825500 w 3025775"/>
                <a:gd name="connsiteY40" fmla="*/ 390525 h 1038233"/>
                <a:gd name="connsiteX41" fmla="*/ 835025 w 3025775"/>
                <a:gd name="connsiteY41" fmla="*/ 393700 h 1038233"/>
                <a:gd name="connsiteX42" fmla="*/ 854075 w 3025775"/>
                <a:gd name="connsiteY42" fmla="*/ 406400 h 1038233"/>
                <a:gd name="connsiteX43" fmla="*/ 863600 w 3025775"/>
                <a:gd name="connsiteY43" fmla="*/ 409575 h 1038233"/>
                <a:gd name="connsiteX44" fmla="*/ 882650 w 3025775"/>
                <a:gd name="connsiteY44" fmla="*/ 422275 h 1038233"/>
                <a:gd name="connsiteX45" fmla="*/ 930275 w 3025775"/>
                <a:gd name="connsiteY45" fmla="*/ 431800 h 1038233"/>
                <a:gd name="connsiteX46" fmla="*/ 930275 w 3025775"/>
                <a:gd name="connsiteY46" fmla="*/ 431800 h 1038233"/>
                <a:gd name="connsiteX47" fmla="*/ 962025 w 3025775"/>
                <a:gd name="connsiteY47" fmla="*/ 441325 h 1038233"/>
                <a:gd name="connsiteX48" fmla="*/ 971550 w 3025775"/>
                <a:gd name="connsiteY48" fmla="*/ 444500 h 1038233"/>
                <a:gd name="connsiteX49" fmla="*/ 981075 w 3025775"/>
                <a:gd name="connsiteY49" fmla="*/ 450850 h 1038233"/>
                <a:gd name="connsiteX50" fmla="*/ 1000125 w 3025775"/>
                <a:gd name="connsiteY50" fmla="*/ 457200 h 1038233"/>
                <a:gd name="connsiteX51" fmla="*/ 1009650 w 3025775"/>
                <a:gd name="connsiteY51" fmla="*/ 463550 h 1038233"/>
                <a:gd name="connsiteX52" fmla="*/ 1025525 w 3025775"/>
                <a:gd name="connsiteY52" fmla="*/ 466725 h 1038233"/>
                <a:gd name="connsiteX53" fmla="*/ 1044575 w 3025775"/>
                <a:gd name="connsiteY53" fmla="*/ 473075 h 1038233"/>
                <a:gd name="connsiteX54" fmla="*/ 1063625 w 3025775"/>
                <a:gd name="connsiteY54" fmla="*/ 482600 h 1038233"/>
                <a:gd name="connsiteX55" fmla="*/ 1073150 w 3025775"/>
                <a:gd name="connsiteY55" fmla="*/ 485775 h 1038233"/>
                <a:gd name="connsiteX56" fmla="*/ 1092200 w 3025775"/>
                <a:gd name="connsiteY56" fmla="*/ 501650 h 1038233"/>
                <a:gd name="connsiteX57" fmla="*/ 1101725 w 3025775"/>
                <a:gd name="connsiteY57" fmla="*/ 504825 h 1038233"/>
                <a:gd name="connsiteX58" fmla="*/ 1111250 w 3025775"/>
                <a:gd name="connsiteY58" fmla="*/ 511175 h 1038233"/>
                <a:gd name="connsiteX59" fmla="*/ 1120775 w 3025775"/>
                <a:gd name="connsiteY59" fmla="*/ 514350 h 1038233"/>
                <a:gd name="connsiteX60" fmla="*/ 1130300 w 3025775"/>
                <a:gd name="connsiteY60" fmla="*/ 520700 h 1038233"/>
                <a:gd name="connsiteX61" fmla="*/ 1149350 w 3025775"/>
                <a:gd name="connsiteY61" fmla="*/ 527050 h 1038233"/>
                <a:gd name="connsiteX62" fmla="*/ 1158875 w 3025775"/>
                <a:gd name="connsiteY62" fmla="*/ 530225 h 1038233"/>
                <a:gd name="connsiteX63" fmla="*/ 1177925 w 3025775"/>
                <a:gd name="connsiteY63" fmla="*/ 539750 h 1038233"/>
                <a:gd name="connsiteX64" fmla="*/ 1196975 w 3025775"/>
                <a:gd name="connsiteY64" fmla="*/ 549275 h 1038233"/>
                <a:gd name="connsiteX65" fmla="*/ 1203325 w 3025775"/>
                <a:gd name="connsiteY65" fmla="*/ 558800 h 1038233"/>
                <a:gd name="connsiteX66" fmla="*/ 1222375 w 3025775"/>
                <a:gd name="connsiteY66" fmla="*/ 568325 h 1038233"/>
                <a:gd name="connsiteX67" fmla="*/ 1231900 w 3025775"/>
                <a:gd name="connsiteY67" fmla="*/ 574675 h 1038233"/>
                <a:gd name="connsiteX68" fmla="*/ 1260475 w 3025775"/>
                <a:gd name="connsiteY68" fmla="*/ 587375 h 1038233"/>
                <a:gd name="connsiteX69" fmla="*/ 1273175 w 3025775"/>
                <a:gd name="connsiteY69" fmla="*/ 600075 h 1038233"/>
                <a:gd name="connsiteX70" fmla="*/ 1292225 w 3025775"/>
                <a:gd name="connsiteY70" fmla="*/ 612775 h 1038233"/>
                <a:gd name="connsiteX71" fmla="*/ 1301750 w 3025775"/>
                <a:gd name="connsiteY71" fmla="*/ 619125 h 1038233"/>
                <a:gd name="connsiteX72" fmla="*/ 1333500 w 3025775"/>
                <a:gd name="connsiteY72" fmla="*/ 628650 h 1038233"/>
                <a:gd name="connsiteX73" fmla="*/ 1343025 w 3025775"/>
                <a:gd name="connsiteY73" fmla="*/ 635000 h 1038233"/>
                <a:gd name="connsiteX74" fmla="*/ 1368425 w 3025775"/>
                <a:gd name="connsiteY74" fmla="*/ 641350 h 1038233"/>
                <a:gd name="connsiteX75" fmla="*/ 1400175 w 3025775"/>
                <a:gd name="connsiteY75" fmla="*/ 663575 h 1038233"/>
                <a:gd name="connsiteX76" fmla="*/ 1409700 w 3025775"/>
                <a:gd name="connsiteY76" fmla="*/ 666750 h 1038233"/>
                <a:gd name="connsiteX77" fmla="*/ 1428750 w 3025775"/>
                <a:gd name="connsiteY77" fmla="*/ 682625 h 1038233"/>
                <a:gd name="connsiteX78" fmla="*/ 1447800 w 3025775"/>
                <a:gd name="connsiteY78" fmla="*/ 688975 h 1038233"/>
                <a:gd name="connsiteX79" fmla="*/ 1466850 w 3025775"/>
                <a:gd name="connsiteY79" fmla="*/ 701675 h 1038233"/>
                <a:gd name="connsiteX80" fmla="*/ 1476375 w 3025775"/>
                <a:gd name="connsiteY80" fmla="*/ 708025 h 1038233"/>
                <a:gd name="connsiteX81" fmla="*/ 1495425 w 3025775"/>
                <a:gd name="connsiteY81" fmla="*/ 714375 h 1038233"/>
                <a:gd name="connsiteX82" fmla="*/ 1504950 w 3025775"/>
                <a:gd name="connsiteY82" fmla="*/ 720725 h 1038233"/>
                <a:gd name="connsiteX83" fmla="*/ 1524000 w 3025775"/>
                <a:gd name="connsiteY83" fmla="*/ 727075 h 1038233"/>
                <a:gd name="connsiteX84" fmla="*/ 1543050 w 3025775"/>
                <a:gd name="connsiteY84" fmla="*/ 733425 h 1038233"/>
                <a:gd name="connsiteX85" fmla="*/ 1552575 w 3025775"/>
                <a:gd name="connsiteY85" fmla="*/ 736600 h 1038233"/>
                <a:gd name="connsiteX86" fmla="*/ 1571625 w 3025775"/>
                <a:gd name="connsiteY86" fmla="*/ 746125 h 1038233"/>
                <a:gd name="connsiteX87" fmla="*/ 1581150 w 3025775"/>
                <a:gd name="connsiteY87" fmla="*/ 755650 h 1038233"/>
                <a:gd name="connsiteX88" fmla="*/ 1584325 w 3025775"/>
                <a:gd name="connsiteY88" fmla="*/ 765175 h 1038233"/>
                <a:gd name="connsiteX89" fmla="*/ 1612900 w 3025775"/>
                <a:gd name="connsiteY89" fmla="*/ 781050 h 1038233"/>
                <a:gd name="connsiteX90" fmla="*/ 1625600 w 3025775"/>
                <a:gd name="connsiteY90" fmla="*/ 784225 h 1038233"/>
                <a:gd name="connsiteX91" fmla="*/ 1644650 w 3025775"/>
                <a:gd name="connsiteY91" fmla="*/ 790575 h 1038233"/>
                <a:gd name="connsiteX92" fmla="*/ 1663700 w 3025775"/>
                <a:gd name="connsiteY92" fmla="*/ 796925 h 1038233"/>
                <a:gd name="connsiteX93" fmla="*/ 1673225 w 3025775"/>
                <a:gd name="connsiteY93" fmla="*/ 800100 h 1038233"/>
                <a:gd name="connsiteX94" fmla="*/ 1698625 w 3025775"/>
                <a:gd name="connsiteY94" fmla="*/ 815975 h 1038233"/>
                <a:gd name="connsiteX95" fmla="*/ 1746250 w 3025775"/>
                <a:gd name="connsiteY95" fmla="*/ 841375 h 1038233"/>
                <a:gd name="connsiteX96" fmla="*/ 1774825 w 3025775"/>
                <a:gd name="connsiteY96" fmla="*/ 838200 h 1038233"/>
                <a:gd name="connsiteX97" fmla="*/ 1790700 w 3025775"/>
                <a:gd name="connsiteY97" fmla="*/ 841375 h 1038233"/>
                <a:gd name="connsiteX98" fmla="*/ 1809750 w 3025775"/>
                <a:gd name="connsiteY98" fmla="*/ 844550 h 1038233"/>
                <a:gd name="connsiteX99" fmla="*/ 1819275 w 3025775"/>
                <a:gd name="connsiteY99" fmla="*/ 847725 h 1038233"/>
                <a:gd name="connsiteX100" fmla="*/ 1844675 w 3025775"/>
                <a:gd name="connsiteY100" fmla="*/ 850900 h 1038233"/>
                <a:gd name="connsiteX101" fmla="*/ 1873250 w 3025775"/>
                <a:gd name="connsiteY101" fmla="*/ 860425 h 1038233"/>
                <a:gd name="connsiteX102" fmla="*/ 1882775 w 3025775"/>
                <a:gd name="connsiteY102" fmla="*/ 863600 h 1038233"/>
                <a:gd name="connsiteX103" fmla="*/ 1895475 w 3025775"/>
                <a:gd name="connsiteY103" fmla="*/ 866775 h 1038233"/>
                <a:gd name="connsiteX104" fmla="*/ 1905000 w 3025775"/>
                <a:gd name="connsiteY104" fmla="*/ 869950 h 1038233"/>
                <a:gd name="connsiteX105" fmla="*/ 1927225 w 3025775"/>
                <a:gd name="connsiteY105" fmla="*/ 876300 h 1038233"/>
                <a:gd name="connsiteX106" fmla="*/ 1936750 w 3025775"/>
                <a:gd name="connsiteY106" fmla="*/ 882650 h 1038233"/>
                <a:gd name="connsiteX107" fmla="*/ 1955800 w 3025775"/>
                <a:gd name="connsiteY107" fmla="*/ 889000 h 1038233"/>
                <a:gd name="connsiteX108" fmla="*/ 1965325 w 3025775"/>
                <a:gd name="connsiteY108" fmla="*/ 892175 h 1038233"/>
                <a:gd name="connsiteX109" fmla="*/ 1993900 w 3025775"/>
                <a:gd name="connsiteY109" fmla="*/ 898525 h 1038233"/>
                <a:gd name="connsiteX110" fmla="*/ 2003425 w 3025775"/>
                <a:gd name="connsiteY110" fmla="*/ 901700 h 1038233"/>
                <a:gd name="connsiteX111" fmla="*/ 2019300 w 3025775"/>
                <a:gd name="connsiteY111" fmla="*/ 904875 h 1038233"/>
                <a:gd name="connsiteX112" fmla="*/ 2041525 w 3025775"/>
                <a:gd name="connsiteY112" fmla="*/ 911225 h 1038233"/>
                <a:gd name="connsiteX113" fmla="*/ 2089150 w 3025775"/>
                <a:gd name="connsiteY113" fmla="*/ 914400 h 1038233"/>
                <a:gd name="connsiteX114" fmla="*/ 2101850 w 3025775"/>
                <a:gd name="connsiteY114" fmla="*/ 917575 h 1038233"/>
                <a:gd name="connsiteX115" fmla="*/ 2120900 w 3025775"/>
                <a:gd name="connsiteY115" fmla="*/ 923925 h 1038233"/>
                <a:gd name="connsiteX116" fmla="*/ 2159000 w 3025775"/>
                <a:gd name="connsiteY116" fmla="*/ 936625 h 1038233"/>
                <a:gd name="connsiteX117" fmla="*/ 2168525 w 3025775"/>
                <a:gd name="connsiteY117" fmla="*/ 939800 h 1038233"/>
                <a:gd name="connsiteX118" fmla="*/ 2181225 w 3025775"/>
                <a:gd name="connsiteY118" fmla="*/ 946150 h 1038233"/>
                <a:gd name="connsiteX119" fmla="*/ 2289175 w 3025775"/>
                <a:gd name="connsiteY119" fmla="*/ 946150 h 1038233"/>
                <a:gd name="connsiteX120" fmla="*/ 2317750 w 3025775"/>
                <a:gd name="connsiteY120" fmla="*/ 958850 h 1038233"/>
                <a:gd name="connsiteX121" fmla="*/ 2346325 w 3025775"/>
                <a:gd name="connsiteY121" fmla="*/ 962025 h 1038233"/>
                <a:gd name="connsiteX122" fmla="*/ 2374900 w 3025775"/>
                <a:gd name="connsiteY122" fmla="*/ 971550 h 1038233"/>
                <a:gd name="connsiteX123" fmla="*/ 2387600 w 3025775"/>
                <a:gd name="connsiteY123" fmla="*/ 974725 h 1038233"/>
                <a:gd name="connsiteX124" fmla="*/ 2444750 w 3025775"/>
                <a:gd name="connsiteY124" fmla="*/ 977900 h 1038233"/>
                <a:gd name="connsiteX125" fmla="*/ 2454275 w 3025775"/>
                <a:gd name="connsiteY125" fmla="*/ 981075 h 1038233"/>
                <a:gd name="connsiteX126" fmla="*/ 2479675 w 3025775"/>
                <a:gd name="connsiteY126" fmla="*/ 987425 h 1038233"/>
                <a:gd name="connsiteX127" fmla="*/ 2514600 w 3025775"/>
                <a:gd name="connsiteY127" fmla="*/ 996950 h 1038233"/>
                <a:gd name="connsiteX128" fmla="*/ 2568575 w 3025775"/>
                <a:gd name="connsiteY128" fmla="*/ 1003300 h 1038233"/>
                <a:gd name="connsiteX129" fmla="*/ 2613025 w 3025775"/>
                <a:gd name="connsiteY129" fmla="*/ 1016000 h 1038233"/>
                <a:gd name="connsiteX130" fmla="*/ 2632075 w 3025775"/>
                <a:gd name="connsiteY130" fmla="*/ 1019175 h 1038233"/>
                <a:gd name="connsiteX131" fmla="*/ 2651125 w 3025775"/>
                <a:gd name="connsiteY131" fmla="*/ 1025525 h 1038233"/>
                <a:gd name="connsiteX132" fmla="*/ 2660650 w 3025775"/>
                <a:gd name="connsiteY132" fmla="*/ 1028700 h 1038233"/>
                <a:gd name="connsiteX133" fmla="*/ 2692400 w 3025775"/>
                <a:gd name="connsiteY133" fmla="*/ 1035050 h 1038233"/>
                <a:gd name="connsiteX134" fmla="*/ 2705100 w 3025775"/>
                <a:gd name="connsiteY134" fmla="*/ 1038225 h 1038233"/>
                <a:gd name="connsiteX135" fmla="*/ 3025775 w 3025775"/>
                <a:gd name="connsiteY135" fmla="*/ 1038225 h 1038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3025775" h="1038233">
                  <a:moveTo>
                    <a:pt x="0" y="0"/>
                  </a:moveTo>
                  <a:lnTo>
                    <a:pt x="0" y="0"/>
                  </a:lnTo>
                  <a:cubicBezTo>
                    <a:pt x="58975" y="12637"/>
                    <a:pt x="29335" y="8445"/>
                    <a:pt x="88900" y="12700"/>
                  </a:cubicBezTo>
                  <a:cubicBezTo>
                    <a:pt x="95250" y="13758"/>
                    <a:pt x="101577" y="14965"/>
                    <a:pt x="107950" y="15875"/>
                  </a:cubicBezTo>
                  <a:cubicBezTo>
                    <a:pt x="116397" y="17082"/>
                    <a:pt x="124892" y="17922"/>
                    <a:pt x="133350" y="19050"/>
                  </a:cubicBezTo>
                  <a:lnTo>
                    <a:pt x="155575" y="22225"/>
                  </a:lnTo>
                  <a:cubicBezTo>
                    <a:pt x="169419" y="26840"/>
                    <a:pt x="174087" y="26539"/>
                    <a:pt x="184150" y="34925"/>
                  </a:cubicBezTo>
                  <a:cubicBezTo>
                    <a:pt x="187599" y="37800"/>
                    <a:pt x="189939" y="41959"/>
                    <a:pt x="193675" y="44450"/>
                  </a:cubicBezTo>
                  <a:cubicBezTo>
                    <a:pt x="196191" y="46128"/>
                    <a:pt x="214489" y="50565"/>
                    <a:pt x="215900" y="50800"/>
                  </a:cubicBezTo>
                  <a:cubicBezTo>
                    <a:pt x="243608" y="55418"/>
                    <a:pt x="269954" y="55567"/>
                    <a:pt x="298450" y="57150"/>
                  </a:cubicBezTo>
                  <a:cubicBezTo>
                    <a:pt x="314216" y="80799"/>
                    <a:pt x="293953" y="51754"/>
                    <a:pt x="314325" y="76200"/>
                  </a:cubicBezTo>
                  <a:cubicBezTo>
                    <a:pt x="316768" y="79131"/>
                    <a:pt x="318140" y="82873"/>
                    <a:pt x="320675" y="85725"/>
                  </a:cubicBezTo>
                  <a:cubicBezTo>
                    <a:pt x="338454" y="105727"/>
                    <a:pt x="337919" y="103571"/>
                    <a:pt x="358775" y="117475"/>
                  </a:cubicBezTo>
                  <a:lnTo>
                    <a:pt x="377825" y="130175"/>
                  </a:lnTo>
                  <a:cubicBezTo>
                    <a:pt x="381000" y="132292"/>
                    <a:pt x="383730" y="135318"/>
                    <a:pt x="387350" y="136525"/>
                  </a:cubicBezTo>
                  <a:cubicBezTo>
                    <a:pt x="390525" y="137583"/>
                    <a:pt x="393882" y="138203"/>
                    <a:pt x="396875" y="139700"/>
                  </a:cubicBezTo>
                  <a:cubicBezTo>
                    <a:pt x="400288" y="141407"/>
                    <a:pt x="402913" y="144500"/>
                    <a:pt x="406400" y="146050"/>
                  </a:cubicBezTo>
                  <a:cubicBezTo>
                    <a:pt x="412517" y="148768"/>
                    <a:pt x="419100" y="150283"/>
                    <a:pt x="425450" y="152400"/>
                  </a:cubicBezTo>
                  <a:lnTo>
                    <a:pt x="444500" y="158750"/>
                  </a:lnTo>
                  <a:cubicBezTo>
                    <a:pt x="447675" y="159808"/>
                    <a:pt x="451240" y="160069"/>
                    <a:pt x="454025" y="161925"/>
                  </a:cubicBezTo>
                  <a:cubicBezTo>
                    <a:pt x="466335" y="170131"/>
                    <a:pt x="459930" y="167068"/>
                    <a:pt x="473075" y="171450"/>
                  </a:cubicBezTo>
                  <a:cubicBezTo>
                    <a:pt x="475192" y="174625"/>
                    <a:pt x="476727" y="178277"/>
                    <a:pt x="479425" y="180975"/>
                  </a:cubicBezTo>
                  <a:cubicBezTo>
                    <a:pt x="497769" y="199319"/>
                    <a:pt x="480270" y="173444"/>
                    <a:pt x="498475" y="196850"/>
                  </a:cubicBezTo>
                  <a:cubicBezTo>
                    <a:pt x="532007" y="239963"/>
                    <a:pt x="495467" y="201223"/>
                    <a:pt x="520700" y="222250"/>
                  </a:cubicBezTo>
                  <a:cubicBezTo>
                    <a:pt x="524149" y="225125"/>
                    <a:pt x="526681" y="229018"/>
                    <a:pt x="530225" y="231775"/>
                  </a:cubicBezTo>
                  <a:cubicBezTo>
                    <a:pt x="536249" y="236460"/>
                    <a:pt x="549275" y="244475"/>
                    <a:pt x="549275" y="244475"/>
                  </a:cubicBezTo>
                  <a:cubicBezTo>
                    <a:pt x="564092" y="266700"/>
                    <a:pt x="555625" y="259292"/>
                    <a:pt x="571500" y="269875"/>
                  </a:cubicBezTo>
                  <a:cubicBezTo>
                    <a:pt x="579480" y="293816"/>
                    <a:pt x="567787" y="265234"/>
                    <a:pt x="584200" y="285750"/>
                  </a:cubicBezTo>
                  <a:cubicBezTo>
                    <a:pt x="586291" y="288363"/>
                    <a:pt x="585008" y="292908"/>
                    <a:pt x="587375" y="295275"/>
                  </a:cubicBezTo>
                  <a:cubicBezTo>
                    <a:pt x="589742" y="297642"/>
                    <a:pt x="593974" y="296825"/>
                    <a:pt x="596900" y="298450"/>
                  </a:cubicBezTo>
                  <a:cubicBezTo>
                    <a:pt x="603571" y="302156"/>
                    <a:pt x="615950" y="311150"/>
                    <a:pt x="615950" y="311150"/>
                  </a:cubicBezTo>
                  <a:cubicBezTo>
                    <a:pt x="618067" y="314325"/>
                    <a:pt x="619064" y="318653"/>
                    <a:pt x="622300" y="320675"/>
                  </a:cubicBezTo>
                  <a:cubicBezTo>
                    <a:pt x="627976" y="324223"/>
                    <a:pt x="635781" y="323312"/>
                    <a:pt x="641350" y="327025"/>
                  </a:cubicBezTo>
                  <a:cubicBezTo>
                    <a:pt x="652120" y="334205"/>
                    <a:pt x="648177" y="330677"/>
                    <a:pt x="654050" y="336550"/>
                  </a:cubicBezTo>
                  <a:lnTo>
                    <a:pt x="701675" y="346075"/>
                  </a:lnTo>
                  <a:cubicBezTo>
                    <a:pt x="710142" y="350308"/>
                    <a:pt x="718765" y="354242"/>
                    <a:pt x="727075" y="358775"/>
                  </a:cubicBezTo>
                  <a:cubicBezTo>
                    <a:pt x="730425" y="360602"/>
                    <a:pt x="733187" y="363418"/>
                    <a:pt x="736600" y="365125"/>
                  </a:cubicBezTo>
                  <a:cubicBezTo>
                    <a:pt x="741155" y="367402"/>
                    <a:pt x="754756" y="370458"/>
                    <a:pt x="758825" y="371475"/>
                  </a:cubicBezTo>
                  <a:cubicBezTo>
                    <a:pt x="762000" y="373592"/>
                    <a:pt x="764937" y="376118"/>
                    <a:pt x="768350" y="377825"/>
                  </a:cubicBezTo>
                  <a:cubicBezTo>
                    <a:pt x="778988" y="383144"/>
                    <a:pt x="797396" y="383169"/>
                    <a:pt x="806450" y="384175"/>
                  </a:cubicBezTo>
                  <a:lnTo>
                    <a:pt x="825500" y="390525"/>
                  </a:lnTo>
                  <a:cubicBezTo>
                    <a:pt x="828675" y="391583"/>
                    <a:pt x="832240" y="391844"/>
                    <a:pt x="835025" y="393700"/>
                  </a:cubicBezTo>
                  <a:cubicBezTo>
                    <a:pt x="841375" y="397933"/>
                    <a:pt x="846835" y="403987"/>
                    <a:pt x="854075" y="406400"/>
                  </a:cubicBezTo>
                  <a:cubicBezTo>
                    <a:pt x="857250" y="407458"/>
                    <a:pt x="860674" y="407950"/>
                    <a:pt x="863600" y="409575"/>
                  </a:cubicBezTo>
                  <a:cubicBezTo>
                    <a:pt x="870271" y="413281"/>
                    <a:pt x="875410" y="419862"/>
                    <a:pt x="882650" y="422275"/>
                  </a:cubicBezTo>
                  <a:cubicBezTo>
                    <a:pt x="904389" y="429521"/>
                    <a:pt x="888874" y="424900"/>
                    <a:pt x="930275" y="431800"/>
                  </a:cubicBezTo>
                  <a:lnTo>
                    <a:pt x="930275" y="431800"/>
                  </a:lnTo>
                  <a:cubicBezTo>
                    <a:pt x="949469" y="436598"/>
                    <a:pt x="938835" y="433595"/>
                    <a:pt x="962025" y="441325"/>
                  </a:cubicBezTo>
                  <a:cubicBezTo>
                    <a:pt x="965200" y="442383"/>
                    <a:pt x="968765" y="442644"/>
                    <a:pt x="971550" y="444500"/>
                  </a:cubicBezTo>
                  <a:cubicBezTo>
                    <a:pt x="974725" y="446617"/>
                    <a:pt x="977588" y="449300"/>
                    <a:pt x="981075" y="450850"/>
                  </a:cubicBezTo>
                  <a:cubicBezTo>
                    <a:pt x="987192" y="453568"/>
                    <a:pt x="994556" y="453487"/>
                    <a:pt x="1000125" y="457200"/>
                  </a:cubicBezTo>
                  <a:cubicBezTo>
                    <a:pt x="1003300" y="459317"/>
                    <a:pt x="1006077" y="462210"/>
                    <a:pt x="1009650" y="463550"/>
                  </a:cubicBezTo>
                  <a:cubicBezTo>
                    <a:pt x="1014703" y="465445"/>
                    <a:pt x="1020319" y="465305"/>
                    <a:pt x="1025525" y="466725"/>
                  </a:cubicBezTo>
                  <a:cubicBezTo>
                    <a:pt x="1031983" y="468486"/>
                    <a:pt x="1038225" y="470958"/>
                    <a:pt x="1044575" y="473075"/>
                  </a:cubicBezTo>
                  <a:cubicBezTo>
                    <a:pt x="1068516" y="481055"/>
                    <a:pt x="1039006" y="470290"/>
                    <a:pt x="1063625" y="482600"/>
                  </a:cubicBezTo>
                  <a:cubicBezTo>
                    <a:pt x="1066618" y="484097"/>
                    <a:pt x="1069975" y="484717"/>
                    <a:pt x="1073150" y="485775"/>
                  </a:cubicBezTo>
                  <a:cubicBezTo>
                    <a:pt x="1080172" y="492797"/>
                    <a:pt x="1083359" y="497230"/>
                    <a:pt x="1092200" y="501650"/>
                  </a:cubicBezTo>
                  <a:cubicBezTo>
                    <a:pt x="1095193" y="503147"/>
                    <a:pt x="1098732" y="503328"/>
                    <a:pt x="1101725" y="504825"/>
                  </a:cubicBezTo>
                  <a:cubicBezTo>
                    <a:pt x="1105138" y="506532"/>
                    <a:pt x="1107837" y="509468"/>
                    <a:pt x="1111250" y="511175"/>
                  </a:cubicBezTo>
                  <a:cubicBezTo>
                    <a:pt x="1114243" y="512672"/>
                    <a:pt x="1117782" y="512853"/>
                    <a:pt x="1120775" y="514350"/>
                  </a:cubicBezTo>
                  <a:cubicBezTo>
                    <a:pt x="1124188" y="516057"/>
                    <a:pt x="1126813" y="519150"/>
                    <a:pt x="1130300" y="520700"/>
                  </a:cubicBezTo>
                  <a:cubicBezTo>
                    <a:pt x="1136417" y="523418"/>
                    <a:pt x="1143000" y="524933"/>
                    <a:pt x="1149350" y="527050"/>
                  </a:cubicBezTo>
                  <a:cubicBezTo>
                    <a:pt x="1152525" y="528108"/>
                    <a:pt x="1156090" y="528369"/>
                    <a:pt x="1158875" y="530225"/>
                  </a:cubicBezTo>
                  <a:cubicBezTo>
                    <a:pt x="1186172" y="548423"/>
                    <a:pt x="1151635" y="526605"/>
                    <a:pt x="1177925" y="539750"/>
                  </a:cubicBezTo>
                  <a:cubicBezTo>
                    <a:pt x="1202544" y="552060"/>
                    <a:pt x="1173034" y="541295"/>
                    <a:pt x="1196975" y="549275"/>
                  </a:cubicBezTo>
                  <a:cubicBezTo>
                    <a:pt x="1199092" y="552450"/>
                    <a:pt x="1200627" y="556102"/>
                    <a:pt x="1203325" y="558800"/>
                  </a:cubicBezTo>
                  <a:cubicBezTo>
                    <a:pt x="1212424" y="567899"/>
                    <a:pt x="1212046" y="563160"/>
                    <a:pt x="1222375" y="568325"/>
                  </a:cubicBezTo>
                  <a:cubicBezTo>
                    <a:pt x="1225788" y="570032"/>
                    <a:pt x="1228413" y="573125"/>
                    <a:pt x="1231900" y="574675"/>
                  </a:cubicBezTo>
                  <a:cubicBezTo>
                    <a:pt x="1265905" y="589788"/>
                    <a:pt x="1238919" y="573004"/>
                    <a:pt x="1260475" y="587375"/>
                  </a:cubicBezTo>
                  <a:cubicBezTo>
                    <a:pt x="1265863" y="603539"/>
                    <a:pt x="1259320" y="592378"/>
                    <a:pt x="1273175" y="600075"/>
                  </a:cubicBezTo>
                  <a:cubicBezTo>
                    <a:pt x="1279846" y="603781"/>
                    <a:pt x="1285875" y="608542"/>
                    <a:pt x="1292225" y="612775"/>
                  </a:cubicBezTo>
                  <a:cubicBezTo>
                    <a:pt x="1295400" y="614892"/>
                    <a:pt x="1298130" y="617918"/>
                    <a:pt x="1301750" y="619125"/>
                  </a:cubicBezTo>
                  <a:cubicBezTo>
                    <a:pt x="1324940" y="626855"/>
                    <a:pt x="1314306" y="623852"/>
                    <a:pt x="1333500" y="628650"/>
                  </a:cubicBezTo>
                  <a:cubicBezTo>
                    <a:pt x="1336675" y="630767"/>
                    <a:pt x="1339612" y="633293"/>
                    <a:pt x="1343025" y="635000"/>
                  </a:cubicBezTo>
                  <a:cubicBezTo>
                    <a:pt x="1349534" y="638254"/>
                    <a:pt x="1362387" y="640142"/>
                    <a:pt x="1368425" y="641350"/>
                  </a:cubicBezTo>
                  <a:cubicBezTo>
                    <a:pt x="1374221" y="645697"/>
                    <a:pt x="1395484" y="662011"/>
                    <a:pt x="1400175" y="663575"/>
                  </a:cubicBezTo>
                  <a:lnTo>
                    <a:pt x="1409700" y="666750"/>
                  </a:lnTo>
                  <a:cubicBezTo>
                    <a:pt x="1415682" y="672732"/>
                    <a:pt x="1420793" y="679089"/>
                    <a:pt x="1428750" y="682625"/>
                  </a:cubicBezTo>
                  <a:cubicBezTo>
                    <a:pt x="1434867" y="685343"/>
                    <a:pt x="1442231" y="685262"/>
                    <a:pt x="1447800" y="688975"/>
                  </a:cubicBezTo>
                  <a:lnTo>
                    <a:pt x="1466850" y="701675"/>
                  </a:lnTo>
                  <a:cubicBezTo>
                    <a:pt x="1470025" y="703792"/>
                    <a:pt x="1472755" y="706818"/>
                    <a:pt x="1476375" y="708025"/>
                  </a:cubicBezTo>
                  <a:cubicBezTo>
                    <a:pt x="1482725" y="710142"/>
                    <a:pt x="1489856" y="710662"/>
                    <a:pt x="1495425" y="714375"/>
                  </a:cubicBezTo>
                  <a:cubicBezTo>
                    <a:pt x="1498600" y="716492"/>
                    <a:pt x="1501463" y="719175"/>
                    <a:pt x="1504950" y="720725"/>
                  </a:cubicBezTo>
                  <a:cubicBezTo>
                    <a:pt x="1511067" y="723443"/>
                    <a:pt x="1517650" y="724958"/>
                    <a:pt x="1524000" y="727075"/>
                  </a:cubicBezTo>
                  <a:lnTo>
                    <a:pt x="1543050" y="733425"/>
                  </a:lnTo>
                  <a:cubicBezTo>
                    <a:pt x="1546225" y="734483"/>
                    <a:pt x="1549790" y="734744"/>
                    <a:pt x="1552575" y="736600"/>
                  </a:cubicBezTo>
                  <a:cubicBezTo>
                    <a:pt x="1564885" y="744806"/>
                    <a:pt x="1558480" y="741743"/>
                    <a:pt x="1571625" y="746125"/>
                  </a:cubicBezTo>
                  <a:cubicBezTo>
                    <a:pt x="1574800" y="749300"/>
                    <a:pt x="1578659" y="751914"/>
                    <a:pt x="1581150" y="755650"/>
                  </a:cubicBezTo>
                  <a:cubicBezTo>
                    <a:pt x="1583006" y="758435"/>
                    <a:pt x="1581958" y="762808"/>
                    <a:pt x="1584325" y="765175"/>
                  </a:cubicBezTo>
                  <a:cubicBezTo>
                    <a:pt x="1593421" y="774271"/>
                    <a:pt x="1601721" y="777856"/>
                    <a:pt x="1612900" y="781050"/>
                  </a:cubicBezTo>
                  <a:cubicBezTo>
                    <a:pt x="1617096" y="782249"/>
                    <a:pt x="1621420" y="782971"/>
                    <a:pt x="1625600" y="784225"/>
                  </a:cubicBezTo>
                  <a:cubicBezTo>
                    <a:pt x="1632011" y="786148"/>
                    <a:pt x="1638300" y="788458"/>
                    <a:pt x="1644650" y="790575"/>
                  </a:cubicBezTo>
                  <a:lnTo>
                    <a:pt x="1663700" y="796925"/>
                  </a:lnTo>
                  <a:cubicBezTo>
                    <a:pt x="1666875" y="797983"/>
                    <a:pt x="1670440" y="798244"/>
                    <a:pt x="1673225" y="800100"/>
                  </a:cubicBezTo>
                  <a:cubicBezTo>
                    <a:pt x="1694244" y="814113"/>
                    <a:pt x="1685449" y="809387"/>
                    <a:pt x="1698625" y="815975"/>
                  </a:cubicBezTo>
                  <a:lnTo>
                    <a:pt x="1746250" y="841375"/>
                  </a:lnTo>
                  <a:cubicBezTo>
                    <a:pt x="1755775" y="840317"/>
                    <a:pt x="1765241" y="838200"/>
                    <a:pt x="1774825" y="838200"/>
                  </a:cubicBezTo>
                  <a:cubicBezTo>
                    <a:pt x="1780221" y="838200"/>
                    <a:pt x="1785391" y="840410"/>
                    <a:pt x="1790700" y="841375"/>
                  </a:cubicBezTo>
                  <a:cubicBezTo>
                    <a:pt x="1797034" y="842527"/>
                    <a:pt x="1803466" y="843153"/>
                    <a:pt x="1809750" y="844550"/>
                  </a:cubicBezTo>
                  <a:cubicBezTo>
                    <a:pt x="1813017" y="845276"/>
                    <a:pt x="1815982" y="847126"/>
                    <a:pt x="1819275" y="847725"/>
                  </a:cubicBezTo>
                  <a:cubicBezTo>
                    <a:pt x="1827670" y="849251"/>
                    <a:pt x="1836208" y="849842"/>
                    <a:pt x="1844675" y="850900"/>
                  </a:cubicBezTo>
                  <a:lnTo>
                    <a:pt x="1873250" y="860425"/>
                  </a:lnTo>
                  <a:cubicBezTo>
                    <a:pt x="1876425" y="861483"/>
                    <a:pt x="1879528" y="862788"/>
                    <a:pt x="1882775" y="863600"/>
                  </a:cubicBezTo>
                  <a:cubicBezTo>
                    <a:pt x="1887008" y="864658"/>
                    <a:pt x="1891279" y="865576"/>
                    <a:pt x="1895475" y="866775"/>
                  </a:cubicBezTo>
                  <a:cubicBezTo>
                    <a:pt x="1898693" y="867694"/>
                    <a:pt x="1901782" y="869031"/>
                    <a:pt x="1905000" y="869950"/>
                  </a:cubicBezTo>
                  <a:cubicBezTo>
                    <a:pt x="1909747" y="871306"/>
                    <a:pt x="1922150" y="873762"/>
                    <a:pt x="1927225" y="876300"/>
                  </a:cubicBezTo>
                  <a:cubicBezTo>
                    <a:pt x="1930638" y="878007"/>
                    <a:pt x="1933263" y="881100"/>
                    <a:pt x="1936750" y="882650"/>
                  </a:cubicBezTo>
                  <a:cubicBezTo>
                    <a:pt x="1942867" y="885368"/>
                    <a:pt x="1949450" y="886883"/>
                    <a:pt x="1955800" y="889000"/>
                  </a:cubicBezTo>
                  <a:cubicBezTo>
                    <a:pt x="1958975" y="890058"/>
                    <a:pt x="1962043" y="891519"/>
                    <a:pt x="1965325" y="892175"/>
                  </a:cubicBezTo>
                  <a:cubicBezTo>
                    <a:pt x="1976237" y="894357"/>
                    <a:pt x="1983438" y="895536"/>
                    <a:pt x="1993900" y="898525"/>
                  </a:cubicBezTo>
                  <a:cubicBezTo>
                    <a:pt x="1997118" y="899444"/>
                    <a:pt x="2000178" y="900888"/>
                    <a:pt x="2003425" y="901700"/>
                  </a:cubicBezTo>
                  <a:cubicBezTo>
                    <a:pt x="2008660" y="903009"/>
                    <a:pt x="2014065" y="903566"/>
                    <a:pt x="2019300" y="904875"/>
                  </a:cubicBezTo>
                  <a:cubicBezTo>
                    <a:pt x="2028602" y="907200"/>
                    <a:pt x="2031267" y="910145"/>
                    <a:pt x="2041525" y="911225"/>
                  </a:cubicBezTo>
                  <a:cubicBezTo>
                    <a:pt x="2057348" y="912891"/>
                    <a:pt x="2073275" y="913342"/>
                    <a:pt x="2089150" y="914400"/>
                  </a:cubicBezTo>
                  <a:cubicBezTo>
                    <a:pt x="2093383" y="915458"/>
                    <a:pt x="2097670" y="916321"/>
                    <a:pt x="2101850" y="917575"/>
                  </a:cubicBezTo>
                  <a:cubicBezTo>
                    <a:pt x="2108261" y="919498"/>
                    <a:pt x="2114550" y="921808"/>
                    <a:pt x="2120900" y="923925"/>
                  </a:cubicBezTo>
                  <a:lnTo>
                    <a:pt x="2159000" y="936625"/>
                  </a:lnTo>
                  <a:cubicBezTo>
                    <a:pt x="2162175" y="937683"/>
                    <a:pt x="2165740" y="937944"/>
                    <a:pt x="2168525" y="939800"/>
                  </a:cubicBezTo>
                  <a:cubicBezTo>
                    <a:pt x="2178931" y="946737"/>
                    <a:pt x="2174234" y="946150"/>
                    <a:pt x="2181225" y="946150"/>
                  </a:cubicBezTo>
                  <a:lnTo>
                    <a:pt x="2289175" y="946150"/>
                  </a:lnTo>
                  <a:lnTo>
                    <a:pt x="2317750" y="958850"/>
                  </a:lnTo>
                  <a:cubicBezTo>
                    <a:pt x="2327275" y="959908"/>
                    <a:pt x="2336927" y="960145"/>
                    <a:pt x="2346325" y="962025"/>
                  </a:cubicBezTo>
                  <a:cubicBezTo>
                    <a:pt x="2362200" y="965200"/>
                    <a:pt x="2362200" y="968375"/>
                    <a:pt x="2374900" y="971550"/>
                  </a:cubicBezTo>
                  <a:cubicBezTo>
                    <a:pt x="2379133" y="972608"/>
                    <a:pt x="2383254" y="974330"/>
                    <a:pt x="2387600" y="974725"/>
                  </a:cubicBezTo>
                  <a:cubicBezTo>
                    <a:pt x="2406601" y="976452"/>
                    <a:pt x="2425700" y="976842"/>
                    <a:pt x="2444750" y="977900"/>
                  </a:cubicBezTo>
                  <a:cubicBezTo>
                    <a:pt x="2447925" y="978958"/>
                    <a:pt x="2451046" y="980194"/>
                    <a:pt x="2454275" y="981075"/>
                  </a:cubicBezTo>
                  <a:cubicBezTo>
                    <a:pt x="2462695" y="983371"/>
                    <a:pt x="2471396" y="984665"/>
                    <a:pt x="2479675" y="987425"/>
                  </a:cubicBezTo>
                  <a:cubicBezTo>
                    <a:pt x="2490613" y="991071"/>
                    <a:pt x="2503857" y="995756"/>
                    <a:pt x="2514600" y="996950"/>
                  </a:cubicBezTo>
                  <a:cubicBezTo>
                    <a:pt x="2551655" y="1001067"/>
                    <a:pt x="2533665" y="998936"/>
                    <a:pt x="2568575" y="1003300"/>
                  </a:cubicBezTo>
                  <a:cubicBezTo>
                    <a:pt x="2583674" y="1008333"/>
                    <a:pt x="2597078" y="1013342"/>
                    <a:pt x="2613025" y="1016000"/>
                  </a:cubicBezTo>
                  <a:cubicBezTo>
                    <a:pt x="2619375" y="1017058"/>
                    <a:pt x="2625830" y="1017614"/>
                    <a:pt x="2632075" y="1019175"/>
                  </a:cubicBezTo>
                  <a:cubicBezTo>
                    <a:pt x="2638569" y="1020798"/>
                    <a:pt x="2644775" y="1023408"/>
                    <a:pt x="2651125" y="1025525"/>
                  </a:cubicBezTo>
                  <a:cubicBezTo>
                    <a:pt x="2654300" y="1026583"/>
                    <a:pt x="2657368" y="1028044"/>
                    <a:pt x="2660650" y="1028700"/>
                  </a:cubicBezTo>
                  <a:cubicBezTo>
                    <a:pt x="2671233" y="1030817"/>
                    <a:pt x="2682161" y="1031637"/>
                    <a:pt x="2692400" y="1035050"/>
                  </a:cubicBezTo>
                  <a:cubicBezTo>
                    <a:pt x="2702929" y="1038560"/>
                    <a:pt x="2698578" y="1038225"/>
                    <a:pt x="2705100" y="1038225"/>
                  </a:cubicBezTo>
                  <a:lnTo>
                    <a:pt x="3025775" y="1038225"/>
                  </a:lnTo>
                </a:path>
              </a:pathLst>
            </a:cu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a:defRPr/>
              </a:pPr>
              <a:endParaRPr lang="en-US" sz="2400" dirty="0">
                <a:solidFill>
                  <a:prstClr val="white"/>
                </a:solidFill>
                <a:latin typeface="Arial"/>
                <a:sym typeface="Arial"/>
              </a:endParaRPr>
            </a:p>
          </p:txBody>
        </p:sp>
        <p:grpSp>
          <p:nvGrpSpPr>
            <p:cNvPr id="760" name="Group 759">
              <a:extLst>
                <a:ext uri="{FF2B5EF4-FFF2-40B4-BE49-F238E27FC236}">
                  <a16:creationId xmlns:a16="http://schemas.microsoft.com/office/drawing/2014/main" id="{E9690D4E-151C-42FB-BB57-5C9A4A155F94}"/>
                </a:ext>
              </a:extLst>
            </p:cNvPr>
            <p:cNvGrpSpPr/>
            <p:nvPr/>
          </p:nvGrpSpPr>
          <p:grpSpPr>
            <a:xfrm>
              <a:off x="7753350" y="2673350"/>
              <a:ext cx="221700" cy="207749"/>
              <a:chOff x="727075" y="1619250"/>
              <a:chExt cx="221700" cy="207749"/>
            </a:xfrm>
          </p:grpSpPr>
          <p:sp>
            <p:nvSpPr>
              <p:cNvPr id="824" name="TextBox 823">
                <a:extLst>
                  <a:ext uri="{FF2B5EF4-FFF2-40B4-BE49-F238E27FC236}">
                    <a16:creationId xmlns:a16="http://schemas.microsoft.com/office/drawing/2014/main" id="{57225915-7CEF-AFBE-952D-0068F35FC524}"/>
                  </a:ext>
                </a:extLst>
              </p:cNvPr>
              <p:cNvSpPr txBox="1"/>
              <p:nvPr/>
            </p:nvSpPr>
            <p:spPr>
              <a:xfrm>
                <a:off x="727075" y="1619250"/>
                <a:ext cx="205825" cy="207749"/>
              </a:xfrm>
              <a:prstGeom prst="rect">
                <a:avLst/>
              </a:prstGeom>
              <a:noFill/>
            </p:spPr>
            <p:txBody>
              <a:bodyPr wrap="none" rtlCol="0">
                <a:spAutoFit/>
              </a:bodyPr>
              <a:lstStyle/>
              <a:p>
                <a:pPr defTabSz="1219170">
                  <a:defRPr/>
                </a:pPr>
                <a:r>
                  <a:rPr lang="en-US" sz="1200" dirty="0">
                    <a:solidFill>
                      <a:srgbClr val="09345A"/>
                    </a:solidFill>
                    <a:latin typeface="Arial"/>
                    <a:cs typeface="Arial"/>
                    <a:sym typeface="Arial"/>
                  </a:rPr>
                  <a:t>+</a:t>
                </a:r>
              </a:p>
            </p:txBody>
          </p:sp>
          <p:sp>
            <p:nvSpPr>
              <p:cNvPr id="825" name="TextBox 824">
                <a:extLst>
                  <a:ext uri="{FF2B5EF4-FFF2-40B4-BE49-F238E27FC236}">
                    <a16:creationId xmlns:a16="http://schemas.microsoft.com/office/drawing/2014/main" id="{C4423AAD-95D6-D6ED-9C7A-AE70AD0B1016}"/>
                  </a:ext>
                </a:extLst>
              </p:cNvPr>
              <p:cNvSpPr txBox="1"/>
              <p:nvPr/>
            </p:nvSpPr>
            <p:spPr>
              <a:xfrm>
                <a:off x="742950" y="1619250"/>
                <a:ext cx="205825" cy="207749"/>
              </a:xfrm>
              <a:prstGeom prst="rect">
                <a:avLst/>
              </a:prstGeom>
              <a:noFill/>
            </p:spPr>
            <p:txBody>
              <a:bodyPr wrap="none" rtlCol="0">
                <a:spAutoFit/>
              </a:bodyPr>
              <a:lstStyle/>
              <a:p>
                <a:pPr defTabSz="1219170">
                  <a:defRPr/>
                </a:pPr>
                <a:r>
                  <a:rPr lang="en-US" sz="1200" dirty="0">
                    <a:solidFill>
                      <a:srgbClr val="09345A"/>
                    </a:solidFill>
                    <a:latin typeface="Arial"/>
                    <a:cs typeface="Arial"/>
                    <a:sym typeface="Arial"/>
                  </a:rPr>
                  <a:t>+</a:t>
                </a:r>
              </a:p>
            </p:txBody>
          </p:sp>
        </p:grpSp>
        <p:grpSp>
          <p:nvGrpSpPr>
            <p:cNvPr id="761" name="Group 760">
              <a:extLst>
                <a:ext uri="{FF2B5EF4-FFF2-40B4-BE49-F238E27FC236}">
                  <a16:creationId xmlns:a16="http://schemas.microsoft.com/office/drawing/2014/main" id="{D4471901-9E13-9752-AB17-36E79E401FEC}"/>
                </a:ext>
              </a:extLst>
            </p:cNvPr>
            <p:cNvGrpSpPr/>
            <p:nvPr/>
          </p:nvGrpSpPr>
          <p:grpSpPr>
            <a:xfrm>
              <a:off x="7816850" y="2686050"/>
              <a:ext cx="218526" cy="214099"/>
              <a:chOff x="727075" y="1619250"/>
              <a:chExt cx="218526" cy="214099"/>
            </a:xfrm>
          </p:grpSpPr>
          <p:sp>
            <p:nvSpPr>
              <p:cNvPr id="822" name="TextBox 821">
                <a:extLst>
                  <a:ext uri="{FF2B5EF4-FFF2-40B4-BE49-F238E27FC236}">
                    <a16:creationId xmlns:a16="http://schemas.microsoft.com/office/drawing/2014/main" id="{534987CF-3F77-F2A2-1C0F-0F9ECEE1D315}"/>
                  </a:ext>
                </a:extLst>
              </p:cNvPr>
              <p:cNvSpPr txBox="1"/>
              <p:nvPr/>
            </p:nvSpPr>
            <p:spPr>
              <a:xfrm>
                <a:off x="727075" y="1619250"/>
                <a:ext cx="205826" cy="207749"/>
              </a:xfrm>
              <a:prstGeom prst="rect">
                <a:avLst/>
              </a:prstGeom>
              <a:noFill/>
            </p:spPr>
            <p:txBody>
              <a:bodyPr wrap="none" rtlCol="0">
                <a:spAutoFit/>
              </a:bodyPr>
              <a:lstStyle/>
              <a:p>
                <a:pPr defTabSz="1219170">
                  <a:defRPr/>
                </a:pPr>
                <a:r>
                  <a:rPr lang="en-US" sz="1200" dirty="0">
                    <a:solidFill>
                      <a:srgbClr val="09345A"/>
                    </a:solidFill>
                    <a:latin typeface="Arial"/>
                    <a:cs typeface="Arial"/>
                    <a:sym typeface="Arial"/>
                  </a:rPr>
                  <a:t>+</a:t>
                </a:r>
              </a:p>
            </p:txBody>
          </p:sp>
          <p:sp>
            <p:nvSpPr>
              <p:cNvPr id="823" name="TextBox 822">
                <a:extLst>
                  <a:ext uri="{FF2B5EF4-FFF2-40B4-BE49-F238E27FC236}">
                    <a16:creationId xmlns:a16="http://schemas.microsoft.com/office/drawing/2014/main" id="{01026659-284B-2CC7-FBEB-05806F8B7893}"/>
                  </a:ext>
                </a:extLst>
              </p:cNvPr>
              <p:cNvSpPr txBox="1"/>
              <p:nvPr/>
            </p:nvSpPr>
            <p:spPr>
              <a:xfrm>
                <a:off x="739775" y="1625600"/>
                <a:ext cx="205826" cy="207749"/>
              </a:xfrm>
              <a:prstGeom prst="rect">
                <a:avLst/>
              </a:prstGeom>
              <a:noFill/>
            </p:spPr>
            <p:txBody>
              <a:bodyPr wrap="none" rtlCol="0">
                <a:spAutoFit/>
              </a:bodyPr>
              <a:lstStyle/>
              <a:p>
                <a:pPr defTabSz="1219170">
                  <a:defRPr/>
                </a:pPr>
                <a:r>
                  <a:rPr lang="en-US" sz="1200" dirty="0">
                    <a:solidFill>
                      <a:srgbClr val="09345A"/>
                    </a:solidFill>
                    <a:latin typeface="Arial"/>
                    <a:cs typeface="Arial"/>
                    <a:sym typeface="Arial"/>
                  </a:rPr>
                  <a:t>+</a:t>
                </a:r>
              </a:p>
            </p:txBody>
          </p:sp>
        </p:grpSp>
        <p:grpSp>
          <p:nvGrpSpPr>
            <p:cNvPr id="762" name="Group 761">
              <a:extLst>
                <a:ext uri="{FF2B5EF4-FFF2-40B4-BE49-F238E27FC236}">
                  <a16:creationId xmlns:a16="http://schemas.microsoft.com/office/drawing/2014/main" id="{697C6218-D170-6740-5567-0148866DEEDE}"/>
                </a:ext>
              </a:extLst>
            </p:cNvPr>
            <p:cNvGrpSpPr/>
            <p:nvPr/>
          </p:nvGrpSpPr>
          <p:grpSpPr>
            <a:xfrm>
              <a:off x="7854950" y="2692400"/>
              <a:ext cx="218526" cy="214099"/>
              <a:chOff x="727075" y="1619250"/>
              <a:chExt cx="218526" cy="214099"/>
            </a:xfrm>
          </p:grpSpPr>
          <p:sp>
            <p:nvSpPr>
              <p:cNvPr id="820" name="TextBox 819">
                <a:extLst>
                  <a:ext uri="{FF2B5EF4-FFF2-40B4-BE49-F238E27FC236}">
                    <a16:creationId xmlns:a16="http://schemas.microsoft.com/office/drawing/2014/main" id="{42FEC7C5-350E-AB63-77D7-582E0F659BEA}"/>
                  </a:ext>
                </a:extLst>
              </p:cNvPr>
              <p:cNvSpPr txBox="1"/>
              <p:nvPr/>
            </p:nvSpPr>
            <p:spPr>
              <a:xfrm>
                <a:off x="727075" y="1619250"/>
                <a:ext cx="205826" cy="207749"/>
              </a:xfrm>
              <a:prstGeom prst="rect">
                <a:avLst/>
              </a:prstGeom>
              <a:noFill/>
            </p:spPr>
            <p:txBody>
              <a:bodyPr wrap="none" rtlCol="0">
                <a:spAutoFit/>
              </a:bodyPr>
              <a:lstStyle/>
              <a:p>
                <a:pPr defTabSz="1219170">
                  <a:defRPr/>
                </a:pPr>
                <a:r>
                  <a:rPr lang="en-US" sz="1200" dirty="0">
                    <a:solidFill>
                      <a:srgbClr val="09345A"/>
                    </a:solidFill>
                    <a:latin typeface="Arial"/>
                    <a:cs typeface="Arial"/>
                    <a:sym typeface="Arial"/>
                  </a:rPr>
                  <a:t>+</a:t>
                </a:r>
              </a:p>
            </p:txBody>
          </p:sp>
          <p:sp>
            <p:nvSpPr>
              <p:cNvPr id="821" name="TextBox 820">
                <a:extLst>
                  <a:ext uri="{FF2B5EF4-FFF2-40B4-BE49-F238E27FC236}">
                    <a16:creationId xmlns:a16="http://schemas.microsoft.com/office/drawing/2014/main" id="{23BE5C35-291C-8144-87A8-F4C743E55E68}"/>
                  </a:ext>
                </a:extLst>
              </p:cNvPr>
              <p:cNvSpPr txBox="1"/>
              <p:nvPr/>
            </p:nvSpPr>
            <p:spPr>
              <a:xfrm>
                <a:off x="739775" y="1625600"/>
                <a:ext cx="205826" cy="207749"/>
              </a:xfrm>
              <a:prstGeom prst="rect">
                <a:avLst/>
              </a:prstGeom>
              <a:noFill/>
            </p:spPr>
            <p:txBody>
              <a:bodyPr wrap="none" rtlCol="0">
                <a:spAutoFit/>
              </a:bodyPr>
              <a:lstStyle/>
              <a:p>
                <a:pPr defTabSz="1219170">
                  <a:defRPr/>
                </a:pPr>
                <a:r>
                  <a:rPr lang="en-US" sz="1200" dirty="0">
                    <a:solidFill>
                      <a:srgbClr val="09345A"/>
                    </a:solidFill>
                    <a:latin typeface="Arial"/>
                    <a:cs typeface="Arial"/>
                    <a:sym typeface="Arial"/>
                  </a:rPr>
                  <a:t>+</a:t>
                </a:r>
              </a:p>
            </p:txBody>
          </p:sp>
        </p:grpSp>
        <p:grpSp>
          <p:nvGrpSpPr>
            <p:cNvPr id="763" name="Group 762">
              <a:extLst>
                <a:ext uri="{FF2B5EF4-FFF2-40B4-BE49-F238E27FC236}">
                  <a16:creationId xmlns:a16="http://schemas.microsoft.com/office/drawing/2014/main" id="{D765D3A8-1C57-1011-E243-66128EB05026}"/>
                </a:ext>
              </a:extLst>
            </p:cNvPr>
            <p:cNvGrpSpPr/>
            <p:nvPr/>
          </p:nvGrpSpPr>
          <p:grpSpPr>
            <a:xfrm>
              <a:off x="7877175" y="2695575"/>
              <a:ext cx="218526" cy="214099"/>
              <a:chOff x="727075" y="1619250"/>
              <a:chExt cx="218526" cy="214099"/>
            </a:xfrm>
          </p:grpSpPr>
          <p:sp>
            <p:nvSpPr>
              <p:cNvPr id="818" name="TextBox 817">
                <a:extLst>
                  <a:ext uri="{FF2B5EF4-FFF2-40B4-BE49-F238E27FC236}">
                    <a16:creationId xmlns:a16="http://schemas.microsoft.com/office/drawing/2014/main" id="{8EA723F8-737A-0286-E7E1-91F344B76E5E}"/>
                  </a:ext>
                </a:extLst>
              </p:cNvPr>
              <p:cNvSpPr txBox="1"/>
              <p:nvPr/>
            </p:nvSpPr>
            <p:spPr>
              <a:xfrm>
                <a:off x="727075" y="1619250"/>
                <a:ext cx="205826" cy="207749"/>
              </a:xfrm>
              <a:prstGeom prst="rect">
                <a:avLst/>
              </a:prstGeom>
              <a:noFill/>
            </p:spPr>
            <p:txBody>
              <a:bodyPr wrap="none" rtlCol="0">
                <a:spAutoFit/>
              </a:bodyPr>
              <a:lstStyle/>
              <a:p>
                <a:pPr defTabSz="1219170">
                  <a:defRPr/>
                </a:pPr>
                <a:r>
                  <a:rPr lang="en-US" sz="1200" dirty="0">
                    <a:solidFill>
                      <a:srgbClr val="09345A"/>
                    </a:solidFill>
                    <a:latin typeface="Arial"/>
                    <a:cs typeface="Arial"/>
                    <a:sym typeface="Arial"/>
                  </a:rPr>
                  <a:t>+</a:t>
                </a:r>
              </a:p>
            </p:txBody>
          </p:sp>
          <p:sp>
            <p:nvSpPr>
              <p:cNvPr id="819" name="TextBox 818">
                <a:extLst>
                  <a:ext uri="{FF2B5EF4-FFF2-40B4-BE49-F238E27FC236}">
                    <a16:creationId xmlns:a16="http://schemas.microsoft.com/office/drawing/2014/main" id="{D9464EDF-F545-2AE6-0ADF-4F98CED8B3BD}"/>
                  </a:ext>
                </a:extLst>
              </p:cNvPr>
              <p:cNvSpPr txBox="1"/>
              <p:nvPr/>
            </p:nvSpPr>
            <p:spPr>
              <a:xfrm>
                <a:off x="739775" y="1625600"/>
                <a:ext cx="205826" cy="207749"/>
              </a:xfrm>
              <a:prstGeom prst="rect">
                <a:avLst/>
              </a:prstGeom>
              <a:noFill/>
            </p:spPr>
            <p:txBody>
              <a:bodyPr wrap="none" rtlCol="0">
                <a:spAutoFit/>
              </a:bodyPr>
              <a:lstStyle/>
              <a:p>
                <a:pPr defTabSz="1219170">
                  <a:defRPr/>
                </a:pPr>
                <a:r>
                  <a:rPr lang="en-US" sz="1200" dirty="0">
                    <a:solidFill>
                      <a:srgbClr val="09345A"/>
                    </a:solidFill>
                    <a:latin typeface="Arial"/>
                    <a:cs typeface="Arial"/>
                    <a:sym typeface="Arial"/>
                  </a:rPr>
                  <a:t>+</a:t>
                </a:r>
              </a:p>
            </p:txBody>
          </p:sp>
        </p:grpSp>
        <p:grpSp>
          <p:nvGrpSpPr>
            <p:cNvPr id="764" name="Group 763">
              <a:extLst>
                <a:ext uri="{FF2B5EF4-FFF2-40B4-BE49-F238E27FC236}">
                  <a16:creationId xmlns:a16="http://schemas.microsoft.com/office/drawing/2014/main" id="{D942EA90-C098-0314-5107-C9CDC80ABE53}"/>
                </a:ext>
              </a:extLst>
            </p:cNvPr>
            <p:cNvGrpSpPr/>
            <p:nvPr/>
          </p:nvGrpSpPr>
          <p:grpSpPr>
            <a:xfrm>
              <a:off x="7912100" y="2698750"/>
              <a:ext cx="218526" cy="214099"/>
              <a:chOff x="727075" y="1619250"/>
              <a:chExt cx="218526" cy="214099"/>
            </a:xfrm>
          </p:grpSpPr>
          <p:sp>
            <p:nvSpPr>
              <p:cNvPr id="816" name="TextBox 815">
                <a:extLst>
                  <a:ext uri="{FF2B5EF4-FFF2-40B4-BE49-F238E27FC236}">
                    <a16:creationId xmlns:a16="http://schemas.microsoft.com/office/drawing/2014/main" id="{D1464E65-EA2F-B54D-788D-5C83DCC8C100}"/>
                  </a:ext>
                </a:extLst>
              </p:cNvPr>
              <p:cNvSpPr txBox="1"/>
              <p:nvPr/>
            </p:nvSpPr>
            <p:spPr>
              <a:xfrm>
                <a:off x="727075" y="1619250"/>
                <a:ext cx="205826" cy="207749"/>
              </a:xfrm>
              <a:prstGeom prst="rect">
                <a:avLst/>
              </a:prstGeom>
              <a:noFill/>
            </p:spPr>
            <p:txBody>
              <a:bodyPr wrap="none" rtlCol="0">
                <a:spAutoFit/>
              </a:bodyPr>
              <a:lstStyle/>
              <a:p>
                <a:pPr defTabSz="1219170">
                  <a:defRPr/>
                </a:pPr>
                <a:r>
                  <a:rPr lang="en-US" sz="1200" dirty="0">
                    <a:solidFill>
                      <a:srgbClr val="09345A"/>
                    </a:solidFill>
                    <a:latin typeface="Arial"/>
                    <a:cs typeface="Arial"/>
                    <a:sym typeface="Arial"/>
                  </a:rPr>
                  <a:t>+</a:t>
                </a:r>
              </a:p>
            </p:txBody>
          </p:sp>
          <p:sp>
            <p:nvSpPr>
              <p:cNvPr id="817" name="TextBox 816">
                <a:extLst>
                  <a:ext uri="{FF2B5EF4-FFF2-40B4-BE49-F238E27FC236}">
                    <a16:creationId xmlns:a16="http://schemas.microsoft.com/office/drawing/2014/main" id="{FC1109C2-C1E1-816D-5D1A-79768086C41D}"/>
                  </a:ext>
                </a:extLst>
              </p:cNvPr>
              <p:cNvSpPr txBox="1"/>
              <p:nvPr/>
            </p:nvSpPr>
            <p:spPr>
              <a:xfrm>
                <a:off x="739775" y="1625600"/>
                <a:ext cx="205826" cy="207749"/>
              </a:xfrm>
              <a:prstGeom prst="rect">
                <a:avLst/>
              </a:prstGeom>
              <a:noFill/>
            </p:spPr>
            <p:txBody>
              <a:bodyPr wrap="none" rtlCol="0">
                <a:spAutoFit/>
              </a:bodyPr>
              <a:lstStyle/>
              <a:p>
                <a:pPr defTabSz="1219170">
                  <a:defRPr/>
                </a:pPr>
                <a:r>
                  <a:rPr lang="en-US" sz="1200" dirty="0">
                    <a:solidFill>
                      <a:srgbClr val="09345A"/>
                    </a:solidFill>
                    <a:latin typeface="Arial"/>
                    <a:cs typeface="Arial"/>
                    <a:sym typeface="Arial"/>
                  </a:rPr>
                  <a:t>+</a:t>
                </a:r>
              </a:p>
            </p:txBody>
          </p:sp>
        </p:grpSp>
        <p:grpSp>
          <p:nvGrpSpPr>
            <p:cNvPr id="765" name="Group 764">
              <a:extLst>
                <a:ext uri="{FF2B5EF4-FFF2-40B4-BE49-F238E27FC236}">
                  <a16:creationId xmlns:a16="http://schemas.microsoft.com/office/drawing/2014/main" id="{B7AE92D2-BBF1-F2C7-92EA-50793DB1367D}"/>
                </a:ext>
              </a:extLst>
            </p:cNvPr>
            <p:cNvGrpSpPr/>
            <p:nvPr/>
          </p:nvGrpSpPr>
          <p:grpSpPr>
            <a:xfrm>
              <a:off x="7937500" y="2705100"/>
              <a:ext cx="218526" cy="214099"/>
              <a:chOff x="727075" y="1619250"/>
              <a:chExt cx="218526" cy="214099"/>
            </a:xfrm>
          </p:grpSpPr>
          <p:sp>
            <p:nvSpPr>
              <p:cNvPr id="814" name="TextBox 813">
                <a:extLst>
                  <a:ext uri="{FF2B5EF4-FFF2-40B4-BE49-F238E27FC236}">
                    <a16:creationId xmlns:a16="http://schemas.microsoft.com/office/drawing/2014/main" id="{44F5B1A4-02A2-0FEA-FB55-962D32BA6E37}"/>
                  </a:ext>
                </a:extLst>
              </p:cNvPr>
              <p:cNvSpPr txBox="1"/>
              <p:nvPr/>
            </p:nvSpPr>
            <p:spPr>
              <a:xfrm>
                <a:off x="727075" y="1619250"/>
                <a:ext cx="205826" cy="207749"/>
              </a:xfrm>
              <a:prstGeom prst="rect">
                <a:avLst/>
              </a:prstGeom>
              <a:noFill/>
            </p:spPr>
            <p:txBody>
              <a:bodyPr wrap="none" rtlCol="0">
                <a:spAutoFit/>
              </a:bodyPr>
              <a:lstStyle/>
              <a:p>
                <a:pPr defTabSz="1219170">
                  <a:defRPr/>
                </a:pPr>
                <a:r>
                  <a:rPr lang="en-US" sz="1200" dirty="0">
                    <a:solidFill>
                      <a:srgbClr val="09345A"/>
                    </a:solidFill>
                    <a:latin typeface="Arial"/>
                    <a:cs typeface="Arial"/>
                    <a:sym typeface="Arial"/>
                  </a:rPr>
                  <a:t>+</a:t>
                </a:r>
              </a:p>
            </p:txBody>
          </p:sp>
          <p:sp>
            <p:nvSpPr>
              <p:cNvPr id="815" name="TextBox 814">
                <a:extLst>
                  <a:ext uri="{FF2B5EF4-FFF2-40B4-BE49-F238E27FC236}">
                    <a16:creationId xmlns:a16="http://schemas.microsoft.com/office/drawing/2014/main" id="{D88E08E0-6A42-303A-D480-9592D12613C0}"/>
                  </a:ext>
                </a:extLst>
              </p:cNvPr>
              <p:cNvSpPr txBox="1"/>
              <p:nvPr/>
            </p:nvSpPr>
            <p:spPr>
              <a:xfrm>
                <a:off x="739775" y="1625600"/>
                <a:ext cx="205826" cy="207749"/>
              </a:xfrm>
              <a:prstGeom prst="rect">
                <a:avLst/>
              </a:prstGeom>
              <a:noFill/>
            </p:spPr>
            <p:txBody>
              <a:bodyPr wrap="none" rtlCol="0">
                <a:spAutoFit/>
              </a:bodyPr>
              <a:lstStyle/>
              <a:p>
                <a:pPr defTabSz="1219170">
                  <a:defRPr/>
                </a:pPr>
                <a:r>
                  <a:rPr lang="en-US" sz="1200" dirty="0">
                    <a:solidFill>
                      <a:srgbClr val="09345A"/>
                    </a:solidFill>
                    <a:latin typeface="Arial"/>
                    <a:cs typeface="Arial"/>
                    <a:sym typeface="Arial"/>
                  </a:rPr>
                  <a:t>+</a:t>
                </a:r>
              </a:p>
            </p:txBody>
          </p:sp>
        </p:grpSp>
        <p:grpSp>
          <p:nvGrpSpPr>
            <p:cNvPr id="766" name="Group 765">
              <a:extLst>
                <a:ext uri="{FF2B5EF4-FFF2-40B4-BE49-F238E27FC236}">
                  <a16:creationId xmlns:a16="http://schemas.microsoft.com/office/drawing/2014/main" id="{B5D353CC-16B9-096B-4F72-84BC93EFECC8}"/>
                </a:ext>
              </a:extLst>
            </p:cNvPr>
            <p:cNvGrpSpPr/>
            <p:nvPr/>
          </p:nvGrpSpPr>
          <p:grpSpPr>
            <a:xfrm>
              <a:off x="7972425" y="2714625"/>
              <a:ext cx="253450" cy="207749"/>
              <a:chOff x="339725" y="1152525"/>
              <a:chExt cx="253450" cy="207749"/>
            </a:xfrm>
          </p:grpSpPr>
          <p:grpSp>
            <p:nvGrpSpPr>
              <p:cNvPr id="808" name="Group 807">
                <a:extLst>
                  <a:ext uri="{FF2B5EF4-FFF2-40B4-BE49-F238E27FC236}">
                    <a16:creationId xmlns:a16="http://schemas.microsoft.com/office/drawing/2014/main" id="{8E9D3D93-9B07-98D0-AB5D-EE02A99B9B69}"/>
                  </a:ext>
                </a:extLst>
              </p:cNvPr>
              <p:cNvGrpSpPr/>
              <p:nvPr/>
            </p:nvGrpSpPr>
            <p:grpSpPr>
              <a:xfrm>
                <a:off x="339725" y="1152525"/>
                <a:ext cx="221700" cy="207749"/>
                <a:chOff x="727075" y="1619250"/>
                <a:chExt cx="221700" cy="207749"/>
              </a:xfrm>
            </p:grpSpPr>
            <p:sp>
              <p:nvSpPr>
                <p:cNvPr id="812" name="TextBox 811">
                  <a:extLst>
                    <a:ext uri="{FF2B5EF4-FFF2-40B4-BE49-F238E27FC236}">
                      <a16:creationId xmlns:a16="http://schemas.microsoft.com/office/drawing/2014/main" id="{97D3400E-F5DE-8609-124A-8F4C8992C675}"/>
                    </a:ext>
                  </a:extLst>
                </p:cNvPr>
                <p:cNvSpPr txBox="1"/>
                <p:nvPr/>
              </p:nvSpPr>
              <p:spPr>
                <a:xfrm>
                  <a:off x="727075" y="1619250"/>
                  <a:ext cx="205825" cy="207749"/>
                </a:xfrm>
                <a:prstGeom prst="rect">
                  <a:avLst/>
                </a:prstGeom>
                <a:noFill/>
              </p:spPr>
              <p:txBody>
                <a:bodyPr wrap="none" rtlCol="0">
                  <a:spAutoFit/>
                </a:bodyPr>
                <a:lstStyle/>
                <a:p>
                  <a:pPr defTabSz="1219170">
                    <a:defRPr/>
                  </a:pPr>
                  <a:r>
                    <a:rPr lang="en-US" sz="1200" dirty="0">
                      <a:solidFill>
                        <a:srgbClr val="09345A"/>
                      </a:solidFill>
                      <a:latin typeface="Arial"/>
                      <a:cs typeface="Arial"/>
                      <a:sym typeface="Arial"/>
                    </a:rPr>
                    <a:t>+</a:t>
                  </a:r>
                </a:p>
              </p:txBody>
            </p:sp>
            <p:sp>
              <p:nvSpPr>
                <p:cNvPr id="813" name="TextBox 812">
                  <a:extLst>
                    <a:ext uri="{FF2B5EF4-FFF2-40B4-BE49-F238E27FC236}">
                      <a16:creationId xmlns:a16="http://schemas.microsoft.com/office/drawing/2014/main" id="{0F05DE16-5FE6-7B47-BFE1-23FF8A9C53F9}"/>
                    </a:ext>
                  </a:extLst>
                </p:cNvPr>
                <p:cNvSpPr txBox="1"/>
                <p:nvPr/>
              </p:nvSpPr>
              <p:spPr>
                <a:xfrm>
                  <a:off x="742950" y="1619250"/>
                  <a:ext cx="205825" cy="207749"/>
                </a:xfrm>
                <a:prstGeom prst="rect">
                  <a:avLst/>
                </a:prstGeom>
                <a:noFill/>
              </p:spPr>
              <p:txBody>
                <a:bodyPr wrap="none" rtlCol="0">
                  <a:spAutoFit/>
                </a:bodyPr>
                <a:lstStyle/>
                <a:p>
                  <a:pPr defTabSz="1219170">
                    <a:defRPr/>
                  </a:pPr>
                  <a:r>
                    <a:rPr lang="en-US" sz="1200" dirty="0">
                      <a:solidFill>
                        <a:srgbClr val="09345A"/>
                      </a:solidFill>
                      <a:latin typeface="Arial"/>
                      <a:cs typeface="Arial"/>
                      <a:sym typeface="Arial"/>
                    </a:rPr>
                    <a:t>+</a:t>
                  </a:r>
                </a:p>
              </p:txBody>
            </p:sp>
          </p:grpSp>
          <p:grpSp>
            <p:nvGrpSpPr>
              <p:cNvPr id="809" name="Group 808">
                <a:extLst>
                  <a:ext uri="{FF2B5EF4-FFF2-40B4-BE49-F238E27FC236}">
                    <a16:creationId xmlns:a16="http://schemas.microsoft.com/office/drawing/2014/main" id="{3CA75DA8-6BBF-576E-CF27-D0F7C379B2FB}"/>
                  </a:ext>
                </a:extLst>
              </p:cNvPr>
              <p:cNvGrpSpPr/>
              <p:nvPr/>
            </p:nvGrpSpPr>
            <p:grpSpPr>
              <a:xfrm>
                <a:off x="371475" y="1152525"/>
                <a:ext cx="221700" cy="207749"/>
                <a:chOff x="727075" y="1619250"/>
                <a:chExt cx="221700" cy="207749"/>
              </a:xfrm>
            </p:grpSpPr>
            <p:sp>
              <p:nvSpPr>
                <p:cNvPr id="810" name="TextBox 809">
                  <a:extLst>
                    <a:ext uri="{FF2B5EF4-FFF2-40B4-BE49-F238E27FC236}">
                      <a16:creationId xmlns:a16="http://schemas.microsoft.com/office/drawing/2014/main" id="{67C85B00-5735-E8C4-9BB6-76C9E88E26B9}"/>
                    </a:ext>
                  </a:extLst>
                </p:cNvPr>
                <p:cNvSpPr txBox="1"/>
                <p:nvPr/>
              </p:nvSpPr>
              <p:spPr>
                <a:xfrm>
                  <a:off x="727075" y="1619250"/>
                  <a:ext cx="205825" cy="207749"/>
                </a:xfrm>
                <a:prstGeom prst="rect">
                  <a:avLst/>
                </a:prstGeom>
                <a:noFill/>
              </p:spPr>
              <p:txBody>
                <a:bodyPr wrap="none" rtlCol="0">
                  <a:spAutoFit/>
                </a:bodyPr>
                <a:lstStyle/>
                <a:p>
                  <a:pPr defTabSz="1219170">
                    <a:defRPr/>
                  </a:pPr>
                  <a:r>
                    <a:rPr lang="en-US" sz="1200" dirty="0">
                      <a:solidFill>
                        <a:srgbClr val="09345A"/>
                      </a:solidFill>
                      <a:latin typeface="Arial"/>
                      <a:cs typeface="Arial"/>
                      <a:sym typeface="Arial"/>
                    </a:rPr>
                    <a:t>+</a:t>
                  </a:r>
                </a:p>
              </p:txBody>
            </p:sp>
            <p:sp>
              <p:nvSpPr>
                <p:cNvPr id="811" name="TextBox 810">
                  <a:extLst>
                    <a:ext uri="{FF2B5EF4-FFF2-40B4-BE49-F238E27FC236}">
                      <a16:creationId xmlns:a16="http://schemas.microsoft.com/office/drawing/2014/main" id="{E54EF1C1-AACA-8866-F220-B3476DF61537}"/>
                    </a:ext>
                  </a:extLst>
                </p:cNvPr>
                <p:cNvSpPr txBox="1"/>
                <p:nvPr/>
              </p:nvSpPr>
              <p:spPr>
                <a:xfrm>
                  <a:off x="742950" y="1619250"/>
                  <a:ext cx="205825" cy="207749"/>
                </a:xfrm>
                <a:prstGeom prst="rect">
                  <a:avLst/>
                </a:prstGeom>
                <a:noFill/>
              </p:spPr>
              <p:txBody>
                <a:bodyPr wrap="none" rtlCol="0">
                  <a:spAutoFit/>
                </a:bodyPr>
                <a:lstStyle/>
                <a:p>
                  <a:pPr defTabSz="1219170">
                    <a:defRPr/>
                  </a:pPr>
                  <a:r>
                    <a:rPr lang="en-US" sz="1200" dirty="0">
                      <a:solidFill>
                        <a:srgbClr val="09345A"/>
                      </a:solidFill>
                      <a:latin typeface="Arial"/>
                      <a:cs typeface="Arial"/>
                      <a:sym typeface="Arial"/>
                    </a:rPr>
                    <a:t>+</a:t>
                  </a:r>
                </a:p>
              </p:txBody>
            </p:sp>
          </p:grpSp>
        </p:grpSp>
        <p:grpSp>
          <p:nvGrpSpPr>
            <p:cNvPr id="767" name="Group 766">
              <a:extLst>
                <a:ext uri="{FF2B5EF4-FFF2-40B4-BE49-F238E27FC236}">
                  <a16:creationId xmlns:a16="http://schemas.microsoft.com/office/drawing/2014/main" id="{351506C2-7563-6B60-220B-43F16034627D}"/>
                </a:ext>
              </a:extLst>
            </p:cNvPr>
            <p:cNvGrpSpPr/>
            <p:nvPr/>
          </p:nvGrpSpPr>
          <p:grpSpPr>
            <a:xfrm>
              <a:off x="8099425" y="2717800"/>
              <a:ext cx="253450" cy="207749"/>
              <a:chOff x="339725" y="1152525"/>
              <a:chExt cx="253450" cy="207749"/>
            </a:xfrm>
          </p:grpSpPr>
          <p:grpSp>
            <p:nvGrpSpPr>
              <p:cNvPr id="802" name="Group 801">
                <a:extLst>
                  <a:ext uri="{FF2B5EF4-FFF2-40B4-BE49-F238E27FC236}">
                    <a16:creationId xmlns:a16="http://schemas.microsoft.com/office/drawing/2014/main" id="{68B38FAF-353B-BEAE-C6E6-72B792274F5A}"/>
                  </a:ext>
                </a:extLst>
              </p:cNvPr>
              <p:cNvGrpSpPr/>
              <p:nvPr/>
            </p:nvGrpSpPr>
            <p:grpSpPr>
              <a:xfrm>
                <a:off x="339725" y="1152525"/>
                <a:ext cx="221700" cy="207749"/>
                <a:chOff x="727075" y="1619250"/>
                <a:chExt cx="221700" cy="207749"/>
              </a:xfrm>
            </p:grpSpPr>
            <p:sp>
              <p:nvSpPr>
                <p:cNvPr id="806" name="TextBox 805">
                  <a:extLst>
                    <a:ext uri="{FF2B5EF4-FFF2-40B4-BE49-F238E27FC236}">
                      <a16:creationId xmlns:a16="http://schemas.microsoft.com/office/drawing/2014/main" id="{ED27B0C3-98C6-360D-B92F-71C19B00194B}"/>
                    </a:ext>
                  </a:extLst>
                </p:cNvPr>
                <p:cNvSpPr txBox="1"/>
                <p:nvPr/>
              </p:nvSpPr>
              <p:spPr>
                <a:xfrm>
                  <a:off x="727075" y="1619250"/>
                  <a:ext cx="205825" cy="207749"/>
                </a:xfrm>
                <a:prstGeom prst="rect">
                  <a:avLst/>
                </a:prstGeom>
                <a:noFill/>
              </p:spPr>
              <p:txBody>
                <a:bodyPr wrap="none" rtlCol="0">
                  <a:spAutoFit/>
                </a:bodyPr>
                <a:lstStyle/>
                <a:p>
                  <a:pPr defTabSz="1219170">
                    <a:defRPr/>
                  </a:pPr>
                  <a:r>
                    <a:rPr lang="en-US" sz="1200" dirty="0">
                      <a:solidFill>
                        <a:srgbClr val="09345A"/>
                      </a:solidFill>
                      <a:latin typeface="Arial"/>
                      <a:cs typeface="Arial"/>
                      <a:sym typeface="Arial"/>
                    </a:rPr>
                    <a:t>+</a:t>
                  </a:r>
                </a:p>
              </p:txBody>
            </p:sp>
            <p:sp>
              <p:nvSpPr>
                <p:cNvPr id="807" name="TextBox 806">
                  <a:extLst>
                    <a:ext uri="{FF2B5EF4-FFF2-40B4-BE49-F238E27FC236}">
                      <a16:creationId xmlns:a16="http://schemas.microsoft.com/office/drawing/2014/main" id="{40195AC8-345D-F217-FE6C-B72292F60AB1}"/>
                    </a:ext>
                  </a:extLst>
                </p:cNvPr>
                <p:cNvSpPr txBox="1"/>
                <p:nvPr/>
              </p:nvSpPr>
              <p:spPr>
                <a:xfrm>
                  <a:off x="742950" y="1619250"/>
                  <a:ext cx="205825" cy="207749"/>
                </a:xfrm>
                <a:prstGeom prst="rect">
                  <a:avLst/>
                </a:prstGeom>
                <a:noFill/>
              </p:spPr>
              <p:txBody>
                <a:bodyPr wrap="none" rtlCol="0">
                  <a:spAutoFit/>
                </a:bodyPr>
                <a:lstStyle/>
                <a:p>
                  <a:pPr defTabSz="1219170">
                    <a:defRPr/>
                  </a:pPr>
                  <a:r>
                    <a:rPr lang="en-US" sz="1200" dirty="0">
                      <a:solidFill>
                        <a:srgbClr val="09345A"/>
                      </a:solidFill>
                      <a:latin typeface="Arial"/>
                      <a:cs typeface="Arial"/>
                      <a:sym typeface="Arial"/>
                    </a:rPr>
                    <a:t>+</a:t>
                  </a:r>
                </a:p>
              </p:txBody>
            </p:sp>
          </p:grpSp>
          <p:grpSp>
            <p:nvGrpSpPr>
              <p:cNvPr id="803" name="Group 802">
                <a:extLst>
                  <a:ext uri="{FF2B5EF4-FFF2-40B4-BE49-F238E27FC236}">
                    <a16:creationId xmlns:a16="http://schemas.microsoft.com/office/drawing/2014/main" id="{8AD866A5-1543-5671-0A78-BCF1BAC62471}"/>
                  </a:ext>
                </a:extLst>
              </p:cNvPr>
              <p:cNvGrpSpPr/>
              <p:nvPr/>
            </p:nvGrpSpPr>
            <p:grpSpPr>
              <a:xfrm>
                <a:off x="371475" y="1152525"/>
                <a:ext cx="221700" cy="207749"/>
                <a:chOff x="727075" y="1619250"/>
                <a:chExt cx="221700" cy="207749"/>
              </a:xfrm>
            </p:grpSpPr>
            <p:sp>
              <p:nvSpPr>
                <p:cNvPr id="804" name="TextBox 803">
                  <a:extLst>
                    <a:ext uri="{FF2B5EF4-FFF2-40B4-BE49-F238E27FC236}">
                      <a16:creationId xmlns:a16="http://schemas.microsoft.com/office/drawing/2014/main" id="{FAF7AACC-01FD-AC55-0EFD-25860BF16423}"/>
                    </a:ext>
                  </a:extLst>
                </p:cNvPr>
                <p:cNvSpPr txBox="1"/>
                <p:nvPr/>
              </p:nvSpPr>
              <p:spPr>
                <a:xfrm>
                  <a:off x="727075" y="1619250"/>
                  <a:ext cx="205825" cy="207749"/>
                </a:xfrm>
                <a:prstGeom prst="rect">
                  <a:avLst/>
                </a:prstGeom>
                <a:noFill/>
              </p:spPr>
              <p:txBody>
                <a:bodyPr wrap="none" rtlCol="0">
                  <a:spAutoFit/>
                </a:bodyPr>
                <a:lstStyle/>
                <a:p>
                  <a:pPr defTabSz="1219170">
                    <a:defRPr/>
                  </a:pPr>
                  <a:r>
                    <a:rPr lang="en-US" sz="1200" dirty="0">
                      <a:solidFill>
                        <a:srgbClr val="09345A"/>
                      </a:solidFill>
                      <a:latin typeface="Arial"/>
                      <a:cs typeface="Arial"/>
                      <a:sym typeface="Arial"/>
                    </a:rPr>
                    <a:t>+</a:t>
                  </a:r>
                </a:p>
              </p:txBody>
            </p:sp>
            <p:sp>
              <p:nvSpPr>
                <p:cNvPr id="805" name="TextBox 804">
                  <a:extLst>
                    <a:ext uri="{FF2B5EF4-FFF2-40B4-BE49-F238E27FC236}">
                      <a16:creationId xmlns:a16="http://schemas.microsoft.com/office/drawing/2014/main" id="{530185F6-430A-FB95-71EF-8FF1F5502EE4}"/>
                    </a:ext>
                  </a:extLst>
                </p:cNvPr>
                <p:cNvSpPr txBox="1"/>
                <p:nvPr/>
              </p:nvSpPr>
              <p:spPr>
                <a:xfrm>
                  <a:off x="742950" y="1619250"/>
                  <a:ext cx="205825" cy="207749"/>
                </a:xfrm>
                <a:prstGeom prst="rect">
                  <a:avLst/>
                </a:prstGeom>
                <a:noFill/>
              </p:spPr>
              <p:txBody>
                <a:bodyPr wrap="none" rtlCol="0">
                  <a:spAutoFit/>
                </a:bodyPr>
                <a:lstStyle/>
                <a:p>
                  <a:pPr defTabSz="1219170">
                    <a:defRPr/>
                  </a:pPr>
                  <a:r>
                    <a:rPr lang="en-US" sz="1200" dirty="0">
                      <a:solidFill>
                        <a:srgbClr val="09345A"/>
                      </a:solidFill>
                      <a:latin typeface="Arial"/>
                      <a:cs typeface="Arial"/>
                      <a:sym typeface="Arial"/>
                    </a:rPr>
                    <a:t>+</a:t>
                  </a:r>
                </a:p>
              </p:txBody>
            </p:sp>
          </p:grpSp>
        </p:grpSp>
        <p:grpSp>
          <p:nvGrpSpPr>
            <p:cNvPr id="768" name="Group 767">
              <a:extLst>
                <a:ext uri="{FF2B5EF4-FFF2-40B4-BE49-F238E27FC236}">
                  <a16:creationId xmlns:a16="http://schemas.microsoft.com/office/drawing/2014/main" id="{19E46BF8-1478-6D4F-2909-14AF8C698C8B}"/>
                </a:ext>
              </a:extLst>
            </p:cNvPr>
            <p:cNvGrpSpPr/>
            <p:nvPr/>
          </p:nvGrpSpPr>
          <p:grpSpPr>
            <a:xfrm>
              <a:off x="8051800" y="2714625"/>
              <a:ext cx="221700" cy="207749"/>
              <a:chOff x="727075" y="1619250"/>
              <a:chExt cx="221700" cy="207749"/>
            </a:xfrm>
          </p:grpSpPr>
          <p:sp>
            <p:nvSpPr>
              <p:cNvPr id="800" name="TextBox 799">
                <a:extLst>
                  <a:ext uri="{FF2B5EF4-FFF2-40B4-BE49-F238E27FC236}">
                    <a16:creationId xmlns:a16="http://schemas.microsoft.com/office/drawing/2014/main" id="{47A256B5-9AD8-2D94-1CA3-63F49EE9D132}"/>
                  </a:ext>
                </a:extLst>
              </p:cNvPr>
              <p:cNvSpPr txBox="1"/>
              <p:nvPr/>
            </p:nvSpPr>
            <p:spPr>
              <a:xfrm>
                <a:off x="727075" y="1619250"/>
                <a:ext cx="205825" cy="207749"/>
              </a:xfrm>
              <a:prstGeom prst="rect">
                <a:avLst/>
              </a:prstGeom>
              <a:noFill/>
            </p:spPr>
            <p:txBody>
              <a:bodyPr wrap="none" rtlCol="0">
                <a:spAutoFit/>
              </a:bodyPr>
              <a:lstStyle/>
              <a:p>
                <a:pPr defTabSz="1219170">
                  <a:defRPr/>
                </a:pPr>
                <a:r>
                  <a:rPr lang="en-US" sz="1200" dirty="0">
                    <a:solidFill>
                      <a:srgbClr val="09345A"/>
                    </a:solidFill>
                    <a:latin typeface="Arial"/>
                    <a:cs typeface="Arial"/>
                    <a:sym typeface="Arial"/>
                  </a:rPr>
                  <a:t>+</a:t>
                </a:r>
              </a:p>
            </p:txBody>
          </p:sp>
          <p:sp>
            <p:nvSpPr>
              <p:cNvPr id="801" name="TextBox 800">
                <a:extLst>
                  <a:ext uri="{FF2B5EF4-FFF2-40B4-BE49-F238E27FC236}">
                    <a16:creationId xmlns:a16="http://schemas.microsoft.com/office/drawing/2014/main" id="{EB0E7C62-1313-BFE5-098D-30C430B5F506}"/>
                  </a:ext>
                </a:extLst>
              </p:cNvPr>
              <p:cNvSpPr txBox="1"/>
              <p:nvPr/>
            </p:nvSpPr>
            <p:spPr>
              <a:xfrm>
                <a:off x="742950" y="1619250"/>
                <a:ext cx="205825" cy="207749"/>
              </a:xfrm>
              <a:prstGeom prst="rect">
                <a:avLst/>
              </a:prstGeom>
              <a:noFill/>
            </p:spPr>
            <p:txBody>
              <a:bodyPr wrap="none" rtlCol="0">
                <a:spAutoFit/>
              </a:bodyPr>
              <a:lstStyle/>
              <a:p>
                <a:pPr defTabSz="1219170">
                  <a:defRPr/>
                </a:pPr>
                <a:r>
                  <a:rPr lang="en-US" sz="1200" dirty="0">
                    <a:solidFill>
                      <a:srgbClr val="09345A"/>
                    </a:solidFill>
                    <a:latin typeface="Arial"/>
                    <a:cs typeface="Arial"/>
                    <a:sym typeface="Arial"/>
                  </a:rPr>
                  <a:t>+</a:t>
                </a:r>
              </a:p>
            </p:txBody>
          </p:sp>
        </p:grpSp>
        <p:grpSp>
          <p:nvGrpSpPr>
            <p:cNvPr id="769" name="Group 768">
              <a:extLst>
                <a:ext uri="{FF2B5EF4-FFF2-40B4-BE49-F238E27FC236}">
                  <a16:creationId xmlns:a16="http://schemas.microsoft.com/office/drawing/2014/main" id="{5365237B-BE9C-F04C-5497-B7C4534DF91C}"/>
                </a:ext>
              </a:extLst>
            </p:cNvPr>
            <p:cNvGrpSpPr/>
            <p:nvPr/>
          </p:nvGrpSpPr>
          <p:grpSpPr>
            <a:xfrm>
              <a:off x="8245475" y="2717800"/>
              <a:ext cx="221700" cy="207749"/>
              <a:chOff x="727075" y="1619250"/>
              <a:chExt cx="221700" cy="207749"/>
            </a:xfrm>
          </p:grpSpPr>
          <p:sp>
            <p:nvSpPr>
              <p:cNvPr id="798" name="TextBox 797">
                <a:extLst>
                  <a:ext uri="{FF2B5EF4-FFF2-40B4-BE49-F238E27FC236}">
                    <a16:creationId xmlns:a16="http://schemas.microsoft.com/office/drawing/2014/main" id="{5ABAE1CC-7044-CBB5-4A9B-EE5CA97A85E8}"/>
                  </a:ext>
                </a:extLst>
              </p:cNvPr>
              <p:cNvSpPr txBox="1"/>
              <p:nvPr/>
            </p:nvSpPr>
            <p:spPr>
              <a:xfrm>
                <a:off x="727075" y="1619250"/>
                <a:ext cx="205825" cy="207749"/>
              </a:xfrm>
              <a:prstGeom prst="rect">
                <a:avLst/>
              </a:prstGeom>
              <a:noFill/>
            </p:spPr>
            <p:txBody>
              <a:bodyPr wrap="none" rtlCol="0">
                <a:spAutoFit/>
              </a:bodyPr>
              <a:lstStyle/>
              <a:p>
                <a:pPr defTabSz="1219170">
                  <a:defRPr/>
                </a:pPr>
                <a:r>
                  <a:rPr lang="en-US" sz="1200" dirty="0">
                    <a:solidFill>
                      <a:srgbClr val="09345A"/>
                    </a:solidFill>
                    <a:latin typeface="Arial"/>
                    <a:cs typeface="Arial"/>
                    <a:sym typeface="Arial"/>
                  </a:rPr>
                  <a:t>+</a:t>
                </a:r>
              </a:p>
            </p:txBody>
          </p:sp>
          <p:sp>
            <p:nvSpPr>
              <p:cNvPr id="799" name="TextBox 798">
                <a:extLst>
                  <a:ext uri="{FF2B5EF4-FFF2-40B4-BE49-F238E27FC236}">
                    <a16:creationId xmlns:a16="http://schemas.microsoft.com/office/drawing/2014/main" id="{F8868128-E3A8-8DD8-4DE6-D2E4F9E650EE}"/>
                  </a:ext>
                </a:extLst>
              </p:cNvPr>
              <p:cNvSpPr txBox="1"/>
              <p:nvPr/>
            </p:nvSpPr>
            <p:spPr>
              <a:xfrm>
                <a:off x="742950" y="1619250"/>
                <a:ext cx="205825" cy="207749"/>
              </a:xfrm>
              <a:prstGeom prst="rect">
                <a:avLst/>
              </a:prstGeom>
              <a:noFill/>
            </p:spPr>
            <p:txBody>
              <a:bodyPr wrap="none" rtlCol="0">
                <a:spAutoFit/>
              </a:bodyPr>
              <a:lstStyle/>
              <a:p>
                <a:pPr defTabSz="1219170">
                  <a:defRPr/>
                </a:pPr>
                <a:r>
                  <a:rPr lang="en-US" sz="1200" dirty="0">
                    <a:solidFill>
                      <a:srgbClr val="09345A"/>
                    </a:solidFill>
                    <a:latin typeface="Arial"/>
                    <a:cs typeface="Arial"/>
                    <a:sym typeface="Arial"/>
                  </a:rPr>
                  <a:t>+</a:t>
                </a:r>
              </a:p>
            </p:txBody>
          </p:sp>
        </p:grpSp>
        <p:sp>
          <p:nvSpPr>
            <p:cNvPr id="770" name="Freeform 769">
              <a:extLst>
                <a:ext uri="{FF2B5EF4-FFF2-40B4-BE49-F238E27FC236}">
                  <a16:creationId xmlns:a16="http://schemas.microsoft.com/office/drawing/2014/main" id="{F50D04B6-CAB3-0E6A-AC1E-50AFD90FE2C1}"/>
                </a:ext>
              </a:extLst>
            </p:cNvPr>
            <p:cNvSpPr/>
            <p:nvPr/>
          </p:nvSpPr>
          <p:spPr>
            <a:xfrm>
              <a:off x="5375275" y="1787525"/>
              <a:ext cx="3051175" cy="1149350"/>
            </a:xfrm>
            <a:custGeom>
              <a:avLst/>
              <a:gdLst>
                <a:gd name="connsiteX0" fmla="*/ 0 w 3051175"/>
                <a:gd name="connsiteY0" fmla="*/ 0 h 1149350"/>
                <a:gd name="connsiteX1" fmla="*/ 0 w 3051175"/>
                <a:gd name="connsiteY1" fmla="*/ 0 h 1149350"/>
                <a:gd name="connsiteX2" fmla="*/ 22225 w 3051175"/>
                <a:gd name="connsiteY2" fmla="*/ 19050 h 1149350"/>
                <a:gd name="connsiteX3" fmla="*/ 117475 w 3051175"/>
                <a:gd name="connsiteY3" fmla="*/ 25400 h 1149350"/>
                <a:gd name="connsiteX4" fmla="*/ 146050 w 3051175"/>
                <a:gd name="connsiteY4" fmla="*/ 28575 h 1149350"/>
                <a:gd name="connsiteX5" fmla="*/ 200025 w 3051175"/>
                <a:gd name="connsiteY5" fmla="*/ 34925 h 1149350"/>
                <a:gd name="connsiteX6" fmla="*/ 219075 w 3051175"/>
                <a:gd name="connsiteY6" fmla="*/ 41275 h 1149350"/>
                <a:gd name="connsiteX7" fmla="*/ 228600 w 3051175"/>
                <a:gd name="connsiteY7" fmla="*/ 44450 h 1149350"/>
                <a:gd name="connsiteX8" fmla="*/ 247650 w 3051175"/>
                <a:gd name="connsiteY8" fmla="*/ 57150 h 1149350"/>
                <a:gd name="connsiteX9" fmla="*/ 276225 w 3051175"/>
                <a:gd name="connsiteY9" fmla="*/ 73025 h 1149350"/>
                <a:gd name="connsiteX10" fmla="*/ 285750 w 3051175"/>
                <a:gd name="connsiteY10" fmla="*/ 82550 h 1149350"/>
                <a:gd name="connsiteX11" fmla="*/ 301625 w 3051175"/>
                <a:gd name="connsiteY11" fmla="*/ 95250 h 1149350"/>
                <a:gd name="connsiteX12" fmla="*/ 371475 w 3051175"/>
                <a:gd name="connsiteY12" fmla="*/ 98425 h 1149350"/>
                <a:gd name="connsiteX13" fmla="*/ 377825 w 3051175"/>
                <a:gd name="connsiteY13" fmla="*/ 107950 h 1149350"/>
                <a:gd name="connsiteX14" fmla="*/ 396875 w 3051175"/>
                <a:gd name="connsiteY14" fmla="*/ 114300 h 1149350"/>
                <a:gd name="connsiteX15" fmla="*/ 406400 w 3051175"/>
                <a:gd name="connsiteY15" fmla="*/ 120650 h 1149350"/>
                <a:gd name="connsiteX16" fmla="*/ 412750 w 3051175"/>
                <a:gd name="connsiteY16" fmla="*/ 130175 h 1149350"/>
                <a:gd name="connsiteX17" fmla="*/ 425450 w 3051175"/>
                <a:gd name="connsiteY17" fmla="*/ 146050 h 1149350"/>
                <a:gd name="connsiteX18" fmla="*/ 444500 w 3051175"/>
                <a:gd name="connsiteY18" fmla="*/ 152400 h 1149350"/>
                <a:gd name="connsiteX19" fmla="*/ 454025 w 3051175"/>
                <a:gd name="connsiteY19" fmla="*/ 155575 h 1149350"/>
                <a:gd name="connsiteX20" fmla="*/ 473075 w 3051175"/>
                <a:gd name="connsiteY20" fmla="*/ 171450 h 1149350"/>
                <a:gd name="connsiteX21" fmla="*/ 482600 w 3051175"/>
                <a:gd name="connsiteY21" fmla="*/ 180975 h 1149350"/>
                <a:gd name="connsiteX22" fmla="*/ 501650 w 3051175"/>
                <a:gd name="connsiteY22" fmla="*/ 193675 h 1149350"/>
                <a:gd name="connsiteX23" fmla="*/ 530225 w 3051175"/>
                <a:gd name="connsiteY23" fmla="*/ 215900 h 1149350"/>
                <a:gd name="connsiteX24" fmla="*/ 539750 w 3051175"/>
                <a:gd name="connsiteY24" fmla="*/ 222250 h 1149350"/>
                <a:gd name="connsiteX25" fmla="*/ 574675 w 3051175"/>
                <a:gd name="connsiteY25" fmla="*/ 231775 h 1149350"/>
                <a:gd name="connsiteX26" fmla="*/ 593725 w 3051175"/>
                <a:gd name="connsiteY26" fmla="*/ 238125 h 1149350"/>
                <a:gd name="connsiteX27" fmla="*/ 612775 w 3051175"/>
                <a:gd name="connsiteY27" fmla="*/ 254000 h 1149350"/>
                <a:gd name="connsiteX28" fmla="*/ 619125 w 3051175"/>
                <a:gd name="connsiteY28" fmla="*/ 263525 h 1149350"/>
                <a:gd name="connsiteX29" fmla="*/ 628650 w 3051175"/>
                <a:gd name="connsiteY29" fmla="*/ 269875 h 1149350"/>
                <a:gd name="connsiteX30" fmla="*/ 638175 w 3051175"/>
                <a:gd name="connsiteY30" fmla="*/ 279400 h 1149350"/>
                <a:gd name="connsiteX31" fmla="*/ 666750 w 3051175"/>
                <a:gd name="connsiteY31" fmla="*/ 292100 h 1149350"/>
                <a:gd name="connsiteX32" fmla="*/ 676275 w 3051175"/>
                <a:gd name="connsiteY32" fmla="*/ 295275 h 1149350"/>
                <a:gd name="connsiteX33" fmla="*/ 698500 w 3051175"/>
                <a:gd name="connsiteY33" fmla="*/ 314325 h 1149350"/>
                <a:gd name="connsiteX34" fmla="*/ 708025 w 3051175"/>
                <a:gd name="connsiteY34" fmla="*/ 320675 h 1149350"/>
                <a:gd name="connsiteX35" fmla="*/ 723900 w 3051175"/>
                <a:gd name="connsiteY35" fmla="*/ 333375 h 1149350"/>
                <a:gd name="connsiteX36" fmla="*/ 742950 w 3051175"/>
                <a:gd name="connsiteY36" fmla="*/ 352425 h 1149350"/>
                <a:gd name="connsiteX37" fmla="*/ 746125 w 3051175"/>
                <a:gd name="connsiteY37" fmla="*/ 361950 h 1149350"/>
                <a:gd name="connsiteX38" fmla="*/ 752475 w 3051175"/>
                <a:gd name="connsiteY38" fmla="*/ 371475 h 1149350"/>
                <a:gd name="connsiteX39" fmla="*/ 758825 w 3051175"/>
                <a:gd name="connsiteY39" fmla="*/ 396875 h 1149350"/>
                <a:gd name="connsiteX40" fmla="*/ 806450 w 3051175"/>
                <a:gd name="connsiteY40" fmla="*/ 419100 h 1149350"/>
                <a:gd name="connsiteX41" fmla="*/ 828675 w 3051175"/>
                <a:gd name="connsiteY41" fmla="*/ 434975 h 1149350"/>
                <a:gd name="connsiteX42" fmla="*/ 835025 w 3051175"/>
                <a:gd name="connsiteY42" fmla="*/ 444500 h 1149350"/>
                <a:gd name="connsiteX43" fmla="*/ 854075 w 3051175"/>
                <a:gd name="connsiteY43" fmla="*/ 460375 h 1149350"/>
                <a:gd name="connsiteX44" fmla="*/ 879475 w 3051175"/>
                <a:gd name="connsiteY44" fmla="*/ 466725 h 1149350"/>
                <a:gd name="connsiteX45" fmla="*/ 889000 w 3051175"/>
                <a:gd name="connsiteY45" fmla="*/ 469900 h 1149350"/>
                <a:gd name="connsiteX46" fmla="*/ 908050 w 3051175"/>
                <a:gd name="connsiteY46" fmla="*/ 479425 h 1149350"/>
                <a:gd name="connsiteX47" fmla="*/ 917575 w 3051175"/>
                <a:gd name="connsiteY47" fmla="*/ 498475 h 1149350"/>
                <a:gd name="connsiteX48" fmla="*/ 939800 w 3051175"/>
                <a:gd name="connsiteY48" fmla="*/ 527050 h 1149350"/>
                <a:gd name="connsiteX49" fmla="*/ 958850 w 3051175"/>
                <a:gd name="connsiteY49" fmla="*/ 536575 h 1149350"/>
                <a:gd name="connsiteX50" fmla="*/ 977900 w 3051175"/>
                <a:gd name="connsiteY50" fmla="*/ 546100 h 1149350"/>
                <a:gd name="connsiteX51" fmla="*/ 990600 w 3051175"/>
                <a:gd name="connsiteY51" fmla="*/ 565150 h 1149350"/>
                <a:gd name="connsiteX52" fmla="*/ 1006475 w 3051175"/>
                <a:gd name="connsiteY52" fmla="*/ 584200 h 1149350"/>
                <a:gd name="connsiteX53" fmla="*/ 1025525 w 3051175"/>
                <a:gd name="connsiteY53" fmla="*/ 590550 h 1149350"/>
                <a:gd name="connsiteX54" fmla="*/ 1044575 w 3051175"/>
                <a:gd name="connsiteY54" fmla="*/ 596900 h 1149350"/>
                <a:gd name="connsiteX55" fmla="*/ 1054100 w 3051175"/>
                <a:gd name="connsiteY55" fmla="*/ 600075 h 1149350"/>
                <a:gd name="connsiteX56" fmla="*/ 1076325 w 3051175"/>
                <a:gd name="connsiteY56" fmla="*/ 612775 h 1149350"/>
                <a:gd name="connsiteX57" fmla="*/ 1098550 w 3051175"/>
                <a:gd name="connsiteY57" fmla="*/ 638175 h 1149350"/>
                <a:gd name="connsiteX58" fmla="*/ 1108075 w 3051175"/>
                <a:gd name="connsiteY58" fmla="*/ 666750 h 1149350"/>
                <a:gd name="connsiteX59" fmla="*/ 1114425 w 3051175"/>
                <a:gd name="connsiteY59" fmla="*/ 676275 h 1149350"/>
                <a:gd name="connsiteX60" fmla="*/ 1168400 w 3051175"/>
                <a:gd name="connsiteY60" fmla="*/ 688975 h 1149350"/>
                <a:gd name="connsiteX61" fmla="*/ 1193800 w 3051175"/>
                <a:gd name="connsiteY61" fmla="*/ 701675 h 1149350"/>
                <a:gd name="connsiteX62" fmla="*/ 1225550 w 3051175"/>
                <a:gd name="connsiteY62" fmla="*/ 708025 h 1149350"/>
                <a:gd name="connsiteX63" fmla="*/ 1260475 w 3051175"/>
                <a:gd name="connsiteY63" fmla="*/ 720725 h 1149350"/>
                <a:gd name="connsiteX64" fmla="*/ 1270000 w 3051175"/>
                <a:gd name="connsiteY64" fmla="*/ 723900 h 1149350"/>
                <a:gd name="connsiteX65" fmla="*/ 1285875 w 3051175"/>
                <a:gd name="connsiteY65" fmla="*/ 730250 h 1149350"/>
                <a:gd name="connsiteX66" fmla="*/ 1308100 w 3051175"/>
                <a:gd name="connsiteY66" fmla="*/ 736600 h 1149350"/>
                <a:gd name="connsiteX67" fmla="*/ 1339850 w 3051175"/>
                <a:gd name="connsiteY67" fmla="*/ 752475 h 1149350"/>
                <a:gd name="connsiteX68" fmla="*/ 1358900 w 3051175"/>
                <a:gd name="connsiteY68" fmla="*/ 758825 h 1149350"/>
                <a:gd name="connsiteX69" fmla="*/ 1368425 w 3051175"/>
                <a:gd name="connsiteY69" fmla="*/ 762000 h 1149350"/>
                <a:gd name="connsiteX70" fmla="*/ 1387475 w 3051175"/>
                <a:gd name="connsiteY70" fmla="*/ 774700 h 1149350"/>
                <a:gd name="connsiteX71" fmla="*/ 1393825 w 3051175"/>
                <a:gd name="connsiteY71" fmla="*/ 784225 h 1149350"/>
                <a:gd name="connsiteX72" fmla="*/ 1422400 w 3051175"/>
                <a:gd name="connsiteY72" fmla="*/ 796925 h 1149350"/>
                <a:gd name="connsiteX73" fmla="*/ 1431925 w 3051175"/>
                <a:gd name="connsiteY73" fmla="*/ 800100 h 1149350"/>
                <a:gd name="connsiteX74" fmla="*/ 1441450 w 3051175"/>
                <a:gd name="connsiteY74" fmla="*/ 803275 h 1149350"/>
                <a:gd name="connsiteX75" fmla="*/ 1450975 w 3051175"/>
                <a:gd name="connsiteY75" fmla="*/ 806450 h 1149350"/>
                <a:gd name="connsiteX76" fmla="*/ 1470025 w 3051175"/>
                <a:gd name="connsiteY76" fmla="*/ 815975 h 1149350"/>
                <a:gd name="connsiteX77" fmla="*/ 1501775 w 3051175"/>
                <a:gd name="connsiteY77" fmla="*/ 828675 h 1149350"/>
                <a:gd name="connsiteX78" fmla="*/ 1520825 w 3051175"/>
                <a:gd name="connsiteY78" fmla="*/ 835025 h 1149350"/>
                <a:gd name="connsiteX79" fmla="*/ 1530350 w 3051175"/>
                <a:gd name="connsiteY79" fmla="*/ 838200 h 1149350"/>
                <a:gd name="connsiteX80" fmla="*/ 1549400 w 3051175"/>
                <a:gd name="connsiteY80" fmla="*/ 850900 h 1149350"/>
                <a:gd name="connsiteX81" fmla="*/ 1577975 w 3051175"/>
                <a:gd name="connsiteY81" fmla="*/ 866775 h 1149350"/>
                <a:gd name="connsiteX82" fmla="*/ 1590675 w 3051175"/>
                <a:gd name="connsiteY82" fmla="*/ 876300 h 1149350"/>
                <a:gd name="connsiteX83" fmla="*/ 1597025 w 3051175"/>
                <a:gd name="connsiteY83" fmla="*/ 885825 h 1149350"/>
                <a:gd name="connsiteX84" fmla="*/ 1616075 w 3051175"/>
                <a:gd name="connsiteY84" fmla="*/ 898525 h 1149350"/>
                <a:gd name="connsiteX85" fmla="*/ 1625600 w 3051175"/>
                <a:gd name="connsiteY85" fmla="*/ 904875 h 1149350"/>
                <a:gd name="connsiteX86" fmla="*/ 1644650 w 3051175"/>
                <a:gd name="connsiteY86" fmla="*/ 911225 h 1149350"/>
                <a:gd name="connsiteX87" fmla="*/ 1663700 w 3051175"/>
                <a:gd name="connsiteY87" fmla="*/ 917575 h 1149350"/>
                <a:gd name="connsiteX88" fmla="*/ 1673225 w 3051175"/>
                <a:gd name="connsiteY88" fmla="*/ 920750 h 1149350"/>
                <a:gd name="connsiteX89" fmla="*/ 1682750 w 3051175"/>
                <a:gd name="connsiteY89" fmla="*/ 927100 h 1149350"/>
                <a:gd name="connsiteX90" fmla="*/ 1733550 w 3051175"/>
                <a:gd name="connsiteY90" fmla="*/ 927100 h 1149350"/>
                <a:gd name="connsiteX91" fmla="*/ 1762125 w 3051175"/>
                <a:gd name="connsiteY91" fmla="*/ 958850 h 1149350"/>
                <a:gd name="connsiteX92" fmla="*/ 1787525 w 3051175"/>
                <a:gd name="connsiteY92" fmla="*/ 968375 h 1149350"/>
                <a:gd name="connsiteX93" fmla="*/ 1809750 w 3051175"/>
                <a:gd name="connsiteY93" fmla="*/ 971550 h 1149350"/>
                <a:gd name="connsiteX94" fmla="*/ 1882775 w 3051175"/>
                <a:gd name="connsiteY94" fmla="*/ 977900 h 1149350"/>
                <a:gd name="connsiteX95" fmla="*/ 1901825 w 3051175"/>
                <a:gd name="connsiteY95" fmla="*/ 984250 h 1149350"/>
                <a:gd name="connsiteX96" fmla="*/ 1946275 w 3051175"/>
                <a:gd name="connsiteY96" fmla="*/ 990600 h 1149350"/>
                <a:gd name="connsiteX97" fmla="*/ 1993900 w 3051175"/>
                <a:gd name="connsiteY97" fmla="*/ 996950 h 1149350"/>
                <a:gd name="connsiteX98" fmla="*/ 2006600 w 3051175"/>
                <a:gd name="connsiteY98" fmla="*/ 1000125 h 1149350"/>
                <a:gd name="connsiteX99" fmla="*/ 2038350 w 3051175"/>
                <a:gd name="connsiteY99" fmla="*/ 1000125 h 1149350"/>
                <a:gd name="connsiteX100" fmla="*/ 2181225 w 3051175"/>
                <a:gd name="connsiteY100" fmla="*/ 1006475 h 1149350"/>
                <a:gd name="connsiteX101" fmla="*/ 2209800 w 3051175"/>
                <a:gd name="connsiteY101" fmla="*/ 1012825 h 1149350"/>
                <a:gd name="connsiteX102" fmla="*/ 2219325 w 3051175"/>
                <a:gd name="connsiteY102" fmla="*/ 1016000 h 1149350"/>
                <a:gd name="connsiteX103" fmla="*/ 2270125 w 3051175"/>
                <a:gd name="connsiteY103" fmla="*/ 1019175 h 1149350"/>
                <a:gd name="connsiteX104" fmla="*/ 2289175 w 3051175"/>
                <a:gd name="connsiteY104" fmla="*/ 1028700 h 1149350"/>
                <a:gd name="connsiteX105" fmla="*/ 2317750 w 3051175"/>
                <a:gd name="connsiteY105" fmla="*/ 1038225 h 1149350"/>
                <a:gd name="connsiteX106" fmla="*/ 2327275 w 3051175"/>
                <a:gd name="connsiteY106" fmla="*/ 1041400 h 1149350"/>
                <a:gd name="connsiteX107" fmla="*/ 2336800 w 3051175"/>
                <a:gd name="connsiteY107" fmla="*/ 1044575 h 1149350"/>
                <a:gd name="connsiteX108" fmla="*/ 2359025 w 3051175"/>
                <a:gd name="connsiteY108" fmla="*/ 1047750 h 1149350"/>
                <a:gd name="connsiteX109" fmla="*/ 2390775 w 3051175"/>
                <a:gd name="connsiteY109" fmla="*/ 1054100 h 1149350"/>
                <a:gd name="connsiteX110" fmla="*/ 2409825 w 3051175"/>
                <a:gd name="connsiteY110" fmla="*/ 1054100 h 1149350"/>
                <a:gd name="connsiteX111" fmla="*/ 2479675 w 3051175"/>
                <a:gd name="connsiteY111" fmla="*/ 1047750 h 1149350"/>
                <a:gd name="connsiteX112" fmla="*/ 2505075 w 3051175"/>
                <a:gd name="connsiteY112" fmla="*/ 1060450 h 1149350"/>
                <a:gd name="connsiteX113" fmla="*/ 2514600 w 3051175"/>
                <a:gd name="connsiteY113" fmla="*/ 1069975 h 1149350"/>
                <a:gd name="connsiteX114" fmla="*/ 2524125 w 3051175"/>
                <a:gd name="connsiteY114" fmla="*/ 1073150 h 1149350"/>
                <a:gd name="connsiteX115" fmla="*/ 2622550 w 3051175"/>
                <a:gd name="connsiteY115" fmla="*/ 1076325 h 1149350"/>
                <a:gd name="connsiteX116" fmla="*/ 2647950 w 3051175"/>
                <a:gd name="connsiteY116" fmla="*/ 1085850 h 1149350"/>
                <a:gd name="connsiteX117" fmla="*/ 2705100 w 3051175"/>
                <a:gd name="connsiteY117" fmla="*/ 1089025 h 1149350"/>
                <a:gd name="connsiteX118" fmla="*/ 2720975 w 3051175"/>
                <a:gd name="connsiteY118" fmla="*/ 1092200 h 1149350"/>
                <a:gd name="connsiteX119" fmla="*/ 2730500 w 3051175"/>
                <a:gd name="connsiteY119" fmla="*/ 1098550 h 1149350"/>
                <a:gd name="connsiteX120" fmla="*/ 2746375 w 3051175"/>
                <a:gd name="connsiteY120" fmla="*/ 1127125 h 1149350"/>
                <a:gd name="connsiteX121" fmla="*/ 2752725 w 3051175"/>
                <a:gd name="connsiteY121" fmla="*/ 1136650 h 1149350"/>
                <a:gd name="connsiteX122" fmla="*/ 2755900 w 3051175"/>
                <a:gd name="connsiteY122" fmla="*/ 1149350 h 1149350"/>
                <a:gd name="connsiteX123" fmla="*/ 3051175 w 3051175"/>
                <a:gd name="connsiteY123" fmla="*/ 1149350 h 1149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Lst>
              <a:rect l="l" t="t" r="r" b="b"/>
              <a:pathLst>
                <a:path w="3051175" h="1149350">
                  <a:moveTo>
                    <a:pt x="0" y="0"/>
                  </a:moveTo>
                  <a:lnTo>
                    <a:pt x="0" y="0"/>
                  </a:lnTo>
                  <a:cubicBezTo>
                    <a:pt x="7408" y="6350"/>
                    <a:pt x="12688" y="16988"/>
                    <a:pt x="22225" y="19050"/>
                  </a:cubicBezTo>
                  <a:cubicBezTo>
                    <a:pt x="53327" y="25775"/>
                    <a:pt x="85849" y="21886"/>
                    <a:pt x="117475" y="25400"/>
                  </a:cubicBezTo>
                  <a:lnTo>
                    <a:pt x="146050" y="28575"/>
                  </a:lnTo>
                  <a:cubicBezTo>
                    <a:pt x="174281" y="37985"/>
                    <a:pt x="131756" y="24685"/>
                    <a:pt x="200025" y="34925"/>
                  </a:cubicBezTo>
                  <a:cubicBezTo>
                    <a:pt x="206644" y="35918"/>
                    <a:pt x="212725" y="39158"/>
                    <a:pt x="219075" y="41275"/>
                  </a:cubicBezTo>
                  <a:cubicBezTo>
                    <a:pt x="222250" y="42333"/>
                    <a:pt x="225815" y="42594"/>
                    <a:pt x="228600" y="44450"/>
                  </a:cubicBezTo>
                  <a:cubicBezTo>
                    <a:pt x="234950" y="48683"/>
                    <a:pt x="240410" y="54737"/>
                    <a:pt x="247650" y="57150"/>
                  </a:cubicBezTo>
                  <a:cubicBezTo>
                    <a:pt x="259628" y="61143"/>
                    <a:pt x="265308" y="62108"/>
                    <a:pt x="276225" y="73025"/>
                  </a:cubicBezTo>
                  <a:cubicBezTo>
                    <a:pt x="279400" y="76200"/>
                    <a:pt x="282875" y="79101"/>
                    <a:pt x="285750" y="82550"/>
                  </a:cubicBezTo>
                  <a:cubicBezTo>
                    <a:pt x="292765" y="90967"/>
                    <a:pt x="289525" y="94282"/>
                    <a:pt x="301625" y="95250"/>
                  </a:cubicBezTo>
                  <a:cubicBezTo>
                    <a:pt x="324858" y="97109"/>
                    <a:pt x="348192" y="97367"/>
                    <a:pt x="371475" y="98425"/>
                  </a:cubicBezTo>
                  <a:cubicBezTo>
                    <a:pt x="373592" y="101600"/>
                    <a:pt x="374589" y="105928"/>
                    <a:pt x="377825" y="107950"/>
                  </a:cubicBezTo>
                  <a:cubicBezTo>
                    <a:pt x="383501" y="111498"/>
                    <a:pt x="391306" y="110587"/>
                    <a:pt x="396875" y="114300"/>
                  </a:cubicBezTo>
                  <a:lnTo>
                    <a:pt x="406400" y="120650"/>
                  </a:lnTo>
                  <a:cubicBezTo>
                    <a:pt x="408517" y="123825"/>
                    <a:pt x="411043" y="126762"/>
                    <a:pt x="412750" y="130175"/>
                  </a:cubicBezTo>
                  <a:cubicBezTo>
                    <a:pt x="418406" y="141487"/>
                    <a:pt x="411687" y="139933"/>
                    <a:pt x="425450" y="146050"/>
                  </a:cubicBezTo>
                  <a:cubicBezTo>
                    <a:pt x="431567" y="148768"/>
                    <a:pt x="438150" y="150283"/>
                    <a:pt x="444500" y="152400"/>
                  </a:cubicBezTo>
                  <a:lnTo>
                    <a:pt x="454025" y="155575"/>
                  </a:lnTo>
                  <a:cubicBezTo>
                    <a:pt x="481852" y="183402"/>
                    <a:pt x="446553" y="149348"/>
                    <a:pt x="473075" y="171450"/>
                  </a:cubicBezTo>
                  <a:cubicBezTo>
                    <a:pt x="476524" y="174325"/>
                    <a:pt x="479056" y="178218"/>
                    <a:pt x="482600" y="180975"/>
                  </a:cubicBezTo>
                  <a:cubicBezTo>
                    <a:pt x="488624" y="185660"/>
                    <a:pt x="496254" y="188279"/>
                    <a:pt x="501650" y="193675"/>
                  </a:cubicBezTo>
                  <a:cubicBezTo>
                    <a:pt x="516571" y="208596"/>
                    <a:pt x="507439" y="200709"/>
                    <a:pt x="530225" y="215900"/>
                  </a:cubicBezTo>
                  <a:cubicBezTo>
                    <a:pt x="533400" y="218017"/>
                    <a:pt x="536130" y="221043"/>
                    <a:pt x="539750" y="222250"/>
                  </a:cubicBezTo>
                  <a:cubicBezTo>
                    <a:pt x="597317" y="241439"/>
                    <a:pt x="525310" y="218312"/>
                    <a:pt x="574675" y="231775"/>
                  </a:cubicBezTo>
                  <a:cubicBezTo>
                    <a:pt x="581133" y="233536"/>
                    <a:pt x="588156" y="234412"/>
                    <a:pt x="593725" y="238125"/>
                  </a:cubicBezTo>
                  <a:cubicBezTo>
                    <a:pt x="603091" y="244369"/>
                    <a:pt x="605135" y="244833"/>
                    <a:pt x="612775" y="254000"/>
                  </a:cubicBezTo>
                  <a:cubicBezTo>
                    <a:pt x="615218" y="256931"/>
                    <a:pt x="616427" y="260827"/>
                    <a:pt x="619125" y="263525"/>
                  </a:cubicBezTo>
                  <a:cubicBezTo>
                    <a:pt x="621823" y="266223"/>
                    <a:pt x="625719" y="267432"/>
                    <a:pt x="628650" y="269875"/>
                  </a:cubicBezTo>
                  <a:cubicBezTo>
                    <a:pt x="632099" y="272750"/>
                    <a:pt x="634726" y="276525"/>
                    <a:pt x="638175" y="279400"/>
                  </a:cubicBezTo>
                  <a:cubicBezTo>
                    <a:pt x="648238" y="287786"/>
                    <a:pt x="652906" y="287485"/>
                    <a:pt x="666750" y="292100"/>
                  </a:cubicBezTo>
                  <a:cubicBezTo>
                    <a:pt x="669925" y="293158"/>
                    <a:pt x="673490" y="293419"/>
                    <a:pt x="676275" y="295275"/>
                  </a:cubicBezTo>
                  <a:cubicBezTo>
                    <a:pt x="698142" y="309853"/>
                    <a:pt x="671553" y="291228"/>
                    <a:pt x="698500" y="314325"/>
                  </a:cubicBezTo>
                  <a:cubicBezTo>
                    <a:pt x="701397" y="316808"/>
                    <a:pt x="704850" y="318558"/>
                    <a:pt x="708025" y="320675"/>
                  </a:cubicBezTo>
                  <a:cubicBezTo>
                    <a:pt x="725455" y="346819"/>
                    <a:pt x="702666" y="316859"/>
                    <a:pt x="723900" y="333375"/>
                  </a:cubicBezTo>
                  <a:cubicBezTo>
                    <a:pt x="730989" y="338888"/>
                    <a:pt x="742950" y="352425"/>
                    <a:pt x="742950" y="352425"/>
                  </a:cubicBezTo>
                  <a:cubicBezTo>
                    <a:pt x="744008" y="355600"/>
                    <a:pt x="744628" y="358957"/>
                    <a:pt x="746125" y="361950"/>
                  </a:cubicBezTo>
                  <a:cubicBezTo>
                    <a:pt x="747832" y="365363"/>
                    <a:pt x="751171" y="367889"/>
                    <a:pt x="752475" y="371475"/>
                  </a:cubicBezTo>
                  <a:cubicBezTo>
                    <a:pt x="755457" y="379677"/>
                    <a:pt x="758825" y="396875"/>
                    <a:pt x="758825" y="396875"/>
                  </a:cubicBezTo>
                  <a:lnTo>
                    <a:pt x="806450" y="419100"/>
                  </a:lnTo>
                  <a:cubicBezTo>
                    <a:pt x="813858" y="424392"/>
                    <a:pt x="821870" y="428927"/>
                    <a:pt x="828675" y="434975"/>
                  </a:cubicBezTo>
                  <a:cubicBezTo>
                    <a:pt x="831527" y="437510"/>
                    <a:pt x="832582" y="441569"/>
                    <a:pt x="835025" y="444500"/>
                  </a:cubicBezTo>
                  <a:cubicBezTo>
                    <a:pt x="838672" y="448876"/>
                    <a:pt x="848103" y="458203"/>
                    <a:pt x="854075" y="460375"/>
                  </a:cubicBezTo>
                  <a:cubicBezTo>
                    <a:pt x="862277" y="463357"/>
                    <a:pt x="871196" y="463965"/>
                    <a:pt x="879475" y="466725"/>
                  </a:cubicBezTo>
                  <a:cubicBezTo>
                    <a:pt x="882650" y="467783"/>
                    <a:pt x="886007" y="468403"/>
                    <a:pt x="889000" y="469900"/>
                  </a:cubicBezTo>
                  <a:cubicBezTo>
                    <a:pt x="913619" y="482210"/>
                    <a:pt x="884109" y="471445"/>
                    <a:pt x="908050" y="479425"/>
                  </a:cubicBezTo>
                  <a:cubicBezTo>
                    <a:pt x="916030" y="503366"/>
                    <a:pt x="905265" y="473856"/>
                    <a:pt x="917575" y="498475"/>
                  </a:cubicBezTo>
                  <a:cubicBezTo>
                    <a:pt x="924006" y="511337"/>
                    <a:pt x="917266" y="519539"/>
                    <a:pt x="939800" y="527050"/>
                  </a:cubicBezTo>
                  <a:cubicBezTo>
                    <a:pt x="963741" y="535030"/>
                    <a:pt x="934231" y="524265"/>
                    <a:pt x="958850" y="536575"/>
                  </a:cubicBezTo>
                  <a:cubicBezTo>
                    <a:pt x="985140" y="549720"/>
                    <a:pt x="950603" y="527902"/>
                    <a:pt x="977900" y="546100"/>
                  </a:cubicBezTo>
                  <a:lnTo>
                    <a:pt x="990600" y="565150"/>
                  </a:lnTo>
                  <a:cubicBezTo>
                    <a:pt x="994552" y="571078"/>
                    <a:pt x="1000004" y="580605"/>
                    <a:pt x="1006475" y="584200"/>
                  </a:cubicBezTo>
                  <a:cubicBezTo>
                    <a:pt x="1012326" y="587451"/>
                    <a:pt x="1019175" y="588433"/>
                    <a:pt x="1025525" y="590550"/>
                  </a:cubicBezTo>
                  <a:lnTo>
                    <a:pt x="1044575" y="596900"/>
                  </a:lnTo>
                  <a:cubicBezTo>
                    <a:pt x="1047750" y="597958"/>
                    <a:pt x="1051315" y="598219"/>
                    <a:pt x="1054100" y="600075"/>
                  </a:cubicBezTo>
                  <a:cubicBezTo>
                    <a:pt x="1067563" y="609050"/>
                    <a:pt x="1060212" y="604718"/>
                    <a:pt x="1076325" y="612775"/>
                  </a:cubicBezTo>
                  <a:cubicBezTo>
                    <a:pt x="1091142" y="635000"/>
                    <a:pt x="1082675" y="627592"/>
                    <a:pt x="1098550" y="638175"/>
                  </a:cubicBezTo>
                  <a:lnTo>
                    <a:pt x="1108075" y="666750"/>
                  </a:lnTo>
                  <a:cubicBezTo>
                    <a:pt x="1111585" y="677279"/>
                    <a:pt x="1107903" y="676275"/>
                    <a:pt x="1114425" y="676275"/>
                  </a:cubicBezTo>
                  <a:lnTo>
                    <a:pt x="1168400" y="688975"/>
                  </a:lnTo>
                  <a:cubicBezTo>
                    <a:pt x="1176867" y="693208"/>
                    <a:pt x="1185062" y="698034"/>
                    <a:pt x="1193800" y="701675"/>
                  </a:cubicBezTo>
                  <a:cubicBezTo>
                    <a:pt x="1200115" y="704306"/>
                    <a:pt x="1220829" y="707238"/>
                    <a:pt x="1225550" y="708025"/>
                  </a:cubicBezTo>
                  <a:cubicBezTo>
                    <a:pt x="1245518" y="721337"/>
                    <a:pt x="1224098" y="708599"/>
                    <a:pt x="1260475" y="720725"/>
                  </a:cubicBezTo>
                  <a:cubicBezTo>
                    <a:pt x="1263650" y="721783"/>
                    <a:pt x="1266866" y="722725"/>
                    <a:pt x="1270000" y="723900"/>
                  </a:cubicBezTo>
                  <a:cubicBezTo>
                    <a:pt x="1275336" y="725901"/>
                    <a:pt x="1280468" y="728448"/>
                    <a:pt x="1285875" y="730250"/>
                  </a:cubicBezTo>
                  <a:cubicBezTo>
                    <a:pt x="1289985" y="731620"/>
                    <a:pt x="1303514" y="734052"/>
                    <a:pt x="1308100" y="736600"/>
                  </a:cubicBezTo>
                  <a:cubicBezTo>
                    <a:pt x="1347521" y="758501"/>
                    <a:pt x="1310174" y="743572"/>
                    <a:pt x="1339850" y="752475"/>
                  </a:cubicBezTo>
                  <a:cubicBezTo>
                    <a:pt x="1346261" y="754398"/>
                    <a:pt x="1352550" y="756708"/>
                    <a:pt x="1358900" y="758825"/>
                  </a:cubicBezTo>
                  <a:cubicBezTo>
                    <a:pt x="1362075" y="759883"/>
                    <a:pt x="1365640" y="760144"/>
                    <a:pt x="1368425" y="762000"/>
                  </a:cubicBezTo>
                  <a:lnTo>
                    <a:pt x="1387475" y="774700"/>
                  </a:lnTo>
                  <a:cubicBezTo>
                    <a:pt x="1389592" y="777875"/>
                    <a:pt x="1391127" y="781527"/>
                    <a:pt x="1393825" y="784225"/>
                  </a:cubicBezTo>
                  <a:cubicBezTo>
                    <a:pt x="1401372" y="791772"/>
                    <a:pt x="1412969" y="793781"/>
                    <a:pt x="1422400" y="796925"/>
                  </a:cubicBezTo>
                  <a:lnTo>
                    <a:pt x="1431925" y="800100"/>
                  </a:lnTo>
                  <a:lnTo>
                    <a:pt x="1441450" y="803275"/>
                  </a:lnTo>
                  <a:cubicBezTo>
                    <a:pt x="1444625" y="804333"/>
                    <a:pt x="1448190" y="804594"/>
                    <a:pt x="1450975" y="806450"/>
                  </a:cubicBezTo>
                  <a:cubicBezTo>
                    <a:pt x="1469280" y="818653"/>
                    <a:pt x="1451622" y="808088"/>
                    <a:pt x="1470025" y="815975"/>
                  </a:cubicBezTo>
                  <a:cubicBezTo>
                    <a:pt x="1502727" y="829990"/>
                    <a:pt x="1458414" y="814221"/>
                    <a:pt x="1501775" y="828675"/>
                  </a:cubicBezTo>
                  <a:lnTo>
                    <a:pt x="1520825" y="835025"/>
                  </a:lnTo>
                  <a:cubicBezTo>
                    <a:pt x="1524000" y="836083"/>
                    <a:pt x="1527565" y="836344"/>
                    <a:pt x="1530350" y="838200"/>
                  </a:cubicBezTo>
                  <a:cubicBezTo>
                    <a:pt x="1536700" y="842433"/>
                    <a:pt x="1542160" y="848487"/>
                    <a:pt x="1549400" y="850900"/>
                  </a:cubicBezTo>
                  <a:cubicBezTo>
                    <a:pt x="1564250" y="855850"/>
                    <a:pt x="1560507" y="853674"/>
                    <a:pt x="1577975" y="866775"/>
                  </a:cubicBezTo>
                  <a:cubicBezTo>
                    <a:pt x="1582208" y="869950"/>
                    <a:pt x="1586933" y="872558"/>
                    <a:pt x="1590675" y="876300"/>
                  </a:cubicBezTo>
                  <a:cubicBezTo>
                    <a:pt x="1593373" y="878998"/>
                    <a:pt x="1594153" y="883312"/>
                    <a:pt x="1597025" y="885825"/>
                  </a:cubicBezTo>
                  <a:cubicBezTo>
                    <a:pt x="1602768" y="890851"/>
                    <a:pt x="1609725" y="894292"/>
                    <a:pt x="1616075" y="898525"/>
                  </a:cubicBezTo>
                  <a:cubicBezTo>
                    <a:pt x="1619250" y="900642"/>
                    <a:pt x="1621980" y="903668"/>
                    <a:pt x="1625600" y="904875"/>
                  </a:cubicBezTo>
                  <a:lnTo>
                    <a:pt x="1644650" y="911225"/>
                  </a:lnTo>
                  <a:lnTo>
                    <a:pt x="1663700" y="917575"/>
                  </a:lnTo>
                  <a:cubicBezTo>
                    <a:pt x="1666875" y="918633"/>
                    <a:pt x="1670440" y="918894"/>
                    <a:pt x="1673225" y="920750"/>
                  </a:cubicBezTo>
                  <a:lnTo>
                    <a:pt x="1682750" y="927100"/>
                  </a:lnTo>
                  <a:lnTo>
                    <a:pt x="1733550" y="927100"/>
                  </a:lnTo>
                  <a:lnTo>
                    <a:pt x="1762125" y="958850"/>
                  </a:lnTo>
                  <a:cubicBezTo>
                    <a:pt x="1770592" y="962025"/>
                    <a:pt x="1778788" y="966045"/>
                    <a:pt x="1787525" y="968375"/>
                  </a:cubicBezTo>
                  <a:cubicBezTo>
                    <a:pt x="1794756" y="970303"/>
                    <a:pt x="1802332" y="970561"/>
                    <a:pt x="1809750" y="971550"/>
                  </a:cubicBezTo>
                  <a:cubicBezTo>
                    <a:pt x="1845789" y="976355"/>
                    <a:pt x="1836236" y="974797"/>
                    <a:pt x="1882775" y="977900"/>
                  </a:cubicBezTo>
                  <a:cubicBezTo>
                    <a:pt x="1889125" y="980017"/>
                    <a:pt x="1895199" y="983303"/>
                    <a:pt x="1901825" y="984250"/>
                  </a:cubicBezTo>
                  <a:lnTo>
                    <a:pt x="1946275" y="990600"/>
                  </a:lnTo>
                  <a:cubicBezTo>
                    <a:pt x="1970066" y="998530"/>
                    <a:pt x="1944178" y="990735"/>
                    <a:pt x="1993900" y="996950"/>
                  </a:cubicBezTo>
                  <a:cubicBezTo>
                    <a:pt x="1998230" y="997491"/>
                    <a:pt x="2002247" y="999814"/>
                    <a:pt x="2006600" y="1000125"/>
                  </a:cubicBezTo>
                  <a:cubicBezTo>
                    <a:pt x="2017156" y="1000879"/>
                    <a:pt x="2027767" y="1000125"/>
                    <a:pt x="2038350" y="1000125"/>
                  </a:cubicBezTo>
                  <a:lnTo>
                    <a:pt x="2181225" y="1006475"/>
                  </a:lnTo>
                  <a:cubicBezTo>
                    <a:pt x="2190750" y="1008592"/>
                    <a:pt x="2200334" y="1010458"/>
                    <a:pt x="2209800" y="1012825"/>
                  </a:cubicBezTo>
                  <a:cubicBezTo>
                    <a:pt x="2213047" y="1013637"/>
                    <a:pt x="2215997" y="1015650"/>
                    <a:pt x="2219325" y="1016000"/>
                  </a:cubicBezTo>
                  <a:cubicBezTo>
                    <a:pt x="2236198" y="1017776"/>
                    <a:pt x="2253192" y="1018117"/>
                    <a:pt x="2270125" y="1019175"/>
                  </a:cubicBezTo>
                  <a:cubicBezTo>
                    <a:pt x="2304863" y="1030754"/>
                    <a:pt x="2252246" y="1012287"/>
                    <a:pt x="2289175" y="1028700"/>
                  </a:cubicBezTo>
                  <a:lnTo>
                    <a:pt x="2317750" y="1038225"/>
                  </a:lnTo>
                  <a:lnTo>
                    <a:pt x="2327275" y="1041400"/>
                  </a:lnTo>
                  <a:cubicBezTo>
                    <a:pt x="2330450" y="1042458"/>
                    <a:pt x="2333487" y="1044102"/>
                    <a:pt x="2336800" y="1044575"/>
                  </a:cubicBezTo>
                  <a:cubicBezTo>
                    <a:pt x="2344208" y="1045633"/>
                    <a:pt x="2351662" y="1046411"/>
                    <a:pt x="2359025" y="1047750"/>
                  </a:cubicBezTo>
                  <a:cubicBezTo>
                    <a:pt x="2377692" y="1051144"/>
                    <a:pt x="2367832" y="1052188"/>
                    <a:pt x="2390775" y="1054100"/>
                  </a:cubicBezTo>
                  <a:cubicBezTo>
                    <a:pt x="2397103" y="1054627"/>
                    <a:pt x="2403475" y="1054100"/>
                    <a:pt x="2409825" y="1054100"/>
                  </a:cubicBezTo>
                  <a:lnTo>
                    <a:pt x="2479675" y="1047750"/>
                  </a:lnTo>
                  <a:cubicBezTo>
                    <a:pt x="2488142" y="1051983"/>
                    <a:pt x="2497089" y="1055368"/>
                    <a:pt x="2505075" y="1060450"/>
                  </a:cubicBezTo>
                  <a:cubicBezTo>
                    <a:pt x="2508863" y="1062861"/>
                    <a:pt x="2510864" y="1067484"/>
                    <a:pt x="2514600" y="1069975"/>
                  </a:cubicBezTo>
                  <a:cubicBezTo>
                    <a:pt x="2517385" y="1071831"/>
                    <a:pt x="2524125" y="1073150"/>
                    <a:pt x="2524125" y="1073150"/>
                  </a:cubicBezTo>
                  <a:lnTo>
                    <a:pt x="2622550" y="1076325"/>
                  </a:lnTo>
                  <a:cubicBezTo>
                    <a:pt x="2631017" y="1079500"/>
                    <a:pt x="2639013" y="1084475"/>
                    <a:pt x="2647950" y="1085850"/>
                  </a:cubicBezTo>
                  <a:cubicBezTo>
                    <a:pt x="2666808" y="1088751"/>
                    <a:pt x="2686092" y="1087372"/>
                    <a:pt x="2705100" y="1089025"/>
                  </a:cubicBezTo>
                  <a:cubicBezTo>
                    <a:pt x="2710476" y="1089492"/>
                    <a:pt x="2715683" y="1091142"/>
                    <a:pt x="2720975" y="1092200"/>
                  </a:cubicBezTo>
                  <a:cubicBezTo>
                    <a:pt x="2724150" y="1094317"/>
                    <a:pt x="2727987" y="1095678"/>
                    <a:pt x="2730500" y="1098550"/>
                  </a:cubicBezTo>
                  <a:cubicBezTo>
                    <a:pt x="2753859" y="1125246"/>
                    <a:pt x="2736927" y="1108228"/>
                    <a:pt x="2746375" y="1127125"/>
                  </a:cubicBezTo>
                  <a:cubicBezTo>
                    <a:pt x="2748082" y="1130538"/>
                    <a:pt x="2751018" y="1133237"/>
                    <a:pt x="2752725" y="1136650"/>
                  </a:cubicBezTo>
                  <a:cubicBezTo>
                    <a:pt x="2756235" y="1143669"/>
                    <a:pt x="2755900" y="1143938"/>
                    <a:pt x="2755900" y="1149350"/>
                  </a:cubicBezTo>
                  <a:lnTo>
                    <a:pt x="3051175" y="1149350"/>
                  </a:lnTo>
                </a:path>
              </a:pathLst>
            </a:custGeom>
            <a:noFill/>
            <a:ln w="1905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a:defRPr/>
              </a:pPr>
              <a:endParaRPr lang="en-US" sz="2400" dirty="0">
                <a:solidFill>
                  <a:prstClr val="white"/>
                </a:solidFill>
                <a:latin typeface="Arial"/>
                <a:sym typeface="Arial"/>
              </a:endParaRPr>
            </a:p>
          </p:txBody>
        </p:sp>
        <p:sp>
          <p:nvSpPr>
            <p:cNvPr id="771" name="TextBox 770">
              <a:extLst>
                <a:ext uri="{FF2B5EF4-FFF2-40B4-BE49-F238E27FC236}">
                  <a16:creationId xmlns:a16="http://schemas.microsoft.com/office/drawing/2014/main" id="{359C0848-EFA1-009B-7977-E348CA7CD8BC}"/>
                </a:ext>
              </a:extLst>
            </p:cNvPr>
            <p:cNvSpPr txBox="1"/>
            <p:nvPr/>
          </p:nvSpPr>
          <p:spPr>
            <a:xfrm>
              <a:off x="7734300" y="2720975"/>
              <a:ext cx="205826" cy="207749"/>
            </a:xfrm>
            <a:prstGeom prst="rect">
              <a:avLst/>
            </a:prstGeom>
            <a:noFill/>
          </p:spPr>
          <p:txBody>
            <a:bodyPr wrap="none" rtlCol="0">
              <a:spAutoFit/>
            </a:bodyPr>
            <a:lstStyle/>
            <a:p>
              <a:pPr defTabSz="1219170">
                <a:defRPr/>
              </a:pPr>
              <a:r>
                <a:rPr lang="en-US" sz="1200" dirty="0">
                  <a:solidFill>
                    <a:srgbClr val="D77624"/>
                  </a:solidFill>
                  <a:latin typeface="Arial"/>
                  <a:cs typeface="Arial"/>
                  <a:sym typeface="Arial"/>
                </a:rPr>
                <a:t>+</a:t>
              </a:r>
            </a:p>
          </p:txBody>
        </p:sp>
        <p:grpSp>
          <p:nvGrpSpPr>
            <p:cNvPr id="772" name="Group 771">
              <a:extLst>
                <a:ext uri="{FF2B5EF4-FFF2-40B4-BE49-F238E27FC236}">
                  <a16:creationId xmlns:a16="http://schemas.microsoft.com/office/drawing/2014/main" id="{975A8C69-4ED2-1A7F-1A9E-0BBCDDC09718}"/>
                </a:ext>
              </a:extLst>
            </p:cNvPr>
            <p:cNvGrpSpPr/>
            <p:nvPr/>
          </p:nvGrpSpPr>
          <p:grpSpPr>
            <a:xfrm>
              <a:off x="7769225" y="2749550"/>
              <a:ext cx="221700" cy="207749"/>
              <a:chOff x="727075" y="1619250"/>
              <a:chExt cx="221700" cy="207749"/>
            </a:xfrm>
          </p:grpSpPr>
          <p:sp>
            <p:nvSpPr>
              <p:cNvPr id="796" name="TextBox 795">
                <a:extLst>
                  <a:ext uri="{FF2B5EF4-FFF2-40B4-BE49-F238E27FC236}">
                    <a16:creationId xmlns:a16="http://schemas.microsoft.com/office/drawing/2014/main" id="{8C63DFD5-94C3-746A-2FBE-9CFA81E6F63A}"/>
                  </a:ext>
                </a:extLst>
              </p:cNvPr>
              <p:cNvSpPr txBox="1"/>
              <p:nvPr/>
            </p:nvSpPr>
            <p:spPr>
              <a:xfrm>
                <a:off x="727075" y="1619250"/>
                <a:ext cx="205825" cy="207749"/>
              </a:xfrm>
              <a:prstGeom prst="rect">
                <a:avLst/>
              </a:prstGeom>
              <a:noFill/>
            </p:spPr>
            <p:txBody>
              <a:bodyPr wrap="none" rtlCol="0">
                <a:spAutoFit/>
              </a:bodyPr>
              <a:lstStyle/>
              <a:p>
                <a:pPr defTabSz="1219170">
                  <a:defRPr/>
                </a:pPr>
                <a:r>
                  <a:rPr lang="en-US" sz="1200" dirty="0">
                    <a:solidFill>
                      <a:srgbClr val="D77624"/>
                    </a:solidFill>
                    <a:latin typeface="Arial"/>
                    <a:cs typeface="Arial"/>
                    <a:sym typeface="Arial"/>
                  </a:rPr>
                  <a:t>+</a:t>
                </a:r>
              </a:p>
            </p:txBody>
          </p:sp>
          <p:sp>
            <p:nvSpPr>
              <p:cNvPr id="797" name="TextBox 796">
                <a:extLst>
                  <a:ext uri="{FF2B5EF4-FFF2-40B4-BE49-F238E27FC236}">
                    <a16:creationId xmlns:a16="http://schemas.microsoft.com/office/drawing/2014/main" id="{178E1E5D-69ED-35DA-6555-90F28A8FB44E}"/>
                  </a:ext>
                </a:extLst>
              </p:cNvPr>
              <p:cNvSpPr txBox="1"/>
              <p:nvPr/>
            </p:nvSpPr>
            <p:spPr>
              <a:xfrm>
                <a:off x="742950" y="1619250"/>
                <a:ext cx="205825" cy="207749"/>
              </a:xfrm>
              <a:prstGeom prst="rect">
                <a:avLst/>
              </a:prstGeom>
              <a:noFill/>
            </p:spPr>
            <p:txBody>
              <a:bodyPr wrap="none" rtlCol="0">
                <a:spAutoFit/>
              </a:bodyPr>
              <a:lstStyle/>
              <a:p>
                <a:pPr defTabSz="1219170">
                  <a:defRPr/>
                </a:pPr>
                <a:r>
                  <a:rPr lang="en-US" sz="1200" dirty="0">
                    <a:solidFill>
                      <a:srgbClr val="D77624"/>
                    </a:solidFill>
                    <a:latin typeface="Arial"/>
                    <a:cs typeface="Arial"/>
                    <a:sym typeface="Arial"/>
                  </a:rPr>
                  <a:t>+</a:t>
                </a:r>
              </a:p>
            </p:txBody>
          </p:sp>
        </p:grpSp>
        <p:grpSp>
          <p:nvGrpSpPr>
            <p:cNvPr id="773" name="Group 772">
              <a:extLst>
                <a:ext uri="{FF2B5EF4-FFF2-40B4-BE49-F238E27FC236}">
                  <a16:creationId xmlns:a16="http://schemas.microsoft.com/office/drawing/2014/main" id="{0ADE41BE-C5AA-8909-7228-8136D0FAFDA0}"/>
                </a:ext>
              </a:extLst>
            </p:cNvPr>
            <p:cNvGrpSpPr/>
            <p:nvPr/>
          </p:nvGrpSpPr>
          <p:grpSpPr>
            <a:xfrm>
              <a:off x="7835900" y="2749550"/>
              <a:ext cx="221700" cy="207749"/>
              <a:chOff x="727075" y="1619250"/>
              <a:chExt cx="221700" cy="207749"/>
            </a:xfrm>
          </p:grpSpPr>
          <p:sp>
            <p:nvSpPr>
              <p:cNvPr id="794" name="TextBox 793">
                <a:extLst>
                  <a:ext uri="{FF2B5EF4-FFF2-40B4-BE49-F238E27FC236}">
                    <a16:creationId xmlns:a16="http://schemas.microsoft.com/office/drawing/2014/main" id="{E1C160D4-B416-3D96-74E2-5EF0BB692B2A}"/>
                  </a:ext>
                </a:extLst>
              </p:cNvPr>
              <p:cNvSpPr txBox="1"/>
              <p:nvPr/>
            </p:nvSpPr>
            <p:spPr>
              <a:xfrm>
                <a:off x="727075" y="1619250"/>
                <a:ext cx="205825" cy="207749"/>
              </a:xfrm>
              <a:prstGeom prst="rect">
                <a:avLst/>
              </a:prstGeom>
              <a:noFill/>
            </p:spPr>
            <p:txBody>
              <a:bodyPr wrap="none" rtlCol="0">
                <a:spAutoFit/>
              </a:bodyPr>
              <a:lstStyle/>
              <a:p>
                <a:pPr defTabSz="1219170">
                  <a:defRPr/>
                </a:pPr>
                <a:r>
                  <a:rPr lang="en-US" sz="1200" dirty="0">
                    <a:solidFill>
                      <a:srgbClr val="D77624"/>
                    </a:solidFill>
                    <a:latin typeface="Arial"/>
                    <a:cs typeface="Arial"/>
                    <a:sym typeface="Arial"/>
                  </a:rPr>
                  <a:t>+</a:t>
                </a:r>
              </a:p>
            </p:txBody>
          </p:sp>
          <p:sp>
            <p:nvSpPr>
              <p:cNvPr id="795" name="TextBox 794">
                <a:extLst>
                  <a:ext uri="{FF2B5EF4-FFF2-40B4-BE49-F238E27FC236}">
                    <a16:creationId xmlns:a16="http://schemas.microsoft.com/office/drawing/2014/main" id="{4A679F71-EA4A-BC0A-8B4F-191115687269}"/>
                  </a:ext>
                </a:extLst>
              </p:cNvPr>
              <p:cNvSpPr txBox="1"/>
              <p:nvPr/>
            </p:nvSpPr>
            <p:spPr>
              <a:xfrm>
                <a:off x="742950" y="1619250"/>
                <a:ext cx="205825" cy="207749"/>
              </a:xfrm>
              <a:prstGeom prst="rect">
                <a:avLst/>
              </a:prstGeom>
              <a:noFill/>
            </p:spPr>
            <p:txBody>
              <a:bodyPr wrap="none" rtlCol="0">
                <a:spAutoFit/>
              </a:bodyPr>
              <a:lstStyle/>
              <a:p>
                <a:pPr defTabSz="1219170">
                  <a:defRPr/>
                </a:pPr>
                <a:r>
                  <a:rPr lang="en-US" sz="1200" dirty="0">
                    <a:solidFill>
                      <a:srgbClr val="D77624"/>
                    </a:solidFill>
                    <a:latin typeface="Arial"/>
                    <a:cs typeface="Arial"/>
                    <a:sym typeface="Arial"/>
                  </a:rPr>
                  <a:t>+</a:t>
                </a:r>
              </a:p>
            </p:txBody>
          </p:sp>
        </p:grpSp>
        <p:grpSp>
          <p:nvGrpSpPr>
            <p:cNvPr id="774" name="Group 773">
              <a:extLst>
                <a:ext uri="{FF2B5EF4-FFF2-40B4-BE49-F238E27FC236}">
                  <a16:creationId xmlns:a16="http://schemas.microsoft.com/office/drawing/2014/main" id="{0735DD02-8AB5-F2D7-898C-B5654F12932C}"/>
                </a:ext>
              </a:extLst>
            </p:cNvPr>
            <p:cNvGrpSpPr/>
            <p:nvPr/>
          </p:nvGrpSpPr>
          <p:grpSpPr>
            <a:xfrm>
              <a:off x="7870825" y="2759075"/>
              <a:ext cx="221700" cy="207749"/>
              <a:chOff x="727075" y="1619250"/>
              <a:chExt cx="221700" cy="207749"/>
            </a:xfrm>
          </p:grpSpPr>
          <p:sp>
            <p:nvSpPr>
              <p:cNvPr id="792" name="TextBox 791">
                <a:extLst>
                  <a:ext uri="{FF2B5EF4-FFF2-40B4-BE49-F238E27FC236}">
                    <a16:creationId xmlns:a16="http://schemas.microsoft.com/office/drawing/2014/main" id="{6A5E3A72-41E7-5360-4FCB-4381F87CE726}"/>
                  </a:ext>
                </a:extLst>
              </p:cNvPr>
              <p:cNvSpPr txBox="1"/>
              <p:nvPr/>
            </p:nvSpPr>
            <p:spPr>
              <a:xfrm>
                <a:off x="727075" y="1619250"/>
                <a:ext cx="205825" cy="207749"/>
              </a:xfrm>
              <a:prstGeom prst="rect">
                <a:avLst/>
              </a:prstGeom>
              <a:noFill/>
            </p:spPr>
            <p:txBody>
              <a:bodyPr wrap="none" rtlCol="0">
                <a:spAutoFit/>
              </a:bodyPr>
              <a:lstStyle/>
              <a:p>
                <a:pPr defTabSz="1219170">
                  <a:defRPr/>
                </a:pPr>
                <a:r>
                  <a:rPr lang="en-US" sz="1200" dirty="0">
                    <a:solidFill>
                      <a:srgbClr val="D77624"/>
                    </a:solidFill>
                    <a:latin typeface="Arial"/>
                    <a:cs typeface="Arial"/>
                    <a:sym typeface="Arial"/>
                  </a:rPr>
                  <a:t>+</a:t>
                </a:r>
              </a:p>
            </p:txBody>
          </p:sp>
          <p:sp>
            <p:nvSpPr>
              <p:cNvPr id="793" name="TextBox 792">
                <a:extLst>
                  <a:ext uri="{FF2B5EF4-FFF2-40B4-BE49-F238E27FC236}">
                    <a16:creationId xmlns:a16="http://schemas.microsoft.com/office/drawing/2014/main" id="{60125B4E-C9D9-4E5C-5844-4E557FAB8382}"/>
                  </a:ext>
                </a:extLst>
              </p:cNvPr>
              <p:cNvSpPr txBox="1"/>
              <p:nvPr/>
            </p:nvSpPr>
            <p:spPr>
              <a:xfrm>
                <a:off x="742950" y="1619250"/>
                <a:ext cx="205825" cy="207749"/>
              </a:xfrm>
              <a:prstGeom prst="rect">
                <a:avLst/>
              </a:prstGeom>
              <a:noFill/>
            </p:spPr>
            <p:txBody>
              <a:bodyPr wrap="none" rtlCol="0">
                <a:spAutoFit/>
              </a:bodyPr>
              <a:lstStyle/>
              <a:p>
                <a:pPr defTabSz="1219170">
                  <a:defRPr/>
                </a:pPr>
                <a:r>
                  <a:rPr lang="en-US" sz="1200" dirty="0">
                    <a:solidFill>
                      <a:srgbClr val="D77624"/>
                    </a:solidFill>
                    <a:latin typeface="Arial"/>
                    <a:cs typeface="Arial"/>
                    <a:sym typeface="Arial"/>
                  </a:rPr>
                  <a:t>+</a:t>
                </a:r>
              </a:p>
            </p:txBody>
          </p:sp>
        </p:grpSp>
        <p:grpSp>
          <p:nvGrpSpPr>
            <p:cNvPr id="775" name="Group 774">
              <a:extLst>
                <a:ext uri="{FF2B5EF4-FFF2-40B4-BE49-F238E27FC236}">
                  <a16:creationId xmlns:a16="http://schemas.microsoft.com/office/drawing/2014/main" id="{CFB12645-4233-7534-3053-C4E8219CE029}"/>
                </a:ext>
              </a:extLst>
            </p:cNvPr>
            <p:cNvGrpSpPr/>
            <p:nvPr/>
          </p:nvGrpSpPr>
          <p:grpSpPr>
            <a:xfrm>
              <a:off x="7918450" y="2755900"/>
              <a:ext cx="253450" cy="207749"/>
              <a:chOff x="339725" y="1152525"/>
              <a:chExt cx="253450" cy="207749"/>
            </a:xfrm>
          </p:grpSpPr>
          <p:grpSp>
            <p:nvGrpSpPr>
              <p:cNvPr id="786" name="Group 785">
                <a:extLst>
                  <a:ext uri="{FF2B5EF4-FFF2-40B4-BE49-F238E27FC236}">
                    <a16:creationId xmlns:a16="http://schemas.microsoft.com/office/drawing/2014/main" id="{75A9B400-BBE1-3ECD-BBE9-3EA31760EA1C}"/>
                  </a:ext>
                </a:extLst>
              </p:cNvPr>
              <p:cNvGrpSpPr/>
              <p:nvPr/>
            </p:nvGrpSpPr>
            <p:grpSpPr>
              <a:xfrm>
                <a:off x="339725" y="1152525"/>
                <a:ext cx="221700" cy="207749"/>
                <a:chOff x="727075" y="1619250"/>
                <a:chExt cx="221700" cy="207749"/>
              </a:xfrm>
            </p:grpSpPr>
            <p:sp>
              <p:nvSpPr>
                <p:cNvPr id="790" name="TextBox 789">
                  <a:extLst>
                    <a:ext uri="{FF2B5EF4-FFF2-40B4-BE49-F238E27FC236}">
                      <a16:creationId xmlns:a16="http://schemas.microsoft.com/office/drawing/2014/main" id="{E39195DE-AA5B-E6F0-67E8-420EF8D26A04}"/>
                    </a:ext>
                  </a:extLst>
                </p:cNvPr>
                <p:cNvSpPr txBox="1"/>
                <p:nvPr/>
              </p:nvSpPr>
              <p:spPr>
                <a:xfrm>
                  <a:off x="727075" y="1619250"/>
                  <a:ext cx="205825" cy="207749"/>
                </a:xfrm>
                <a:prstGeom prst="rect">
                  <a:avLst/>
                </a:prstGeom>
                <a:noFill/>
              </p:spPr>
              <p:txBody>
                <a:bodyPr wrap="none" rtlCol="0">
                  <a:spAutoFit/>
                </a:bodyPr>
                <a:lstStyle/>
                <a:p>
                  <a:pPr defTabSz="1219170">
                    <a:defRPr/>
                  </a:pPr>
                  <a:r>
                    <a:rPr lang="en-US" sz="1200" dirty="0">
                      <a:solidFill>
                        <a:srgbClr val="D77624"/>
                      </a:solidFill>
                      <a:latin typeface="Arial"/>
                      <a:cs typeface="Arial"/>
                      <a:sym typeface="Arial"/>
                    </a:rPr>
                    <a:t>+</a:t>
                  </a:r>
                </a:p>
              </p:txBody>
            </p:sp>
            <p:sp>
              <p:nvSpPr>
                <p:cNvPr id="791" name="TextBox 790">
                  <a:extLst>
                    <a:ext uri="{FF2B5EF4-FFF2-40B4-BE49-F238E27FC236}">
                      <a16:creationId xmlns:a16="http://schemas.microsoft.com/office/drawing/2014/main" id="{C6C5E989-CBE7-6E4B-F01D-2CD066CE2E3F}"/>
                    </a:ext>
                  </a:extLst>
                </p:cNvPr>
                <p:cNvSpPr txBox="1"/>
                <p:nvPr/>
              </p:nvSpPr>
              <p:spPr>
                <a:xfrm>
                  <a:off x="742950" y="1619250"/>
                  <a:ext cx="205825" cy="207749"/>
                </a:xfrm>
                <a:prstGeom prst="rect">
                  <a:avLst/>
                </a:prstGeom>
                <a:noFill/>
              </p:spPr>
              <p:txBody>
                <a:bodyPr wrap="none" rtlCol="0">
                  <a:spAutoFit/>
                </a:bodyPr>
                <a:lstStyle/>
                <a:p>
                  <a:pPr defTabSz="1219170">
                    <a:defRPr/>
                  </a:pPr>
                  <a:r>
                    <a:rPr lang="en-US" sz="1200" dirty="0">
                      <a:solidFill>
                        <a:srgbClr val="D77624"/>
                      </a:solidFill>
                      <a:latin typeface="Arial"/>
                      <a:cs typeface="Arial"/>
                      <a:sym typeface="Arial"/>
                    </a:rPr>
                    <a:t>+</a:t>
                  </a:r>
                </a:p>
              </p:txBody>
            </p:sp>
          </p:grpSp>
          <p:grpSp>
            <p:nvGrpSpPr>
              <p:cNvPr id="787" name="Group 786">
                <a:extLst>
                  <a:ext uri="{FF2B5EF4-FFF2-40B4-BE49-F238E27FC236}">
                    <a16:creationId xmlns:a16="http://schemas.microsoft.com/office/drawing/2014/main" id="{A1304A1C-9B2E-021E-9361-84E7774EE59F}"/>
                  </a:ext>
                </a:extLst>
              </p:cNvPr>
              <p:cNvGrpSpPr/>
              <p:nvPr/>
            </p:nvGrpSpPr>
            <p:grpSpPr>
              <a:xfrm>
                <a:off x="371475" y="1152525"/>
                <a:ext cx="221700" cy="207749"/>
                <a:chOff x="727075" y="1619250"/>
                <a:chExt cx="221700" cy="207749"/>
              </a:xfrm>
            </p:grpSpPr>
            <p:sp>
              <p:nvSpPr>
                <p:cNvPr id="788" name="TextBox 787">
                  <a:extLst>
                    <a:ext uri="{FF2B5EF4-FFF2-40B4-BE49-F238E27FC236}">
                      <a16:creationId xmlns:a16="http://schemas.microsoft.com/office/drawing/2014/main" id="{8C63748F-51AA-2D15-D6CD-B13CC28C3860}"/>
                    </a:ext>
                  </a:extLst>
                </p:cNvPr>
                <p:cNvSpPr txBox="1"/>
                <p:nvPr/>
              </p:nvSpPr>
              <p:spPr>
                <a:xfrm>
                  <a:off x="727075" y="1619250"/>
                  <a:ext cx="205825" cy="207749"/>
                </a:xfrm>
                <a:prstGeom prst="rect">
                  <a:avLst/>
                </a:prstGeom>
                <a:noFill/>
              </p:spPr>
              <p:txBody>
                <a:bodyPr wrap="none" rtlCol="0">
                  <a:spAutoFit/>
                </a:bodyPr>
                <a:lstStyle/>
                <a:p>
                  <a:pPr defTabSz="1219170">
                    <a:defRPr/>
                  </a:pPr>
                  <a:r>
                    <a:rPr lang="en-US" sz="1200" dirty="0">
                      <a:solidFill>
                        <a:srgbClr val="D77624"/>
                      </a:solidFill>
                      <a:latin typeface="Arial"/>
                      <a:cs typeface="Arial"/>
                      <a:sym typeface="Arial"/>
                    </a:rPr>
                    <a:t>+</a:t>
                  </a:r>
                </a:p>
              </p:txBody>
            </p:sp>
            <p:sp>
              <p:nvSpPr>
                <p:cNvPr id="789" name="TextBox 788">
                  <a:extLst>
                    <a:ext uri="{FF2B5EF4-FFF2-40B4-BE49-F238E27FC236}">
                      <a16:creationId xmlns:a16="http://schemas.microsoft.com/office/drawing/2014/main" id="{F2AB6E3D-3904-9F79-4E1D-00F260B93CA1}"/>
                    </a:ext>
                  </a:extLst>
                </p:cNvPr>
                <p:cNvSpPr txBox="1"/>
                <p:nvPr/>
              </p:nvSpPr>
              <p:spPr>
                <a:xfrm>
                  <a:off x="742950" y="1619250"/>
                  <a:ext cx="205825" cy="207749"/>
                </a:xfrm>
                <a:prstGeom prst="rect">
                  <a:avLst/>
                </a:prstGeom>
                <a:noFill/>
              </p:spPr>
              <p:txBody>
                <a:bodyPr wrap="none" rtlCol="0">
                  <a:spAutoFit/>
                </a:bodyPr>
                <a:lstStyle/>
                <a:p>
                  <a:pPr defTabSz="1219170">
                    <a:defRPr/>
                  </a:pPr>
                  <a:r>
                    <a:rPr lang="en-US" sz="1200" dirty="0">
                      <a:solidFill>
                        <a:srgbClr val="D77624"/>
                      </a:solidFill>
                      <a:latin typeface="Arial"/>
                      <a:cs typeface="Arial"/>
                      <a:sym typeface="Arial"/>
                    </a:rPr>
                    <a:t>+</a:t>
                  </a:r>
                </a:p>
              </p:txBody>
            </p:sp>
          </p:grpSp>
        </p:grpSp>
        <p:sp>
          <p:nvSpPr>
            <p:cNvPr id="776" name="TextBox 775">
              <a:extLst>
                <a:ext uri="{FF2B5EF4-FFF2-40B4-BE49-F238E27FC236}">
                  <a16:creationId xmlns:a16="http://schemas.microsoft.com/office/drawing/2014/main" id="{72A98F9C-DD68-DFAF-C2F0-C3883B8C4A39}"/>
                </a:ext>
              </a:extLst>
            </p:cNvPr>
            <p:cNvSpPr txBox="1"/>
            <p:nvPr/>
          </p:nvSpPr>
          <p:spPr>
            <a:xfrm>
              <a:off x="8001000" y="2790825"/>
              <a:ext cx="205826" cy="207749"/>
            </a:xfrm>
            <a:prstGeom prst="rect">
              <a:avLst/>
            </a:prstGeom>
            <a:noFill/>
          </p:spPr>
          <p:txBody>
            <a:bodyPr wrap="none" rtlCol="0">
              <a:spAutoFit/>
            </a:bodyPr>
            <a:lstStyle/>
            <a:p>
              <a:pPr defTabSz="1219170">
                <a:defRPr/>
              </a:pPr>
              <a:r>
                <a:rPr lang="en-US" sz="1200" dirty="0">
                  <a:solidFill>
                    <a:srgbClr val="D77624"/>
                  </a:solidFill>
                  <a:latin typeface="Arial"/>
                  <a:cs typeface="Arial"/>
                  <a:sym typeface="Arial"/>
                </a:rPr>
                <a:t>+</a:t>
              </a:r>
            </a:p>
          </p:txBody>
        </p:sp>
        <p:sp>
          <p:nvSpPr>
            <p:cNvPr id="777" name="TextBox 776">
              <a:extLst>
                <a:ext uri="{FF2B5EF4-FFF2-40B4-BE49-F238E27FC236}">
                  <a16:creationId xmlns:a16="http://schemas.microsoft.com/office/drawing/2014/main" id="{4363E8F8-5075-F986-D7BE-7FFC1A0F4845}"/>
                </a:ext>
              </a:extLst>
            </p:cNvPr>
            <p:cNvSpPr txBox="1"/>
            <p:nvPr/>
          </p:nvSpPr>
          <p:spPr>
            <a:xfrm>
              <a:off x="8010525" y="2822575"/>
              <a:ext cx="205826" cy="207749"/>
            </a:xfrm>
            <a:prstGeom prst="rect">
              <a:avLst/>
            </a:prstGeom>
            <a:noFill/>
          </p:spPr>
          <p:txBody>
            <a:bodyPr wrap="none" rtlCol="0">
              <a:spAutoFit/>
            </a:bodyPr>
            <a:lstStyle/>
            <a:p>
              <a:pPr defTabSz="1219170">
                <a:defRPr/>
              </a:pPr>
              <a:r>
                <a:rPr lang="en-US" sz="1200" dirty="0">
                  <a:solidFill>
                    <a:srgbClr val="D77624"/>
                  </a:solidFill>
                  <a:latin typeface="Arial"/>
                  <a:cs typeface="Arial"/>
                  <a:sym typeface="Arial"/>
                </a:rPr>
                <a:t>+</a:t>
              </a:r>
            </a:p>
          </p:txBody>
        </p:sp>
        <p:sp>
          <p:nvSpPr>
            <p:cNvPr id="778" name="TextBox 777">
              <a:extLst>
                <a:ext uri="{FF2B5EF4-FFF2-40B4-BE49-F238E27FC236}">
                  <a16:creationId xmlns:a16="http://schemas.microsoft.com/office/drawing/2014/main" id="{836F1D06-1235-0370-9105-9C045D11B509}"/>
                </a:ext>
              </a:extLst>
            </p:cNvPr>
            <p:cNvSpPr txBox="1"/>
            <p:nvPr/>
          </p:nvSpPr>
          <p:spPr>
            <a:xfrm>
              <a:off x="8042275" y="2822575"/>
              <a:ext cx="205826" cy="207749"/>
            </a:xfrm>
            <a:prstGeom prst="rect">
              <a:avLst/>
            </a:prstGeom>
            <a:noFill/>
          </p:spPr>
          <p:txBody>
            <a:bodyPr wrap="none" rtlCol="0">
              <a:spAutoFit/>
            </a:bodyPr>
            <a:lstStyle/>
            <a:p>
              <a:pPr defTabSz="1219170">
                <a:defRPr/>
              </a:pPr>
              <a:r>
                <a:rPr lang="en-US" sz="1200" dirty="0">
                  <a:solidFill>
                    <a:srgbClr val="D77624"/>
                  </a:solidFill>
                  <a:latin typeface="Arial"/>
                  <a:cs typeface="Arial"/>
                  <a:sym typeface="Arial"/>
                </a:rPr>
                <a:t>+</a:t>
              </a:r>
            </a:p>
          </p:txBody>
        </p:sp>
        <p:grpSp>
          <p:nvGrpSpPr>
            <p:cNvPr id="779" name="Group 778">
              <a:extLst>
                <a:ext uri="{FF2B5EF4-FFF2-40B4-BE49-F238E27FC236}">
                  <a16:creationId xmlns:a16="http://schemas.microsoft.com/office/drawing/2014/main" id="{19AA8BA3-2EA8-CDD3-F86D-A16AE5A77CA1}"/>
                </a:ext>
              </a:extLst>
            </p:cNvPr>
            <p:cNvGrpSpPr/>
            <p:nvPr/>
          </p:nvGrpSpPr>
          <p:grpSpPr>
            <a:xfrm>
              <a:off x="8077200" y="2822575"/>
              <a:ext cx="221700" cy="207749"/>
              <a:chOff x="727075" y="1619250"/>
              <a:chExt cx="221700" cy="207749"/>
            </a:xfrm>
          </p:grpSpPr>
          <p:sp>
            <p:nvSpPr>
              <p:cNvPr id="784" name="TextBox 783">
                <a:extLst>
                  <a:ext uri="{FF2B5EF4-FFF2-40B4-BE49-F238E27FC236}">
                    <a16:creationId xmlns:a16="http://schemas.microsoft.com/office/drawing/2014/main" id="{CA1478D0-9035-A4F8-D28B-96517B456602}"/>
                  </a:ext>
                </a:extLst>
              </p:cNvPr>
              <p:cNvSpPr txBox="1"/>
              <p:nvPr/>
            </p:nvSpPr>
            <p:spPr>
              <a:xfrm>
                <a:off x="727075" y="1619250"/>
                <a:ext cx="205825" cy="207749"/>
              </a:xfrm>
              <a:prstGeom prst="rect">
                <a:avLst/>
              </a:prstGeom>
              <a:noFill/>
            </p:spPr>
            <p:txBody>
              <a:bodyPr wrap="none" rtlCol="0">
                <a:spAutoFit/>
              </a:bodyPr>
              <a:lstStyle/>
              <a:p>
                <a:pPr defTabSz="1219170">
                  <a:defRPr/>
                </a:pPr>
                <a:r>
                  <a:rPr lang="en-US" sz="1200" dirty="0">
                    <a:solidFill>
                      <a:srgbClr val="D77624"/>
                    </a:solidFill>
                    <a:latin typeface="Arial"/>
                    <a:cs typeface="Arial"/>
                    <a:sym typeface="Arial"/>
                  </a:rPr>
                  <a:t>+</a:t>
                </a:r>
              </a:p>
            </p:txBody>
          </p:sp>
          <p:sp>
            <p:nvSpPr>
              <p:cNvPr id="785" name="TextBox 784">
                <a:extLst>
                  <a:ext uri="{FF2B5EF4-FFF2-40B4-BE49-F238E27FC236}">
                    <a16:creationId xmlns:a16="http://schemas.microsoft.com/office/drawing/2014/main" id="{D7FD17BE-2BD3-358B-06F8-4E492AA2CFAF}"/>
                  </a:ext>
                </a:extLst>
              </p:cNvPr>
              <p:cNvSpPr txBox="1"/>
              <p:nvPr/>
            </p:nvSpPr>
            <p:spPr>
              <a:xfrm>
                <a:off x="742950" y="1619250"/>
                <a:ext cx="205825" cy="207749"/>
              </a:xfrm>
              <a:prstGeom prst="rect">
                <a:avLst/>
              </a:prstGeom>
              <a:noFill/>
            </p:spPr>
            <p:txBody>
              <a:bodyPr wrap="none" rtlCol="0">
                <a:spAutoFit/>
              </a:bodyPr>
              <a:lstStyle/>
              <a:p>
                <a:pPr defTabSz="1219170">
                  <a:defRPr/>
                </a:pPr>
                <a:r>
                  <a:rPr lang="en-US" sz="1200" dirty="0">
                    <a:solidFill>
                      <a:srgbClr val="D77624"/>
                    </a:solidFill>
                    <a:latin typeface="Arial"/>
                    <a:cs typeface="Arial"/>
                    <a:sym typeface="Arial"/>
                  </a:rPr>
                  <a:t>+</a:t>
                </a:r>
              </a:p>
            </p:txBody>
          </p:sp>
        </p:grpSp>
        <p:sp>
          <p:nvSpPr>
            <p:cNvPr id="780" name="TextBox 779">
              <a:extLst>
                <a:ext uri="{FF2B5EF4-FFF2-40B4-BE49-F238E27FC236}">
                  <a16:creationId xmlns:a16="http://schemas.microsoft.com/office/drawing/2014/main" id="{0F291F21-4969-49FB-95F3-09B85D3C69C4}"/>
                </a:ext>
              </a:extLst>
            </p:cNvPr>
            <p:cNvSpPr txBox="1"/>
            <p:nvPr/>
          </p:nvSpPr>
          <p:spPr>
            <a:xfrm>
              <a:off x="8128000" y="2822575"/>
              <a:ext cx="205826" cy="207749"/>
            </a:xfrm>
            <a:prstGeom prst="rect">
              <a:avLst/>
            </a:prstGeom>
            <a:noFill/>
          </p:spPr>
          <p:txBody>
            <a:bodyPr wrap="none" rtlCol="0">
              <a:spAutoFit/>
            </a:bodyPr>
            <a:lstStyle/>
            <a:p>
              <a:pPr defTabSz="1219170">
                <a:defRPr/>
              </a:pPr>
              <a:r>
                <a:rPr lang="en-US" sz="1200" dirty="0">
                  <a:solidFill>
                    <a:srgbClr val="D77624"/>
                  </a:solidFill>
                  <a:latin typeface="Arial"/>
                  <a:cs typeface="Arial"/>
                  <a:sym typeface="Arial"/>
                </a:rPr>
                <a:t>+</a:t>
              </a:r>
            </a:p>
          </p:txBody>
        </p:sp>
        <p:sp>
          <p:nvSpPr>
            <p:cNvPr id="781" name="TextBox 780">
              <a:extLst>
                <a:ext uri="{FF2B5EF4-FFF2-40B4-BE49-F238E27FC236}">
                  <a16:creationId xmlns:a16="http://schemas.microsoft.com/office/drawing/2014/main" id="{B36EEF15-2777-0ABA-EB94-B71752B9107B}"/>
                </a:ext>
              </a:extLst>
            </p:cNvPr>
            <p:cNvSpPr txBox="1"/>
            <p:nvPr/>
          </p:nvSpPr>
          <p:spPr>
            <a:xfrm>
              <a:off x="8296275" y="2822575"/>
              <a:ext cx="205826" cy="207749"/>
            </a:xfrm>
            <a:prstGeom prst="rect">
              <a:avLst/>
            </a:prstGeom>
            <a:noFill/>
          </p:spPr>
          <p:txBody>
            <a:bodyPr wrap="none" rtlCol="0">
              <a:spAutoFit/>
            </a:bodyPr>
            <a:lstStyle/>
            <a:p>
              <a:pPr defTabSz="1219170">
                <a:defRPr/>
              </a:pPr>
              <a:r>
                <a:rPr lang="en-US" sz="1200" dirty="0">
                  <a:solidFill>
                    <a:srgbClr val="D77624"/>
                  </a:solidFill>
                  <a:latin typeface="Arial"/>
                  <a:cs typeface="Arial"/>
                  <a:sym typeface="Arial"/>
                </a:rPr>
                <a:t>+</a:t>
              </a:r>
            </a:p>
          </p:txBody>
        </p:sp>
        <p:sp>
          <p:nvSpPr>
            <p:cNvPr id="782" name="Freeform 781">
              <a:extLst>
                <a:ext uri="{FF2B5EF4-FFF2-40B4-BE49-F238E27FC236}">
                  <a16:creationId xmlns:a16="http://schemas.microsoft.com/office/drawing/2014/main" id="{8B27B704-0244-1C2E-E0D7-2C2C4EE6450E}"/>
                </a:ext>
              </a:extLst>
            </p:cNvPr>
            <p:cNvSpPr/>
            <p:nvPr/>
          </p:nvSpPr>
          <p:spPr>
            <a:xfrm>
              <a:off x="5368925" y="2514600"/>
              <a:ext cx="1311275" cy="698500"/>
            </a:xfrm>
            <a:custGeom>
              <a:avLst/>
              <a:gdLst>
                <a:gd name="connsiteX0" fmla="*/ 0 w 1311275"/>
                <a:gd name="connsiteY0" fmla="*/ 0 h 698500"/>
                <a:gd name="connsiteX1" fmla="*/ 1311275 w 1311275"/>
                <a:gd name="connsiteY1" fmla="*/ 0 h 698500"/>
                <a:gd name="connsiteX2" fmla="*/ 1311275 w 1311275"/>
                <a:gd name="connsiteY2" fmla="*/ 698500 h 698500"/>
              </a:gdLst>
              <a:ahLst/>
              <a:cxnLst>
                <a:cxn ang="0">
                  <a:pos x="connsiteX0" y="connsiteY0"/>
                </a:cxn>
                <a:cxn ang="0">
                  <a:pos x="connsiteX1" y="connsiteY1"/>
                </a:cxn>
                <a:cxn ang="0">
                  <a:pos x="connsiteX2" y="connsiteY2"/>
                </a:cxn>
              </a:cxnLst>
              <a:rect l="l" t="t" r="r" b="b"/>
              <a:pathLst>
                <a:path w="1311275" h="698500">
                  <a:moveTo>
                    <a:pt x="0" y="0"/>
                  </a:moveTo>
                  <a:lnTo>
                    <a:pt x="1311275" y="0"/>
                  </a:lnTo>
                  <a:lnTo>
                    <a:pt x="1311275" y="698500"/>
                  </a:lnTo>
                </a:path>
              </a:pathLst>
            </a:custGeom>
            <a:noFill/>
            <a:ln w="19050">
              <a:solidFill>
                <a:schemeClr val="tx1"/>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a:defRPr/>
              </a:pPr>
              <a:endParaRPr lang="en-US" sz="2400" dirty="0">
                <a:solidFill>
                  <a:prstClr val="white"/>
                </a:solidFill>
                <a:latin typeface="Arial"/>
                <a:sym typeface="Arial"/>
              </a:endParaRPr>
            </a:p>
          </p:txBody>
        </p:sp>
        <p:sp>
          <p:nvSpPr>
            <p:cNvPr id="783" name="Freeform 782">
              <a:extLst>
                <a:ext uri="{FF2B5EF4-FFF2-40B4-BE49-F238E27FC236}">
                  <a16:creationId xmlns:a16="http://schemas.microsoft.com/office/drawing/2014/main" id="{9B02B3A6-4BE7-5CF3-22D8-ACB297D8C0C9}"/>
                </a:ext>
              </a:extLst>
            </p:cNvPr>
            <p:cNvSpPr/>
            <p:nvPr/>
          </p:nvSpPr>
          <p:spPr>
            <a:xfrm>
              <a:off x="6680200" y="2514600"/>
              <a:ext cx="193675" cy="692150"/>
            </a:xfrm>
            <a:custGeom>
              <a:avLst/>
              <a:gdLst>
                <a:gd name="connsiteX0" fmla="*/ 0 w 193675"/>
                <a:gd name="connsiteY0" fmla="*/ 0 h 692150"/>
                <a:gd name="connsiteX1" fmla="*/ 193675 w 193675"/>
                <a:gd name="connsiteY1" fmla="*/ 0 h 692150"/>
                <a:gd name="connsiteX2" fmla="*/ 193675 w 193675"/>
                <a:gd name="connsiteY2" fmla="*/ 692150 h 692150"/>
              </a:gdLst>
              <a:ahLst/>
              <a:cxnLst>
                <a:cxn ang="0">
                  <a:pos x="connsiteX0" y="connsiteY0"/>
                </a:cxn>
                <a:cxn ang="0">
                  <a:pos x="connsiteX1" y="connsiteY1"/>
                </a:cxn>
                <a:cxn ang="0">
                  <a:pos x="connsiteX2" y="connsiteY2"/>
                </a:cxn>
              </a:cxnLst>
              <a:rect l="l" t="t" r="r" b="b"/>
              <a:pathLst>
                <a:path w="193675" h="692150">
                  <a:moveTo>
                    <a:pt x="0" y="0"/>
                  </a:moveTo>
                  <a:lnTo>
                    <a:pt x="193675" y="0"/>
                  </a:lnTo>
                  <a:lnTo>
                    <a:pt x="193675" y="692150"/>
                  </a:lnTo>
                </a:path>
              </a:pathLst>
            </a:custGeom>
            <a:noFill/>
            <a:ln w="19050">
              <a:solidFill>
                <a:schemeClr val="tx1"/>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a:defRPr/>
              </a:pPr>
              <a:endParaRPr lang="en-US" sz="2400" dirty="0">
                <a:solidFill>
                  <a:prstClr val="white"/>
                </a:solidFill>
                <a:latin typeface="Arial"/>
                <a:sym typeface="Arial"/>
              </a:endParaRPr>
            </a:p>
          </p:txBody>
        </p:sp>
      </p:grpSp>
      <p:graphicFrame>
        <p:nvGraphicFramePr>
          <p:cNvPr id="5" name="Table 4">
            <a:extLst>
              <a:ext uri="{FF2B5EF4-FFF2-40B4-BE49-F238E27FC236}">
                <a16:creationId xmlns:a16="http://schemas.microsoft.com/office/drawing/2014/main" id="{11E5D5E5-48E2-A535-BB3F-93337EE6A802}"/>
              </a:ext>
            </a:extLst>
          </p:cNvPr>
          <p:cNvGraphicFramePr>
            <a:graphicFrameLocks noGrp="1"/>
          </p:cNvGraphicFramePr>
          <p:nvPr/>
        </p:nvGraphicFramePr>
        <p:xfrm>
          <a:off x="2983732" y="1856671"/>
          <a:ext cx="3022861" cy="1195008"/>
        </p:xfrm>
        <a:graphic>
          <a:graphicData uri="http://schemas.openxmlformats.org/drawingml/2006/table">
            <a:tbl>
              <a:tblPr firstRow="1" bandRow="1">
                <a:tableStyleId>{2D5ABB26-0587-4C30-8999-92F81FD0307C}</a:tableStyleId>
              </a:tblPr>
              <a:tblGrid>
                <a:gridCol w="1267795">
                  <a:extLst>
                    <a:ext uri="{9D8B030D-6E8A-4147-A177-3AD203B41FA5}">
                      <a16:colId xmlns:a16="http://schemas.microsoft.com/office/drawing/2014/main" val="2949167953"/>
                    </a:ext>
                  </a:extLst>
                </a:gridCol>
                <a:gridCol w="877533">
                  <a:extLst>
                    <a:ext uri="{9D8B030D-6E8A-4147-A177-3AD203B41FA5}">
                      <a16:colId xmlns:a16="http://schemas.microsoft.com/office/drawing/2014/main" val="539483579"/>
                    </a:ext>
                  </a:extLst>
                </a:gridCol>
                <a:gridCol w="877533">
                  <a:extLst>
                    <a:ext uri="{9D8B030D-6E8A-4147-A177-3AD203B41FA5}">
                      <a16:colId xmlns:a16="http://schemas.microsoft.com/office/drawing/2014/main" val="2168527642"/>
                    </a:ext>
                  </a:extLst>
                </a:gridCol>
              </a:tblGrid>
              <a:tr h="325120">
                <a:tc>
                  <a:txBody>
                    <a:bodyPr/>
                    <a:lstStyle/>
                    <a:p>
                      <a:pPr algn="l"/>
                      <a:r>
                        <a:rPr lang="en-US" sz="1100" b="1" dirty="0"/>
                        <a:t>Median Follow-Up</a:t>
                      </a:r>
                    </a:p>
                    <a:p>
                      <a:pPr algn="l"/>
                      <a:r>
                        <a:rPr lang="en-US" sz="1100" b="1" dirty="0"/>
                        <a:t>90 months</a:t>
                      </a:r>
                    </a:p>
                  </a:txBody>
                  <a:tcPr marL="0" marR="0" marT="0" marB="0" anchor="ctr">
                    <a:lnB w="12700" cap="flat" cmpd="sng" algn="ctr">
                      <a:solidFill>
                        <a:schemeClr val="tx1"/>
                      </a:solidFill>
                      <a:prstDash val="solid"/>
                      <a:round/>
                      <a:headEnd type="none" w="med" len="med"/>
                      <a:tailEnd type="none" w="med" len="med"/>
                    </a:lnB>
                    <a:noFill/>
                  </a:tcPr>
                </a:tc>
                <a:tc>
                  <a:txBody>
                    <a:bodyPr/>
                    <a:lstStyle/>
                    <a:p>
                      <a:pPr algn="ctr"/>
                      <a:r>
                        <a:rPr lang="en-US" sz="1100" b="1" dirty="0"/>
                        <a:t>PAL + LET</a:t>
                      </a:r>
                    </a:p>
                    <a:p>
                      <a:pPr algn="ctr"/>
                      <a:r>
                        <a:rPr lang="en-US" sz="1100" b="1" dirty="0"/>
                        <a:t>(n = 444)</a:t>
                      </a:r>
                    </a:p>
                  </a:txBody>
                  <a:tcPr marL="0" marR="0" marT="0" marB="0" anchor="ctr">
                    <a:lnB w="12700" cap="flat" cmpd="sng" algn="ctr">
                      <a:solidFill>
                        <a:schemeClr val="tx1"/>
                      </a:solidFill>
                      <a:prstDash val="solid"/>
                      <a:round/>
                      <a:headEnd type="none" w="med" len="med"/>
                      <a:tailEnd type="none" w="med" len="med"/>
                    </a:lnB>
                    <a:noFill/>
                  </a:tcPr>
                </a:tc>
                <a:tc>
                  <a:txBody>
                    <a:bodyPr/>
                    <a:lstStyle/>
                    <a:p>
                      <a:pPr algn="ctr"/>
                      <a:r>
                        <a:rPr lang="en-US" sz="1100" b="1" dirty="0"/>
                        <a:t>PBO + LET</a:t>
                      </a:r>
                    </a:p>
                    <a:p>
                      <a:pPr algn="ctr"/>
                      <a:r>
                        <a:rPr lang="en-US" sz="1100" b="1" dirty="0"/>
                        <a:t>(n = 222)</a:t>
                      </a:r>
                    </a:p>
                  </a:txBody>
                  <a:tcPr marL="0" marR="0" marT="0" marB="0" anchor="ct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7819275"/>
                  </a:ext>
                </a:extLst>
              </a:tr>
              <a:tr h="325120">
                <a:tc>
                  <a:txBody>
                    <a:bodyPr/>
                    <a:lstStyle/>
                    <a:p>
                      <a:pPr algn="l"/>
                      <a:r>
                        <a:rPr lang="en-US" sz="1100" dirty="0"/>
                        <a:t>Median OS, mo </a:t>
                      </a:r>
                    </a:p>
                    <a:p>
                      <a:pPr algn="l"/>
                      <a:r>
                        <a:rPr lang="en-US" sz="1100" dirty="0"/>
                        <a:t>(95% CI)</a:t>
                      </a:r>
                    </a:p>
                  </a:txBody>
                  <a:tcPr marL="0" marR="0" marT="0" marB="0" anchor="ctr">
                    <a:lnT w="12700" cap="flat" cmpd="sng" algn="ctr">
                      <a:solidFill>
                        <a:schemeClr val="tx1"/>
                      </a:solidFill>
                      <a:prstDash val="solid"/>
                      <a:round/>
                      <a:headEnd type="none" w="med" len="med"/>
                      <a:tailEnd type="none" w="med" len="med"/>
                    </a:lnT>
                    <a:noFill/>
                  </a:tcPr>
                </a:tc>
                <a:tc>
                  <a:txBody>
                    <a:bodyPr/>
                    <a:lstStyle/>
                    <a:p>
                      <a:pPr algn="ctr"/>
                      <a:r>
                        <a:rPr lang="en-US" sz="1100" dirty="0"/>
                        <a:t>53.9 </a:t>
                      </a:r>
                    </a:p>
                    <a:p>
                      <a:pPr algn="ctr"/>
                      <a:r>
                        <a:rPr lang="en-US" sz="1100" dirty="0"/>
                        <a:t>(49.8-60.8)</a:t>
                      </a:r>
                    </a:p>
                  </a:txBody>
                  <a:tcPr marL="0" marR="0" marT="0" marB="0" anchor="ctr">
                    <a:lnT w="12700" cap="flat" cmpd="sng" algn="ctr">
                      <a:solidFill>
                        <a:schemeClr val="tx1"/>
                      </a:solidFill>
                      <a:prstDash val="solid"/>
                      <a:round/>
                      <a:headEnd type="none" w="med" len="med"/>
                      <a:tailEnd type="none" w="med" len="med"/>
                    </a:lnT>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Arial"/>
                          <a:ea typeface="+mn-ea"/>
                          <a:cs typeface="+mn-cs"/>
                        </a:rPr>
                        <a:t>51.2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Arial"/>
                          <a:ea typeface="+mn-ea"/>
                          <a:cs typeface="+mn-cs"/>
                        </a:rPr>
                        <a:t>(43.7-58.9)</a:t>
                      </a:r>
                    </a:p>
                  </a:txBody>
                  <a:tcPr marL="0" marR="0" marT="0" marB="0" anchor="ctr">
                    <a:lnT w="127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239155453"/>
                  </a:ext>
                </a:extLst>
              </a:tr>
              <a:tr h="325120">
                <a:tc>
                  <a:txBody>
                    <a:bodyPr/>
                    <a:lstStyle/>
                    <a:p>
                      <a:pPr algn="l"/>
                      <a:r>
                        <a:rPr lang="en-US" sz="1100" dirty="0"/>
                        <a:t>Stratified HR</a:t>
                      </a:r>
                    </a:p>
                    <a:p>
                      <a:pPr algn="l"/>
                      <a:r>
                        <a:rPr lang="en-US" sz="1100" dirty="0"/>
                        <a:t>(95% CI)</a:t>
                      </a:r>
                    </a:p>
                  </a:txBody>
                  <a:tcPr marL="0" marR="0" marT="0" marB="0" anchor="ctr">
                    <a:no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Arial"/>
                          <a:ea typeface="+mn-ea"/>
                          <a:cs typeface="+mn-cs"/>
                        </a:rPr>
                        <a:t>0.956</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Arial"/>
                          <a:ea typeface="+mn-ea"/>
                          <a:cs typeface="+mn-cs"/>
                        </a:rPr>
                        <a:t>(0.777-1.177)</a:t>
                      </a:r>
                    </a:p>
                  </a:txBody>
                  <a:tcPr marL="0" marR="0" marT="0" marB="0" anchor="ctr">
                    <a:no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Arial"/>
                          <a:ea typeface="+mn-ea"/>
                          <a:cs typeface="+mn-cs"/>
                        </a:rPr>
                        <a:t>86.1 (83.3-88.5)</a:t>
                      </a:r>
                    </a:p>
                  </a:txBody>
                  <a:tcPr marL="0" marR="0" marT="0" marB="0" anchor="ctr"/>
                </a:tc>
                <a:extLst>
                  <a:ext uri="{0D108BD9-81ED-4DB2-BD59-A6C34878D82A}">
                    <a16:rowId xmlns:a16="http://schemas.microsoft.com/office/drawing/2014/main" val="2033998453"/>
                  </a:ext>
                </a:extLst>
              </a:tr>
              <a:tr h="189168">
                <a:tc>
                  <a:txBody>
                    <a:bodyPr/>
                    <a:lstStyle/>
                    <a:p>
                      <a:pPr algn="l"/>
                      <a:r>
                        <a:rPr lang="en-US" sz="1100" dirty="0"/>
                        <a:t>1-sided </a:t>
                      </a:r>
                      <a:r>
                        <a:rPr lang="en-US" sz="1100" i="1" dirty="0"/>
                        <a:t>P</a:t>
                      </a:r>
                      <a:endParaRPr lang="en-US" sz="1100" dirty="0"/>
                    </a:p>
                  </a:txBody>
                  <a:tcPr marL="0" marR="0" marT="0" marB="0" anchor="ctr">
                    <a:noFill/>
                  </a:tcPr>
                </a:tc>
                <a:tc gridSpan="2">
                  <a:txBody>
                    <a:bodyPr/>
                    <a:lstStyle/>
                    <a:p>
                      <a:pPr algn="ctr"/>
                      <a:r>
                        <a:rPr lang="en-US" sz="1100" dirty="0"/>
                        <a:t> .3378</a:t>
                      </a:r>
                    </a:p>
                  </a:txBody>
                  <a:tcPr marL="0" marR="0" marT="0" marB="0" anchor="ctr">
                    <a:noFill/>
                  </a:tcPr>
                </a:tc>
                <a:tc hMerge="1">
                  <a:txBody>
                    <a:bodyPr/>
                    <a:lstStyle/>
                    <a:p>
                      <a:pPr algn="ctr"/>
                      <a:r>
                        <a:rPr lang="en-US" sz="800" dirty="0"/>
                        <a:t>83.1 (79.9-85.8)</a:t>
                      </a:r>
                    </a:p>
                  </a:txBody>
                  <a:tcPr marL="0" marR="0" marT="0" marB="0" anchor="ctr"/>
                </a:tc>
                <a:extLst>
                  <a:ext uri="{0D108BD9-81ED-4DB2-BD59-A6C34878D82A}">
                    <a16:rowId xmlns:a16="http://schemas.microsoft.com/office/drawing/2014/main" val="2474599354"/>
                  </a:ext>
                </a:extLst>
              </a:tr>
            </a:tbl>
          </a:graphicData>
        </a:graphic>
      </p:graphicFrame>
      <p:graphicFrame>
        <p:nvGraphicFramePr>
          <p:cNvPr id="6" name="Table 5">
            <a:extLst>
              <a:ext uri="{FF2B5EF4-FFF2-40B4-BE49-F238E27FC236}">
                <a16:creationId xmlns:a16="http://schemas.microsoft.com/office/drawing/2014/main" id="{586DBE70-F136-9522-D77A-03FF1B6F031E}"/>
              </a:ext>
            </a:extLst>
          </p:cNvPr>
          <p:cNvGraphicFramePr>
            <a:graphicFrameLocks noGrp="1"/>
          </p:cNvGraphicFramePr>
          <p:nvPr/>
        </p:nvGraphicFramePr>
        <p:xfrm>
          <a:off x="8620987" y="1856671"/>
          <a:ext cx="3473830" cy="1005840"/>
        </p:xfrm>
        <a:graphic>
          <a:graphicData uri="http://schemas.openxmlformats.org/drawingml/2006/table">
            <a:tbl>
              <a:tblPr firstRow="1" bandRow="1">
                <a:tableStyleId>{2D5ABB26-0587-4C30-8999-92F81FD0307C}</a:tableStyleId>
              </a:tblPr>
              <a:tblGrid>
                <a:gridCol w="1456932">
                  <a:extLst>
                    <a:ext uri="{9D8B030D-6E8A-4147-A177-3AD203B41FA5}">
                      <a16:colId xmlns:a16="http://schemas.microsoft.com/office/drawing/2014/main" val="2949167953"/>
                    </a:ext>
                  </a:extLst>
                </a:gridCol>
                <a:gridCol w="1008449">
                  <a:extLst>
                    <a:ext uri="{9D8B030D-6E8A-4147-A177-3AD203B41FA5}">
                      <a16:colId xmlns:a16="http://schemas.microsoft.com/office/drawing/2014/main" val="539483579"/>
                    </a:ext>
                  </a:extLst>
                </a:gridCol>
                <a:gridCol w="1008449">
                  <a:extLst>
                    <a:ext uri="{9D8B030D-6E8A-4147-A177-3AD203B41FA5}">
                      <a16:colId xmlns:a16="http://schemas.microsoft.com/office/drawing/2014/main" val="2168527642"/>
                    </a:ext>
                  </a:extLst>
                </a:gridCol>
              </a:tblGrid>
              <a:tr h="325120">
                <a:tc>
                  <a:txBody>
                    <a:bodyPr/>
                    <a:lstStyle/>
                    <a:p>
                      <a:pPr algn="l"/>
                      <a:endParaRPr lang="en-US" sz="1100" b="1" dirty="0"/>
                    </a:p>
                  </a:txBody>
                  <a:tcPr marL="0" marR="0" marT="0" marB="0" anchor="ctr">
                    <a:lnB w="12700" cap="flat" cmpd="sng" algn="ctr">
                      <a:solidFill>
                        <a:schemeClr val="tx1"/>
                      </a:solidFill>
                      <a:prstDash val="solid"/>
                      <a:round/>
                      <a:headEnd type="none" w="med" len="med"/>
                      <a:tailEnd type="none" w="med" len="med"/>
                    </a:lnB>
                    <a:noFill/>
                  </a:tcPr>
                </a:tc>
                <a:tc>
                  <a:txBody>
                    <a:bodyPr/>
                    <a:lstStyle/>
                    <a:p>
                      <a:pPr algn="ctr"/>
                      <a:r>
                        <a:rPr lang="en-US" sz="1100" b="1" dirty="0"/>
                        <a:t>PAL + LET</a:t>
                      </a:r>
                    </a:p>
                    <a:p>
                      <a:pPr algn="ctr"/>
                      <a:r>
                        <a:rPr lang="en-US" sz="1100" b="1" dirty="0"/>
                        <a:t>(n = 385)</a:t>
                      </a:r>
                    </a:p>
                  </a:txBody>
                  <a:tcPr marL="0" marR="0" marT="0" marB="0" anchor="ctr">
                    <a:lnB w="12700" cap="flat" cmpd="sng" algn="ctr">
                      <a:solidFill>
                        <a:schemeClr val="tx1"/>
                      </a:solidFill>
                      <a:prstDash val="solid"/>
                      <a:round/>
                      <a:headEnd type="none" w="med" len="med"/>
                      <a:tailEnd type="none" w="med" len="med"/>
                    </a:lnB>
                    <a:noFill/>
                  </a:tcPr>
                </a:tc>
                <a:tc>
                  <a:txBody>
                    <a:bodyPr/>
                    <a:lstStyle/>
                    <a:p>
                      <a:pPr algn="ctr"/>
                      <a:r>
                        <a:rPr lang="en-US" sz="1100" b="1" dirty="0"/>
                        <a:t>PBO + LET</a:t>
                      </a:r>
                    </a:p>
                    <a:p>
                      <a:pPr algn="ctr"/>
                      <a:r>
                        <a:rPr lang="en-US" sz="1100" b="1" dirty="0"/>
                        <a:t>(n = 175)</a:t>
                      </a:r>
                    </a:p>
                  </a:txBody>
                  <a:tcPr marL="0" marR="0" marT="0" marB="0" anchor="ct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7819275"/>
                  </a:ext>
                </a:extLst>
              </a:tr>
              <a:tr h="325120">
                <a:tc>
                  <a:txBody>
                    <a:bodyPr/>
                    <a:lstStyle/>
                    <a:p>
                      <a:pPr algn="l"/>
                      <a:r>
                        <a:rPr lang="en-US" sz="1100" dirty="0"/>
                        <a:t>Median OS, mo </a:t>
                      </a:r>
                    </a:p>
                    <a:p>
                      <a:pPr algn="l"/>
                      <a:r>
                        <a:rPr lang="en-US" sz="1100" dirty="0"/>
                        <a:t>(95% CI)</a:t>
                      </a:r>
                    </a:p>
                  </a:txBody>
                  <a:tcPr marL="0" marR="0" marT="0" marB="0" anchor="ctr">
                    <a:lnT w="12700" cap="flat" cmpd="sng" algn="ctr">
                      <a:solidFill>
                        <a:schemeClr val="tx1"/>
                      </a:solidFill>
                      <a:prstDash val="solid"/>
                      <a:round/>
                      <a:headEnd type="none" w="med" len="med"/>
                      <a:tailEnd type="none" w="med" len="med"/>
                    </a:lnT>
                    <a:noFill/>
                  </a:tcPr>
                </a:tc>
                <a:tc>
                  <a:txBody>
                    <a:bodyPr/>
                    <a:lstStyle/>
                    <a:p>
                      <a:pPr algn="ctr"/>
                      <a:r>
                        <a:rPr lang="en-US" sz="1100" dirty="0"/>
                        <a:t>51.6 </a:t>
                      </a:r>
                    </a:p>
                    <a:p>
                      <a:pPr algn="ctr"/>
                      <a:r>
                        <a:rPr lang="en-US" sz="1100" dirty="0"/>
                        <a:t>(46.9-57.1)</a:t>
                      </a:r>
                    </a:p>
                  </a:txBody>
                  <a:tcPr marL="0" marR="0" marT="0" marB="0" anchor="ctr">
                    <a:lnT w="12700" cap="flat" cmpd="sng" algn="ctr">
                      <a:solidFill>
                        <a:schemeClr val="tx1"/>
                      </a:solidFill>
                      <a:prstDash val="solid"/>
                      <a:round/>
                      <a:headEnd type="none" w="med" len="med"/>
                      <a:tailEnd type="none" w="med" len="med"/>
                    </a:lnT>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Arial"/>
                          <a:ea typeface="+mn-ea"/>
                          <a:cs typeface="+mn-cs"/>
                        </a:rPr>
                        <a:t>44.6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Arial"/>
                          <a:ea typeface="+mn-ea"/>
                          <a:cs typeface="+mn-cs"/>
                        </a:rPr>
                        <a:t>(37.0-52.3)</a:t>
                      </a:r>
                    </a:p>
                  </a:txBody>
                  <a:tcPr marL="0" marR="0" marT="0" marB="0" anchor="ctr">
                    <a:lnT w="127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239155453"/>
                  </a:ext>
                </a:extLst>
              </a:tr>
              <a:tr h="325120">
                <a:tc>
                  <a:txBody>
                    <a:bodyPr/>
                    <a:lstStyle/>
                    <a:p>
                      <a:pPr algn="l"/>
                      <a:r>
                        <a:rPr lang="en-US" sz="1100" dirty="0"/>
                        <a:t>Unstratified HR</a:t>
                      </a:r>
                    </a:p>
                    <a:p>
                      <a:pPr algn="l"/>
                      <a:r>
                        <a:rPr lang="en-US" sz="1100" dirty="0"/>
                        <a:t>(95% CI)</a:t>
                      </a:r>
                    </a:p>
                  </a:txBody>
                  <a:tcPr marL="0" marR="0" marT="0" marB="0" anchor="ctr">
                    <a:no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Arial"/>
                          <a:ea typeface="+mn-ea"/>
                          <a:cs typeface="+mn-cs"/>
                        </a:rPr>
                        <a:t>0.869</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Arial"/>
                          <a:ea typeface="+mn-ea"/>
                          <a:cs typeface="+mn-cs"/>
                        </a:rPr>
                        <a:t>(0.706-1.069)</a:t>
                      </a:r>
                    </a:p>
                  </a:txBody>
                  <a:tcPr marL="0" marR="0" marT="0" marB="0" anchor="ctr">
                    <a:no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srgbClr val="000000"/>
                          </a:solidFill>
                          <a:effectLst/>
                          <a:uLnTx/>
                          <a:uFillTx/>
                          <a:latin typeface="Arial"/>
                          <a:ea typeface="+mn-ea"/>
                          <a:cs typeface="+mn-cs"/>
                        </a:rPr>
                        <a:t>86.1 (83.3-88.5)</a:t>
                      </a:r>
                    </a:p>
                  </a:txBody>
                  <a:tcPr marL="0" marR="0" marT="0" marB="0" anchor="ctr"/>
                </a:tc>
                <a:extLst>
                  <a:ext uri="{0D108BD9-81ED-4DB2-BD59-A6C34878D82A}">
                    <a16:rowId xmlns:a16="http://schemas.microsoft.com/office/drawing/2014/main" val="2033998453"/>
                  </a:ext>
                </a:extLst>
              </a:tr>
            </a:tbl>
          </a:graphicData>
        </a:graphic>
      </p:graphicFrame>
      <p:sp>
        <p:nvSpPr>
          <p:cNvPr id="826" name="Google Shape;670;p13">
            <a:extLst>
              <a:ext uri="{FF2B5EF4-FFF2-40B4-BE49-F238E27FC236}">
                <a16:creationId xmlns:a16="http://schemas.microsoft.com/office/drawing/2014/main" id="{98645522-C912-84B0-619A-634A85DAC110}"/>
              </a:ext>
            </a:extLst>
          </p:cNvPr>
          <p:cNvSpPr txBox="1">
            <a:spLocks/>
          </p:cNvSpPr>
          <p:nvPr/>
        </p:nvSpPr>
        <p:spPr>
          <a:xfrm>
            <a:off x="126568" y="6419014"/>
            <a:ext cx="10265664" cy="365125"/>
          </a:xfrm>
          <a:prstGeom prst="rect">
            <a:avLst/>
          </a:prstGeom>
          <a:noFill/>
          <a:ln>
            <a:noFill/>
          </a:ln>
        </p:spPr>
        <p:txBody>
          <a:bodyPr spcFirstLastPara="1" wrap="square" lIns="60933" tIns="60933" rIns="121900" bIns="60933"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defTabSz="1219170">
              <a:buSzPts val="1400"/>
              <a:defRPr/>
            </a:pPr>
            <a:r>
              <a:rPr lang="en-US" sz="1067" dirty="0"/>
              <a:t>1. Finn RS et al. </a:t>
            </a:r>
            <a:r>
              <a:rPr lang="en-US" sz="1067" i="1" dirty="0"/>
              <a:t>J Clin Oncol</a:t>
            </a:r>
            <a:r>
              <a:rPr lang="en-US" sz="1067" dirty="0"/>
              <a:t>. 2022; 40(suppl 17):LBA1003-LBA1003.</a:t>
            </a:r>
            <a:endParaRPr lang="en-US" sz="1867" dirty="0"/>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Shape 680"/>
        <p:cNvGrpSpPr/>
        <p:nvPr/>
      </p:nvGrpSpPr>
      <p:grpSpPr>
        <a:xfrm>
          <a:off x="0" y="0"/>
          <a:ext cx="0" cy="0"/>
          <a:chOff x="0" y="0"/>
          <a:chExt cx="0" cy="0"/>
        </a:xfrm>
      </p:grpSpPr>
      <p:sp>
        <p:nvSpPr>
          <p:cNvPr id="681" name="Google Shape;681;p15"/>
          <p:cNvSpPr/>
          <p:nvPr/>
        </p:nvSpPr>
        <p:spPr>
          <a:xfrm>
            <a:off x="296337" y="6247056"/>
            <a:ext cx="1733571" cy="523389"/>
          </a:xfrm>
          <a:prstGeom prst="rect">
            <a:avLst/>
          </a:prstGeom>
          <a:solidFill>
            <a:schemeClr val="lt1"/>
          </a:solidFill>
          <a:ln>
            <a:noFill/>
          </a:ln>
        </p:spPr>
        <p:txBody>
          <a:bodyPr spcFirstLastPara="1" wrap="square" lIns="121900" tIns="60933" rIns="121900" bIns="60933" anchor="ctr" anchorCtr="0">
            <a:noAutofit/>
          </a:bodyPr>
          <a:lstStyle/>
          <a:p>
            <a:pPr algn="ctr" defTabSz="1219170">
              <a:buClr>
                <a:srgbClr val="FFFFFF"/>
              </a:buClr>
              <a:buSzPts val="1350"/>
              <a:defRPr/>
            </a:pPr>
            <a:endParaRPr kern="0" dirty="0">
              <a:solidFill>
                <a:srgbClr val="FFFFFF"/>
              </a:solidFill>
              <a:latin typeface="Arial"/>
              <a:ea typeface="Arial"/>
              <a:cs typeface="Arial"/>
              <a:sym typeface="Arial"/>
            </a:endParaRPr>
          </a:p>
        </p:txBody>
      </p:sp>
      <p:sp>
        <p:nvSpPr>
          <p:cNvPr id="830" name="Google Shape;830;p15"/>
          <p:cNvSpPr txBox="1">
            <a:spLocks noGrp="1"/>
          </p:cNvSpPr>
          <p:nvPr>
            <p:ph type="ftr" idx="11"/>
          </p:nvPr>
        </p:nvSpPr>
        <p:spPr>
          <a:xfrm>
            <a:off x="126568" y="6419014"/>
            <a:ext cx="10265664" cy="365125"/>
          </a:xfrm>
          <a:prstGeom prst="rect">
            <a:avLst/>
          </a:prstGeom>
          <a:noFill/>
          <a:ln>
            <a:noFill/>
          </a:ln>
        </p:spPr>
        <p:txBody>
          <a:bodyPr spcFirstLastPara="1" wrap="square" lIns="60933" tIns="60933" rIns="121900" bIns="60933"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1067"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67" b="0" i="0" u="none" strike="noStrike" cap="none">
                <a:solidFill>
                  <a:srgbClr val="000000"/>
                </a:solidFill>
                <a:latin typeface="Arial"/>
                <a:ea typeface="Arial"/>
                <a:cs typeface="Arial"/>
                <a:sym typeface="Arial"/>
              </a:defRPr>
            </a:lvl9pPr>
          </a:lstStyle>
          <a:p>
            <a:pPr defTabSz="1219170">
              <a:defRPr/>
            </a:pPr>
            <a:r>
              <a:rPr lang="en-US" kern="0" baseline="30000" dirty="0">
                <a:solidFill>
                  <a:srgbClr val="000000"/>
                </a:solidFill>
              </a:rPr>
              <a:t>a</a:t>
            </a:r>
            <a:r>
              <a:rPr lang="en-US" kern="0" dirty="0">
                <a:solidFill>
                  <a:srgbClr val="000000"/>
                </a:solidFill>
              </a:rPr>
              <a:t> OS was defined as the time in months from the index date to death from any cause. </a:t>
            </a:r>
          </a:p>
          <a:p>
            <a:pPr defTabSz="1219170">
              <a:defRPr/>
            </a:pPr>
            <a:r>
              <a:rPr lang="en-US" kern="0" dirty="0">
                <a:solidFill>
                  <a:srgbClr val="000000"/>
                </a:solidFill>
              </a:rPr>
              <a:t>1. Rugo H et al. ESMO BC 2022. Poster 169P.</a:t>
            </a:r>
          </a:p>
        </p:txBody>
      </p:sp>
      <p:sp>
        <p:nvSpPr>
          <p:cNvPr id="682" name="Google Shape;682;p15"/>
          <p:cNvSpPr txBox="1">
            <a:spLocks noGrp="1"/>
          </p:cNvSpPr>
          <p:nvPr>
            <p:ph type="title"/>
          </p:nvPr>
        </p:nvSpPr>
        <p:spPr>
          <a:noFill/>
          <a:ln>
            <a:noFill/>
          </a:ln>
        </p:spPr>
        <p:txBody>
          <a:bodyPr spcFirstLastPara="1" vert="horz" wrap="square" lIns="121900" tIns="60933" rIns="121900" bIns="60933" rtlCol="0" anchor="ctr" anchorCtr="0">
            <a:noAutofit/>
          </a:bodyPr>
          <a:lstStyle/>
          <a:p>
            <a:pPr lvl="0"/>
            <a:r>
              <a:rPr lang="en-US" dirty="0"/>
              <a:t>Real-World Overall Survival Data for Palbociclib</a:t>
            </a:r>
            <a:br>
              <a:rPr lang="en-US" dirty="0"/>
            </a:br>
            <a:r>
              <a:rPr lang="en-US" dirty="0"/>
              <a:t>Before and After sIPTW and PSM: P-REALITY X</a:t>
            </a:r>
            <a:r>
              <a:rPr lang="en-US" baseline="30000" dirty="0"/>
              <a:t>1</a:t>
            </a:r>
          </a:p>
        </p:txBody>
      </p:sp>
      <p:sp>
        <p:nvSpPr>
          <p:cNvPr id="683" name="Google Shape;683;p15"/>
          <p:cNvSpPr/>
          <p:nvPr/>
        </p:nvSpPr>
        <p:spPr>
          <a:xfrm>
            <a:off x="467968" y="5765858"/>
            <a:ext cx="11321920" cy="384045"/>
          </a:xfrm>
          <a:prstGeom prst="rect">
            <a:avLst/>
          </a:prstGeom>
          <a:noFill/>
          <a:ln>
            <a:noFill/>
          </a:ln>
        </p:spPr>
        <p:txBody>
          <a:bodyPr spcFirstLastPara="1" wrap="square" lIns="121900" tIns="60933" rIns="121900" bIns="60933" anchor="t" anchorCtr="0">
            <a:noAutofit/>
          </a:bodyPr>
          <a:lstStyle/>
          <a:p>
            <a:pPr algn="ctr" defTabSz="1219170">
              <a:lnSpc>
                <a:spcPct val="90000"/>
              </a:lnSpc>
              <a:buClr>
                <a:srgbClr val="000000"/>
              </a:buClr>
              <a:buSzPts val="1050"/>
              <a:defRPr/>
            </a:pPr>
            <a:r>
              <a:rPr lang="en-US" sz="1400" b="1" i="1" kern="0" dirty="0">
                <a:solidFill>
                  <a:srgbClr val="000000"/>
                </a:solidFill>
                <a:latin typeface="Arial"/>
                <a:ea typeface="Arial"/>
                <a:cs typeface="Arial"/>
                <a:sym typeface="Arial"/>
              </a:rPr>
              <a:t>Note: Observational retrospective analyses are designed to evaluate associations among variables and cannot establish causality; they are not intended for direct comparison with clinical trials.</a:t>
            </a:r>
            <a:endParaRPr sz="1867" kern="0" dirty="0">
              <a:solidFill>
                <a:srgbClr val="000000"/>
              </a:solidFill>
              <a:latin typeface="Arial"/>
              <a:cs typeface="Arial"/>
              <a:sym typeface="Arial"/>
            </a:endParaRPr>
          </a:p>
        </p:txBody>
      </p:sp>
      <p:grpSp>
        <p:nvGrpSpPr>
          <p:cNvPr id="3" name="Group 2">
            <a:extLst>
              <a:ext uri="{FF2B5EF4-FFF2-40B4-BE49-F238E27FC236}">
                <a16:creationId xmlns:a16="http://schemas.microsoft.com/office/drawing/2014/main" id="{C77843E6-B578-DA59-9FCD-AA14A358DA5D}"/>
              </a:ext>
            </a:extLst>
          </p:cNvPr>
          <p:cNvGrpSpPr/>
          <p:nvPr/>
        </p:nvGrpSpPr>
        <p:grpSpPr>
          <a:xfrm>
            <a:off x="257009" y="1204818"/>
            <a:ext cx="11387761" cy="4114799"/>
            <a:chOff x="371902" y="914401"/>
            <a:chExt cx="8540821" cy="3086099"/>
          </a:xfrm>
        </p:grpSpPr>
        <p:pic>
          <p:nvPicPr>
            <p:cNvPr id="686" name="Google Shape;686;p15"/>
            <p:cNvPicPr preferRelativeResize="0"/>
            <p:nvPr/>
          </p:nvPicPr>
          <p:blipFill rotWithShape="1">
            <a:blip r:embed="rId3">
              <a:alphaModFix/>
            </a:blip>
            <a:srcRect/>
            <a:stretch/>
          </p:blipFill>
          <p:spPr>
            <a:xfrm>
              <a:off x="946713" y="1104687"/>
              <a:ext cx="2322262" cy="988703"/>
            </a:xfrm>
            <a:prstGeom prst="rect">
              <a:avLst/>
            </a:prstGeom>
            <a:noFill/>
            <a:ln>
              <a:noFill/>
            </a:ln>
          </p:spPr>
        </p:pic>
        <p:grpSp>
          <p:nvGrpSpPr>
            <p:cNvPr id="2" name="Group 1">
              <a:extLst>
                <a:ext uri="{FF2B5EF4-FFF2-40B4-BE49-F238E27FC236}">
                  <a16:creationId xmlns:a16="http://schemas.microsoft.com/office/drawing/2014/main" id="{77F4DE91-11DE-FBF8-75B4-6BFA5BFE073F}"/>
                </a:ext>
              </a:extLst>
            </p:cNvPr>
            <p:cNvGrpSpPr/>
            <p:nvPr/>
          </p:nvGrpSpPr>
          <p:grpSpPr>
            <a:xfrm>
              <a:off x="371902" y="914401"/>
              <a:ext cx="8540821" cy="3086099"/>
              <a:chOff x="371902" y="914401"/>
              <a:chExt cx="8540821" cy="3086099"/>
            </a:xfrm>
          </p:grpSpPr>
          <p:pic>
            <p:nvPicPr>
              <p:cNvPr id="684" name="Google Shape;684;p15"/>
              <p:cNvPicPr preferRelativeResize="0"/>
              <p:nvPr/>
            </p:nvPicPr>
            <p:blipFill rotWithShape="1">
              <a:blip r:embed="rId4">
                <a:alphaModFix/>
              </a:blip>
              <a:srcRect/>
              <a:stretch/>
            </p:blipFill>
            <p:spPr>
              <a:xfrm>
                <a:off x="6554817" y="1101154"/>
                <a:ext cx="2357906" cy="987475"/>
              </a:xfrm>
              <a:prstGeom prst="rect">
                <a:avLst/>
              </a:prstGeom>
              <a:noFill/>
              <a:ln>
                <a:noFill/>
              </a:ln>
            </p:spPr>
          </p:pic>
          <p:pic>
            <p:nvPicPr>
              <p:cNvPr id="685" name="Google Shape;685;p15"/>
              <p:cNvPicPr preferRelativeResize="0"/>
              <p:nvPr/>
            </p:nvPicPr>
            <p:blipFill rotWithShape="1">
              <a:blip r:embed="rId5">
                <a:alphaModFix/>
              </a:blip>
              <a:srcRect/>
              <a:stretch/>
            </p:blipFill>
            <p:spPr>
              <a:xfrm>
                <a:off x="3776638" y="1104347"/>
                <a:ext cx="2353739" cy="972376"/>
              </a:xfrm>
              <a:prstGeom prst="rect">
                <a:avLst/>
              </a:prstGeom>
              <a:noFill/>
              <a:ln>
                <a:noFill/>
              </a:ln>
            </p:spPr>
          </p:pic>
          <p:sp>
            <p:nvSpPr>
              <p:cNvPr id="687" name="Google Shape;687;p15"/>
              <p:cNvSpPr txBox="1"/>
              <p:nvPr/>
            </p:nvSpPr>
            <p:spPr>
              <a:xfrm>
                <a:off x="857163" y="2627403"/>
                <a:ext cx="43282" cy="92333"/>
              </a:xfrm>
              <a:prstGeom prst="rect">
                <a:avLst/>
              </a:prstGeom>
              <a:noFill/>
              <a:ln>
                <a:noFill/>
              </a:ln>
            </p:spPr>
            <p:txBody>
              <a:bodyPr spcFirstLastPara="1" wrap="square" lIns="0" tIns="0" rIns="0" bIns="0" anchor="t" anchorCtr="0">
                <a:spAutoFit/>
              </a:bodyPr>
              <a:lstStyle/>
              <a:p>
                <a:pPr algn="r" defTabSz="1219170">
                  <a:buClr>
                    <a:srgbClr val="000000"/>
                  </a:buClr>
                  <a:buSzPts val="600"/>
                  <a:defRPr/>
                </a:pPr>
                <a:r>
                  <a:rPr lang="en-US" sz="800" kern="0" dirty="0">
                    <a:solidFill>
                      <a:srgbClr val="000000"/>
                    </a:solidFill>
                    <a:latin typeface="Arial"/>
                    <a:ea typeface="Arial"/>
                    <a:cs typeface="Arial"/>
                    <a:sym typeface="Arial"/>
                  </a:rPr>
                  <a:t>0</a:t>
                </a:r>
                <a:endParaRPr sz="1867" kern="0" dirty="0">
                  <a:solidFill>
                    <a:srgbClr val="000000"/>
                  </a:solidFill>
                  <a:latin typeface="Arial"/>
                  <a:cs typeface="Arial"/>
                  <a:sym typeface="Arial"/>
                </a:endParaRPr>
              </a:p>
            </p:txBody>
          </p:sp>
          <p:cxnSp>
            <p:nvCxnSpPr>
              <p:cNvPr id="688" name="Google Shape;688;p15"/>
              <p:cNvCxnSpPr/>
              <p:nvPr/>
            </p:nvCxnSpPr>
            <p:spPr>
              <a:xfrm>
                <a:off x="911654" y="2666846"/>
                <a:ext cx="36452" cy="0"/>
              </a:xfrm>
              <a:prstGeom prst="straightConnector1">
                <a:avLst/>
              </a:prstGeom>
              <a:noFill/>
              <a:ln w="9525" cap="flat" cmpd="sng">
                <a:solidFill>
                  <a:schemeClr val="dk1"/>
                </a:solidFill>
                <a:prstDash val="solid"/>
                <a:miter lim="800000"/>
                <a:headEnd type="none" w="sm" len="sm"/>
                <a:tailEnd type="none" w="sm" len="sm"/>
              </a:ln>
            </p:spPr>
          </p:cxnSp>
          <p:sp>
            <p:nvSpPr>
              <p:cNvPr id="689" name="Google Shape;689;p15"/>
              <p:cNvSpPr txBox="1"/>
              <p:nvPr/>
            </p:nvSpPr>
            <p:spPr>
              <a:xfrm>
                <a:off x="926565" y="2714601"/>
                <a:ext cx="43282" cy="92333"/>
              </a:xfrm>
              <a:prstGeom prst="rect">
                <a:avLst/>
              </a:prstGeom>
              <a:noFill/>
              <a:ln>
                <a:noFill/>
              </a:ln>
            </p:spPr>
            <p:txBody>
              <a:bodyPr spcFirstLastPara="1" wrap="square" lIns="0" tIns="0" rIns="0" bIns="0" anchor="t" anchorCtr="0">
                <a:spAutoFit/>
              </a:bodyPr>
              <a:lstStyle/>
              <a:p>
                <a:pPr algn="ctr" defTabSz="1219170">
                  <a:buClr>
                    <a:srgbClr val="000000"/>
                  </a:buClr>
                  <a:buSzPts val="600"/>
                  <a:defRPr/>
                </a:pPr>
                <a:r>
                  <a:rPr lang="en-US" sz="800" kern="0" dirty="0">
                    <a:solidFill>
                      <a:srgbClr val="000000"/>
                    </a:solidFill>
                    <a:latin typeface="Arial"/>
                    <a:ea typeface="Arial"/>
                    <a:cs typeface="Arial"/>
                    <a:sym typeface="Arial"/>
                  </a:rPr>
                  <a:t>0</a:t>
                </a:r>
                <a:endParaRPr sz="1867" kern="0" dirty="0">
                  <a:solidFill>
                    <a:srgbClr val="000000"/>
                  </a:solidFill>
                  <a:latin typeface="Arial"/>
                  <a:cs typeface="Arial"/>
                  <a:sym typeface="Arial"/>
                </a:endParaRPr>
              </a:p>
            </p:txBody>
          </p:sp>
          <p:cxnSp>
            <p:nvCxnSpPr>
              <p:cNvPr id="690" name="Google Shape;690;p15"/>
              <p:cNvCxnSpPr/>
              <p:nvPr/>
            </p:nvCxnSpPr>
            <p:spPr>
              <a:xfrm rot="5400000">
                <a:off x="924629" y="2690864"/>
                <a:ext cx="41910" cy="0"/>
              </a:xfrm>
              <a:prstGeom prst="straightConnector1">
                <a:avLst/>
              </a:prstGeom>
              <a:noFill/>
              <a:ln w="9525" cap="flat" cmpd="sng">
                <a:solidFill>
                  <a:schemeClr val="dk1"/>
                </a:solidFill>
                <a:prstDash val="solid"/>
                <a:miter lim="800000"/>
                <a:headEnd type="none" w="sm" len="sm"/>
                <a:tailEnd type="none" w="sm" len="sm"/>
              </a:ln>
            </p:spPr>
          </p:cxnSp>
          <p:sp>
            <p:nvSpPr>
              <p:cNvPr id="691" name="Google Shape;691;p15"/>
              <p:cNvSpPr txBox="1"/>
              <p:nvPr/>
            </p:nvSpPr>
            <p:spPr>
              <a:xfrm rot="16200000">
                <a:off x="-269622" y="1834544"/>
                <a:ext cx="1934167" cy="138500"/>
              </a:xfrm>
              <a:prstGeom prst="rect">
                <a:avLst/>
              </a:prstGeom>
              <a:noFill/>
              <a:ln>
                <a:noFill/>
              </a:ln>
            </p:spPr>
            <p:txBody>
              <a:bodyPr spcFirstLastPara="1" wrap="square" lIns="0" tIns="0" rIns="0" bIns="0" anchor="t" anchorCtr="0">
                <a:spAutoFit/>
              </a:bodyPr>
              <a:lstStyle/>
              <a:p>
                <a:pPr algn="ctr" defTabSz="1219170">
                  <a:buClr>
                    <a:srgbClr val="000000"/>
                  </a:buClr>
                  <a:buSzPts val="750"/>
                  <a:defRPr/>
                </a:pPr>
                <a:r>
                  <a:rPr lang="en-US" sz="1200" b="1" kern="0" dirty="0">
                    <a:solidFill>
                      <a:srgbClr val="000000"/>
                    </a:solidFill>
                    <a:latin typeface="Arial"/>
                    <a:ea typeface="Arial"/>
                    <a:cs typeface="Arial"/>
                    <a:sym typeface="Arial"/>
                  </a:rPr>
                  <a:t>OS, %</a:t>
                </a:r>
                <a:endParaRPr sz="2400" kern="0" dirty="0">
                  <a:solidFill>
                    <a:srgbClr val="000000"/>
                  </a:solidFill>
                  <a:latin typeface="Arial"/>
                  <a:cs typeface="Arial"/>
                  <a:sym typeface="Arial"/>
                </a:endParaRPr>
              </a:p>
            </p:txBody>
          </p:sp>
          <p:sp>
            <p:nvSpPr>
              <p:cNvPr id="692" name="Google Shape;692;p15"/>
              <p:cNvSpPr txBox="1"/>
              <p:nvPr/>
            </p:nvSpPr>
            <p:spPr>
              <a:xfrm>
                <a:off x="813882" y="2310156"/>
                <a:ext cx="86562" cy="92333"/>
              </a:xfrm>
              <a:prstGeom prst="rect">
                <a:avLst/>
              </a:prstGeom>
              <a:noFill/>
              <a:ln>
                <a:noFill/>
              </a:ln>
            </p:spPr>
            <p:txBody>
              <a:bodyPr spcFirstLastPara="1" wrap="square" lIns="0" tIns="0" rIns="0" bIns="0" anchor="t" anchorCtr="0">
                <a:spAutoFit/>
              </a:bodyPr>
              <a:lstStyle/>
              <a:p>
                <a:pPr algn="r" defTabSz="1219170">
                  <a:buClr>
                    <a:srgbClr val="000000"/>
                  </a:buClr>
                  <a:buSzPts val="600"/>
                  <a:defRPr/>
                </a:pPr>
                <a:r>
                  <a:rPr lang="en-US" sz="800" kern="0" dirty="0">
                    <a:solidFill>
                      <a:srgbClr val="000000"/>
                    </a:solidFill>
                    <a:latin typeface="Arial"/>
                    <a:ea typeface="Arial"/>
                    <a:cs typeface="Arial"/>
                    <a:sym typeface="Arial"/>
                  </a:rPr>
                  <a:t>20</a:t>
                </a:r>
                <a:endParaRPr sz="1867" kern="0" dirty="0">
                  <a:solidFill>
                    <a:srgbClr val="000000"/>
                  </a:solidFill>
                  <a:latin typeface="Arial"/>
                  <a:cs typeface="Arial"/>
                  <a:sym typeface="Arial"/>
                </a:endParaRPr>
              </a:p>
            </p:txBody>
          </p:sp>
          <p:cxnSp>
            <p:nvCxnSpPr>
              <p:cNvPr id="693" name="Google Shape;693;p15"/>
              <p:cNvCxnSpPr/>
              <p:nvPr/>
            </p:nvCxnSpPr>
            <p:spPr>
              <a:xfrm>
                <a:off x="911654" y="2354540"/>
                <a:ext cx="36452" cy="0"/>
              </a:xfrm>
              <a:prstGeom prst="straightConnector1">
                <a:avLst/>
              </a:prstGeom>
              <a:noFill/>
              <a:ln w="9525" cap="flat" cmpd="sng">
                <a:solidFill>
                  <a:schemeClr val="dk1"/>
                </a:solidFill>
                <a:prstDash val="solid"/>
                <a:miter lim="800000"/>
                <a:headEnd type="none" w="sm" len="sm"/>
                <a:tailEnd type="none" w="sm" len="sm"/>
              </a:ln>
            </p:spPr>
          </p:cxnSp>
          <p:sp>
            <p:nvSpPr>
              <p:cNvPr id="694" name="Google Shape;694;p15"/>
              <p:cNvSpPr txBox="1"/>
              <p:nvPr/>
            </p:nvSpPr>
            <p:spPr>
              <a:xfrm>
                <a:off x="813882" y="2000598"/>
                <a:ext cx="86562" cy="92333"/>
              </a:xfrm>
              <a:prstGeom prst="rect">
                <a:avLst/>
              </a:prstGeom>
              <a:noFill/>
              <a:ln>
                <a:noFill/>
              </a:ln>
            </p:spPr>
            <p:txBody>
              <a:bodyPr spcFirstLastPara="1" wrap="square" lIns="0" tIns="0" rIns="0" bIns="0" anchor="t" anchorCtr="0">
                <a:spAutoFit/>
              </a:bodyPr>
              <a:lstStyle/>
              <a:p>
                <a:pPr algn="r" defTabSz="1219170">
                  <a:buClr>
                    <a:srgbClr val="000000"/>
                  </a:buClr>
                  <a:buSzPts val="600"/>
                  <a:defRPr/>
                </a:pPr>
                <a:r>
                  <a:rPr lang="en-US" sz="800" kern="0" dirty="0">
                    <a:solidFill>
                      <a:srgbClr val="000000"/>
                    </a:solidFill>
                    <a:latin typeface="Arial"/>
                    <a:ea typeface="Arial"/>
                    <a:cs typeface="Arial"/>
                    <a:sym typeface="Arial"/>
                  </a:rPr>
                  <a:t>40</a:t>
                </a:r>
                <a:endParaRPr sz="1867" kern="0" dirty="0">
                  <a:solidFill>
                    <a:srgbClr val="000000"/>
                  </a:solidFill>
                  <a:latin typeface="Arial"/>
                  <a:cs typeface="Arial"/>
                  <a:sym typeface="Arial"/>
                </a:endParaRPr>
              </a:p>
            </p:txBody>
          </p:sp>
          <p:cxnSp>
            <p:nvCxnSpPr>
              <p:cNvPr id="695" name="Google Shape;695;p15"/>
              <p:cNvCxnSpPr/>
              <p:nvPr/>
            </p:nvCxnSpPr>
            <p:spPr>
              <a:xfrm>
                <a:off x="911654" y="2041904"/>
                <a:ext cx="36452" cy="0"/>
              </a:xfrm>
              <a:prstGeom prst="straightConnector1">
                <a:avLst/>
              </a:prstGeom>
              <a:noFill/>
              <a:ln w="9525" cap="flat" cmpd="sng">
                <a:solidFill>
                  <a:schemeClr val="dk1"/>
                </a:solidFill>
                <a:prstDash val="solid"/>
                <a:miter lim="800000"/>
                <a:headEnd type="none" w="sm" len="sm"/>
                <a:tailEnd type="none" w="sm" len="sm"/>
              </a:ln>
            </p:spPr>
          </p:cxnSp>
          <p:sp>
            <p:nvSpPr>
              <p:cNvPr id="696" name="Google Shape;696;p15"/>
              <p:cNvSpPr txBox="1"/>
              <p:nvPr/>
            </p:nvSpPr>
            <p:spPr>
              <a:xfrm>
                <a:off x="813882" y="1690354"/>
                <a:ext cx="86562" cy="92333"/>
              </a:xfrm>
              <a:prstGeom prst="rect">
                <a:avLst/>
              </a:prstGeom>
              <a:noFill/>
              <a:ln>
                <a:noFill/>
              </a:ln>
            </p:spPr>
            <p:txBody>
              <a:bodyPr spcFirstLastPara="1" wrap="square" lIns="0" tIns="0" rIns="0" bIns="0" anchor="t" anchorCtr="0">
                <a:spAutoFit/>
              </a:bodyPr>
              <a:lstStyle/>
              <a:p>
                <a:pPr algn="r" defTabSz="1219170">
                  <a:buClr>
                    <a:srgbClr val="000000"/>
                  </a:buClr>
                  <a:buSzPts val="600"/>
                  <a:defRPr/>
                </a:pPr>
                <a:r>
                  <a:rPr lang="en-US" sz="800" kern="0" dirty="0">
                    <a:solidFill>
                      <a:srgbClr val="000000"/>
                    </a:solidFill>
                    <a:latin typeface="Arial"/>
                    <a:ea typeface="Arial"/>
                    <a:cs typeface="Arial"/>
                    <a:sym typeface="Arial"/>
                  </a:rPr>
                  <a:t>60</a:t>
                </a:r>
                <a:endParaRPr sz="1867" kern="0" dirty="0">
                  <a:solidFill>
                    <a:srgbClr val="000000"/>
                  </a:solidFill>
                  <a:latin typeface="Arial"/>
                  <a:cs typeface="Arial"/>
                  <a:sym typeface="Arial"/>
                </a:endParaRPr>
              </a:p>
            </p:txBody>
          </p:sp>
          <p:cxnSp>
            <p:nvCxnSpPr>
              <p:cNvPr id="697" name="Google Shape;697;p15"/>
              <p:cNvCxnSpPr/>
              <p:nvPr/>
            </p:nvCxnSpPr>
            <p:spPr>
              <a:xfrm>
                <a:off x="911654" y="1729268"/>
                <a:ext cx="36452" cy="0"/>
              </a:xfrm>
              <a:prstGeom prst="straightConnector1">
                <a:avLst/>
              </a:prstGeom>
              <a:noFill/>
              <a:ln w="9525" cap="flat" cmpd="sng">
                <a:solidFill>
                  <a:schemeClr val="dk1"/>
                </a:solidFill>
                <a:prstDash val="solid"/>
                <a:miter lim="800000"/>
                <a:headEnd type="none" w="sm" len="sm"/>
                <a:tailEnd type="none" w="sm" len="sm"/>
              </a:ln>
            </p:spPr>
          </p:cxnSp>
          <p:sp>
            <p:nvSpPr>
              <p:cNvPr id="698" name="Google Shape;698;p15"/>
              <p:cNvSpPr txBox="1"/>
              <p:nvPr/>
            </p:nvSpPr>
            <p:spPr>
              <a:xfrm>
                <a:off x="813882" y="1379573"/>
                <a:ext cx="86562" cy="92333"/>
              </a:xfrm>
              <a:prstGeom prst="rect">
                <a:avLst/>
              </a:prstGeom>
              <a:noFill/>
              <a:ln>
                <a:noFill/>
              </a:ln>
            </p:spPr>
            <p:txBody>
              <a:bodyPr spcFirstLastPara="1" wrap="square" lIns="0" tIns="0" rIns="0" bIns="0" anchor="t" anchorCtr="0">
                <a:spAutoFit/>
              </a:bodyPr>
              <a:lstStyle/>
              <a:p>
                <a:pPr algn="r" defTabSz="1219170">
                  <a:buClr>
                    <a:srgbClr val="000000"/>
                  </a:buClr>
                  <a:buSzPts val="600"/>
                  <a:defRPr/>
                </a:pPr>
                <a:r>
                  <a:rPr lang="en-US" sz="800" kern="0" dirty="0">
                    <a:solidFill>
                      <a:srgbClr val="000000"/>
                    </a:solidFill>
                    <a:latin typeface="Arial"/>
                    <a:ea typeface="Arial"/>
                    <a:cs typeface="Arial"/>
                    <a:sym typeface="Arial"/>
                  </a:rPr>
                  <a:t>80</a:t>
                </a:r>
                <a:endParaRPr sz="1867" kern="0" dirty="0">
                  <a:solidFill>
                    <a:srgbClr val="000000"/>
                  </a:solidFill>
                  <a:latin typeface="Arial"/>
                  <a:cs typeface="Arial"/>
                  <a:sym typeface="Arial"/>
                </a:endParaRPr>
              </a:p>
            </p:txBody>
          </p:sp>
          <p:cxnSp>
            <p:nvCxnSpPr>
              <p:cNvPr id="699" name="Google Shape;699;p15"/>
              <p:cNvCxnSpPr/>
              <p:nvPr/>
            </p:nvCxnSpPr>
            <p:spPr>
              <a:xfrm>
                <a:off x="911654" y="1416632"/>
                <a:ext cx="36452" cy="0"/>
              </a:xfrm>
              <a:prstGeom prst="straightConnector1">
                <a:avLst/>
              </a:prstGeom>
              <a:noFill/>
              <a:ln w="9525" cap="flat" cmpd="sng">
                <a:solidFill>
                  <a:schemeClr val="dk1"/>
                </a:solidFill>
                <a:prstDash val="solid"/>
                <a:miter lim="800000"/>
                <a:headEnd type="none" w="sm" len="sm"/>
                <a:tailEnd type="none" w="sm" len="sm"/>
              </a:ln>
            </p:spPr>
          </p:cxnSp>
          <p:sp>
            <p:nvSpPr>
              <p:cNvPr id="700" name="Google Shape;700;p15"/>
              <p:cNvSpPr txBox="1"/>
              <p:nvPr/>
            </p:nvSpPr>
            <p:spPr>
              <a:xfrm>
                <a:off x="770599" y="1060392"/>
                <a:ext cx="129844" cy="92333"/>
              </a:xfrm>
              <a:prstGeom prst="rect">
                <a:avLst/>
              </a:prstGeom>
              <a:noFill/>
              <a:ln>
                <a:noFill/>
              </a:ln>
            </p:spPr>
            <p:txBody>
              <a:bodyPr spcFirstLastPara="1" wrap="square" lIns="0" tIns="0" rIns="0" bIns="0" anchor="t" anchorCtr="0">
                <a:spAutoFit/>
              </a:bodyPr>
              <a:lstStyle/>
              <a:p>
                <a:pPr algn="r" defTabSz="1219170">
                  <a:buClr>
                    <a:srgbClr val="000000"/>
                  </a:buClr>
                  <a:buSzPts val="600"/>
                  <a:defRPr/>
                </a:pPr>
                <a:r>
                  <a:rPr lang="en-US" sz="800" kern="0" dirty="0">
                    <a:solidFill>
                      <a:srgbClr val="000000"/>
                    </a:solidFill>
                    <a:latin typeface="Arial"/>
                    <a:ea typeface="Arial"/>
                    <a:cs typeface="Arial"/>
                    <a:sym typeface="Arial"/>
                  </a:rPr>
                  <a:t>100</a:t>
                </a:r>
                <a:endParaRPr sz="1867" kern="0" dirty="0">
                  <a:solidFill>
                    <a:srgbClr val="000000"/>
                  </a:solidFill>
                  <a:latin typeface="Arial"/>
                  <a:cs typeface="Arial"/>
                  <a:sym typeface="Arial"/>
                </a:endParaRPr>
              </a:p>
            </p:txBody>
          </p:sp>
          <p:cxnSp>
            <p:nvCxnSpPr>
              <p:cNvPr id="701" name="Google Shape;701;p15"/>
              <p:cNvCxnSpPr/>
              <p:nvPr/>
            </p:nvCxnSpPr>
            <p:spPr>
              <a:xfrm>
                <a:off x="911654" y="1103996"/>
                <a:ext cx="36452" cy="0"/>
              </a:xfrm>
              <a:prstGeom prst="straightConnector1">
                <a:avLst/>
              </a:prstGeom>
              <a:noFill/>
              <a:ln w="9525" cap="flat" cmpd="sng">
                <a:solidFill>
                  <a:schemeClr val="dk1"/>
                </a:solidFill>
                <a:prstDash val="solid"/>
                <a:miter lim="800000"/>
                <a:headEnd type="none" w="sm" len="sm"/>
                <a:tailEnd type="none" w="sm" len="sm"/>
              </a:ln>
            </p:spPr>
          </p:cxnSp>
          <p:sp>
            <p:nvSpPr>
              <p:cNvPr id="702" name="Google Shape;702;p15"/>
              <p:cNvSpPr txBox="1"/>
              <p:nvPr/>
            </p:nvSpPr>
            <p:spPr>
              <a:xfrm>
                <a:off x="1135096" y="2714601"/>
                <a:ext cx="32693" cy="92333"/>
              </a:xfrm>
              <a:prstGeom prst="rect">
                <a:avLst/>
              </a:prstGeom>
              <a:noFill/>
              <a:ln>
                <a:noFill/>
              </a:ln>
            </p:spPr>
            <p:txBody>
              <a:bodyPr spcFirstLastPara="1" wrap="square" lIns="0" tIns="0" rIns="0" bIns="0" anchor="t" anchorCtr="0">
                <a:spAutoFit/>
              </a:bodyPr>
              <a:lstStyle/>
              <a:p>
                <a:pPr algn="ctr" defTabSz="1219170">
                  <a:buClr>
                    <a:srgbClr val="000000"/>
                  </a:buClr>
                  <a:buSzPts val="600"/>
                  <a:defRPr/>
                </a:pPr>
                <a:r>
                  <a:rPr lang="en-US" sz="800" kern="0" dirty="0">
                    <a:solidFill>
                      <a:srgbClr val="000000"/>
                    </a:solidFill>
                    <a:latin typeface="Arial"/>
                    <a:ea typeface="Arial"/>
                    <a:cs typeface="Arial"/>
                    <a:sym typeface="Arial"/>
                  </a:rPr>
                  <a:t>6</a:t>
                </a:r>
                <a:endParaRPr sz="1867" kern="0" dirty="0">
                  <a:solidFill>
                    <a:srgbClr val="000000"/>
                  </a:solidFill>
                  <a:latin typeface="Arial"/>
                  <a:cs typeface="Arial"/>
                  <a:sym typeface="Arial"/>
                </a:endParaRPr>
              </a:p>
            </p:txBody>
          </p:sp>
          <p:cxnSp>
            <p:nvCxnSpPr>
              <p:cNvPr id="703" name="Google Shape;703;p15"/>
              <p:cNvCxnSpPr/>
              <p:nvPr/>
            </p:nvCxnSpPr>
            <p:spPr>
              <a:xfrm rot="5400000">
                <a:off x="1131592" y="2690864"/>
                <a:ext cx="41910" cy="0"/>
              </a:xfrm>
              <a:prstGeom prst="straightConnector1">
                <a:avLst/>
              </a:prstGeom>
              <a:noFill/>
              <a:ln w="9525" cap="flat" cmpd="sng">
                <a:solidFill>
                  <a:schemeClr val="dk1"/>
                </a:solidFill>
                <a:prstDash val="solid"/>
                <a:miter lim="800000"/>
                <a:headEnd type="none" w="sm" len="sm"/>
                <a:tailEnd type="none" w="sm" len="sm"/>
              </a:ln>
            </p:spPr>
          </p:cxnSp>
          <p:sp>
            <p:nvSpPr>
              <p:cNvPr id="704" name="Google Shape;704;p15"/>
              <p:cNvSpPr txBox="1"/>
              <p:nvPr/>
            </p:nvSpPr>
            <p:spPr>
              <a:xfrm>
                <a:off x="1306784" y="2714601"/>
                <a:ext cx="86563" cy="92333"/>
              </a:xfrm>
              <a:prstGeom prst="rect">
                <a:avLst/>
              </a:prstGeom>
              <a:noFill/>
              <a:ln>
                <a:noFill/>
              </a:ln>
            </p:spPr>
            <p:txBody>
              <a:bodyPr spcFirstLastPara="1" wrap="square" lIns="0" tIns="0" rIns="0" bIns="0" anchor="t" anchorCtr="0">
                <a:spAutoFit/>
              </a:bodyPr>
              <a:lstStyle/>
              <a:p>
                <a:pPr algn="ctr" defTabSz="1219170">
                  <a:buClr>
                    <a:srgbClr val="000000"/>
                  </a:buClr>
                  <a:buSzPts val="600"/>
                  <a:defRPr/>
                </a:pPr>
                <a:r>
                  <a:rPr lang="en-US" sz="800" kern="0" dirty="0">
                    <a:solidFill>
                      <a:srgbClr val="000000"/>
                    </a:solidFill>
                    <a:latin typeface="Arial"/>
                    <a:ea typeface="Arial"/>
                    <a:cs typeface="Arial"/>
                    <a:sym typeface="Arial"/>
                  </a:rPr>
                  <a:t>12</a:t>
                </a:r>
                <a:endParaRPr sz="1867" kern="0" dirty="0">
                  <a:solidFill>
                    <a:srgbClr val="000000"/>
                  </a:solidFill>
                  <a:latin typeface="Arial"/>
                  <a:cs typeface="Arial"/>
                  <a:sym typeface="Arial"/>
                </a:endParaRPr>
              </a:p>
            </p:txBody>
          </p:sp>
          <p:cxnSp>
            <p:nvCxnSpPr>
              <p:cNvPr id="705" name="Google Shape;705;p15"/>
              <p:cNvCxnSpPr/>
              <p:nvPr/>
            </p:nvCxnSpPr>
            <p:spPr>
              <a:xfrm rot="5400000">
                <a:off x="1336174" y="2690864"/>
                <a:ext cx="41910" cy="0"/>
              </a:xfrm>
              <a:prstGeom prst="straightConnector1">
                <a:avLst/>
              </a:prstGeom>
              <a:noFill/>
              <a:ln w="9525" cap="flat" cmpd="sng">
                <a:solidFill>
                  <a:schemeClr val="dk1"/>
                </a:solidFill>
                <a:prstDash val="solid"/>
                <a:miter lim="800000"/>
                <a:headEnd type="none" w="sm" len="sm"/>
                <a:tailEnd type="none" w="sm" len="sm"/>
              </a:ln>
            </p:spPr>
          </p:cxnSp>
          <p:sp>
            <p:nvSpPr>
              <p:cNvPr id="706" name="Google Shape;706;p15"/>
              <p:cNvSpPr txBox="1"/>
              <p:nvPr/>
            </p:nvSpPr>
            <p:spPr>
              <a:xfrm>
                <a:off x="1515689" y="2714601"/>
                <a:ext cx="86563" cy="92333"/>
              </a:xfrm>
              <a:prstGeom prst="rect">
                <a:avLst/>
              </a:prstGeom>
              <a:noFill/>
              <a:ln>
                <a:noFill/>
              </a:ln>
            </p:spPr>
            <p:txBody>
              <a:bodyPr spcFirstLastPara="1" wrap="square" lIns="0" tIns="0" rIns="0" bIns="0" anchor="t" anchorCtr="0">
                <a:spAutoFit/>
              </a:bodyPr>
              <a:lstStyle/>
              <a:p>
                <a:pPr algn="ctr" defTabSz="1219170">
                  <a:buClr>
                    <a:srgbClr val="000000"/>
                  </a:buClr>
                  <a:buSzPts val="600"/>
                  <a:defRPr/>
                </a:pPr>
                <a:r>
                  <a:rPr lang="en-US" sz="800" kern="0" dirty="0">
                    <a:solidFill>
                      <a:srgbClr val="000000"/>
                    </a:solidFill>
                    <a:latin typeface="Arial"/>
                    <a:ea typeface="Arial"/>
                    <a:cs typeface="Arial"/>
                    <a:sym typeface="Arial"/>
                  </a:rPr>
                  <a:t>18</a:t>
                </a:r>
                <a:endParaRPr sz="1867" kern="0" dirty="0">
                  <a:solidFill>
                    <a:srgbClr val="000000"/>
                  </a:solidFill>
                  <a:latin typeface="Arial"/>
                  <a:cs typeface="Arial"/>
                  <a:sym typeface="Arial"/>
                </a:endParaRPr>
              </a:p>
            </p:txBody>
          </p:sp>
          <p:cxnSp>
            <p:nvCxnSpPr>
              <p:cNvPr id="707" name="Google Shape;707;p15"/>
              <p:cNvCxnSpPr/>
              <p:nvPr/>
            </p:nvCxnSpPr>
            <p:spPr>
              <a:xfrm rot="5400000">
                <a:off x="1540756" y="2690864"/>
                <a:ext cx="41910" cy="0"/>
              </a:xfrm>
              <a:prstGeom prst="straightConnector1">
                <a:avLst/>
              </a:prstGeom>
              <a:noFill/>
              <a:ln w="9525" cap="flat" cmpd="sng">
                <a:solidFill>
                  <a:schemeClr val="dk1"/>
                </a:solidFill>
                <a:prstDash val="solid"/>
                <a:miter lim="800000"/>
                <a:headEnd type="none" w="sm" len="sm"/>
                <a:tailEnd type="none" w="sm" len="sm"/>
              </a:ln>
            </p:spPr>
          </p:cxnSp>
          <p:sp>
            <p:nvSpPr>
              <p:cNvPr id="708" name="Google Shape;708;p15"/>
              <p:cNvSpPr txBox="1"/>
              <p:nvPr/>
            </p:nvSpPr>
            <p:spPr>
              <a:xfrm>
                <a:off x="1722881" y="2714601"/>
                <a:ext cx="86563" cy="92333"/>
              </a:xfrm>
              <a:prstGeom prst="rect">
                <a:avLst/>
              </a:prstGeom>
              <a:noFill/>
              <a:ln>
                <a:noFill/>
              </a:ln>
            </p:spPr>
            <p:txBody>
              <a:bodyPr spcFirstLastPara="1" wrap="square" lIns="0" tIns="0" rIns="0" bIns="0" anchor="t" anchorCtr="0">
                <a:spAutoFit/>
              </a:bodyPr>
              <a:lstStyle/>
              <a:p>
                <a:pPr algn="ctr" defTabSz="1219170">
                  <a:buClr>
                    <a:srgbClr val="000000"/>
                  </a:buClr>
                  <a:buSzPts val="600"/>
                  <a:defRPr/>
                </a:pPr>
                <a:r>
                  <a:rPr lang="en-US" sz="800" kern="0" dirty="0">
                    <a:solidFill>
                      <a:srgbClr val="000000"/>
                    </a:solidFill>
                    <a:latin typeface="Arial"/>
                    <a:ea typeface="Arial"/>
                    <a:cs typeface="Arial"/>
                    <a:sym typeface="Arial"/>
                  </a:rPr>
                  <a:t>24</a:t>
                </a:r>
                <a:endParaRPr sz="1867" kern="0" dirty="0">
                  <a:solidFill>
                    <a:srgbClr val="000000"/>
                  </a:solidFill>
                  <a:latin typeface="Arial"/>
                  <a:cs typeface="Arial"/>
                  <a:sym typeface="Arial"/>
                </a:endParaRPr>
              </a:p>
            </p:txBody>
          </p:sp>
          <p:cxnSp>
            <p:nvCxnSpPr>
              <p:cNvPr id="709" name="Google Shape;709;p15"/>
              <p:cNvCxnSpPr/>
              <p:nvPr/>
            </p:nvCxnSpPr>
            <p:spPr>
              <a:xfrm rot="5400000">
                <a:off x="1745338" y="2690864"/>
                <a:ext cx="41910" cy="0"/>
              </a:xfrm>
              <a:prstGeom prst="straightConnector1">
                <a:avLst/>
              </a:prstGeom>
              <a:noFill/>
              <a:ln w="9525" cap="flat" cmpd="sng">
                <a:solidFill>
                  <a:schemeClr val="dk1"/>
                </a:solidFill>
                <a:prstDash val="solid"/>
                <a:miter lim="800000"/>
                <a:headEnd type="none" w="sm" len="sm"/>
                <a:tailEnd type="none" w="sm" len="sm"/>
              </a:ln>
            </p:spPr>
          </p:cxnSp>
          <p:sp>
            <p:nvSpPr>
              <p:cNvPr id="710" name="Google Shape;710;p15"/>
              <p:cNvSpPr txBox="1"/>
              <p:nvPr/>
            </p:nvSpPr>
            <p:spPr>
              <a:xfrm>
                <a:off x="1927615" y="2714601"/>
                <a:ext cx="86563" cy="92333"/>
              </a:xfrm>
              <a:prstGeom prst="rect">
                <a:avLst/>
              </a:prstGeom>
              <a:noFill/>
              <a:ln>
                <a:noFill/>
              </a:ln>
            </p:spPr>
            <p:txBody>
              <a:bodyPr spcFirstLastPara="1" wrap="square" lIns="0" tIns="0" rIns="0" bIns="0" anchor="t" anchorCtr="0">
                <a:spAutoFit/>
              </a:bodyPr>
              <a:lstStyle/>
              <a:p>
                <a:pPr algn="ctr" defTabSz="1219170">
                  <a:buClr>
                    <a:srgbClr val="000000"/>
                  </a:buClr>
                  <a:buSzPts val="600"/>
                  <a:defRPr/>
                </a:pPr>
                <a:r>
                  <a:rPr lang="en-US" sz="800" kern="0" dirty="0">
                    <a:solidFill>
                      <a:srgbClr val="000000"/>
                    </a:solidFill>
                    <a:latin typeface="Arial"/>
                    <a:ea typeface="Arial"/>
                    <a:cs typeface="Arial"/>
                    <a:sym typeface="Arial"/>
                  </a:rPr>
                  <a:t>30</a:t>
                </a:r>
                <a:endParaRPr sz="1867" kern="0" dirty="0">
                  <a:solidFill>
                    <a:srgbClr val="000000"/>
                  </a:solidFill>
                  <a:latin typeface="Arial"/>
                  <a:cs typeface="Arial"/>
                  <a:sym typeface="Arial"/>
                </a:endParaRPr>
              </a:p>
            </p:txBody>
          </p:sp>
          <p:cxnSp>
            <p:nvCxnSpPr>
              <p:cNvPr id="711" name="Google Shape;711;p15"/>
              <p:cNvCxnSpPr/>
              <p:nvPr/>
            </p:nvCxnSpPr>
            <p:spPr>
              <a:xfrm rot="5400000">
                <a:off x="1949921" y="2690864"/>
                <a:ext cx="41910" cy="0"/>
              </a:xfrm>
              <a:prstGeom prst="straightConnector1">
                <a:avLst/>
              </a:prstGeom>
              <a:noFill/>
              <a:ln w="9525" cap="flat" cmpd="sng">
                <a:solidFill>
                  <a:schemeClr val="dk1"/>
                </a:solidFill>
                <a:prstDash val="solid"/>
                <a:miter lim="800000"/>
                <a:headEnd type="none" w="sm" len="sm"/>
                <a:tailEnd type="none" w="sm" len="sm"/>
              </a:ln>
            </p:spPr>
          </p:cxnSp>
          <p:sp>
            <p:nvSpPr>
              <p:cNvPr id="712" name="Google Shape;712;p15"/>
              <p:cNvSpPr txBox="1"/>
              <p:nvPr/>
            </p:nvSpPr>
            <p:spPr>
              <a:xfrm>
                <a:off x="2337082" y="2714601"/>
                <a:ext cx="86563" cy="92333"/>
              </a:xfrm>
              <a:prstGeom prst="rect">
                <a:avLst/>
              </a:prstGeom>
              <a:noFill/>
              <a:ln>
                <a:noFill/>
              </a:ln>
            </p:spPr>
            <p:txBody>
              <a:bodyPr spcFirstLastPara="1" wrap="square" lIns="0" tIns="0" rIns="0" bIns="0" anchor="t" anchorCtr="0">
                <a:spAutoFit/>
              </a:bodyPr>
              <a:lstStyle/>
              <a:p>
                <a:pPr algn="ctr" defTabSz="1219170">
                  <a:buClr>
                    <a:srgbClr val="000000"/>
                  </a:buClr>
                  <a:buSzPts val="600"/>
                  <a:defRPr/>
                </a:pPr>
                <a:r>
                  <a:rPr lang="en-US" sz="800" kern="0" dirty="0">
                    <a:solidFill>
                      <a:srgbClr val="000000"/>
                    </a:solidFill>
                    <a:latin typeface="Arial"/>
                    <a:ea typeface="Arial"/>
                    <a:cs typeface="Arial"/>
                    <a:sym typeface="Arial"/>
                  </a:rPr>
                  <a:t>42</a:t>
                </a:r>
                <a:endParaRPr sz="1867" kern="0" dirty="0">
                  <a:solidFill>
                    <a:srgbClr val="000000"/>
                  </a:solidFill>
                  <a:latin typeface="Arial"/>
                  <a:cs typeface="Arial"/>
                  <a:sym typeface="Arial"/>
                </a:endParaRPr>
              </a:p>
            </p:txBody>
          </p:sp>
          <p:cxnSp>
            <p:nvCxnSpPr>
              <p:cNvPr id="713" name="Google Shape;713;p15"/>
              <p:cNvCxnSpPr/>
              <p:nvPr/>
            </p:nvCxnSpPr>
            <p:spPr>
              <a:xfrm rot="5400000">
                <a:off x="2359085" y="2690864"/>
                <a:ext cx="41910" cy="0"/>
              </a:xfrm>
              <a:prstGeom prst="straightConnector1">
                <a:avLst/>
              </a:prstGeom>
              <a:noFill/>
              <a:ln w="9525" cap="flat" cmpd="sng">
                <a:solidFill>
                  <a:schemeClr val="dk1"/>
                </a:solidFill>
                <a:prstDash val="solid"/>
                <a:miter lim="800000"/>
                <a:headEnd type="none" w="sm" len="sm"/>
                <a:tailEnd type="none" w="sm" len="sm"/>
              </a:ln>
            </p:spPr>
          </p:cxnSp>
          <p:sp>
            <p:nvSpPr>
              <p:cNvPr id="714" name="Google Shape;714;p15"/>
              <p:cNvSpPr txBox="1"/>
              <p:nvPr/>
            </p:nvSpPr>
            <p:spPr>
              <a:xfrm>
                <a:off x="2746548" y="2714601"/>
                <a:ext cx="86563" cy="92333"/>
              </a:xfrm>
              <a:prstGeom prst="rect">
                <a:avLst/>
              </a:prstGeom>
              <a:noFill/>
              <a:ln>
                <a:noFill/>
              </a:ln>
            </p:spPr>
            <p:txBody>
              <a:bodyPr spcFirstLastPara="1" wrap="square" lIns="0" tIns="0" rIns="0" bIns="0" anchor="t" anchorCtr="0">
                <a:spAutoFit/>
              </a:bodyPr>
              <a:lstStyle/>
              <a:p>
                <a:pPr algn="ctr" defTabSz="1219170">
                  <a:buClr>
                    <a:srgbClr val="000000"/>
                  </a:buClr>
                  <a:buSzPts val="600"/>
                  <a:defRPr/>
                </a:pPr>
                <a:r>
                  <a:rPr lang="en-US" sz="800" kern="0" dirty="0">
                    <a:solidFill>
                      <a:srgbClr val="000000"/>
                    </a:solidFill>
                    <a:latin typeface="Arial"/>
                    <a:ea typeface="Arial"/>
                    <a:cs typeface="Arial"/>
                    <a:sym typeface="Arial"/>
                  </a:rPr>
                  <a:t>54</a:t>
                </a:r>
                <a:endParaRPr sz="1867" kern="0" dirty="0">
                  <a:solidFill>
                    <a:srgbClr val="000000"/>
                  </a:solidFill>
                  <a:latin typeface="Arial"/>
                  <a:cs typeface="Arial"/>
                  <a:sym typeface="Arial"/>
                </a:endParaRPr>
              </a:p>
            </p:txBody>
          </p:sp>
          <p:cxnSp>
            <p:nvCxnSpPr>
              <p:cNvPr id="715" name="Google Shape;715;p15"/>
              <p:cNvCxnSpPr/>
              <p:nvPr/>
            </p:nvCxnSpPr>
            <p:spPr>
              <a:xfrm rot="5400000">
                <a:off x="2768249" y="2690864"/>
                <a:ext cx="41910" cy="0"/>
              </a:xfrm>
              <a:prstGeom prst="straightConnector1">
                <a:avLst/>
              </a:prstGeom>
              <a:noFill/>
              <a:ln w="9525" cap="flat" cmpd="sng">
                <a:solidFill>
                  <a:schemeClr val="dk1"/>
                </a:solidFill>
                <a:prstDash val="solid"/>
                <a:miter lim="800000"/>
                <a:headEnd type="none" w="sm" len="sm"/>
                <a:tailEnd type="none" w="sm" len="sm"/>
              </a:ln>
            </p:spPr>
          </p:cxnSp>
          <p:sp>
            <p:nvSpPr>
              <p:cNvPr id="716" name="Google Shape;716;p15"/>
              <p:cNvSpPr txBox="1"/>
              <p:nvPr/>
            </p:nvSpPr>
            <p:spPr>
              <a:xfrm>
                <a:off x="3156016" y="2714601"/>
                <a:ext cx="86563" cy="92333"/>
              </a:xfrm>
              <a:prstGeom prst="rect">
                <a:avLst/>
              </a:prstGeom>
              <a:noFill/>
              <a:ln>
                <a:noFill/>
              </a:ln>
            </p:spPr>
            <p:txBody>
              <a:bodyPr spcFirstLastPara="1" wrap="square" lIns="0" tIns="0" rIns="0" bIns="0" anchor="t" anchorCtr="0">
                <a:spAutoFit/>
              </a:bodyPr>
              <a:lstStyle/>
              <a:p>
                <a:pPr algn="ctr" defTabSz="1219170">
                  <a:buClr>
                    <a:srgbClr val="000000"/>
                  </a:buClr>
                  <a:buSzPts val="600"/>
                  <a:defRPr/>
                </a:pPr>
                <a:r>
                  <a:rPr lang="en-US" sz="800" kern="0" dirty="0">
                    <a:solidFill>
                      <a:srgbClr val="000000"/>
                    </a:solidFill>
                    <a:latin typeface="Arial"/>
                    <a:ea typeface="Arial"/>
                    <a:cs typeface="Arial"/>
                    <a:sym typeface="Arial"/>
                  </a:rPr>
                  <a:t>66</a:t>
                </a:r>
                <a:endParaRPr sz="1867" kern="0" dirty="0">
                  <a:solidFill>
                    <a:srgbClr val="000000"/>
                  </a:solidFill>
                  <a:latin typeface="Arial"/>
                  <a:cs typeface="Arial"/>
                  <a:sym typeface="Arial"/>
                </a:endParaRPr>
              </a:p>
            </p:txBody>
          </p:sp>
          <p:cxnSp>
            <p:nvCxnSpPr>
              <p:cNvPr id="717" name="Google Shape;717;p15"/>
              <p:cNvCxnSpPr/>
              <p:nvPr/>
            </p:nvCxnSpPr>
            <p:spPr>
              <a:xfrm rot="5400000">
                <a:off x="3177411" y="2690864"/>
                <a:ext cx="41910" cy="0"/>
              </a:xfrm>
              <a:prstGeom prst="straightConnector1">
                <a:avLst/>
              </a:prstGeom>
              <a:noFill/>
              <a:ln w="9525" cap="flat" cmpd="sng">
                <a:solidFill>
                  <a:schemeClr val="dk1"/>
                </a:solidFill>
                <a:prstDash val="solid"/>
                <a:miter lim="800000"/>
                <a:headEnd type="none" w="sm" len="sm"/>
                <a:tailEnd type="none" w="sm" len="sm"/>
              </a:ln>
            </p:spPr>
          </p:cxnSp>
          <p:sp>
            <p:nvSpPr>
              <p:cNvPr id="718" name="Google Shape;718;p15"/>
              <p:cNvSpPr txBox="1"/>
              <p:nvPr/>
            </p:nvSpPr>
            <p:spPr>
              <a:xfrm>
                <a:off x="907714" y="2859290"/>
                <a:ext cx="2403062" cy="138499"/>
              </a:xfrm>
              <a:prstGeom prst="rect">
                <a:avLst/>
              </a:prstGeom>
              <a:noFill/>
              <a:ln>
                <a:noFill/>
              </a:ln>
            </p:spPr>
            <p:txBody>
              <a:bodyPr spcFirstLastPara="1" wrap="square" lIns="0" tIns="0" rIns="0" bIns="0" anchor="t" anchorCtr="0">
                <a:spAutoFit/>
              </a:bodyPr>
              <a:lstStyle/>
              <a:p>
                <a:pPr algn="ctr" defTabSz="1219170">
                  <a:buClr>
                    <a:srgbClr val="000000"/>
                  </a:buClr>
                  <a:buSzPts val="750"/>
                  <a:defRPr/>
                </a:pPr>
                <a:r>
                  <a:rPr lang="en-US" sz="1200" b="1" kern="0" dirty="0">
                    <a:solidFill>
                      <a:srgbClr val="000000"/>
                    </a:solidFill>
                    <a:latin typeface="Arial"/>
                    <a:ea typeface="Arial"/>
                    <a:cs typeface="Arial"/>
                    <a:sym typeface="Arial"/>
                  </a:rPr>
                  <a:t>Time, mo</a:t>
                </a:r>
                <a:endParaRPr sz="1200" b="1" kern="0" dirty="0">
                  <a:solidFill>
                    <a:srgbClr val="000000"/>
                  </a:solidFill>
                  <a:latin typeface="Arial"/>
                  <a:ea typeface="Arial"/>
                  <a:cs typeface="Arial"/>
                  <a:sym typeface="Arial"/>
                </a:endParaRPr>
              </a:p>
            </p:txBody>
          </p:sp>
          <p:sp>
            <p:nvSpPr>
              <p:cNvPr id="719" name="Google Shape;719;p15"/>
              <p:cNvSpPr txBox="1"/>
              <p:nvPr/>
            </p:nvSpPr>
            <p:spPr>
              <a:xfrm>
                <a:off x="2132348" y="2714601"/>
                <a:ext cx="86563" cy="92333"/>
              </a:xfrm>
              <a:prstGeom prst="rect">
                <a:avLst/>
              </a:prstGeom>
              <a:noFill/>
              <a:ln>
                <a:noFill/>
              </a:ln>
            </p:spPr>
            <p:txBody>
              <a:bodyPr spcFirstLastPara="1" wrap="square" lIns="0" tIns="0" rIns="0" bIns="0" anchor="t" anchorCtr="0">
                <a:spAutoFit/>
              </a:bodyPr>
              <a:lstStyle/>
              <a:p>
                <a:pPr algn="ctr" defTabSz="1219170">
                  <a:buClr>
                    <a:srgbClr val="000000"/>
                  </a:buClr>
                  <a:buSzPts val="600"/>
                  <a:defRPr/>
                </a:pPr>
                <a:r>
                  <a:rPr lang="en-US" sz="800" kern="0" dirty="0">
                    <a:solidFill>
                      <a:srgbClr val="000000"/>
                    </a:solidFill>
                    <a:latin typeface="Arial"/>
                    <a:ea typeface="Arial"/>
                    <a:cs typeface="Arial"/>
                    <a:sym typeface="Arial"/>
                  </a:rPr>
                  <a:t>36</a:t>
                </a:r>
                <a:endParaRPr sz="1867" kern="0" dirty="0">
                  <a:solidFill>
                    <a:srgbClr val="000000"/>
                  </a:solidFill>
                  <a:latin typeface="Arial"/>
                  <a:cs typeface="Arial"/>
                  <a:sym typeface="Arial"/>
                </a:endParaRPr>
              </a:p>
            </p:txBody>
          </p:sp>
          <p:cxnSp>
            <p:nvCxnSpPr>
              <p:cNvPr id="720" name="Google Shape;720;p15"/>
              <p:cNvCxnSpPr/>
              <p:nvPr/>
            </p:nvCxnSpPr>
            <p:spPr>
              <a:xfrm rot="5400000">
                <a:off x="2154503" y="2690864"/>
                <a:ext cx="41910" cy="0"/>
              </a:xfrm>
              <a:prstGeom prst="straightConnector1">
                <a:avLst/>
              </a:prstGeom>
              <a:noFill/>
              <a:ln w="9525" cap="flat" cmpd="sng">
                <a:solidFill>
                  <a:schemeClr val="dk1"/>
                </a:solidFill>
                <a:prstDash val="solid"/>
                <a:miter lim="800000"/>
                <a:headEnd type="none" w="sm" len="sm"/>
                <a:tailEnd type="none" w="sm" len="sm"/>
              </a:ln>
            </p:spPr>
          </p:cxnSp>
          <p:sp>
            <p:nvSpPr>
              <p:cNvPr id="721" name="Google Shape;721;p15"/>
              <p:cNvSpPr txBox="1"/>
              <p:nvPr/>
            </p:nvSpPr>
            <p:spPr>
              <a:xfrm>
                <a:off x="2541815" y="2714601"/>
                <a:ext cx="86563" cy="92333"/>
              </a:xfrm>
              <a:prstGeom prst="rect">
                <a:avLst/>
              </a:prstGeom>
              <a:noFill/>
              <a:ln>
                <a:noFill/>
              </a:ln>
            </p:spPr>
            <p:txBody>
              <a:bodyPr spcFirstLastPara="1" wrap="square" lIns="0" tIns="0" rIns="0" bIns="0" anchor="t" anchorCtr="0">
                <a:spAutoFit/>
              </a:bodyPr>
              <a:lstStyle/>
              <a:p>
                <a:pPr algn="ctr" defTabSz="1219170">
                  <a:buClr>
                    <a:srgbClr val="000000"/>
                  </a:buClr>
                  <a:buSzPts val="600"/>
                  <a:defRPr/>
                </a:pPr>
                <a:r>
                  <a:rPr lang="en-US" sz="800" kern="0" dirty="0">
                    <a:solidFill>
                      <a:srgbClr val="000000"/>
                    </a:solidFill>
                    <a:latin typeface="Arial"/>
                    <a:ea typeface="Arial"/>
                    <a:cs typeface="Arial"/>
                    <a:sym typeface="Arial"/>
                  </a:rPr>
                  <a:t>48</a:t>
                </a:r>
                <a:endParaRPr sz="1867" kern="0" dirty="0">
                  <a:solidFill>
                    <a:srgbClr val="000000"/>
                  </a:solidFill>
                  <a:latin typeface="Arial"/>
                  <a:cs typeface="Arial"/>
                  <a:sym typeface="Arial"/>
                </a:endParaRPr>
              </a:p>
            </p:txBody>
          </p:sp>
          <p:cxnSp>
            <p:nvCxnSpPr>
              <p:cNvPr id="722" name="Google Shape;722;p15"/>
              <p:cNvCxnSpPr/>
              <p:nvPr/>
            </p:nvCxnSpPr>
            <p:spPr>
              <a:xfrm rot="5400000">
                <a:off x="2563667" y="2690864"/>
                <a:ext cx="41910" cy="0"/>
              </a:xfrm>
              <a:prstGeom prst="straightConnector1">
                <a:avLst/>
              </a:prstGeom>
              <a:noFill/>
              <a:ln w="9525" cap="flat" cmpd="sng">
                <a:solidFill>
                  <a:schemeClr val="dk1"/>
                </a:solidFill>
                <a:prstDash val="solid"/>
                <a:miter lim="800000"/>
                <a:headEnd type="none" w="sm" len="sm"/>
                <a:tailEnd type="none" w="sm" len="sm"/>
              </a:ln>
            </p:spPr>
          </p:cxnSp>
          <p:sp>
            <p:nvSpPr>
              <p:cNvPr id="723" name="Google Shape;723;p15"/>
              <p:cNvSpPr txBox="1"/>
              <p:nvPr/>
            </p:nvSpPr>
            <p:spPr>
              <a:xfrm>
                <a:off x="2951282" y="2714601"/>
                <a:ext cx="86563" cy="92333"/>
              </a:xfrm>
              <a:prstGeom prst="rect">
                <a:avLst/>
              </a:prstGeom>
              <a:noFill/>
              <a:ln>
                <a:noFill/>
              </a:ln>
            </p:spPr>
            <p:txBody>
              <a:bodyPr spcFirstLastPara="1" wrap="square" lIns="0" tIns="0" rIns="0" bIns="0" anchor="t" anchorCtr="0">
                <a:spAutoFit/>
              </a:bodyPr>
              <a:lstStyle/>
              <a:p>
                <a:pPr algn="ctr" defTabSz="1219170">
                  <a:buClr>
                    <a:srgbClr val="000000"/>
                  </a:buClr>
                  <a:buSzPts val="600"/>
                  <a:defRPr/>
                </a:pPr>
                <a:r>
                  <a:rPr lang="en-US" sz="800" kern="0" dirty="0">
                    <a:solidFill>
                      <a:srgbClr val="000000"/>
                    </a:solidFill>
                    <a:latin typeface="Arial"/>
                    <a:ea typeface="Arial"/>
                    <a:cs typeface="Arial"/>
                    <a:sym typeface="Arial"/>
                  </a:rPr>
                  <a:t>60</a:t>
                </a:r>
                <a:endParaRPr sz="1867" kern="0" dirty="0">
                  <a:solidFill>
                    <a:srgbClr val="000000"/>
                  </a:solidFill>
                  <a:latin typeface="Arial"/>
                  <a:cs typeface="Arial"/>
                  <a:sym typeface="Arial"/>
                </a:endParaRPr>
              </a:p>
            </p:txBody>
          </p:sp>
          <p:sp>
            <p:nvSpPr>
              <p:cNvPr id="724" name="Google Shape;724;p15"/>
              <p:cNvSpPr txBox="1"/>
              <p:nvPr/>
            </p:nvSpPr>
            <p:spPr>
              <a:xfrm>
                <a:off x="7016328" y="914401"/>
                <a:ext cx="1295852" cy="248200"/>
              </a:xfrm>
              <a:prstGeom prst="rect">
                <a:avLst/>
              </a:prstGeom>
              <a:noFill/>
              <a:ln>
                <a:noFill/>
              </a:ln>
            </p:spPr>
            <p:txBody>
              <a:bodyPr spcFirstLastPara="1" wrap="square" lIns="121900" tIns="60933" rIns="121900" bIns="60933" anchor="t" anchorCtr="0">
                <a:spAutoFit/>
              </a:bodyPr>
              <a:lstStyle/>
              <a:p>
                <a:pPr algn="ctr" defTabSz="1219170">
                  <a:buClr>
                    <a:srgbClr val="000000"/>
                  </a:buClr>
                  <a:buSzPts val="1013"/>
                  <a:defRPr/>
                </a:pPr>
                <a:r>
                  <a:rPr lang="en-US" sz="1351" b="1" kern="0" dirty="0">
                    <a:solidFill>
                      <a:srgbClr val="000000"/>
                    </a:solidFill>
                    <a:latin typeface="Arial"/>
                    <a:ea typeface="Arial"/>
                    <a:cs typeface="Arial"/>
                    <a:sym typeface="Arial"/>
                  </a:rPr>
                  <a:t>PSM</a:t>
                </a:r>
                <a:endParaRPr sz="1867" kern="0" dirty="0">
                  <a:solidFill>
                    <a:srgbClr val="000000"/>
                  </a:solidFill>
                  <a:latin typeface="Arial"/>
                  <a:cs typeface="Arial"/>
                  <a:sym typeface="Arial"/>
                </a:endParaRPr>
              </a:p>
            </p:txBody>
          </p:sp>
          <p:sp>
            <p:nvSpPr>
              <p:cNvPr id="725" name="Google Shape;725;p15"/>
              <p:cNvSpPr txBox="1"/>
              <p:nvPr/>
            </p:nvSpPr>
            <p:spPr>
              <a:xfrm>
                <a:off x="6456546" y="2627403"/>
                <a:ext cx="43282" cy="92333"/>
              </a:xfrm>
              <a:prstGeom prst="rect">
                <a:avLst/>
              </a:prstGeom>
              <a:noFill/>
              <a:ln>
                <a:noFill/>
              </a:ln>
            </p:spPr>
            <p:txBody>
              <a:bodyPr spcFirstLastPara="1" wrap="square" lIns="0" tIns="0" rIns="0" bIns="0" anchor="t" anchorCtr="0">
                <a:spAutoFit/>
              </a:bodyPr>
              <a:lstStyle/>
              <a:p>
                <a:pPr algn="r" defTabSz="1219170">
                  <a:buClr>
                    <a:srgbClr val="000000"/>
                  </a:buClr>
                  <a:buSzPts val="600"/>
                  <a:defRPr/>
                </a:pPr>
                <a:r>
                  <a:rPr lang="en-US" sz="800" kern="0" dirty="0">
                    <a:solidFill>
                      <a:srgbClr val="000000"/>
                    </a:solidFill>
                    <a:latin typeface="Arial"/>
                    <a:ea typeface="Arial"/>
                    <a:cs typeface="Arial"/>
                    <a:sym typeface="Arial"/>
                  </a:rPr>
                  <a:t>0</a:t>
                </a:r>
                <a:endParaRPr sz="1867" kern="0" dirty="0">
                  <a:solidFill>
                    <a:srgbClr val="000000"/>
                  </a:solidFill>
                  <a:latin typeface="Arial"/>
                  <a:cs typeface="Arial"/>
                  <a:sym typeface="Arial"/>
                </a:endParaRPr>
              </a:p>
            </p:txBody>
          </p:sp>
          <p:cxnSp>
            <p:nvCxnSpPr>
              <p:cNvPr id="726" name="Google Shape;726;p15"/>
              <p:cNvCxnSpPr/>
              <p:nvPr/>
            </p:nvCxnSpPr>
            <p:spPr>
              <a:xfrm>
                <a:off x="6511037" y="2671608"/>
                <a:ext cx="36452" cy="0"/>
              </a:xfrm>
              <a:prstGeom prst="straightConnector1">
                <a:avLst/>
              </a:prstGeom>
              <a:noFill/>
              <a:ln w="9525" cap="flat" cmpd="sng">
                <a:solidFill>
                  <a:schemeClr val="dk1"/>
                </a:solidFill>
                <a:prstDash val="solid"/>
                <a:miter lim="800000"/>
                <a:headEnd type="none" w="sm" len="sm"/>
                <a:tailEnd type="none" w="sm" len="sm"/>
              </a:ln>
            </p:spPr>
          </p:cxnSp>
          <p:sp>
            <p:nvSpPr>
              <p:cNvPr id="727" name="Google Shape;727;p15"/>
              <p:cNvSpPr txBox="1"/>
              <p:nvPr/>
            </p:nvSpPr>
            <p:spPr>
              <a:xfrm>
                <a:off x="6525949" y="2714601"/>
                <a:ext cx="43282" cy="92333"/>
              </a:xfrm>
              <a:prstGeom prst="rect">
                <a:avLst/>
              </a:prstGeom>
              <a:noFill/>
              <a:ln>
                <a:noFill/>
              </a:ln>
            </p:spPr>
            <p:txBody>
              <a:bodyPr spcFirstLastPara="1" wrap="square" lIns="0" tIns="0" rIns="0" bIns="0" anchor="t" anchorCtr="0">
                <a:spAutoFit/>
              </a:bodyPr>
              <a:lstStyle/>
              <a:p>
                <a:pPr algn="ctr" defTabSz="1219170">
                  <a:buClr>
                    <a:srgbClr val="000000"/>
                  </a:buClr>
                  <a:buSzPts val="600"/>
                  <a:defRPr/>
                </a:pPr>
                <a:r>
                  <a:rPr lang="en-US" sz="800" kern="0" dirty="0">
                    <a:solidFill>
                      <a:srgbClr val="000000"/>
                    </a:solidFill>
                    <a:latin typeface="Arial"/>
                    <a:ea typeface="Arial"/>
                    <a:cs typeface="Arial"/>
                    <a:sym typeface="Arial"/>
                  </a:rPr>
                  <a:t>0</a:t>
                </a:r>
                <a:endParaRPr sz="1867" kern="0" dirty="0">
                  <a:solidFill>
                    <a:srgbClr val="000000"/>
                  </a:solidFill>
                  <a:latin typeface="Arial"/>
                  <a:cs typeface="Arial"/>
                  <a:sym typeface="Arial"/>
                </a:endParaRPr>
              </a:p>
            </p:txBody>
          </p:sp>
          <p:cxnSp>
            <p:nvCxnSpPr>
              <p:cNvPr id="728" name="Google Shape;728;p15"/>
              <p:cNvCxnSpPr/>
              <p:nvPr/>
            </p:nvCxnSpPr>
            <p:spPr>
              <a:xfrm rot="5400000">
                <a:off x="6528774" y="2690864"/>
                <a:ext cx="41910" cy="0"/>
              </a:xfrm>
              <a:prstGeom prst="straightConnector1">
                <a:avLst/>
              </a:prstGeom>
              <a:noFill/>
              <a:ln w="9525" cap="flat" cmpd="sng">
                <a:solidFill>
                  <a:schemeClr val="dk1"/>
                </a:solidFill>
                <a:prstDash val="solid"/>
                <a:miter lim="800000"/>
                <a:headEnd type="none" w="sm" len="sm"/>
                <a:tailEnd type="none" w="sm" len="sm"/>
              </a:ln>
            </p:spPr>
          </p:cxnSp>
          <p:sp>
            <p:nvSpPr>
              <p:cNvPr id="729" name="Google Shape;729;p15"/>
              <p:cNvSpPr txBox="1"/>
              <p:nvPr/>
            </p:nvSpPr>
            <p:spPr>
              <a:xfrm rot="16200000">
                <a:off x="5347000" y="1834544"/>
                <a:ext cx="1899692" cy="138500"/>
              </a:xfrm>
              <a:prstGeom prst="rect">
                <a:avLst/>
              </a:prstGeom>
              <a:noFill/>
              <a:ln>
                <a:noFill/>
              </a:ln>
            </p:spPr>
            <p:txBody>
              <a:bodyPr spcFirstLastPara="1" wrap="square" lIns="0" tIns="0" rIns="0" bIns="0" anchor="t" anchorCtr="0">
                <a:spAutoFit/>
              </a:bodyPr>
              <a:lstStyle/>
              <a:p>
                <a:pPr algn="ctr" defTabSz="1219170">
                  <a:buClr>
                    <a:srgbClr val="000000"/>
                  </a:buClr>
                  <a:buSzPts val="750"/>
                  <a:defRPr/>
                </a:pPr>
                <a:r>
                  <a:rPr lang="en-US" sz="1200" b="1" kern="0" dirty="0">
                    <a:solidFill>
                      <a:srgbClr val="000000"/>
                    </a:solidFill>
                    <a:latin typeface="Arial"/>
                    <a:ea typeface="Arial"/>
                    <a:cs typeface="Arial"/>
                    <a:sym typeface="Arial"/>
                  </a:rPr>
                  <a:t>OS, %</a:t>
                </a:r>
                <a:endParaRPr sz="2400" kern="0" dirty="0">
                  <a:solidFill>
                    <a:srgbClr val="000000"/>
                  </a:solidFill>
                  <a:latin typeface="Arial"/>
                  <a:cs typeface="Arial"/>
                  <a:sym typeface="Arial"/>
                </a:endParaRPr>
              </a:p>
            </p:txBody>
          </p:sp>
          <p:sp>
            <p:nvSpPr>
              <p:cNvPr id="730" name="Google Shape;730;p15"/>
              <p:cNvSpPr txBox="1"/>
              <p:nvPr/>
            </p:nvSpPr>
            <p:spPr>
              <a:xfrm>
                <a:off x="6413265" y="2310156"/>
                <a:ext cx="86562" cy="92333"/>
              </a:xfrm>
              <a:prstGeom prst="rect">
                <a:avLst/>
              </a:prstGeom>
              <a:noFill/>
              <a:ln>
                <a:noFill/>
              </a:ln>
            </p:spPr>
            <p:txBody>
              <a:bodyPr spcFirstLastPara="1" wrap="square" lIns="0" tIns="0" rIns="0" bIns="0" anchor="t" anchorCtr="0">
                <a:spAutoFit/>
              </a:bodyPr>
              <a:lstStyle/>
              <a:p>
                <a:pPr algn="r" defTabSz="1219170">
                  <a:buClr>
                    <a:srgbClr val="000000"/>
                  </a:buClr>
                  <a:buSzPts val="600"/>
                  <a:defRPr/>
                </a:pPr>
                <a:r>
                  <a:rPr lang="en-US" sz="800" kern="0" dirty="0">
                    <a:solidFill>
                      <a:srgbClr val="000000"/>
                    </a:solidFill>
                    <a:latin typeface="Arial"/>
                    <a:ea typeface="Arial"/>
                    <a:cs typeface="Arial"/>
                    <a:sym typeface="Arial"/>
                  </a:rPr>
                  <a:t>20</a:t>
                </a:r>
                <a:endParaRPr sz="1867" kern="0" dirty="0">
                  <a:solidFill>
                    <a:srgbClr val="000000"/>
                  </a:solidFill>
                  <a:latin typeface="Arial"/>
                  <a:cs typeface="Arial"/>
                  <a:sym typeface="Arial"/>
                </a:endParaRPr>
              </a:p>
            </p:txBody>
          </p:sp>
          <p:cxnSp>
            <p:nvCxnSpPr>
              <p:cNvPr id="731" name="Google Shape;731;p15"/>
              <p:cNvCxnSpPr/>
              <p:nvPr/>
            </p:nvCxnSpPr>
            <p:spPr>
              <a:xfrm>
                <a:off x="6511037" y="2354540"/>
                <a:ext cx="36452" cy="0"/>
              </a:xfrm>
              <a:prstGeom prst="straightConnector1">
                <a:avLst/>
              </a:prstGeom>
              <a:noFill/>
              <a:ln w="9525" cap="flat" cmpd="sng">
                <a:solidFill>
                  <a:schemeClr val="dk1"/>
                </a:solidFill>
                <a:prstDash val="solid"/>
                <a:miter lim="800000"/>
                <a:headEnd type="none" w="sm" len="sm"/>
                <a:tailEnd type="none" w="sm" len="sm"/>
              </a:ln>
            </p:spPr>
          </p:cxnSp>
          <p:sp>
            <p:nvSpPr>
              <p:cNvPr id="732" name="Google Shape;732;p15"/>
              <p:cNvSpPr txBox="1"/>
              <p:nvPr/>
            </p:nvSpPr>
            <p:spPr>
              <a:xfrm>
                <a:off x="6413265" y="2000598"/>
                <a:ext cx="86562" cy="92333"/>
              </a:xfrm>
              <a:prstGeom prst="rect">
                <a:avLst/>
              </a:prstGeom>
              <a:noFill/>
              <a:ln>
                <a:noFill/>
              </a:ln>
            </p:spPr>
            <p:txBody>
              <a:bodyPr spcFirstLastPara="1" wrap="square" lIns="0" tIns="0" rIns="0" bIns="0" anchor="t" anchorCtr="0">
                <a:spAutoFit/>
              </a:bodyPr>
              <a:lstStyle/>
              <a:p>
                <a:pPr algn="r" defTabSz="1219170">
                  <a:buClr>
                    <a:srgbClr val="000000"/>
                  </a:buClr>
                  <a:buSzPts val="600"/>
                  <a:defRPr/>
                </a:pPr>
                <a:r>
                  <a:rPr lang="en-US" sz="800" kern="0" dirty="0">
                    <a:solidFill>
                      <a:srgbClr val="000000"/>
                    </a:solidFill>
                    <a:latin typeface="Arial"/>
                    <a:ea typeface="Arial"/>
                    <a:cs typeface="Arial"/>
                    <a:sym typeface="Arial"/>
                  </a:rPr>
                  <a:t>40</a:t>
                </a:r>
                <a:endParaRPr sz="1867" kern="0" dirty="0">
                  <a:solidFill>
                    <a:srgbClr val="000000"/>
                  </a:solidFill>
                  <a:latin typeface="Arial"/>
                  <a:cs typeface="Arial"/>
                  <a:sym typeface="Arial"/>
                </a:endParaRPr>
              </a:p>
            </p:txBody>
          </p:sp>
          <p:cxnSp>
            <p:nvCxnSpPr>
              <p:cNvPr id="733" name="Google Shape;733;p15"/>
              <p:cNvCxnSpPr/>
              <p:nvPr/>
            </p:nvCxnSpPr>
            <p:spPr>
              <a:xfrm>
                <a:off x="6511037" y="2041904"/>
                <a:ext cx="36452" cy="0"/>
              </a:xfrm>
              <a:prstGeom prst="straightConnector1">
                <a:avLst/>
              </a:prstGeom>
              <a:noFill/>
              <a:ln w="9525" cap="flat" cmpd="sng">
                <a:solidFill>
                  <a:schemeClr val="dk1"/>
                </a:solidFill>
                <a:prstDash val="solid"/>
                <a:miter lim="800000"/>
                <a:headEnd type="none" w="sm" len="sm"/>
                <a:tailEnd type="none" w="sm" len="sm"/>
              </a:ln>
            </p:spPr>
          </p:cxnSp>
          <p:sp>
            <p:nvSpPr>
              <p:cNvPr id="734" name="Google Shape;734;p15"/>
              <p:cNvSpPr txBox="1"/>
              <p:nvPr/>
            </p:nvSpPr>
            <p:spPr>
              <a:xfrm>
                <a:off x="6413265" y="1690354"/>
                <a:ext cx="86562" cy="92333"/>
              </a:xfrm>
              <a:prstGeom prst="rect">
                <a:avLst/>
              </a:prstGeom>
              <a:noFill/>
              <a:ln>
                <a:noFill/>
              </a:ln>
            </p:spPr>
            <p:txBody>
              <a:bodyPr spcFirstLastPara="1" wrap="square" lIns="0" tIns="0" rIns="0" bIns="0" anchor="t" anchorCtr="0">
                <a:spAutoFit/>
              </a:bodyPr>
              <a:lstStyle/>
              <a:p>
                <a:pPr algn="r" defTabSz="1219170">
                  <a:buClr>
                    <a:srgbClr val="000000"/>
                  </a:buClr>
                  <a:buSzPts val="600"/>
                  <a:defRPr/>
                </a:pPr>
                <a:r>
                  <a:rPr lang="en-US" sz="800" kern="0" dirty="0">
                    <a:solidFill>
                      <a:srgbClr val="000000"/>
                    </a:solidFill>
                    <a:latin typeface="Arial"/>
                    <a:ea typeface="Arial"/>
                    <a:cs typeface="Arial"/>
                    <a:sym typeface="Arial"/>
                  </a:rPr>
                  <a:t>60</a:t>
                </a:r>
                <a:endParaRPr sz="1867" kern="0" dirty="0">
                  <a:solidFill>
                    <a:srgbClr val="000000"/>
                  </a:solidFill>
                  <a:latin typeface="Arial"/>
                  <a:cs typeface="Arial"/>
                  <a:sym typeface="Arial"/>
                </a:endParaRPr>
              </a:p>
            </p:txBody>
          </p:sp>
          <p:cxnSp>
            <p:nvCxnSpPr>
              <p:cNvPr id="735" name="Google Shape;735;p15"/>
              <p:cNvCxnSpPr/>
              <p:nvPr/>
            </p:nvCxnSpPr>
            <p:spPr>
              <a:xfrm>
                <a:off x="6511037" y="1729268"/>
                <a:ext cx="36452" cy="0"/>
              </a:xfrm>
              <a:prstGeom prst="straightConnector1">
                <a:avLst/>
              </a:prstGeom>
              <a:noFill/>
              <a:ln w="9525" cap="flat" cmpd="sng">
                <a:solidFill>
                  <a:schemeClr val="dk1"/>
                </a:solidFill>
                <a:prstDash val="solid"/>
                <a:miter lim="800000"/>
                <a:headEnd type="none" w="sm" len="sm"/>
                <a:tailEnd type="none" w="sm" len="sm"/>
              </a:ln>
            </p:spPr>
          </p:cxnSp>
          <p:sp>
            <p:nvSpPr>
              <p:cNvPr id="736" name="Google Shape;736;p15"/>
              <p:cNvSpPr txBox="1"/>
              <p:nvPr/>
            </p:nvSpPr>
            <p:spPr>
              <a:xfrm>
                <a:off x="6413265" y="1379573"/>
                <a:ext cx="86562" cy="92333"/>
              </a:xfrm>
              <a:prstGeom prst="rect">
                <a:avLst/>
              </a:prstGeom>
              <a:noFill/>
              <a:ln>
                <a:noFill/>
              </a:ln>
            </p:spPr>
            <p:txBody>
              <a:bodyPr spcFirstLastPara="1" wrap="square" lIns="0" tIns="0" rIns="0" bIns="0" anchor="t" anchorCtr="0">
                <a:spAutoFit/>
              </a:bodyPr>
              <a:lstStyle/>
              <a:p>
                <a:pPr algn="r" defTabSz="1219170">
                  <a:buClr>
                    <a:srgbClr val="000000"/>
                  </a:buClr>
                  <a:buSzPts val="600"/>
                  <a:defRPr/>
                </a:pPr>
                <a:r>
                  <a:rPr lang="en-US" sz="800" kern="0" dirty="0">
                    <a:solidFill>
                      <a:srgbClr val="000000"/>
                    </a:solidFill>
                    <a:latin typeface="Arial"/>
                    <a:ea typeface="Arial"/>
                    <a:cs typeface="Arial"/>
                    <a:sym typeface="Arial"/>
                  </a:rPr>
                  <a:t>80</a:t>
                </a:r>
                <a:endParaRPr sz="1867" kern="0" dirty="0">
                  <a:solidFill>
                    <a:srgbClr val="000000"/>
                  </a:solidFill>
                  <a:latin typeface="Arial"/>
                  <a:cs typeface="Arial"/>
                  <a:sym typeface="Arial"/>
                </a:endParaRPr>
              </a:p>
            </p:txBody>
          </p:sp>
          <p:cxnSp>
            <p:nvCxnSpPr>
              <p:cNvPr id="737" name="Google Shape;737;p15"/>
              <p:cNvCxnSpPr/>
              <p:nvPr/>
            </p:nvCxnSpPr>
            <p:spPr>
              <a:xfrm>
                <a:off x="6511037" y="1416632"/>
                <a:ext cx="36452" cy="0"/>
              </a:xfrm>
              <a:prstGeom prst="straightConnector1">
                <a:avLst/>
              </a:prstGeom>
              <a:noFill/>
              <a:ln w="9525" cap="flat" cmpd="sng">
                <a:solidFill>
                  <a:schemeClr val="dk1"/>
                </a:solidFill>
                <a:prstDash val="solid"/>
                <a:miter lim="800000"/>
                <a:headEnd type="none" w="sm" len="sm"/>
                <a:tailEnd type="none" w="sm" len="sm"/>
              </a:ln>
            </p:spPr>
          </p:cxnSp>
          <p:sp>
            <p:nvSpPr>
              <p:cNvPr id="738" name="Google Shape;738;p15"/>
              <p:cNvSpPr txBox="1"/>
              <p:nvPr/>
            </p:nvSpPr>
            <p:spPr>
              <a:xfrm>
                <a:off x="6369982" y="1060392"/>
                <a:ext cx="129844" cy="92333"/>
              </a:xfrm>
              <a:prstGeom prst="rect">
                <a:avLst/>
              </a:prstGeom>
              <a:noFill/>
              <a:ln>
                <a:noFill/>
              </a:ln>
            </p:spPr>
            <p:txBody>
              <a:bodyPr spcFirstLastPara="1" wrap="square" lIns="0" tIns="0" rIns="0" bIns="0" anchor="t" anchorCtr="0">
                <a:spAutoFit/>
              </a:bodyPr>
              <a:lstStyle/>
              <a:p>
                <a:pPr algn="r" defTabSz="1219170">
                  <a:buClr>
                    <a:srgbClr val="000000"/>
                  </a:buClr>
                  <a:buSzPts val="600"/>
                  <a:defRPr/>
                </a:pPr>
                <a:r>
                  <a:rPr lang="en-US" sz="800" kern="0" dirty="0">
                    <a:solidFill>
                      <a:srgbClr val="000000"/>
                    </a:solidFill>
                    <a:latin typeface="Arial"/>
                    <a:ea typeface="Arial"/>
                    <a:cs typeface="Arial"/>
                    <a:sym typeface="Arial"/>
                  </a:rPr>
                  <a:t>100</a:t>
                </a:r>
                <a:endParaRPr sz="1867" kern="0" dirty="0">
                  <a:solidFill>
                    <a:srgbClr val="000000"/>
                  </a:solidFill>
                  <a:latin typeface="Arial"/>
                  <a:cs typeface="Arial"/>
                  <a:sym typeface="Arial"/>
                </a:endParaRPr>
              </a:p>
            </p:txBody>
          </p:sp>
          <p:cxnSp>
            <p:nvCxnSpPr>
              <p:cNvPr id="739" name="Google Shape;739;p15"/>
              <p:cNvCxnSpPr/>
              <p:nvPr/>
            </p:nvCxnSpPr>
            <p:spPr>
              <a:xfrm>
                <a:off x="6511037" y="1103996"/>
                <a:ext cx="36452" cy="0"/>
              </a:xfrm>
              <a:prstGeom prst="straightConnector1">
                <a:avLst/>
              </a:prstGeom>
              <a:noFill/>
              <a:ln w="9525" cap="flat" cmpd="sng">
                <a:solidFill>
                  <a:schemeClr val="dk1"/>
                </a:solidFill>
                <a:prstDash val="solid"/>
                <a:miter lim="800000"/>
                <a:headEnd type="none" w="sm" len="sm"/>
                <a:tailEnd type="none" w="sm" len="sm"/>
              </a:ln>
            </p:spPr>
          </p:cxnSp>
          <p:sp>
            <p:nvSpPr>
              <p:cNvPr id="740" name="Google Shape;740;p15"/>
              <p:cNvSpPr txBox="1"/>
              <p:nvPr/>
            </p:nvSpPr>
            <p:spPr>
              <a:xfrm>
                <a:off x="6734479" y="2714601"/>
                <a:ext cx="32693" cy="92333"/>
              </a:xfrm>
              <a:prstGeom prst="rect">
                <a:avLst/>
              </a:prstGeom>
              <a:noFill/>
              <a:ln>
                <a:noFill/>
              </a:ln>
            </p:spPr>
            <p:txBody>
              <a:bodyPr spcFirstLastPara="1" wrap="square" lIns="0" tIns="0" rIns="0" bIns="0" anchor="t" anchorCtr="0">
                <a:spAutoFit/>
              </a:bodyPr>
              <a:lstStyle/>
              <a:p>
                <a:pPr algn="ctr" defTabSz="1219170">
                  <a:buClr>
                    <a:srgbClr val="000000"/>
                  </a:buClr>
                  <a:buSzPts val="600"/>
                  <a:defRPr/>
                </a:pPr>
                <a:r>
                  <a:rPr lang="en-US" sz="800" kern="0" dirty="0">
                    <a:solidFill>
                      <a:srgbClr val="000000"/>
                    </a:solidFill>
                    <a:latin typeface="Arial"/>
                    <a:ea typeface="Arial"/>
                    <a:cs typeface="Arial"/>
                    <a:sym typeface="Arial"/>
                  </a:rPr>
                  <a:t>6</a:t>
                </a:r>
                <a:endParaRPr sz="1867" kern="0" dirty="0">
                  <a:solidFill>
                    <a:srgbClr val="000000"/>
                  </a:solidFill>
                  <a:latin typeface="Arial"/>
                  <a:cs typeface="Arial"/>
                  <a:sym typeface="Arial"/>
                </a:endParaRPr>
              </a:p>
            </p:txBody>
          </p:sp>
          <p:cxnSp>
            <p:nvCxnSpPr>
              <p:cNvPr id="741" name="Google Shape;741;p15"/>
              <p:cNvCxnSpPr/>
              <p:nvPr/>
            </p:nvCxnSpPr>
            <p:spPr>
              <a:xfrm rot="5400000">
                <a:off x="6730976" y="2690864"/>
                <a:ext cx="41910" cy="0"/>
              </a:xfrm>
              <a:prstGeom prst="straightConnector1">
                <a:avLst/>
              </a:prstGeom>
              <a:noFill/>
              <a:ln w="9525" cap="flat" cmpd="sng">
                <a:solidFill>
                  <a:srgbClr val="666666"/>
                </a:solidFill>
                <a:prstDash val="solid"/>
                <a:miter lim="800000"/>
                <a:headEnd type="none" w="sm" len="sm"/>
                <a:tailEnd type="none" w="sm" len="sm"/>
              </a:ln>
            </p:spPr>
          </p:cxnSp>
          <p:sp>
            <p:nvSpPr>
              <p:cNvPr id="742" name="Google Shape;742;p15"/>
              <p:cNvSpPr txBox="1"/>
              <p:nvPr/>
            </p:nvSpPr>
            <p:spPr>
              <a:xfrm>
                <a:off x="6906168" y="2714601"/>
                <a:ext cx="86563" cy="92333"/>
              </a:xfrm>
              <a:prstGeom prst="rect">
                <a:avLst/>
              </a:prstGeom>
              <a:noFill/>
              <a:ln>
                <a:noFill/>
              </a:ln>
            </p:spPr>
            <p:txBody>
              <a:bodyPr spcFirstLastPara="1" wrap="square" lIns="0" tIns="0" rIns="0" bIns="0" anchor="t" anchorCtr="0">
                <a:spAutoFit/>
              </a:bodyPr>
              <a:lstStyle/>
              <a:p>
                <a:pPr algn="ctr" defTabSz="1219170">
                  <a:buClr>
                    <a:srgbClr val="000000"/>
                  </a:buClr>
                  <a:buSzPts val="600"/>
                  <a:defRPr/>
                </a:pPr>
                <a:r>
                  <a:rPr lang="en-US" sz="800" kern="0" dirty="0">
                    <a:solidFill>
                      <a:srgbClr val="000000"/>
                    </a:solidFill>
                    <a:latin typeface="Arial"/>
                    <a:ea typeface="Arial"/>
                    <a:cs typeface="Arial"/>
                    <a:sym typeface="Arial"/>
                  </a:rPr>
                  <a:t>12</a:t>
                </a:r>
                <a:endParaRPr sz="1867" kern="0" dirty="0">
                  <a:solidFill>
                    <a:srgbClr val="000000"/>
                  </a:solidFill>
                  <a:latin typeface="Arial"/>
                  <a:cs typeface="Arial"/>
                  <a:sym typeface="Arial"/>
                </a:endParaRPr>
              </a:p>
            </p:txBody>
          </p:sp>
          <p:cxnSp>
            <p:nvCxnSpPr>
              <p:cNvPr id="743" name="Google Shape;743;p15"/>
              <p:cNvCxnSpPr/>
              <p:nvPr/>
            </p:nvCxnSpPr>
            <p:spPr>
              <a:xfrm rot="5400000">
                <a:off x="6935558" y="2690864"/>
                <a:ext cx="41910" cy="0"/>
              </a:xfrm>
              <a:prstGeom prst="straightConnector1">
                <a:avLst/>
              </a:prstGeom>
              <a:noFill/>
              <a:ln w="9525" cap="flat" cmpd="sng">
                <a:solidFill>
                  <a:srgbClr val="666666"/>
                </a:solidFill>
                <a:prstDash val="solid"/>
                <a:miter lim="800000"/>
                <a:headEnd type="none" w="sm" len="sm"/>
                <a:tailEnd type="none" w="sm" len="sm"/>
              </a:ln>
            </p:spPr>
          </p:cxnSp>
          <p:sp>
            <p:nvSpPr>
              <p:cNvPr id="744" name="Google Shape;744;p15"/>
              <p:cNvSpPr txBox="1"/>
              <p:nvPr/>
            </p:nvSpPr>
            <p:spPr>
              <a:xfrm>
                <a:off x="7115073" y="2714601"/>
                <a:ext cx="86563" cy="92333"/>
              </a:xfrm>
              <a:prstGeom prst="rect">
                <a:avLst/>
              </a:prstGeom>
              <a:noFill/>
              <a:ln>
                <a:noFill/>
              </a:ln>
            </p:spPr>
            <p:txBody>
              <a:bodyPr spcFirstLastPara="1" wrap="square" lIns="0" tIns="0" rIns="0" bIns="0" anchor="t" anchorCtr="0">
                <a:spAutoFit/>
              </a:bodyPr>
              <a:lstStyle/>
              <a:p>
                <a:pPr algn="ctr" defTabSz="1219170">
                  <a:buClr>
                    <a:srgbClr val="000000"/>
                  </a:buClr>
                  <a:buSzPts val="600"/>
                  <a:defRPr/>
                </a:pPr>
                <a:r>
                  <a:rPr lang="en-US" sz="800" kern="0" dirty="0">
                    <a:solidFill>
                      <a:srgbClr val="000000"/>
                    </a:solidFill>
                    <a:latin typeface="Arial"/>
                    <a:ea typeface="Arial"/>
                    <a:cs typeface="Arial"/>
                    <a:sym typeface="Arial"/>
                  </a:rPr>
                  <a:t>18</a:t>
                </a:r>
                <a:endParaRPr sz="1867" kern="0" dirty="0">
                  <a:solidFill>
                    <a:srgbClr val="000000"/>
                  </a:solidFill>
                  <a:latin typeface="Arial"/>
                  <a:cs typeface="Arial"/>
                  <a:sym typeface="Arial"/>
                </a:endParaRPr>
              </a:p>
            </p:txBody>
          </p:sp>
          <p:cxnSp>
            <p:nvCxnSpPr>
              <p:cNvPr id="745" name="Google Shape;745;p15"/>
              <p:cNvCxnSpPr/>
              <p:nvPr/>
            </p:nvCxnSpPr>
            <p:spPr>
              <a:xfrm rot="5400000">
                <a:off x="7140140" y="2690864"/>
                <a:ext cx="41910" cy="0"/>
              </a:xfrm>
              <a:prstGeom prst="straightConnector1">
                <a:avLst/>
              </a:prstGeom>
              <a:noFill/>
              <a:ln w="9525" cap="flat" cmpd="sng">
                <a:solidFill>
                  <a:srgbClr val="666666"/>
                </a:solidFill>
                <a:prstDash val="solid"/>
                <a:miter lim="800000"/>
                <a:headEnd type="none" w="sm" len="sm"/>
                <a:tailEnd type="none" w="sm" len="sm"/>
              </a:ln>
            </p:spPr>
          </p:cxnSp>
          <p:sp>
            <p:nvSpPr>
              <p:cNvPr id="746" name="Google Shape;746;p15"/>
              <p:cNvSpPr txBox="1"/>
              <p:nvPr/>
            </p:nvSpPr>
            <p:spPr>
              <a:xfrm>
                <a:off x="7322265" y="2714601"/>
                <a:ext cx="86563" cy="92333"/>
              </a:xfrm>
              <a:prstGeom prst="rect">
                <a:avLst/>
              </a:prstGeom>
              <a:noFill/>
              <a:ln>
                <a:noFill/>
              </a:ln>
            </p:spPr>
            <p:txBody>
              <a:bodyPr spcFirstLastPara="1" wrap="square" lIns="0" tIns="0" rIns="0" bIns="0" anchor="t" anchorCtr="0">
                <a:spAutoFit/>
              </a:bodyPr>
              <a:lstStyle/>
              <a:p>
                <a:pPr algn="ctr" defTabSz="1219170">
                  <a:buClr>
                    <a:srgbClr val="000000"/>
                  </a:buClr>
                  <a:buSzPts val="600"/>
                  <a:defRPr/>
                </a:pPr>
                <a:r>
                  <a:rPr lang="en-US" sz="800" kern="0" dirty="0">
                    <a:solidFill>
                      <a:srgbClr val="000000"/>
                    </a:solidFill>
                    <a:latin typeface="Arial"/>
                    <a:ea typeface="Arial"/>
                    <a:cs typeface="Arial"/>
                    <a:sym typeface="Arial"/>
                  </a:rPr>
                  <a:t>24</a:t>
                </a:r>
                <a:endParaRPr sz="1867" kern="0" dirty="0">
                  <a:solidFill>
                    <a:srgbClr val="000000"/>
                  </a:solidFill>
                  <a:latin typeface="Arial"/>
                  <a:cs typeface="Arial"/>
                  <a:sym typeface="Arial"/>
                </a:endParaRPr>
              </a:p>
            </p:txBody>
          </p:sp>
          <p:cxnSp>
            <p:nvCxnSpPr>
              <p:cNvPr id="747" name="Google Shape;747;p15"/>
              <p:cNvCxnSpPr/>
              <p:nvPr/>
            </p:nvCxnSpPr>
            <p:spPr>
              <a:xfrm rot="5400000">
                <a:off x="7344722" y="2690864"/>
                <a:ext cx="41910" cy="0"/>
              </a:xfrm>
              <a:prstGeom prst="straightConnector1">
                <a:avLst/>
              </a:prstGeom>
              <a:noFill/>
              <a:ln w="9525" cap="flat" cmpd="sng">
                <a:solidFill>
                  <a:srgbClr val="666666"/>
                </a:solidFill>
                <a:prstDash val="solid"/>
                <a:miter lim="800000"/>
                <a:headEnd type="none" w="sm" len="sm"/>
                <a:tailEnd type="none" w="sm" len="sm"/>
              </a:ln>
            </p:spPr>
          </p:cxnSp>
          <p:sp>
            <p:nvSpPr>
              <p:cNvPr id="748" name="Google Shape;748;p15"/>
              <p:cNvSpPr txBox="1"/>
              <p:nvPr/>
            </p:nvSpPr>
            <p:spPr>
              <a:xfrm>
                <a:off x="7526999" y="2714601"/>
                <a:ext cx="86563" cy="92333"/>
              </a:xfrm>
              <a:prstGeom prst="rect">
                <a:avLst/>
              </a:prstGeom>
              <a:noFill/>
              <a:ln>
                <a:noFill/>
              </a:ln>
            </p:spPr>
            <p:txBody>
              <a:bodyPr spcFirstLastPara="1" wrap="square" lIns="0" tIns="0" rIns="0" bIns="0" anchor="t" anchorCtr="0">
                <a:spAutoFit/>
              </a:bodyPr>
              <a:lstStyle/>
              <a:p>
                <a:pPr algn="ctr" defTabSz="1219170">
                  <a:buClr>
                    <a:srgbClr val="000000"/>
                  </a:buClr>
                  <a:buSzPts val="600"/>
                  <a:defRPr/>
                </a:pPr>
                <a:r>
                  <a:rPr lang="en-US" sz="800" kern="0" dirty="0">
                    <a:solidFill>
                      <a:srgbClr val="000000"/>
                    </a:solidFill>
                    <a:latin typeface="Arial"/>
                    <a:ea typeface="Arial"/>
                    <a:cs typeface="Arial"/>
                    <a:sym typeface="Arial"/>
                  </a:rPr>
                  <a:t>30</a:t>
                </a:r>
                <a:endParaRPr sz="1867" kern="0" dirty="0">
                  <a:solidFill>
                    <a:srgbClr val="000000"/>
                  </a:solidFill>
                  <a:latin typeface="Arial"/>
                  <a:cs typeface="Arial"/>
                  <a:sym typeface="Arial"/>
                </a:endParaRPr>
              </a:p>
            </p:txBody>
          </p:sp>
          <p:cxnSp>
            <p:nvCxnSpPr>
              <p:cNvPr id="749" name="Google Shape;749;p15"/>
              <p:cNvCxnSpPr/>
              <p:nvPr/>
            </p:nvCxnSpPr>
            <p:spPr>
              <a:xfrm rot="5400000">
                <a:off x="7549304" y="2690864"/>
                <a:ext cx="41910" cy="0"/>
              </a:xfrm>
              <a:prstGeom prst="straightConnector1">
                <a:avLst/>
              </a:prstGeom>
              <a:noFill/>
              <a:ln w="9525" cap="flat" cmpd="sng">
                <a:solidFill>
                  <a:srgbClr val="666666"/>
                </a:solidFill>
                <a:prstDash val="solid"/>
                <a:miter lim="800000"/>
                <a:headEnd type="none" w="sm" len="sm"/>
                <a:tailEnd type="none" w="sm" len="sm"/>
              </a:ln>
            </p:spPr>
          </p:cxnSp>
          <p:sp>
            <p:nvSpPr>
              <p:cNvPr id="750" name="Google Shape;750;p15"/>
              <p:cNvSpPr txBox="1"/>
              <p:nvPr/>
            </p:nvSpPr>
            <p:spPr>
              <a:xfrm>
                <a:off x="7936465" y="2714601"/>
                <a:ext cx="86563" cy="92333"/>
              </a:xfrm>
              <a:prstGeom prst="rect">
                <a:avLst/>
              </a:prstGeom>
              <a:noFill/>
              <a:ln>
                <a:noFill/>
              </a:ln>
            </p:spPr>
            <p:txBody>
              <a:bodyPr spcFirstLastPara="1" wrap="square" lIns="0" tIns="0" rIns="0" bIns="0" anchor="t" anchorCtr="0">
                <a:spAutoFit/>
              </a:bodyPr>
              <a:lstStyle/>
              <a:p>
                <a:pPr algn="ctr" defTabSz="1219170">
                  <a:buClr>
                    <a:srgbClr val="000000"/>
                  </a:buClr>
                  <a:buSzPts val="600"/>
                  <a:defRPr/>
                </a:pPr>
                <a:r>
                  <a:rPr lang="en-US" sz="800" kern="0" dirty="0">
                    <a:solidFill>
                      <a:srgbClr val="000000"/>
                    </a:solidFill>
                    <a:latin typeface="Arial"/>
                    <a:ea typeface="Arial"/>
                    <a:cs typeface="Arial"/>
                    <a:sym typeface="Arial"/>
                  </a:rPr>
                  <a:t>42</a:t>
                </a:r>
                <a:endParaRPr sz="1867" kern="0" dirty="0">
                  <a:solidFill>
                    <a:srgbClr val="000000"/>
                  </a:solidFill>
                  <a:latin typeface="Arial"/>
                  <a:cs typeface="Arial"/>
                  <a:sym typeface="Arial"/>
                </a:endParaRPr>
              </a:p>
            </p:txBody>
          </p:sp>
          <p:cxnSp>
            <p:nvCxnSpPr>
              <p:cNvPr id="751" name="Google Shape;751;p15"/>
              <p:cNvCxnSpPr/>
              <p:nvPr/>
            </p:nvCxnSpPr>
            <p:spPr>
              <a:xfrm rot="5400000">
                <a:off x="7958468" y="2690864"/>
                <a:ext cx="41910" cy="0"/>
              </a:xfrm>
              <a:prstGeom prst="straightConnector1">
                <a:avLst/>
              </a:prstGeom>
              <a:noFill/>
              <a:ln w="9525" cap="flat" cmpd="sng">
                <a:solidFill>
                  <a:srgbClr val="666666"/>
                </a:solidFill>
                <a:prstDash val="solid"/>
                <a:miter lim="800000"/>
                <a:headEnd type="none" w="sm" len="sm"/>
                <a:tailEnd type="none" w="sm" len="sm"/>
              </a:ln>
            </p:spPr>
          </p:cxnSp>
          <p:sp>
            <p:nvSpPr>
              <p:cNvPr id="752" name="Google Shape;752;p15"/>
              <p:cNvSpPr txBox="1"/>
              <p:nvPr/>
            </p:nvSpPr>
            <p:spPr>
              <a:xfrm>
                <a:off x="8345932" y="2714601"/>
                <a:ext cx="86563" cy="92333"/>
              </a:xfrm>
              <a:prstGeom prst="rect">
                <a:avLst/>
              </a:prstGeom>
              <a:noFill/>
              <a:ln>
                <a:noFill/>
              </a:ln>
            </p:spPr>
            <p:txBody>
              <a:bodyPr spcFirstLastPara="1" wrap="square" lIns="0" tIns="0" rIns="0" bIns="0" anchor="t" anchorCtr="0">
                <a:spAutoFit/>
              </a:bodyPr>
              <a:lstStyle/>
              <a:p>
                <a:pPr algn="ctr" defTabSz="1219170">
                  <a:buClr>
                    <a:srgbClr val="000000"/>
                  </a:buClr>
                  <a:buSzPts val="600"/>
                  <a:defRPr/>
                </a:pPr>
                <a:r>
                  <a:rPr lang="en-US" sz="800" kern="0" dirty="0">
                    <a:solidFill>
                      <a:srgbClr val="000000"/>
                    </a:solidFill>
                    <a:latin typeface="Arial"/>
                    <a:ea typeface="Arial"/>
                    <a:cs typeface="Arial"/>
                    <a:sym typeface="Arial"/>
                  </a:rPr>
                  <a:t>54</a:t>
                </a:r>
                <a:endParaRPr sz="1867" kern="0" dirty="0">
                  <a:solidFill>
                    <a:srgbClr val="000000"/>
                  </a:solidFill>
                  <a:latin typeface="Arial"/>
                  <a:cs typeface="Arial"/>
                  <a:sym typeface="Arial"/>
                </a:endParaRPr>
              </a:p>
            </p:txBody>
          </p:sp>
          <p:cxnSp>
            <p:nvCxnSpPr>
              <p:cNvPr id="753" name="Google Shape;753;p15"/>
              <p:cNvCxnSpPr/>
              <p:nvPr/>
            </p:nvCxnSpPr>
            <p:spPr>
              <a:xfrm rot="5400000">
                <a:off x="8367632" y="2690864"/>
                <a:ext cx="41910" cy="0"/>
              </a:xfrm>
              <a:prstGeom prst="straightConnector1">
                <a:avLst/>
              </a:prstGeom>
              <a:noFill/>
              <a:ln w="9525" cap="flat" cmpd="sng">
                <a:solidFill>
                  <a:srgbClr val="666666"/>
                </a:solidFill>
                <a:prstDash val="solid"/>
                <a:miter lim="800000"/>
                <a:headEnd type="none" w="sm" len="sm"/>
                <a:tailEnd type="none" w="sm" len="sm"/>
              </a:ln>
            </p:spPr>
          </p:cxnSp>
          <p:sp>
            <p:nvSpPr>
              <p:cNvPr id="754" name="Google Shape;754;p15"/>
              <p:cNvSpPr txBox="1"/>
              <p:nvPr/>
            </p:nvSpPr>
            <p:spPr>
              <a:xfrm>
                <a:off x="8755399" y="2714601"/>
                <a:ext cx="86563" cy="92333"/>
              </a:xfrm>
              <a:prstGeom prst="rect">
                <a:avLst/>
              </a:prstGeom>
              <a:noFill/>
              <a:ln>
                <a:noFill/>
              </a:ln>
            </p:spPr>
            <p:txBody>
              <a:bodyPr spcFirstLastPara="1" wrap="square" lIns="0" tIns="0" rIns="0" bIns="0" anchor="t" anchorCtr="0">
                <a:spAutoFit/>
              </a:bodyPr>
              <a:lstStyle/>
              <a:p>
                <a:pPr algn="ctr" defTabSz="1219170">
                  <a:buClr>
                    <a:srgbClr val="000000"/>
                  </a:buClr>
                  <a:buSzPts val="600"/>
                  <a:defRPr/>
                </a:pPr>
                <a:r>
                  <a:rPr lang="en-US" sz="800" kern="0" dirty="0">
                    <a:solidFill>
                      <a:srgbClr val="000000"/>
                    </a:solidFill>
                    <a:latin typeface="Arial"/>
                    <a:ea typeface="Arial"/>
                    <a:cs typeface="Arial"/>
                    <a:sym typeface="Arial"/>
                  </a:rPr>
                  <a:t>66</a:t>
                </a:r>
                <a:endParaRPr sz="1867" kern="0" dirty="0">
                  <a:solidFill>
                    <a:srgbClr val="000000"/>
                  </a:solidFill>
                  <a:latin typeface="Arial"/>
                  <a:cs typeface="Arial"/>
                  <a:sym typeface="Arial"/>
                </a:endParaRPr>
              </a:p>
            </p:txBody>
          </p:sp>
          <p:cxnSp>
            <p:nvCxnSpPr>
              <p:cNvPr id="755" name="Google Shape;755;p15"/>
              <p:cNvCxnSpPr/>
              <p:nvPr/>
            </p:nvCxnSpPr>
            <p:spPr>
              <a:xfrm rot="5400000">
                <a:off x="8776794" y="2690864"/>
                <a:ext cx="41910" cy="0"/>
              </a:xfrm>
              <a:prstGeom prst="straightConnector1">
                <a:avLst/>
              </a:prstGeom>
              <a:noFill/>
              <a:ln w="9525" cap="flat" cmpd="sng">
                <a:solidFill>
                  <a:srgbClr val="666666"/>
                </a:solidFill>
                <a:prstDash val="solid"/>
                <a:miter lim="800000"/>
                <a:headEnd type="none" w="sm" len="sm"/>
                <a:tailEnd type="none" w="sm" len="sm"/>
              </a:ln>
            </p:spPr>
          </p:cxnSp>
          <p:sp>
            <p:nvSpPr>
              <p:cNvPr id="756" name="Google Shape;756;p15"/>
              <p:cNvSpPr txBox="1"/>
              <p:nvPr/>
            </p:nvSpPr>
            <p:spPr>
              <a:xfrm>
                <a:off x="6507097" y="2859290"/>
                <a:ext cx="2403062" cy="138499"/>
              </a:xfrm>
              <a:prstGeom prst="rect">
                <a:avLst/>
              </a:prstGeom>
              <a:noFill/>
              <a:ln>
                <a:noFill/>
              </a:ln>
            </p:spPr>
            <p:txBody>
              <a:bodyPr spcFirstLastPara="1" wrap="square" lIns="0" tIns="0" rIns="0" bIns="0" anchor="t" anchorCtr="0">
                <a:spAutoFit/>
              </a:bodyPr>
              <a:lstStyle/>
              <a:p>
                <a:pPr algn="ctr" defTabSz="1219170">
                  <a:buClr>
                    <a:srgbClr val="000000"/>
                  </a:buClr>
                  <a:buSzPts val="750"/>
                  <a:defRPr/>
                </a:pPr>
                <a:r>
                  <a:rPr lang="en-US" sz="1200" b="1" kern="0" dirty="0">
                    <a:solidFill>
                      <a:srgbClr val="000000"/>
                    </a:solidFill>
                    <a:latin typeface="Arial"/>
                    <a:ea typeface="Arial"/>
                    <a:cs typeface="Arial"/>
                    <a:sym typeface="Arial"/>
                  </a:rPr>
                  <a:t>Time, mo</a:t>
                </a:r>
                <a:endParaRPr sz="1200" b="1" kern="0" dirty="0">
                  <a:solidFill>
                    <a:srgbClr val="000000"/>
                  </a:solidFill>
                  <a:latin typeface="Arial"/>
                  <a:ea typeface="Arial"/>
                  <a:cs typeface="Arial"/>
                  <a:sym typeface="Arial"/>
                </a:endParaRPr>
              </a:p>
            </p:txBody>
          </p:sp>
          <p:sp>
            <p:nvSpPr>
              <p:cNvPr id="757" name="Google Shape;757;p15"/>
              <p:cNvSpPr txBox="1"/>
              <p:nvPr/>
            </p:nvSpPr>
            <p:spPr>
              <a:xfrm>
                <a:off x="7731731" y="2714601"/>
                <a:ext cx="86563" cy="92333"/>
              </a:xfrm>
              <a:prstGeom prst="rect">
                <a:avLst/>
              </a:prstGeom>
              <a:noFill/>
              <a:ln>
                <a:noFill/>
              </a:ln>
            </p:spPr>
            <p:txBody>
              <a:bodyPr spcFirstLastPara="1" wrap="square" lIns="0" tIns="0" rIns="0" bIns="0" anchor="t" anchorCtr="0">
                <a:spAutoFit/>
              </a:bodyPr>
              <a:lstStyle/>
              <a:p>
                <a:pPr algn="ctr" defTabSz="1219170">
                  <a:buClr>
                    <a:srgbClr val="000000"/>
                  </a:buClr>
                  <a:buSzPts val="600"/>
                  <a:defRPr/>
                </a:pPr>
                <a:r>
                  <a:rPr lang="en-US" sz="800" kern="0" dirty="0">
                    <a:solidFill>
                      <a:srgbClr val="000000"/>
                    </a:solidFill>
                    <a:latin typeface="Arial"/>
                    <a:ea typeface="Arial"/>
                    <a:cs typeface="Arial"/>
                    <a:sym typeface="Arial"/>
                  </a:rPr>
                  <a:t>36</a:t>
                </a:r>
                <a:endParaRPr sz="1867" kern="0" dirty="0">
                  <a:solidFill>
                    <a:srgbClr val="000000"/>
                  </a:solidFill>
                  <a:latin typeface="Arial"/>
                  <a:cs typeface="Arial"/>
                  <a:sym typeface="Arial"/>
                </a:endParaRPr>
              </a:p>
            </p:txBody>
          </p:sp>
          <p:cxnSp>
            <p:nvCxnSpPr>
              <p:cNvPr id="758" name="Google Shape;758;p15"/>
              <p:cNvCxnSpPr/>
              <p:nvPr/>
            </p:nvCxnSpPr>
            <p:spPr>
              <a:xfrm rot="5400000">
                <a:off x="7753886" y="2690864"/>
                <a:ext cx="41910" cy="0"/>
              </a:xfrm>
              <a:prstGeom prst="straightConnector1">
                <a:avLst/>
              </a:prstGeom>
              <a:noFill/>
              <a:ln w="9525" cap="flat" cmpd="sng">
                <a:solidFill>
                  <a:srgbClr val="666666"/>
                </a:solidFill>
                <a:prstDash val="solid"/>
                <a:miter lim="800000"/>
                <a:headEnd type="none" w="sm" len="sm"/>
                <a:tailEnd type="none" w="sm" len="sm"/>
              </a:ln>
            </p:spPr>
          </p:cxnSp>
          <p:sp>
            <p:nvSpPr>
              <p:cNvPr id="759" name="Google Shape;759;p15"/>
              <p:cNvSpPr txBox="1"/>
              <p:nvPr/>
            </p:nvSpPr>
            <p:spPr>
              <a:xfrm>
                <a:off x="8141198" y="2714601"/>
                <a:ext cx="86563" cy="92333"/>
              </a:xfrm>
              <a:prstGeom prst="rect">
                <a:avLst/>
              </a:prstGeom>
              <a:noFill/>
              <a:ln>
                <a:noFill/>
              </a:ln>
            </p:spPr>
            <p:txBody>
              <a:bodyPr spcFirstLastPara="1" wrap="square" lIns="0" tIns="0" rIns="0" bIns="0" anchor="t" anchorCtr="0">
                <a:spAutoFit/>
              </a:bodyPr>
              <a:lstStyle/>
              <a:p>
                <a:pPr algn="ctr" defTabSz="1219170">
                  <a:buClr>
                    <a:srgbClr val="000000"/>
                  </a:buClr>
                  <a:buSzPts val="600"/>
                  <a:defRPr/>
                </a:pPr>
                <a:r>
                  <a:rPr lang="en-US" sz="800" kern="0" dirty="0">
                    <a:solidFill>
                      <a:srgbClr val="000000"/>
                    </a:solidFill>
                    <a:latin typeface="Arial"/>
                    <a:ea typeface="Arial"/>
                    <a:cs typeface="Arial"/>
                    <a:sym typeface="Arial"/>
                  </a:rPr>
                  <a:t>48</a:t>
                </a:r>
                <a:endParaRPr sz="1867" kern="0" dirty="0">
                  <a:solidFill>
                    <a:srgbClr val="000000"/>
                  </a:solidFill>
                  <a:latin typeface="Arial"/>
                  <a:cs typeface="Arial"/>
                  <a:sym typeface="Arial"/>
                </a:endParaRPr>
              </a:p>
            </p:txBody>
          </p:sp>
          <p:cxnSp>
            <p:nvCxnSpPr>
              <p:cNvPr id="760" name="Google Shape;760;p15"/>
              <p:cNvCxnSpPr/>
              <p:nvPr/>
            </p:nvCxnSpPr>
            <p:spPr>
              <a:xfrm rot="5400000">
                <a:off x="8163050" y="2690864"/>
                <a:ext cx="41910" cy="0"/>
              </a:xfrm>
              <a:prstGeom prst="straightConnector1">
                <a:avLst/>
              </a:prstGeom>
              <a:noFill/>
              <a:ln w="9525" cap="flat" cmpd="sng">
                <a:solidFill>
                  <a:srgbClr val="666666"/>
                </a:solidFill>
                <a:prstDash val="solid"/>
                <a:miter lim="800000"/>
                <a:headEnd type="none" w="sm" len="sm"/>
                <a:tailEnd type="none" w="sm" len="sm"/>
              </a:ln>
            </p:spPr>
          </p:cxnSp>
          <p:sp>
            <p:nvSpPr>
              <p:cNvPr id="761" name="Google Shape;761;p15"/>
              <p:cNvSpPr txBox="1"/>
              <p:nvPr/>
            </p:nvSpPr>
            <p:spPr>
              <a:xfrm>
                <a:off x="8550665" y="2714601"/>
                <a:ext cx="86563" cy="92333"/>
              </a:xfrm>
              <a:prstGeom prst="rect">
                <a:avLst/>
              </a:prstGeom>
              <a:noFill/>
              <a:ln>
                <a:noFill/>
              </a:ln>
            </p:spPr>
            <p:txBody>
              <a:bodyPr spcFirstLastPara="1" wrap="square" lIns="0" tIns="0" rIns="0" bIns="0" anchor="t" anchorCtr="0">
                <a:spAutoFit/>
              </a:bodyPr>
              <a:lstStyle/>
              <a:p>
                <a:pPr algn="ctr" defTabSz="1219170">
                  <a:buClr>
                    <a:srgbClr val="000000"/>
                  </a:buClr>
                  <a:buSzPts val="600"/>
                  <a:defRPr/>
                </a:pPr>
                <a:r>
                  <a:rPr lang="en-US" sz="800" kern="0" dirty="0">
                    <a:solidFill>
                      <a:srgbClr val="000000"/>
                    </a:solidFill>
                    <a:latin typeface="Arial"/>
                    <a:ea typeface="Arial"/>
                    <a:cs typeface="Arial"/>
                    <a:sym typeface="Arial"/>
                  </a:rPr>
                  <a:t>60</a:t>
                </a:r>
                <a:endParaRPr sz="1867" kern="0" dirty="0">
                  <a:solidFill>
                    <a:srgbClr val="000000"/>
                  </a:solidFill>
                  <a:latin typeface="Arial"/>
                  <a:cs typeface="Arial"/>
                  <a:sym typeface="Arial"/>
                </a:endParaRPr>
              </a:p>
            </p:txBody>
          </p:sp>
          <p:cxnSp>
            <p:nvCxnSpPr>
              <p:cNvPr id="762" name="Google Shape;762;p15"/>
              <p:cNvCxnSpPr/>
              <p:nvPr/>
            </p:nvCxnSpPr>
            <p:spPr>
              <a:xfrm rot="5400000">
                <a:off x="8572214" y="2690864"/>
                <a:ext cx="41910" cy="0"/>
              </a:xfrm>
              <a:prstGeom prst="straightConnector1">
                <a:avLst/>
              </a:prstGeom>
              <a:noFill/>
              <a:ln w="9525" cap="flat" cmpd="sng">
                <a:solidFill>
                  <a:srgbClr val="666666"/>
                </a:solidFill>
                <a:prstDash val="solid"/>
                <a:miter lim="800000"/>
                <a:headEnd type="none" w="sm" len="sm"/>
                <a:tailEnd type="none" w="sm" len="sm"/>
              </a:ln>
            </p:spPr>
          </p:cxnSp>
          <p:sp>
            <p:nvSpPr>
              <p:cNvPr id="763" name="Google Shape;763;p15"/>
              <p:cNvSpPr txBox="1"/>
              <p:nvPr/>
            </p:nvSpPr>
            <p:spPr>
              <a:xfrm>
                <a:off x="4235078" y="918452"/>
                <a:ext cx="1372101" cy="248200"/>
              </a:xfrm>
              <a:prstGeom prst="rect">
                <a:avLst/>
              </a:prstGeom>
              <a:noFill/>
              <a:ln>
                <a:noFill/>
              </a:ln>
            </p:spPr>
            <p:txBody>
              <a:bodyPr spcFirstLastPara="1" wrap="square" lIns="121900" tIns="60933" rIns="121900" bIns="60933" anchor="t" anchorCtr="0">
                <a:spAutoFit/>
              </a:bodyPr>
              <a:lstStyle/>
              <a:p>
                <a:pPr algn="ctr" defTabSz="1219170">
                  <a:buClr>
                    <a:srgbClr val="000000"/>
                  </a:buClr>
                  <a:buSzPts val="1013"/>
                  <a:defRPr/>
                </a:pPr>
                <a:r>
                  <a:rPr lang="en-US" sz="1351" b="1" kern="0" dirty="0">
                    <a:solidFill>
                      <a:srgbClr val="000000"/>
                    </a:solidFill>
                    <a:latin typeface="Arial"/>
                    <a:ea typeface="Arial"/>
                    <a:cs typeface="Arial"/>
                    <a:sym typeface="Arial"/>
                  </a:rPr>
                  <a:t>sIPTW</a:t>
                </a:r>
                <a:endParaRPr sz="1351" b="1" kern="0" baseline="30000" dirty="0">
                  <a:solidFill>
                    <a:srgbClr val="000000"/>
                  </a:solidFill>
                  <a:latin typeface="Arial"/>
                  <a:ea typeface="Arial"/>
                  <a:cs typeface="Arial"/>
                  <a:sym typeface="Arial"/>
                </a:endParaRPr>
              </a:p>
            </p:txBody>
          </p:sp>
          <p:sp>
            <p:nvSpPr>
              <p:cNvPr id="764" name="Google Shape;764;p15"/>
              <p:cNvSpPr txBox="1"/>
              <p:nvPr/>
            </p:nvSpPr>
            <p:spPr>
              <a:xfrm>
                <a:off x="3686913" y="2629073"/>
                <a:ext cx="43282" cy="92333"/>
              </a:xfrm>
              <a:prstGeom prst="rect">
                <a:avLst/>
              </a:prstGeom>
              <a:noFill/>
              <a:ln>
                <a:noFill/>
              </a:ln>
            </p:spPr>
            <p:txBody>
              <a:bodyPr spcFirstLastPara="1" wrap="square" lIns="0" tIns="0" rIns="0" bIns="0" anchor="t" anchorCtr="0">
                <a:spAutoFit/>
              </a:bodyPr>
              <a:lstStyle/>
              <a:p>
                <a:pPr algn="r" defTabSz="1219170">
                  <a:buClr>
                    <a:srgbClr val="000000"/>
                  </a:buClr>
                  <a:buSzPts val="600"/>
                  <a:defRPr/>
                </a:pPr>
                <a:r>
                  <a:rPr lang="en-US" sz="800" kern="0" dirty="0">
                    <a:solidFill>
                      <a:srgbClr val="000000"/>
                    </a:solidFill>
                    <a:latin typeface="Arial"/>
                    <a:ea typeface="Arial"/>
                    <a:cs typeface="Arial"/>
                    <a:sym typeface="Arial"/>
                  </a:rPr>
                  <a:t>0</a:t>
                </a:r>
                <a:endParaRPr sz="1867" kern="0" dirty="0">
                  <a:solidFill>
                    <a:srgbClr val="000000"/>
                  </a:solidFill>
                  <a:latin typeface="Arial"/>
                  <a:cs typeface="Arial"/>
                  <a:sym typeface="Arial"/>
                </a:endParaRPr>
              </a:p>
            </p:txBody>
          </p:sp>
          <p:cxnSp>
            <p:nvCxnSpPr>
              <p:cNvPr id="765" name="Google Shape;765;p15"/>
              <p:cNvCxnSpPr/>
              <p:nvPr/>
            </p:nvCxnSpPr>
            <p:spPr>
              <a:xfrm>
                <a:off x="3741404" y="2673278"/>
                <a:ext cx="36452" cy="0"/>
              </a:xfrm>
              <a:prstGeom prst="straightConnector1">
                <a:avLst/>
              </a:prstGeom>
              <a:noFill/>
              <a:ln w="9525" cap="flat" cmpd="sng">
                <a:solidFill>
                  <a:schemeClr val="dk1"/>
                </a:solidFill>
                <a:prstDash val="solid"/>
                <a:miter lim="800000"/>
                <a:headEnd type="none" w="sm" len="sm"/>
                <a:tailEnd type="none" w="sm" len="sm"/>
              </a:ln>
            </p:spPr>
          </p:cxnSp>
          <p:sp>
            <p:nvSpPr>
              <p:cNvPr id="766" name="Google Shape;766;p15"/>
              <p:cNvSpPr txBox="1"/>
              <p:nvPr/>
            </p:nvSpPr>
            <p:spPr>
              <a:xfrm>
                <a:off x="3756315" y="2718653"/>
                <a:ext cx="43282" cy="92333"/>
              </a:xfrm>
              <a:prstGeom prst="rect">
                <a:avLst/>
              </a:prstGeom>
              <a:noFill/>
              <a:ln>
                <a:noFill/>
              </a:ln>
            </p:spPr>
            <p:txBody>
              <a:bodyPr spcFirstLastPara="1" wrap="square" lIns="0" tIns="0" rIns="0" bIns="0" anchor="t" anchorCtr="0">
                <a:spAutoFit/>
              </a:bodyPr>
              <a:lstStyle/>
              <a:p>
                <a:pPr algn="ctr" defTabSz="1219170">
                  <a:buClr>
                    <a:srgbClr val="000000"/>
                  </a:buClr>
                  <a:buSzPts val="600"/>
                  <a:defRPr/>
                </a:pPr>
                <a:r>
                  <a:rPr lang="en-US" sz="800" kern="0" dirty="0">
                    <a:solidFill>
                      <a:srgbClr val="000000"/>
                    </a:solidFill>
                    <a:latin typeface="Arial"/>
                    <a:ea typeface="Arial"/>
                    <a:cs typeface="Arial"/>
                    <a:sym typeface="Arial"/>
                  </a:rPr>
                  <a:t>0</a:t>
                </a:r>
                <a:endParaRPr sz="1867" kern="0" dirty="0">
                  <a:solidFill>
                    <a:srgbClr val="000000"/>
                  </a:solidFill>
                  <a:latin typeface="Arial"/>
                  <a:cs typeface="Arial"/>
                  <a:sym typeface="Arial"/>
                </a:endParaRPr>
              </a:p>
            </p:txBody>
          </p:sp>
          <p:cxnSp>
            <p:nvCxnSpPr>
              <p:cNvPr id="767" name="Google Shape;767;p15"/>
              <p:cNvCxnSpPr/>
              <p:nvPr/>
            </p:nvCxnSpPr>
            <p:spPr>
              <a:xfrm rot="5400000">
                <a:off x="3759141" y="2694915"/>
                <a:ext cx="41910" cy="0"/>
              </a:xfrm>
              <a:prstGeom prst="straightConnector1">
                <a:avLst/>
              </a:prstGeom>
              <a:noFill/>
              <a:ln w="9525" cap="flat" cmpd="sng">
                <a:solidFill>
                  <a:schemeClr val="dk1"/>
                </a:solidFill>
                <a:prstDash val="solid"/>
                <a:miter lim="800000"/>
                <a:headEnd type="none" w="sm" len="sm"/>
                <a:tailEnd type="none" w="sm" len="sm"/>
              </a:ln>
            </p:spPr>
          </p:cxnSp>
          <p:sp>
            <p:nvSpPr>
              <p:cNvPr id="768" name="Google Shape;768;p15"/>
              <p:cNvSpPr txBox="1"/>
              <p:nvPr/>
            </p:nvSpPr>
            <p:spPr>
              <a:xfrm rot="16200000">
                <a:off x="2560129" y="1873067"/>
                <a:ext cx="1934167" cy="138500"/>
              </a:xfrm>
              <a:prstGeom prst="rect">
                <a:avLst/>
              </a:prstGeom>
              <a:noFill/>
              <a:ln>
                <a:noFill/>
              </a:ln>
            </p:spPr>
            <p:txBody>
              <a:bodyPr spcFirstLastPara="1" wrap="square" lIns="0" tIns="0" rIns="0" bIns="0" anchor="t" anchorCtr="0">
                <a:spAutoFit/>
              </a:bodyPr>
              <a:lstStyle/>
              <a:p>
                <a:pPr algn="ctr" defTabSz="1219170">
                  <a:buClr>
                    <a:srgbClr val="000000"/>
                  </a:buClr>
                  <a:buSzPts val="750"/>
                  <a:defRPr/>
                </a:pPr>
                <a:r>
                  <a:rPr lang="en-US" sz="1200" b="1" kern="0" dirty="0">
                    <a:solidFill>
                      <a:srgbClr val="000000"/>
                    </a:solidFill>
                    <a:latin typeface="Arial"/>
                    <a:ea typeface="Arial"/>
                    <a:cs typeface="Arial"/>
                    <a:sym typeface="Arial"/>
                  </a:rPr>
                  <a:t>OS, %</a:t>
                </a:r>
                <a:endParaRPr sz="2400" kern="0" dirty="0">
                  <a:solidFill>
                    <a:srgbClr val="000000"/>
                  </a:solidFill>
                  <a:latin typeface="Arial"/>
                  <a:cs typeface="Arial"/>
                  <a:sym typeface="Arial"/>
                </a:endParaRPr>
              </a:p>
            </p:txBody>
          </p:sp>
          <p:sp>
            <p:nvSpPr>
              <p:cNvPr id="769" name="Google Shape;769;p15"/>
              <p:cNvSpPr txBox="1"/>
              <p:nvPr/>
            </p:nvSpPr>
            <p:spPr>
              <a:xfrm>
                <a:off x="3643632" y="2311825"/>
                <a:ext cx="86562" cy="92333"/>
              </a:xfrm>
              <a:prstGeom prst="rect">
                <a:avLst/>
              </a:prstGeom>
              <a:noFill/>
              <a:ln>
                <a:noFill/>
              </a:ln>
            </p:spPr>
            <p:txBody>
              <a:bodyPr spcFirstLastPara="1" wrap="square" lIns="0" tIns="0" rIns="0" bIns="0" anchor="t" anchorCtr="0">
                <a:spAutoFit/>
              </a:bodyPr>
              <a:lstStyle/>
              <a:p>
                <a:pPr algn="r" defTabSz="1219170">
                  <a:buClr>
                    <a:srgbClr val="000000"/>
                  </a:buClr>
                  <a:buSzPts val="600"/>
                  <a:defRPr/>
                </a:pPr>
                <a:r>
                  <a:rPr lang="en-US" sz="800" kern="0" dirty="0">
                    <a:solidFill>
                      <a:srgbClr val="000000"/>
                    </a:solidFill>
                    <a:latin typeface="Arial"/>
                    <a:ea typeface="Arial"/>
                    <a:cs typeface="Arial"/>
                    <a:sym typeface="Arial"/>
                  </a:rPr>
                  <a:t>20</a:t>
                </a:r>
                <a:endParaRPr sz="1867" kern="0" dirty="0">
                  <a:solidFill>
                    <a:srgbClr val="000000"/>
                  </a:solidFill>
                  <a:latin typeface="Arial"/>
                  <a:cs typeface="Arial"/>
                  <a:sym typeface="Arial"/>
                </a:endParaRPr>
              </a:p>
            </p:txBody>
          </p:sp>
          <p:cxnSp>
            <p:nvCxnSpPr>
              <p:cNvPr id="770" name="Google Shape;770;p15"/>
              <p:cNvCxnSpPr/>
              <p:nvPr/>
            </p:nvCxnSpPr>
            <p:spPr>
              <a:xfrm>
                <a:off x="3741404" y="2358592"/>
                <a:ext cx="36452" cy="0"/>
              </a:xfrm>
              <a:prstGeom prst="straightConnector1">
                <a:avLst/>
              </a:prstGeom>
              <a:noFill/>
              <a:ln w="9525" cap="flat" cmpd="sng">
                <a:solidFill>
                  <a:schemeClr val="dk1"/>
                </a:solidFill>
                <a:prstDash val="solid"/>
                <a:miter lim="800000"/>
                <a:headEnd type="none" w="sm" len="sm"/>
                <a:tailEnd type="none" w="sm" len="sm"/>
              </a:ln>
            </p:spPr>
          </p:cxnSp>
          <p:sp>
            <p:nvSpPr>
              <p:cNvPr id="771" name="Google Shape;771;p15"/>
              <p:cNvSpPr txBox="1"/>
              <p:nvPr/>
            </p:nvSpPr>
            <p:spPr>
              <a:xfrm>
                <a:off x="3643632" y="2002268"/>
                <a:ext cx="86562" cy="92333"/>
              </a:xfrm>
              <a:prstGeom prst="rect">
                <a:avLst/>
              </a:prstGeom>
              <a:noFill/>
              <a:ln>
                <a:noFill/>
              </a:ln>
            </p:spPr>
            <p:txBody>
              <a:bodyPr spcFirstLastPara="1" wrap="square" lIns="0" tIns="0" rIns="0" bIns="0" anchor="t" anchorCtr="0">
                <a:spAutoFit/>
              </a:bodyPr>
              <a:lstStyle/>
              <a:p>
                <a:pPr algn="r" defTabSz="1219170">
                  <a:buClr>
                    <a:srgbClr val="000000"/>
                  </a:buClr>
                  <a:buSzPts val="600"/>
                  <a:defRPr/>
                </a:pPr>
                <a:r>
                  <a:rPr lang="en-US" sz="800" kern="0" dirty="0">
                    <a:solidFill>
                      <a:srgbClr val="000000"/>
                    </a:solidFill>
                    <a:latin typeface="Arial"/>
                    <a:ea typeface="Arial"/>
                    <a:cs typeface="Arial"/>
                    <a:sym typeface="Arial"/>
                  </a:rPr>
                  <a:t>40</a:t>
                </a:r>
                <a:endParaRPr sz="1867" kern="0" dirty="0">
                  <a:solidFill>
                    <a:srgbClr val="000000"/>
                  </a:solidFill>
                  <a:latin typeface="Arial"/>
                  <a:cs typeface="Arial"/>
                  <a:sym typeface="Arial"/>
                </a:endParaRPr>
              </a:p>
            </p:txBody>
          </p:sp>
          <p:cxnSp>
            <p:nvCxnSpPr>
              <p:cNvPr id="772" name="Google Shape;772;p15"/>
              <p:cNvCxnSpPr/>
              <p:nvPr/>
            </p:nvCxnSpPr>
            <p:spPr>
              <a:xfrm>
                <a:off x="3741404" y="2045955"/>
                <a:ext cx="36452" cy="0"/>
              </a:xfrm>
              <a:prstGeom prst="straightConnector1">
                <a:avLst/>
              </a:prstGeom>
              <a:noFill/>
              <a:ln w="9525" cap="flat" cmpd="sng">
                <a:solidFill>
                  <a:schemeClr val="dk1"/>
                </a:solidFill>
                <a:prstDash val="solid"/>
                <a:miter lim="800000"/>
                <a:headEnd type="none" w="sm" len="sm"/>
                <a:tailEnd type="none" w="sm" len="sm"/>
              </a:ln>
            </p:spPr>
          </p:cxnSp>
          <p:sp>
            <p:nvSpPr>
              <p:cNvPr id="773" name="Google Shape;773;p15"/>
              <p:cNvSpPr txBox="1"/>
              <p:nvPr/>
            </p:nvSpPr>
            <p:spPr>
              <a:xfrm>
                <a:off x="3643632" y="1692024"/>
                <a:ext cx="86562" cy="92333"/>
              </a:xfrm>
              <a:prstGeom prst="rect">
                <a:avLst/>
              </a:prstGeom>
              <a:noFill/>
              <a:ln>
                <a:noFill/>
              </a:ln>
            </p:spPr>
            <p:txBody>
              <a:bodyPr spcFirstLastPara="1" wrap="square" lIns="0" tIns="0" rIns="0" bIns="0" anchor="t" anchorCtr="0">
                <a:spAutoFit/>
              </a:bodyPr>
              <a:lstStyle/>
              <a:p>
                <a:pPr algn="r" defTabSz="1219170">
                  <a:buClr>
                    <a:srgbClr val="000000"/>
                  </a:buClr>
                  <a:buSzPts val="600"/>
                  <a:defRPr/>
                </a:pPr>
                <a:r>
                  <a:rPr lang="en-US" sz="800" kern="0" dirty="0">
                    <a:solidFill>
                      <a:srgbClr val="000000"/>
                    </a:solidFill>
                    <a:latin typeface="Arial"/>
                    <a:ea typeface="Arial"/>
                    <a:cs typeface="Arial"/>
                    <a:sym typeface="Arial"/>
                  </a:rPr>
                  <a:t>60</a:t>
                </a:r>
                <a:endParaRPr sz="1867" kern="0" dirty="0">
                  <a:solidFill>
                    <a:srgbClr val="000000"/>
                  </a:solidFill>
                  <a:latin typeface="Arial"/>
                  <a:cs typeface="Arial"/>
                  <a:sym typeface="Arial"/>
                </a:endParaRPr>
              </a:p>
            </p:txBody>
          </p:sp>
          <p:cxnSp>
            <p:nvCxnSpPr>
              <p:cNvPr id="774" name="Google Shape;774;p15"/>
              <p:cNvCxnSpPr/>
              <p:nvPr/>
            </p:nvCxnSpPr>
            <p:spPr>
              <a:xfrm>
                <a:off x="3741404" y="1733319"/>
                <a:ext cx="36452" cy="0"/>
              </a:xfrm>
              <a:prstGeom prst="straightConnector1">
                <a:avLst/>
              </a:prstGeom>
              <a:noFill/>
              <a:ln w="9525" cap="flat" cmpd="sng">
                <a:solidFill>
                  <a:schemeClr val="dk1"/>
                </a:solidFill>
                <a:prstDash val="solid"/>
                <a:miter lim="800000"/>
                <a:headEnd type="none" w="sm" len="sm"/>
                <a:tailEnd type="none" w="sm" len="sm"/>
              </a:ln>
            </p:spPr>
          </p:cxnSp>
          <p:sp>
            <p:nvSpPr>
              <p:cNvPr id="775" name="Google Shape;775;p15"/>
              <p:cNvSpPr txBox="1"/>
              <p:nvPr/>
            </p:nvSpPr>
            <p:spPr>
              <a:xfrm>
                <a:off x="3643632" y="1381243"/>
                <a:ext cx="86562" cy="92333"/>
              </a:xfrm>
              <a:prstGeom prst="rect">
                <a:avLst/>
              </a:prstGeom>
              <a:noFill/>
              <a:ln>
                <a:noFill/>
              </a:ln>
            </p:spPr>
            <p:txBody>
              <a:bodyPr spcFirstLastPara="1" wrap="square" lIns="0" tIns="0" rIns="0" bIns="0" anchor="t" anchorCtr="0">
                <a:spAutoFit/>
              </a:bodyPr>
              <a:lstStyle/>
              <a:p>
                <a:pPr algn="r" defTabSz="1219170">
                  <a:buClr>
                    <a:srgbClr val="000000"/>
                  </a:buClr>
                  <a:buSzPts val="600"/>
                  <a:defRPr/>
                </a:pPr>
                <a:r>
                  <a:rPr lang="en-US" sz="800" kern="0" dirty="0">
                    <a:solidFill>
                      <a:srgbClr val="000000"/>
                    </a:solidFill>
                    <a:latin typeface="Arial"/>
                    <a:ea typeface="Arial"/>
                    <a:cs typeface="Arial"/>
                    <a:sym typeface="Arial"/>
                  </a:rPr>
                  <a:t>80</a:t>
                </a:r>
                <a:endParaRPr sz="1867" kern="0" dirty="0">
                  <a:solidFill>
                    <a:srgbClr val="000000"/>
                  </a:solidFill>
                  <a:latin typeface="Arial"/>
                  <a:cs typeface="Arial"/>
                  <a:sym typeface="Arial"/>
                </a:endParaRPr>
              </a:p>
            </p:txBody>
          </p:sp>
          <p:cxnSp>
            <p:nvCxnSpPr>
              <p:cNvPr id="776" name="Google Shape;776;p15"/>
              <p:cNvCxnSpPr/>
              <p:nvPr/>
            </p:nvCxnSpPr>
            <p:spPr>
              <a:xfrm>
                <a:off x="3741404" y="1420682"/>
                <a:ext cx="36452" cy="0"/>
              </a:xfrm>
              <a:prstGeom prst="straightConnector1">
                <a:avLst/>
              </a:prstGeom>
              <a:noFill/>
              <a:ln w="9525" cap="flat" cmpd="sng">
                <a:solidFill>
                  <a:schemeClr val="dk1"/>
                </a:solidFill>
                <a:prstDash val="solid"/>
                <a:miter lim="800000"/>
                <a:headEnd type="none" w="sm" len="sm"/>
                <a:tailEnd type="none" w="sm" len="sm"/>
              </a:ln>
            </p:spPr>
          </p:cxnSp>
          <p:sp>
            <p:nvSpPr>
              <p:cNvPr id="777" name="Google Shape;777;p15"/>
              <p:cNvSpPr txBox="1"/>
              <p:nvPr/>
            </p:nvSpPr>
            <p:spPr>
              <a:xfrm>
                <a:off x="3600349" y="1062061"/>
                <a:ext cx="129844" cy="92333"/>
              </a:xfrm>
              <a:prstGeom prst="rect">
                <a:avLst/>
              </a:prstGeom>
              <a:noFill/>
              <a:ln>
                <a:noFill/>
              </a:ln>
            </p:spPr>
            <p:txBody>
              <a:bodyPr spcFirstLastPara="1" wrap="square" lIns="0" tIns="0" rIns="0" bIns="0" anchor="t" anchorCtr="0">
                <a:spAutoFit/>
              </a:bodyPr>
              <a:lstStyle/>
              <a:p>
                <a:pPr algn="r" defTabSz="1219170">
                  <a:buClr>
                    <a:srgbClr val="000000"/>
                  </a:buClr>
                  <a:buSzPts val="600"/>
                  <a:defRPr/>
                </a:pPr>
                <a:r>
                  <a:rPr lang="en-US" sz="800" kern="0" dirty="0">
                    <a:solidFill>
                      <a:srgbClr val="000000"/>
                    </a:solidFill>
                    <a:latin typeface="Arial"/>
                    <a:ea typeface="Arial"/>
                    <a:cs typeface="Arial"/>
                    <a:sym typeface="Arial"/>
                  </a:rPr>
                  <a:t>100</a:t>
                </a:r>
                <a:endParaRPr sz="1867" kern="0" dirty="0">
                  <a:solidFill>
                    <a:srgbClr val="000000"/>
                  </a:solidFill>
                  <a:latin typeface="Arial"/>
                  <a:cs typeface="Arial"/>
                  <a:sym typeface="Arial"/>
                </a:endParaRPr>
              </a:p>
            </p:txBody>
          </p:sp>
          <p:cxnSp>
            <p:nvCxnSpPr>
              <p:cNvPr id="778" name="Google Shape;778;p15"/>
              <p:cNvCxnSpPr/>
              <p:nvPr/>
            </p:nvCxnSpPr>
            <p:spPr>
              <a:xfrm>
                <a:off x="3741404" y="1108047"/>
                <a:ext cx="36452" cy="0"/>
              </a:xfrm>
              <a:prstGeom prst="straightConnector1">
                <a:avLst/>
              </a:prstGeom>
              <a:noFill/>
              <a:ln w="9525" cap="flat" cmpd="sng">
                <a:solidFill>
                  <a:schemeClr val="dk1"/>
                </a:solidFill>
                <a:prstDash val="solid"/>
                <a:miter lim="800000"/>
                <a:headEnd type="none" w="sm" len="sm"/>
                <a:tailEnd type="none" w="sm" len="sm"/>
              </a:ln>
            </p:spPr>
          </p:cxnSp>
          <p:sp>
            <p:nvSpPr>
              <p:cNvPr id="779" name="Google Shape;779;p15"/>
              <p:cNvSpPr txBox="1"/>
              <p:nvPr/>
            </p:nvSpPr>
            <p:spPr>
              <a:xfrm>
                <a:off x="3964846" y="2718653"/>
                <a:ext cx="32693" cy="92333"/>
              </a:xfrm>
              <a:prstGeom prst="rect">
                <a:avLst/>
              </a:prstGeom>
              <a:noFill/>
              <a:ln>
                <a:noFill/>
              </a:ln>
            </p:spPr>
            <p:txBody>
              <a:bodyPr spcFirstLastPara="1" wrap="square" lIns="0" tIns="0" rIns="0" bIns="0" anchor="t" anchorCtr="0">
                <a:spAutoFit/>
              </a:bodyPr>
              <a:lstStyle/>
              <a:p>
                <a:pPr algn="ctr" defTabSz="1219170">
                  <a:buClr>
                    <a:srgbClr val="000000"/>
                  </a:buClr>
                  <a:buSzPts val="600"/>
                  <a:defRPr/>
                </a:pPr>
                <a:r>
                  <a:rPr lang="en-US" sz="800" kern="0" dirty="0">
                    <a:solidFill>
                      <a:srgbClr val="000000"/>
                    </a:solidFill>
                    <a:latin typeface="Arial"/>
                    <a:ea typeface="Arial"/>
                    <a:cs typeface="Arial"/>
                    <a:sym typeface="Arial"/>
                  </a:rPr>
                  <a:t>6</a:t>
                </a:r>
                <a:endParaRPr sz="1867" kern="0" dirty="0">
                  <a:solidFill>
                    <a:srgbClr val="000000"/>
                  </a:solidFill>
                  <a:latin typeface="Arial"/>
                  <a:cs typeface="Arial"/>
                  <a:sym typeface="Arial"/>
                </a:endParaRPr>
              </a:p>
            </p:txBody>
          </p:sp>
          <p:cxnSp>
            <p:nvCxnSpPr>
              <p:cNvPr id="780" name="Google Shape;780;p15"/>
              <p:cNvCxnSpPr/>
              <p:nvPr/>
            </p:nvCxnSpPr>
            <p:spPr>
              <a:xfrm rot="5400000">
                <a:off x="3961342" y="2694915"/>
                <a:ext cx="41910" cy="0"/>
              </a:xfrm>
              <a:prstGeom prst="straightConnector1">
                <a:avLst/>
              </a:prstGeom>
              <a:noFill/>
              <a:ln w="9525" cap="flat" cmpd="sng">
                <a:solidFill>
                  <a:schemeClr val="dk1"/>
                </a:solidFill>
                <a:prstDash val="solid"/>
                <a:miter lim="800000"/>
                <a:headEnd type="none" w="sm" len="sm"/>
                <a:tailEnd type="none" w="sm" len="sm"/>
              </a:ln>
            </p:spPr>
          </p:cxnSp>
          <p:sp>
            <p:nvSpPr>
              <p:cNvPr id="781" name="Google Shape;781;p15"/>
              <p:cNvSpPr txBox="1"/>
              <p:nvPr/>
            </p:nvSpPr>
            <p:spPr>
              <a:xfrm>
                <a:off x="4136535" y="2718653"/>
                <a:ext cx="86563" cy="92333"/>
              </a:xfrm>
              <a:prstGeom prst="rect">
                <a:avLst/>
              </a:prstGeom>
              <a:noFill/>
              <a:ln>
                <a:noFill/>
              </a:ln>
            </p:spPr>
            <p:txBody>
              <a:bodyPr spcFirstLastPara="1" wrap="square" lIns="0" tIns="0" rIns="0" bIns="0" anchor="t" anchorCtr="0">
                <a:spAutoFit/>
              </a:bodyPr>
              <a:lstStyle/>
              <a:p>
                <a:pPr algn="ctr" defTabSz="1219170">
                  <a:buClr>
                    <a:srgbClr val="000000"/>
                  </a:buClr>
                  <a:buSzPts val="600"/>
                  <a:defRPr/>
                </a:pPr>
                <a:r>
                  <a:rPr lang="en-US" sz="800" kern="0" dirty="0">
                    <a:solidFill>
                      <a:srgbClr val="000000"/>
                    </a:solidFill>
                    <a:latin typeface="Arial"/>
                    <a:ea typeface="Arial"/>
                    <a:cs typeface="Arial"/>
                    <a:sym typeface="Arial"/>
                  </a:rPr>
                  <a:t>12</a:t>
                </a:r>
                <a:endParaRPr sz="1867" kern="0" dirty="0">
                  <a:solidFill>
                    <a:srgbClr val="000000"/>
                  </a:solidFill>
                  <a:latin typeface="Arial"/>
                  <a:cs typeface="Arial"/>
                  <a:sym typeface="Arial"/>
                </a:endParaRPr>
              </a:p>
            </p:txBody>
          </p:sp>
          <p:cxnSp>
            <p:nvCxnSpPr>
              <p:cNvPr id="782" name="Google Shape;782;p15"/>
              <p:cNvCxnSpPr/>
              <p:nvPr/>
            </p:nvCxnSpPr>
            <p:spPr>
              <a:xfrm rot="5400000">
                <a:off x="4165925" y="2694915"/>
                <a:ext cx="41910" cy="0"/>
              </a:xfrm>
              <a:prstGeom prst="straightConnector1">
                <a:avLst/>
              </a:prstGeom>
              <a:noFill/>
              <a:ln w="9525" cap="flat" cmpd="sng">
                <a:solidFill>
                  <a:schemeClr val="dk1"/>
                </a:solidFill>
                <a:prstDash val="solid"/>
                <a:miter lim="800000"/>
                <a:headEnd type="none" w="sm" len="sm"/>
                <a:tailEnd type="none" w="sm" len="sm"/>
              </a:ln>
            </p:spPr>
          </p:cxnSp>
          <p:sp>
            <p:nvSpPr>
              <p:cNvPr id="783" name="Google Shape;783;p15"/>
              <p:cNvSpPr txBox="1"/>
              <p:nvPr/>
            </p:nvSpPr>
            <p:spPr>
              <a:xfrm>
                <a:off x="4345439" y="2718653"/>
                <a:ext cx="86563" cy="92333"/>
              </a:xfrm>
              <a:prstGeom prst="rect">
                <a:avLst/>
              </a:prstGeom>
              <a:noFill/>
              <a:ln>
                <a:noFill/>
              </a:ln>
            </p:spPr>
            <p:txBody>
              <a:bodyPr spcFirstLastPara="1" wrap="square" lIns="0" tIns="0" rIns="0" bIns="0" anchor="t" anchorCtr="0">
                <a:spAutoFit/>
              </a:bodyPr>
              <a:lstStyle/>
              <a:p>
                <a:pPr algn="ctr" defTabSz="1219170">
                  <a:buClr>
                    <a:srgbClr val="000000"/>
                  </a:buClr>
                  <a:buSzPts val="600"/>
                  <a:defRPr/>
                </a:pPr>
                <a:r>
                  <a:rPr lang="en-US" sz="800" kern="0" dirty="0">
                    <a:solidFill>
                      <a:srgbClr val="000000"/>
                    </a:solidFill>
                    <a:latin typeface="Arial"/>
                    <a:ea typeface="Arial"/>
                    <a:cs typeface="Arial"/>
                    <a:sym typeface="Arial"/>
                  </a:rPr>
                  <a:t>18</a:t>
                </a:r>
                <a:endParaRPr sz="1867" kern="0" dirty="0">
                  <a:solidFill>
                    <a:srgbClr val="000000"/>
                  </a:solidFill>
                  <a:latin typeface="Arial"/>
                  <a:cs typeface="Arial"/>
                  <a:sym typeface="Arial"/>
                </a:endParaRPr>
              </a:p>
            </p:txBody>
          </p:sp>
          <p:cxnSp>
            <p:nvCxnSpPr>
              <p:cNvPr id="784" name="Google Shape;784;p15"/>
              <p:cNvCxnSpPr/>
              <p:nvPr/>
            </p:nvCxnSpPr>
            <p:spPr>
              <a:xfrm rot="5400000">
                <a:off x="4370506" y="2694915"/>
                <a:ext cx="41910" cy="0"/>
              </a:xfrm>
              <a:prstGeom prst="straightConnector1">
                <a:avLst/>
              </a:prstGeom>
              <a:noFill/>
              <a:ln w="9525" cap="flat" cmpd="sng">
                <a:solidFill>
                  <a:schemeClr val="dk1"/>
                </a:solidFill>
                <a:prstDash val="solid"/>
                <a:miter lim="800000"/>
                <a:headEnd type="none" w="sm" len="sm"/>
                <a:tailEnd type="none" w="sm" len="sm"/>
              </a:ln>
            </p:spPr>
          </p:cxnSp>
          <p:sp>
            <p:nvSpPr>
              <p:cNvPr id="785" name="Google Shape;785;p15"/>
              <p:cNvSpPr txBox="1"/>
              <p:nvPr/>
            </p:nvSpPr>
            <p:spPr>
              <a:xfrm>
                <a:off x="4552631" y="2718653"/>
                <a:ext cx="86563" cy="92333"/>
              </a:xfrm>
              <a:prstGeom prst="rect">
                <a:avLst/>
              </a:prstGeom>
              <a:noFill/>
              <a:ln>
                <a:noFill/>
              </a:ln>
            </p:spPr>
            <p:txBody>
              <a:bodyPr spcFirstLastPara="1" wrap="square" lIns="0" tIns="0" rIns="0" bIns="0" anchor="t" anchorCtr="0">
                <a:spAutoFit/>
              </a:bodyPr>
              <a:lstStyle/>
              <a:p>
                <a:pPr algn="ctr" defTabSz="1219170">
                  <a:buClr>
                    <a:srgbClr val="000000"/>
                  </a:buClr>
                  <a:buSzPts val="600"/>
                  <a:defRPr/>
                </a:pPr>
                <a:r>
                  <a:rPr lang="en-US" sz="800" kern="0" dirty="0">
                    <a:solidFill>
                      <a:srgbClr val="000000"/>
                    </a:solidFill>
                    <a:latin typeface="Arial"/>
                    <a:ea typeface="Arial"/>
                    <a:cs typeface="Arial"/>
                    <a:sym typeface="Arial"/>
                  </a:rPr>
                  <a:t>24</a:t>
                </a:r>
                <a:endParaRPr sz="1867" kern="0" dirty="0">
                  <a:solidFill>
                    <a:srgbClr val="000000"/>
                  </a:solidFill>
                  <a:latin typeface="Arial"/>
                  <a:cs typeface="Arial"/>
                  <a:sym typeface="Arial"/>
                </a:endParaRPr>
              </a:p>
            </p:txBody>
          </p:sp>
          <p:cxnSp>
            <p:nvCxnSpPr>
              <p:cNvPr id="786" name="Google Shape;786;p15"/>
              <p:cNvCxnSpPr/>
              <p:nvPr/>
            </p:nvCxnSpPr>
            <p:spPr>
              <a:xfrm rot="5400000">
                <a:off x="4575089" y="2694915"/>
                <a:ext cx="41910" cy="0"/>
              </a:xfrm>
              <a:prstGeom prst="straightConnector1">
                <a:avLst/>
              </a:prstGeom>
              <a:noFill/>
              <a:ln w="9525" cap="flat" cmpd="sng">
                <a:solidFill>
                  <a:schemeClr val="dk1"/>
                </a:solidFill>
                <a:prstDash val="solid"/>
                <a:miter lim="800000"/>
                <a:headEnd type="none" w="sm" len="sm"/>
                <a:tailEnd type="none" w="sm" len="sm"/>
              </a:ln>
            </p:spPr>
          </p:cxnSp>
          <p:sp>
            <p:nvSpPr>
              <p:cNvPr id="787" name="Google Shape;787;p15"/>
              <p:cNvSpPr txBox="1"/>
              <p:nvPr/>
            </p:nvSpPr>
            <p:spPr>
              <a:xfrm>
                <a:off x="4757366" y="2718653"/>
                <a:ext cx="86563" cy="92333"/>
              </a:xfrm>
              <a:prstGeom prst="rect">
                <a:avLst/>
              </a:prstGeom>
              <a:noFill/>
              <a:ln>
                <a:noFill/>
              </a:ln>
            </p:spPr>
            <p:txBody>
              <a:bodyPr spcFirstLastPara="1" wrap="square" lIns="0" tIns="0" rIns="0" bIns="0" anchor="t" anchorCtr="0">
                <a:spAutoFit/>
              </a:bodyPr>
              <a:lstStyle/>
              <a:p>
                <a:pPr algn="ctr" defTabSz="1219170">
                  <a:buClr>
                    <a:srgbClr val="000000"/>
                  </a:buClr>
                  <a:buSzPts val="600"/>
                  <a:defRPr/>
                </a:pPr>
                <a:r>
                  <a:rPr lang="en-US" sz="800" kern="0" dirty="0">
                    <a:solidFill>
                      <a:srgbClr val="000000"/>
                    </a:solidFill>
                    <a:latin typeface="Arial"/>
                    <a:ea typeface="Arial"/>
                    <a:cs typeface="Arial"/>
                    <a:sym typeface="Arial"/>
                  </a:rPr>
                  <a:t>30</a:t>
                </a:r>
                <a:endParaRPr sz="1867" kern="0" dirty="0">
                  <a:solidFill>
                    <a:srgbClr val="000000"/>
                  </a:solidFill>
                  <a:latin typeface="Arial"/>
                  <a:cs typeface="Arial"/>
                  <a:sym typeface="Arial"/>
                </a:endParaRPr>
              </a:p>
            </p:txBody>
          </p:sp>
          <p:cxnSp>
            <p:nvCxnSpPr>
              <p:cNvPr id="788" name="Google Shape;788;p15"/>
              <p:cNvCxnSpPr/>
              <p:nvPr/>
            </p:nvCxnSpPr>
            <p:spPr>
              <a:xfrm rot="5400000">
                <a:off x="4779671" y="2694915"/>
                <a:ext cx="41910" cy="0"/>
              </a:xfrm>
              <a:prstGeom prst="straightConnector1">
                <a:avLst/>
              </a:prstGeom>
              <a:noFill/>
              <a:ln w="9525" cap="flat" cmpd="sng">
                <a:solidFill>
                  <a:schemeClr val="dk1"/>
                </a:solidFill>
                <a:prstDash val="solid"/>
                <a:miter lim="800000"/>
                <a:headEnd type="none" w="sm" len="sm"/>
                <a:tailEnd type="none" w="sm" len="sm"/>
              </a:ln>
            </p:spPr>
          </p:cxnSp>
          <p:sp>
            <p:nvSpPr>
              <p:cNvPr id="789" name="Google Shape;789;p15"/>
              <p:cNvSpPr txBox="1"/>
              <p:nvPr/>
            </p:nvSpPr>
            <p:spPr>
              <a:xfrm>
                <a:off x="5166833" y="2718653"/>
                <a:ext cx="86563" cy="92333"/>
              </a:xfrm>
              <a:prstGeom prst="rect">
                <a:avLst/>
              </a:prstGeom>
              <a:noFill/>
              <a:ln>
                <a:noFill/>
              </a:ln>
            </p:spPr>
            <p:txBody>
              <a:bodyPr spcFirstLastPara="1" wrap="square" lIns="0" tIns="0" rIns="0" bIns="0" anchor="t" anchorCtr="0">
                <a:spAutoFit/>
              </a:bodyPr>
              <a:lstStyle/>
              <a:p>
                <a:pPr algn="ctr" defTabSz="1219170">
                  <a:buClr>
                    <a:srgbClr val="000000"/>
                  </a:buClr>
                  <a:buSzPts val="600"/>
                  <a:defRPr/>
                </a:pPr>
                <a:r>
                  <a:rPr lang="en-US" sz="800" kern="0" dirty="0">
                    <a:solidFill>
                      <a:srgbClr val="000000"/>
                    </a:solidFill>
                    <a:latin typeface="Arial"/>
                    <a:ea typeface="Arial"/>
                    <a:cs typeface="Arial"/>
                    <a:sym typeface="Arial"/>
                  </a:rPr>
                  <a:t>42</a:t>
                </a:r>
                <a:endParaRPr sz="1867" kern="0" dirty="0">
                  <a:solidFill>
                    <a:srgbClr val="000000"/>
                  </a:solidFill>
                  <a:latin typeface="Arial"/>
                  <a:cs typeface="Arial"/>
                  <a:sym typeface="Arial"/>
                </a:endParaRPr>
              </a:p>
            </p:txBody>
          </p:sp>
          <p:cxnSp>
            <p:nvCxnSpPr>
              <p:cNvPr id="790" name="Google Shape;790;p15"/>
              <p:cNvCxnSpPr/>
              <p:nvPr/>
            </p:nvCxnSpPr>
            <p:spPr>
              <a:xfrm rot="5400000">
                <a:off x="5188835" y="2694915"/>
                <a:ext cx="41910" cy="0"/>
              </a:xfrm>
              <a:prstGeom prst="straightConnector1">
                <a:avLst/>
              </a:prstGeom>
              <a:noFill/>
              <a:ln w="9525" cap="flat" cmpd="sng">
                <a:solidFill>
                  <a:schemeClr val="dk1"/>
                </a:solidFill>
                <a:prstDash val="solid"/>
                <a:miter lim="800000"/>
                <a:headEnd type="none" w="sm" len="sm"/>
                <a:tailEnd type="none" w="sm" len="sm"/>
              </a:ln>
            </p:spPr>
          </p:cxnSp>
          <p:sp>
            <p:nvSpPr>
              <p:cNvPr id="791" name="Google Shape;791;p15"/>
              <p:cNvSpPr txBox="1"/>
              <p:nvPr/>
            </p:nvSpPr>
            <p:spPr>
              <a:xfrm>
                <a:off x="5576299" y="2718653"/>
                <a:ext cx="86563" cy="92333"/>
              </a:xfrm>
              <a:prstGeom prst="rect">
                <a:avLst/>
              </a:prstGeom>
              <a:noFill/>
              <a:ln>
                <a:noFill/>
              </a:ln>
            </p:spPr>
            <p:txBody>
              <a:bodyPr spcFirstLastPara="1" wrap="square" lIns="0" tIns="0" rIns="0" bIns="0" anchor="t" anchorCtr="0">
                <a:spAutoFit/>
              </a:bodyPr>
              <a:lstStyle/>
              <a:p>
                <a:pPr algn="ctr" defTabSz="1219170">
                  <a:buClr>
                    <a:srgbClr val="000000"/>
                  </a:buClr>
                  <a:buSzPts val="600"/>
                  <a:defRPr/>
                </a:pPr>
                <a:r>
                  <a:rPr lang="en-US" sz="800" kern="0" dirty="0">
                    <a:solidFill>
                      <a:srgbClr val="000000"/>
                    </a:solidFill>
                    <a:latin typeface="Arial"/>
                    <a:ea typeface="Arial"/>
                    <a:cs typeface="Arial"/>
                    <a:sym typeface="Arial"/>
                  </a:rPr>
                  <a:t>54</a:t>
                </a:r>
                <a:endParaRPr sz="1867" kern="0" dirty="0">
                  <a:solidFill>
                    <a:srgbClr val="000000"/>
                  </a:solidFill>
                  <a:latin typeface="Arial"/>
                  <a:cs typeface="Arial"/>
                  <a:sym typeface="Arial"/>
                </a:endParaRPr>
              </a:p>
            </p:txBody>
          </p:sp>
          <p:cxnSp>
            <p:nvCxnSpPr>
              <p:cNvPr id="792" name="Google Shape;792;p15"/>
              <p:cNvCxnSpPr/>
              <p:nvPr/>
            </p:nvCxnSpPr>
            <p:spPr>
              <a:xfrm rot="5400000">
                <a:off x="5597999" y="2694915"/>
                <a:ext cx="41910" cy="0"/>
              </a:xfrm>
              <a:prstGeom prst="straightConnector1">
                <a:avLst/>
              </a:prstGeom>
              <a:noFill/>
              <a:ln w="9525" cap="flat" cmpd="sng">
                <a:solidFill>
                  <a:schemeClr val="dk1"/>
                </a:solidFill>
                <a:prstDash val="solid"/>
                <a:miter lim="800000"/>
                <a:headEnd type="none" w="sm" len="sm"/>
                <a:tailEnd type="none" w="sm" len="sm"/>
              </a:ln>
            </p:spPr>
          </p:cxnSp>
          <p:sp>
            <p:nvSpPr>
              <p:cNvPr id="793" name="Google Shape;793;p15"/>
              <p:cNvSpPr txBox="1"/>
              <p:nvPr/>
            </p:nvSpPr>
            <p:spPr>
              <a:xfrm>
                <a:off x="5985767" y="2718653"/>
                <a:ext cx="86563" cy="92333"/>
              </a:xfrm>
              <a:prstGeom prst="rect">
                <a:avLst/>
              </a:prstGeom>
              <a:noFill/>
              <a:ln>
                <a:noFill/>
              </a:ln>
            </p:spPr>
            <p:txBody>
              <a:bodyPr spcFirstLastPara="1" wrap="square" lIns="0" tIns="0" rIns="0" bIns="0" anchor="t" anchorCtr="0">
                <a:spAutoFit/>
              </a:bodyPr>
              <a:lstStyle/>
              <a:p>
                <a:pPr algn="ctr" defTabSz="1219170">
                  <a:buClr>
                    <a:srgbClr val="000000"/>
                  </a:buClr>
                  <a:buSzPts val="600"/>
                  <a:defRPr/>
                </a:pPr>
                <a:r>
                  <a:rPr lang="en-US" sz="800" kern="0" dirty="0">
                    <a:solidFill>
                      <a:srgbClr val="000000"/>
                    </a:solidFill>
                    <a:latin typeface="Arial"/>
                    <a:ea typeface="Arial"/>
                    <a:cs typeface="Arial"/>
                    <a:sym typeface="Arial"/>
                  </a:rPr>
                  <a:t>66</a:t>
                </a:r>
                <a:endParaRPr sz="1867" kern="0" dirty="0">
                  <a:solidFill>
                    <a:srgbClr val="000000"/>
                  </a:solidFill>
                  <a:latin typeface="Arial"/>
                  <a:cs typeface="Arial"/>
                  <a:sym typeface="Arial"/>
                </a:endParaRPr>
              </a:p>
            </p:txBody>
          </p:sp>
          <p:cxnSp>
            <p:nvCxnSpPr>
              <p:cNvPr id="794" name="Google Shape;794;p15"/>
              <p:cNvCxnSpPr/>
              <p:nvPr/>
            </p:nvCxnSpPr>
            <p:spPr>
              <a:xfrm rot="5400000">
                <a:off x="6007161" y="2694915"/>
                <a:ext cx="41910" cy="0"/>
              </a:xfrm>
              <a:prstGeom prst="straightConnector1">
                <a:avLst/>
              </a:prstGeom>
              <a:noFill/>
              <a:ln w="9525" cap="flat" cmpd="sng">
                <a:solidFill>
                  <a:schemeClr val="dk1"/>
                </a:solidFill>
                <a:prstDash val="solid"/>
                <a:miter lim="800000"/>
                <a:headEnd type="none" w="sm" len="sm"/>
                <a:tailEnd type="none" w="sm" len="sm"/>
              </a:ln>
            </p:spPr>
          </p:cxnSp>
          <p:sp>
            <p:nvSpPr>
              <p:cNvPr id="795" name="Google Shape;795;p15"/>
              <p:cNvSpPr txBox="1"/>
              <p:nvPr/>
            </p:nvSpPr>
            <p:spPr>
              <a:xfrm>
                <a:off x="3737464" y="2859290"/>
                <a:ext cx="2403062" cy="138499"/>
              </a:xfrm>
              <a:prstGeom prst="rect">
                <a:avLst/>
              </a:prstGeom>
              <a:noFill/>
              <a:ln>
                <a:noFill/>
              </a:ln>
            </p:spPr>
            <p:txBody>
              <a:bodyPr spcFirstLastPara="1" wrap="square" lIns="0" tIns="0" rIns="0" bIns="0" anchor="t" anchorCtr="0">
                <a:spAutoFit/>
              </a:bodyPr>
              <a:lstStyle/>
              <a:p>
                <a:pPr algn="ctr" defTabSz="1219170">
                  <a:buClr>
                    <a:srgbClr val="000000"/>
                  </a:buClr>
                  <a:buSzPts val="750"/>
                  <a:defRPr/>
                </a:pPr>
                <a:r>
                  <a:rPr lang="en-US" sz="1200" b="1" kern="0" dirty="0">
                    <a:solidFill>
                      <a:srgbClr val="000000"/>
                    </a:solidFill>
                    <a:latin typeface="Arial"/>
                    <a:ea typeface="Arial"/>
                    <a:cs typeface="Arial"/>
                    <a:sym typeface="Arial"/>
                  </a:rPr>
                  <a:t>Time, mo</a:t>
                </a:r>
                <a:endParaRPr sz="1200" b="1" kern="0" dirty="0">
                  <a:solidFill>
                    <a:srgbClr val="000000"/>
                  </a:solidFill>
                  <a:latin typeface="Arial"/>
                  <a:ea typeface="Arial"/>
                  <a:cs typeface="Arial"/>
                  <a:sym typeface="Arial"/>
                </a:endParaRPr>
              </a:p>
            </p:txBody>
          </p:sp>
          <p:sp>
            <p:nvSpPr>
              <p:cNvPr id="796" name="Google Shape;796;p15"/>
              <p:cNvSpPr txBox="1"/>
              <p:nvPr/>
            </p:nvSpPr>
            <p:spPr>
              <a:xfrm>
                <a:off x="4962098" y="2718653"/>
                <a:ext cx="86563" cy="92333"/>
              </a:xfrm>
              <a:prstGeom prst="rect">
                <a:avLst/>
              </a:prstGeom>
              <a:noFill/>
              <a:ln>
                <a:noFill/>
              </a:ln>
            </p:spPr>
            <p:txBody>
              <a:bodyPr spcFirstLastPara="1" wrap="square" lIns="0" tIns="0" rIns="0" bIns="0" anchor="t" anchorCtr="0">
                <a:spAutoFit/>
              </a:bodyPr>
              <a:lstStyle/>
              <a:p>
                <a:pPr algn="ctr" defTabSz="1219170">
                  <a:buClr>
                    <a:srgbClr val="000000"/>
                  </a:buClr>
                  <a:buSzPts val="600"/>
                  <a:defRPr/>
                </a:pPr>
                <a:r>
                  <a:rPr lang="en-US" sz="800" kern="0" dirty="0">
                    <a:solidFill>
                      <a:srgbClr val="000000"/>
                    </a:solidFill>
                    <a:latin typeface="Arial"/>
                    <a:ea typeface="Arial"/>
                    <a:cs typeface="Arial"/>
                    <a:sym typeface="Arial"/>
                  </a:rPr>
                  <a:t>36</a:t>
                </a:r>
                <a:endParaRPr sz="1867" kern="0" dirty="0">
                  <a:solidFill>
                    <a:srgbClr val="000000"/>
                  </a:solidFill>
                  <a:latin typeface="Arial"/>
                  <a:cs typeface="Arial"/>
                  <a:sym typeface="Arial"/>
                </a:endParaRPr>
              </a:p>
            </p:txBody>
          </p:sp>
          <p:cxnSp>
            <p:nvCxnSpPr>
              <p:cNvPr id="797" name="Google Shape;797;p15"/>
              <p:cNvCxnSpPr/>
              <p:nvPr/>
            </p:nvCxnSpPr>
            <p:spPr>
              <a:xfrm rot="5400000">
                <a:off x="4984253" y="2694915"/>
                <a:ext cx="41910" cy="0"/>
              </a:xfrm>
              <a:prstGeom prst="straightConnector1">
                <a:avLst/>
              </a:prstGeom>
              <a:noFill/>
              <a:ln w="9525" cap="flat" cmpd="sng">
                <a:solidFill>
                  <a:schemeClr val="dk1"/>
                </a:solidFill>
                <a:prstDash val="solid"/>
                <a:miter lim="800000"/>
                <a:headEnd type="none" w="sm" len="sm"/>
                <a:tailEnd type="none" w="sm" len="sm"/>
              </a:ln>
            </p:spPr>
          </p:cxnSp>
          <p:sp>
            <p:nvSpPr>
              <p:cNvPr id="798" name="Google Shape;798;p15"/>
              <p:cNvSpPr txBox="1"/>
              <p:nvPr/>
            </p:nvSpPr>
            <p:spPr>
              <a:xfrm>
                <a:off x="5371565" y="2718653"/>
                <a:ext cx="86563" cy="92333"/>
              </a:xfrm>
              <a:prstGeom prst="rect">
                <a:avLst/>
              </a:prstGeom>
              <a:noFill/>
              <a:ln>
                <a:noFill/>
              </a:ln>
            </p:spPr>
            <p:txBody>
              <a:bodyPr spcFirstLastPara="1" wrap="square" lIns="0" tIns="0" rIns="0" bIns="0" anchor="t" anchorCtr="0">
                <a:spAutoFit/>
              </a:bodyPr>
              <a:lstStyle/>
              <a:p>
                <a:pPr algn="ctr" defTabSz="1219170">
                  <a:buClr>
                    <a:srgbClr val="000000"/>
                  </a:buClr>
                  <a:buSzPts val="600"/>
                  <a:defRPr/>
                </a:pPr>
                <a:r>
                  <a:rPr lang="en-US" sz="800" kern="0" dirty="0">
                    <a:solidFill>
                      <a:srgbClr val="000000"/>
                    </a:solidFill>
                    <a:latin typeface="Arial"/>
                    <a:ea typeface="Arial"/>
                    <a:cs typeface="Arial"/>
                    <a:sym typeface="Arial"/>
                  </a:rPr>
                  <a:t>48</a:t>
                </a:r>
                <a:endParaRPr sz="1867" kern="0" dirty="0">
                  <a:solidFill>
                    <a:srgbClr val="000000"/>
                  </a:solidFill>
                  <a:latin typeface="Arial"/>
                  <a:cs typeface="Arial"/>
                  <a:sym typeface="Arial"/>
                </a:endParaRPr>
              </a:p>
            </p:txBody>
          </p:sp>
          <p:cxnSp>
            <p:nvCxnSpPr>
              <p:cNvPr id="799" name="Google Shape;799;p15"/>
              <p:cNvCxnSpPr/>
              <p:nvPr/>
            </p:nvCxnSpPr>
            <p:spPr>
              <a:xfrm rot="5400000">
                <a:off x="5393417" y="2694915"/>
                <a:ext cx="41910" cy="0"/>
              </a:xfrm>
              <a:prstGeom prst="straightConnector1">
                <a:avLst/>
              </a:prstGeom>
              <a:noFill/>
              <a:ln w="9525" cap="flat" cmpd="sng">
                <a:solidFill>
                  <a:schemeClr val="dk1"/>
                </a:solidFill>
                <a:prstDash val="solid"/>
                <a:miter lim="800000"/>
                <a:headEnd type="none" w="sm" len="sm"/>
                <a:tailEnd type="none" w="sm" len="sm"/>
              </a:ln>
            </p:spPr>
          </p:cxnSp>
          <p:sp>
            <p:nvSpPr>
              <p:cNvPr id="800" name="Google Shape;800;p15"/>
              <p:cNvSpPr txBox="1"/>
              <p:nvPr/>
            </p:nvSpPr>
            <p:spPr>
              <a:xfrm>
                <a:off x="5781032" y="2718653"/>
                <a:ext cx="86563" cy="92333"/>
              </a:xfrm>
              <a:prstGeom prst="rect">
                <a:avLst/>
              </a:prstGeom>
              <a:noFill/>
              <a:ln>
                <a:noFill/>
              </a:ln>
            </p:spPr>
            <p:txBody>
              <a:bodyPr spcFirstLastPara="1" wrap="square" lIns="0" tIns="0" rIns="0" bIns="0" anchor="t" anchorCtr="0">
                <a:spAutoFit/>
              </a:bodyPr>
              <a:lstStyle/>
              <a:p>
                <a:pPr algn="ctr" defTabSz="1219170">
                  <a:buClr>
                    <a:srgbClr val="000000"/>
                  </a:buClr>
                  <a:buSzPts val="600"/>
                  <a:defRPr/>
                </a:pPr>
                <a:r>
                  <a:rPr lang="en-US" sz="800" kern="0" dirty="0">
                    <a:solidFill>
                      <a:srgbClr val="000000"/>
                    </a:solidFill>
                    <a:latin typeface="Arial"/>
                    <a:ea typeface="Arial"/>
                    <a:cs typeface="Arial"/>
                    <a:sym typeface="Arial"/>
                  </a:rPr>
                  <a:t>60</a:t>
                </a:r>
                <a:endParaRPr sz="1867" kern="0" dirty="0">
                  <a:solidFill>
                    <a:srgbClr val="000000"/>
                  </a:solidFill>
                  <a:latin typeface="Arial"/>
                  <a:cs typeface="Arial"/>
                  <a:sym typeface="Arial"/>
                </a:endParaRPr>
              </a:p>
            </p:txBody>
          </p:sp>
          <p:cxnSp>
            <p:nvCxnSpPr>
              <p:cNvPr id="801" name="Google Shape;801;p15"/>
              <p:cNvCxnSpPr/>
              <p:nvPr/>
            </p:nvCxnSpPr>
            <p:spPr>
              <a:xfrm rot="5400000">
                <a:off x="5802582" y="2694915"/>
                <a:ext cx="41910" cy="0"/>
              </a:xfrm>
              <a:prstGeom prst="straightConnector1">
                <a:avLst/>
              </a:prstGeom>
              <a:noFill/>
              <a:ln w="9525" cap="flat" cmpd="sng">
                <a:solidFill>
                  <a:schemeClr val="dk1"/>
                </a:solidFill>
                <a:prstDash val="solid"/>
                <a:miter lim="800000"/>
                <a:headEnd type="none" w="sm" len="sm"/>
                <a:tailEnd type="none" w="sm" len="sm"/>
              </a:ln>
            </p:spPr>
          </p:cxnSp>
          <p:sp>
            <p:nvSpPr>
              <p:cNvPr id="802" name="Google Shape;802;p15"/>
              <p:cNvSpPr txBox="1"/>
              <p:nvPr/>
            </p:nvSpPr>
            <p:spPr>
              <a:xfrm>
                <a:off x="1360908" y="914401"/>
                <a:ext cx="1565705" cy="248200"/>
              </a:xfrm>
              <a:prstGeom prst="rect">
                <a:avLst/>
              </a:prstGeom>
              <a:noFill/>
              <a:ln>
                <a:noFill/>
              </a:ln>
            </p:spPr>
            <p:txBody>
              <a:bodyPr spcFirstLastPara="1" wrap="square" lIns="121900" tIns="60933" rIns="121900" bIns="60933" anchor="t" anchorCtr="0">
                <a:spAutoFit/>
              </a:bodyPr>
              <a:lstStyle/>
              <a:p>
                <a:pPr algn="ctr" defTabSz="1219170">
                  <a:buClr>
                    <a:srgbClr val="000000"/>
                  </a:buClr>
                  <a:buSzPts val="1013"/>
                  <a:defRPr/>
                </a:pPr>
                <a:r>
                  <a:rPr lang="en-US" sz="1351" b="1" kern="0" dirty="0">
                    <a:solidFill>
                      <a:srgbClr val="000000"/>
                    </a:solidFill>
                    <a:latin typeface="Arial"/>
                    <a:ea typeface="Arial"/>
                    <a:cs typeface="Arial"/>
                    <a:sym typeface="Arial"/>
                  </a:rPr>
                  <a:t>Unadjusted Analysis</a:t>
                </a:r>
                <a:endParaRPr sz="1867" kern="0" dirty="0">
                  <a:solidFill>
                    <a:srgbClr val="000000"/>
                  </a:solidFill>
                  <a:latin typeface="Arial"/>
                  <a:cs typeface="Arial"/>
                  <a:sym typeface="Arial"/>
                </a:endParaRPr>
              </a:p>
            </p:txBody>
          </p:sp>
          <p:cxnSp>
            <p:nvCxnSpPr>
              <p:cNvPr id="803" name="Google Shape;803;p15"/>
              <p:cNvCxnSpPr/>
              <p:nvPr/>
            </p:nvCxnSpPr>
            <p:spPr>
              <a:xfrm rot="5400000">
                <a:off x="2972831" y="2690864"/>
                <a:ext cx="41910" cy="0"/>
              </a:xfrm>
              <a:prstGeom prst="straightConnector1">
                <a:avLst/>
              </a:prstGeom>
              <a:noFill/>
              <a:ln w="9525" cap="flat" cmpd="sng">
                <a:solidFill>
                  <a:schemeClr val="dk1"/>
                </a:solidFill>
                <a:prstDash val="solid"/>
                <a:miter lim="800000"/>
                <a:headEnd type="none" w="sm" len="sm"/>
                <a:tailEnd type="none" w="sm" len="sm"/>
              </a:ln>
            </p:spPr>
          </p:cxnSp>
          <p:cxnSp>
            <p:nvCxnSpPr>
              <p:cNvPr id="804" name="Google Shape;804;p15"/>
              <p:cNvCxnSpPr/>
              <p:nvPr/>
            </p:nvCxnSpPr>
            <p:spPr>
              <a:xfrm>
                <a:off x="945814" y="1100536"/>
                <a:ext cx="0" cy="1566659"/>
              </a:xfrm>
              <a:prstGeom prst="straightConnector1">
                <a:avLst/>
              </a:prstGeom>
              <a:noFill/>
              <a:ln w="9525" cap="flat" cmpd="sng">
                <a:solidFill>
                  <a:schemeClr val="dk1"/>
                </a:solidFill>
                <a:prstDash val="solid"/>
                <a:miter lim="800000"/>
                <a:headEnd type="none" w="sm" len="sm"/>
                <a:tailEnd type="none" w="sm" len="sm"/>
              </a:ln>
            </p:spPr>
          </p:cxnSp>
          <p:cxnSp>
            <p:nvCxnSpPr>
              <p:cNvPr id="805" name="Google Shape;805;p15"/>
              <p:cNvCxnSpPr/>
              <p:nvPr/>
            </p:nvCxnSpPr>
            <p:spPr>
              <a:xfrm rot="10800000">
                <a:off x="950693" y="2666790"/>
                <a:ext cx="2250430" cy="0"/>
              </a:xfrm>
              <a:prstGeom prst="straightConnector1">
                <a:avLst/>
              </a:prstGeom>
              <a:noFill/>
              <a:ln w="9525" cap="flat" cmpd="sng">
                <a:solidFill>
                  <a:schemeClr val="dk1"/>
                </a:solidFill>
                <a:prstDash val="solid"/>
                <a:miter lim="800000"/>
                <a:headEnd type="none" w="sm" len="sm"/>
                <a:tailEnd type="none" w="sm" len="sm"/>
              </a:ln>
            </p:spPr>
          </p:cxnSp>
          <p:cxnSp>
            <p:nvCxnSpPr>
              <p:cNvPr id="806" name="Google Shape;806;p15"/>
              <p:cNvCxnSpPr/>
              <p:nvPr/>
            </p:nvCxnSpPr>
            <p:spPr>
              <a:xfrm>
                <a:off x="3780743" y="1105728"/>
                <a:ext cx="0" cy="1578709"/>
              </a:xfrm>
              <a:prstGeom prst="straightConnector1">
                <a:avLst/>
              </a:prstGeom>
              <a:noFill/>
              <a:ln w="9525" cap="flat" cmpd="sng">
                <a:solidFill>
                  <a:schemeClr val="dk1"/>
                </a:solidFill>
                <a:prstDash val="solid"/>
                <a:miter lim="800000"/>
                <a:headEnd type="none" w="sm" len="sm"/>
                <a:tailEnd type="none" w="sm" len="sm"/>
              </a:ln>
            </p:spPr>
          </p:cxnSp>
          <p:cxnSp>
            <p:nvCxnSpPr>
              <p:cNvPr id="807" name="Google Shape;807;p15"/>
              <p:cNvCxnSpPr/>
              <p:nvPr/>
            </p:nvCxnSpPr>
            <p:spPr>
              <a:xfrm rot="10800000">
                <a:off x="3776942" y="2673278"/>
                <a:ext cx="2256147" cy="0"/>
              </a:xfrm>
              <a:prstGeom prst="straightConnector1">
                <a:avLst/>
              </a:prstGeom>
              <a:noFill/>
              <a:ln w="9525" cap="flat" cmpd="sng">
                <a:solidFill>
                  <a:schemeClr val="dk1"/>
                </a:solidFill>
                <a:prstDash val="solid"/>
                <a:miter lim="800000"/>
                <a:headEnd type="none" w="sm" len="sm"/>
                <a:tailEnd type="none" w="sm" len="sm"/>
              </a:ln>
            </p:spPr>
          </p:cxnSp>
          <p:cxnSp>
            <p:nvCxnSpPr>
              <p:cNvPr id="808" name="Google Shape;808;p15"/>
              <p:cNvCxnSpPr/>
              <p:nvPr/>
            </p:nvCxnSpPr>
            <p:spPr>
              <a:xfrm>
                <a:off x="6550377" y="1099904"/>
                <a:ext cx="0" cy="1582702"/>
              </a:xfrm>
              <a:prstGeom prst="straightConnector1">
                <a:avLst/>
              </a:prstGeom>
              <a:noFill/>
              <a:ln w="9525" cap="flat" cmpd="sng">
                <a:solidFill>
                  <a:schemeClr val="dk1"/>
                </a:solidFill>
                <a:prstDash val="solid"/>
                <a:miter lim="800000"/>
                <a:headEnd type="none" w="sm" len="sm"/>
                <a:tailEnd type="none" w="sm" len="sm"/>
              </a:ln>
            </p:spPr>
          </p:cxnSp>
          <p:cxnSp>
            <p:nvCxnSpPr>
              <p:cNvPr id="809" name="Google Shape;809;p15"/>
              <p:cNvCxnSpPr/>
              <p:nvPr/>
            </p:nvCxnSpPr>
            <p:spPr>
              <a:xfrm rot="10800000">
                <a:off x="6546576" y="2671448"/>
                <a:ext cx="2254243" cy="0"/>
              </a:xfrm>
              <a:prstGeom prst="straightConnector1">
                <a:avLst/>
              </a:prstGeom>
              <a:noFill/>
              <a:ln w="9525" cap="flat" cmpd="sng">
                <a:solidFill>
                  <a:srgbClr val="666666"/>
                </a:solidFill>
                <a:prstDash val="solid"/>
                <a:miter lim="800000"/>
                <a:headEnd type="none" w="sm" len="sm"/>
                <a:tailEnd type="none" w="sm" len="sm"/>
              </a:ln>
            </p:spPr>
          </p:cxnSp>
          <p:sp>
            <p:nvSpPr>
              <p:cNvPr id="810" name="Google Shape;810;p15"/>
              <p:cNvSpPr txBox="1"/>
              <p:nvPr/>
            </p:nvSpPr>
            <p:spPr>
              <a:xfrm>
                <a:off x="6407783" y="4000500"/>
                <a:ext cx="0" cy="0"/>
              </a:xfrm>
              <a:prstGeom prst="rect">
                <a:avLst/>
              </a:prstGeom>
              <a:noFill/>
              <a:ln>
                <a:noFill/>
              </a:ln>
            </p:spPr>
            <p:txBody>
              <a:bodyPr spcFirstLastPara="1" wrap="square" lIns="45700" tIns="45700" rIns="45700" bIns="45700" anchor="t" anchorCtr="0">
                <a:noAutofit/>
              </a:bodyPr>
              <a:lstStyle/>
              <a:p>
                <a:pPr marL="171429" indent="-69832" defTabSz="1219170">
                  <a:lnSpc>
                    <a:spcPct val="90000"/>
                  </a:lnSpc>
                  <a:buClr>
                    <a:srgbClr val="000000"/>
                  </a:buClr>
                  <a:buSzPts val="1200"/>
                  <a:defRPr/>
                </a:pPr>
                <a:endParaRPr sz="1600" kern="0" dirty="0">
                  <a:solidFill>
                    <a:srgbClr val="000000"/>
                  </a:solidFill>
                  <a:latin typeface="Arial"/>
                  <a:ea typeface="Arial"/>
                  <a:cs typeface="Arial"/>
                  <a:sym typeface="Arial"/>
                </a:endParaRPr>
              </a:p>
            </p:txBody>
          </p:sp>
          <p:sp>
            <p:nvSpPr>
              <p:cNvPr id="811" name="Google Shape;811;p15"/>
              <p:cNvSpPr txBox="1"/>
              <p:nvPr/>
            </p:nvSpPr>
            <p:spPr>
              <a:xfrm>
                <a:off x="6407783" y="4000500"/>
                <a:ext cx="0" cy="0"/>
              </a:xfrm>
              <a:prstGeom prst="rect">
                <a:avLst/>
              </a:prstGeom>
              <a:noFill/>
              <a:ln>
                <a:noFill/>
              </a:ln>
            </p:spPr>
            <p:txBody>
              <a:bodyPr spcFirstLastPara="1" wrap="square" lIns="45700" tIns="45700" rIns="45700" bIns="45700" anchor="t" anchorCtr="0">
                <a:noAutofit/>
              </a:bodyPr>
              <a:lstStyle/>
              <a:p>
                <a:pPr marL="171429" indent="-69832" defTabSz="1219170">
                  <a:lnSpc>
                    <a:spcPct val="90000"/>
                  </a:lnSpc>
                  <a:buClr>
                    <a:srgbClr val="000000"/>
                  </a:buClr>
                  <a:buSzPts val="1200"/>
                  <a:defRPr/>
                </a:pPr>
                <a:endParaRPr sz="1600" kern="0" dirty="0">
                  <a:solidFill>
                    <a:srgbClr val="000000"/>
                  </a:solidFill>
                  <a:latin typeface="Arial"/>
                  <a:ea typeface="Arial"/>
                  <a:cs typeface="Arial"/>
                  <a:sym typeface="Arial"/>
                </a:endParaRPr>
              </a:p>
            </p:txBody>
          </p:sp>
          <p:graphicFrame>
            <p:nvGraphicFramePr>
              <p:cNvPr id="812" name="Google Shape;812;p15"/>
              <p:cNvGraphicFramePr/>
              <p:nvPr/>
            </p:nvGraphicFramePr>
            <p:xfrm>
              <a:off x="6597325" y="2039605"/>
              <a:ext cx="1351556" cy="465946"/>
            </p:xfrm>
            <a:graphic>
              <a:graphicData uri="http://schemas.openxmlformats.org/drawingml/2006/table">
                <a:tbl>
                  <a:tblPr>
                    <a:noFill/>
                  </a:tblPr>
                  <a:tblGrid>
                    <a:gridCol w="655500">
                      <a:extLst>
                        <a:ext uri="{9D8B030D-6E8A-4147-A177-3AD203B41FA5}">
                          <a16:colId xmlns:a16="http://schemas.microsoft.com/office/drawing/2014/main" val="20000"/>
                        </a:ext>
                      </a:extLst>
                    </a:gridCol>
                    <a:gridCol w="489325">
                      <a:extLst>
                        <a:ext uri="{9D8B030D-6E8A-4147-A177-3AD203B41FA5}">
                          <a16:colId xmlns:a16="http://schemas.microsoft.com/office/drawing/2014/main" val="20001"/>
                        </a:ext>
                      </a:extLst>
                    </a:gridCol>
                    <a:gridCol w="657250">
                      <a:extLst>
                        <a:ext uri="{9D8B030D-6E8A-4147-A177-3AD203B41FA5}">
                          <a16:colId xmlns:a16="http://schemas.microsoft.com/office/drawing/2014/main" val="20002"/>
                        </a:ext>
                      </a:extLst>
                    </a:gridCol>
                  </a:tblGrid>
                  <a:tr h="200150">
                    <a:tc>
                      <a:txBody>
                        <a:bodyPr/>
                        <a:lstStyle/>
                        <a:p>
                          <a:pPr marL="0" marR="0" lvl="0" indent="0" algn="l" rtl="0">
                            <a:lnSpc>
                              <a:spcPct val="90000"/>
                            </a:lnSpc>
                            <a:spcBef>
                              <a:spcPts val="0"/>
                            </a:spcBef>
                            <a:spcAft>
                              <a:spcPts val="0"/>
                            </a:spcAft>
                            <a:buNone/>
                          </a:pPr>
                          <a:endParaRPr sz="700" u="none" strike="noStrike" cap="none" dirty="0">
                            <a:solidFill>
                              <a:schemeClr val="dk1"/>
                            </a:solidFill>
                            <a:latin typeface="Arial"/>
                            <a:ea typeface="Arial"/>
                            <a:cs typeface="Arial"/>
                            <a:sym typeface="Arial"/>
                          </a:endParaRPr>
                        </a:p>
                      </a:txBody>
                      <a:tcPr marL="0" marR="0" marT="13725" marB="13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90000"/>
                            </a:lnSpc>
                            <a:spcBef>
                              <a:spcPts val="0"/>
                            </a:spcBef>
                            <a:spcAft>
                              <a:spcPts val="0"/>
                            </a:spcAft>
                            <a:buNone/>
                          </a:pPr>
                          <a:r>
                            <a:rPr lang="en-US" sz="700" u="none" strike="noStrike" cap="none" dirty="0">
                              <a:solidFill>
                                <a:schemeClr val="lt1"/>
                              </a:solidFill>
                              <a:latin typeface="Arial"/>
                              <a:ea typeface="Arial"/>
                              <a:cs typeface="Arial"/>
                              <a:sym typeface="Arial"/>
                            </a:rPr>
                            <a:t>PAL+ AI</a:t>
                          </a:r>
                          <a:endParaRPr dirty="0"/>
                        </a:p>
                        <a:p>
                          <a:pPr marL="0" marR="0" lvl="0" indent="0" algn="ctr" rtl="0">
                            <a:lnSpc>
                              <a:spcPct val="90000"/>
                            </a:lnSpc>
                            <a:spcBef>
                              <a:spcPts val="0"/>
                            </a:spcBef>
                            <a:spcAft>
                              <a:spcPts val="0"/>
                            </a:spcAft>
                            <a:buNone/>
                          </a:pPr>
                          <a:r>
                            <a:rPr lang="en-US" sz="700" u="none" strike="noStrike" cap="none" dirty="0">
                              <a:solidFill>
                                <a:schemeClr val="lt1"/>
                              </a:solidFill>
                              <a:latin typeface="Arial"/>
                              <a:ea typeface="Arial"/>
                              <a:cs typeface="Arial"/>
                              <a:sym typeface="Arial"/>
                            </a:rPr>
                            <a:t>(n = 939)</a:t>
                          </a:r>
                          <a:endParaRPr dirty="0"/>
                        </a:p>
                      </a:txBody>
                      <a:tcPr marL="0" marR="0" marT="13725" marB="13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1"/>
                        </a:solidFill>
                      </a:tcPr>
                    </a:tc>
                    <a:tc>
                      <a:txBody>
                        <a:bodyPr/>
                        <a:lstStyle/>
                        <a:p>
                          <a:pPr marL="0" marR="0" lvl="0" indent="0" algn="ctr" rtl="0">
                            <a:lnSpc>
                              <a:spcPct val="90000"/>
                            </a:lnSpc>
                            <a:spcBef>
                              <a:spcPts val="0"/>
                            </a:spcBef>
                            <a:spcAft>
                              <a:spcPts val="0"/>
                            </a:spcAft>
                            <a:buNone/>
                          </a:pPr>
                          <a:r>
                            <a:rPr lang="en-US" sz="700" u="none" strike="noStrike" cap="none" dirty="0">
                              <a:solidFill>
                                <a:schemeClr val="lt1"/>
                              </a:solidFill>
                              <a:latin typeface="Arial"/>
                              <a:ea typeface="Arial"/>
                              <a:cs typeface="Arial"/>
                              <a:sym typeface="Arial"/>
                            </a:rPr>
                            <a:t>AI</a:t>
                          </a:r>
                          <a:endParaRPr dirty="0"/>
                        </a:p>
                        <a:p>
                          <a:pPr marL="0" marR="0" lvl="0" indent="0" algn="ctr" rtl="0">
                            <a:lnSpc>
                              <a:spcPct val="90000"/>
                            </a:lnSpc>
                            <a:spcBef>
                              <a:spcPts val="0"/>
                            </a:spcBef>
                            <a:spcAft>
                              <a:spcPts val="0"/>
                            </a:spcAft>
                            <a:buNone/>
                          </a:pPr>
                          <a:r>
                            <a:rPr lang="en-US" sz="700" u="none" strike="noStrike" cap="none" dirty="0">
                              <a:solidFill>
                                <a:schemeClr val="lt1"/>
                              </a:solidFill>
                              <a:latin typeface="Arial"/>
                              <a:ea typeface="Arial"/>
                              <a:cs typeface="Arial"/>
                              <a:sym typeface="Arial"/>
                            </a:rPr>
                            <a:t>(n = 939)</a:t>
                          </a:r>
                          <a:endParaRPr dirty="0"/>
                        </a:p>
                      </a:txBody>
                      <a:tcPr marL="0" marR="0" marT="13725" marB="13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2"/>
                        </a:solidFill>
                      </a:tcPr>
                    </a:tc>
                    <a:extLst>
                      <a:ext uri="{0D108BD9-81ED-4DB2-BD59-A6C34878D82A}">
                        <a16:rowId xmlns:a16="http://schemas.microsoft.com/office/drawing/2014/main" val="10000"/>
                      </a:ext>
                    </a:extLst>
                  </a:tr>
                  <a:tr h="278325">
                    <a:tc>
                      <a:txBody>
                        <a:bodyPr/>
                        <a:lstStyle/>
                        <a:p>
                          <a:pPr marL="0" marR="0" lvl="0" indent="0" algn="l" rtl="0">
                            <a:lnSpc>
                              <a:spcPct val="90000"/>
                            </a:lnSpc>
                            <a:spcBef>
                              <a:spcPts val="0"/>
                            </a:spcBef>
                            <a:spcAft>
                              <a:spcPts val="0"/>
                            </a:spcAft>
                            <a:buNone/>
                          </a:pPr>
                          <a:r>
                            <a:rPr lang="en-US" sz="700" b="1" u="none" strike="noStrike" cap="none" dirty="0">
                              <a:solidFill>
                                <a:schemeClr val="dk1"/>
                              </a:solidFill>
                              <a:latin typeface="Arial"/>
                              <a:ea typeface="Arial"/>
                              <a:cs typeface="Arial"/>
                              <a:sym typeface="Arial"/>
                            </a:rPr>
                            <a:t>Median OS, mo</a:t>
                          </a:r>
                          <a:endParaRPr sz="700" b="1" u="none" strike="noStrike" cap="none" dirty="0">
                            <a:solidFill>
                              <a:schemeClr val="dk1"/>
                            </a:solidFill>
                            <a:latin typeface="Arial"/>
                            <a:ea typeface="Arial"/>
                            <a:cs typeface="Arial"/>
                            <a:sym typeface="Arial"/>
                          </a:endParaRPr>
                        </a:p>
                        <a:p>
                          <a:pPr marL="0" marR="0" lvl="0" indent="0" algn="l" rtl="0">
                            <a:lnSpc>
                              <a:spcPct val="90000"/>
                            </a:lnSpc>
                            <a:spcBef>
                              <a:spcPts val="0"/>
                            </a:spcBef>
                            <a:spcAft>
                              <a:spcPts val="0"/>
                            </a:spcAft>
                            <a:buNone/>
                          </a:pPr>
                          <a:r>
                            <a:rPr lang="en-US" sz="700" b="0" u="none" strike="noStrike" cap="none" dirty="0">
                              <a:solidFill>
                                <a:schemeClr val="dk1"/>
                              </a:solidFill>
                              <a:latin typeface="Arial"/>
                              <a:ea typeface="Arial"/>
                              <a:cs typeface="Arial"/>
                              <a:sym typeface="Arial"/>
                            </a:rPr>
                            <a:t>(95% CI)</a:t>
                          </a:r>
                          <a:endParaRPr sz="700" b="0" u="none" strike="noStrike" cap="none" dirty="0">
                            <a:solidFill>
                              <a:schemeClr val="dk1"/>
                            </a:solidFill>
                            <a:latin typeface="Arial"/>
                            <a:ea typeface="Arial"/>
                            <a:cs typeface="Arial"/>
                            <a:sym typeface="Arial"/>
                          </a:endParaRPr>
                        </a:p>
                      </a:txBody>
                      <a:tcPr marL="0" marR="0" marT="13725" marB="13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2700" cap="flat" cmpd="sng">
                          <a:solidFill>
                            <a:schemeClr val="dk1"/>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90000"/>
                            </a:lnSpc>
                            <a:spcBef>
                              <a:spcPts val="0"/>
                            </a:spcBef>
                            <a:spcAft>
                              <a:spcPts val="0"/>
                            </a:spcAft>
                            <a:buClr>
                              <a:schemeClr val="dk1"/>
                            </a:buClr>
                            <a:buSzPts val="700"/>
                            <a:buFont typeface="Arial"/>
                            <a:buNone/>
                          </a:pPr>
                          <a:r>
                            <a:rPr lang="en-US" sz="700" b="1" i="0" u="none" strike="noStrike" cap="none" dirty="0">
                              <a:solidFill>
                                <a:schemeClr val="dk1"/>
                              </a:solidFill>
                              <a:latin typeface="Arial"/>
                              <a:ea typeface="Arial"/>
                              <a:cs typeface="Arial"/>
                              <a:sym typeface="Arial"/>
                            </a:rPr>
                            <a:t>57.8</a:t>
                          </a:r>
                          <a:br>
                            <a:rPr lang="en-US" sz="700" b="0" i="0" u="none" strike="noStrike" cap="none" dirty="0">
                              <a:solidFill>
                                <a:schemeClr val="dk1"/>
                              </a:solidFill>
                              <a:latin typeface="Arial"/>
                              <a:ea typeface="Arial"/>
                              <a:cs typeface="Arial"/>
                              <a:sym typeface="Arial"/>
                            </a:rPr>
                          </a:br>
                          <a:r>
                            <a:rPr lang="en-US" sz="700" b="0" i="0" u="none" strike="noStrike" cap="none" dirty="0">
                              <a:solidFill>
                                <a:schemeClr val="dk1"/>
                              </a:solidFill>
                              <a:latin typeface="Arial"/>
                              <a:ea typeface="Arial"/>
                              <a:cs typeface="Arial"/>
                              <a:sym typeface="Arial"/>
                            </a:rPr>
                            <a:t>(47.2-NE)</a:t>
                          </a:r>
                          <a:endParaRPr dirty="0"/>
                        </a:p>
                      </a:txBody>
                      <a:tcPr marL="0" marR="0" marT="13725" marB="13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2700" cap="flat" cmpd="sng">
                          <a:solidFill>
                            <a:schemeClr val="dk1"/>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90000"/>
                            </a:lnSpc>
                            <a:spcBef>
                              <a:spcPts val="0"/>
                            </a:spcBef>
                            <a:spcAft>
                              <a:spcPts val="0"/>
                            </a:spcAft>
                            <a:buClr>
                              <a:schemeClr val="dk1"/>
                            </a:buClr>
                            <a:buSzPts val="700"/>
                            <a:buFont typeface="Arial"/>
                            <a:buNone/>
                          </a:pPr>
                          <a:r>
                            <a:rPr lang="en-US" sz="700" b="1" i="0" u="none" strike="noStrike" cap="none" dirty="0">
                              <a:solidFill>
                                <a:schemeClr val="dk1"/>
                              </a:solidFill>
                              <a:latin typeface="Arial"/>
                              <a:ea typeface="Arial"/>
                              <a:cs typeface="Arial"/>
                              <a:sym typeface="Arial"/>
                            </a:rPr>
                            <a:t>43.5</a:t>
                          </a:r>
                          <a:br>
                            <a:rPr lang="en-US" sz="700" b="0" i="0" u="none" strike="noStrike" cap="none" dirty="0">
                              <a:solidFill>
                                <a:schemeClr val="dk1"/>
                              </a:solidFill>
                              <a:latin typeface="Arial"/>
                              <a:ea typeface="Arial"/>
                              <a:cs typeface="Arial"/>
                              <a:sym typeface="Arial"/>
                            </a:rPr>
                          </a:br>
                          <a:r>
                            <a:rPr lang="en-US" sz="700" b="0" i="0" u="none" strike="noStrike" cap="none" dirty="0">
                              <a:solidFill>
                                <a:schemeClr val="dk1"/>
                              </a:solidFill>
                              <a:latin typeface="Arial"/>
                              <a:ea typeface="Arial"/>
                              <a:cs typeface="Arial"/>
                              <a:sym typeface="Arial"/>
                            </a:rPr>
                            <a:t>(37.6-48.9)</a:t>
                          </a:r>
                          <a:endParaRPr dirty="0"/>
                        </a:p>
                      </a:txBody>
                      <a:tcPr marL="0" marR="0" marT="13725" marB="13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2700" cap="flat" cmpd="sng">
                          <a:solidFill>
                            <a:schemeClr val="dk1"/>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1"/>
                      </a:ext>
                    </a:extLst>
                  </a:tr>
                  <a:tr h="112575">
                    <a:tc gridSpan="3">
                      <a:txBody>
                        <a:bodyPr/>
                        <a:lstStyle/>
                        <a:p>
                          <a:pPr marL="0" marR="0" lvl="0" indent="0" algn="ctr" rtl="0">
                            <a:lnSpc>
                              <a:spcPct val="90000"/>
                            </a:lnSpc>
                            <a:spcBef>
                              <a:spcPts val="0"/>
                            </a:spcBef>
                            <a:spcAft>
                              <a:spcPts val="0"/>
                            </a:spcAft>
                            <a:buClr>
                              <a:schemeClr val="dk1"/>
                            </a:buClr>
                            <a:buSzPts val="700"/>
                            <a:buFont typeface="Arial"/>
                            <a:buNone/>
                          </a:pPr>
                          <a:r>
                            <a:rPr lang="en-US" sz="700" u="none" strike="noStrike" cap="none" dirty="0">
                              <a:solidFill>
                                <a:schemeClr val="dk1"/>
                              </a:solidFill>
                              <a:latin typeface="Arial"/>
                              <a:ea typeface="Arial"/>
                              <a:cs typeface="Arial"/>
                              <a:sym typeface="Arial"/>
                            </a:rPr>
                            <a:t> </a:t>
                          </a:r>
                          <a:r>
                            <a:rPr lang="en-US" sz="700" b="1" u="none" strike="noStrike" cap="none" dirty="0">
                              <a:solidFill>
                                <a:schemeClr val="dk1"/>
                              </a:solidFill>
                              <a:latin typeface="Arial"/>
                              <a:ea typeface="Arial"/>
                              <a:cs typeface="Arial"/>
                              <a:sym typeface="Arial"/>
                            </a:rPr>
                            <a:t>HR = 0.72 </a:t>
                          </a:r>
                          <a:r>
                            <a:rPr lang="en-US" sz="700" b="0" u="none" strike="noStrike" cap="none" dirty="0">
                              <a:solidFill>
                                <a:schemeClr val="dk1"/>
                              </a:solidFill>
                              <a:latin typeface="Arial"/>
                              <a:ea typeface="Arial"/>
                              <a:cs typeface="Arial"/>
                              <a:sym typeface="Arial"/>
                            </a:rPr>
                            <a:t>(95% CI, 0.62-0.83); </a:t>
                          </a:r>
                          <a:r>
                            <a:rPr lang="en-US" sz="700" b="0" i="1" u="none" strike="noStrike" cap="none" dirty="0">
                              <a:solidFill>
                                <a:schemeClr val="dk1"/>
                              </a:solidFill>
                              <a:latin typeface="Arial"/>
                              <a:ea typeface="Arial"/>
                              <a:cs typeface="Arial"/>
                              <a:sym typeface="Arial"/>
                            </a:rPr>
                            <a:t>P &lt;</a:t>
                          </a:r>
                          <a:r>
                            <a:rPr lang="en-US" sz="700" b="0" u="none" strike="noStrike" cap="none" dirty="0">
                              <a:solidFill>
                                <a:schemeClr val="dk1"/>
                              </a:solidFill>
                              <a:latin typeface="Arial"/>
                              <a:ea typeface="Arial"/>
                              <a:cs typeface="Arial"/>
                              <a:sym typeface="Arial"/>
                            </a:rPr>
                            <a:t> .0001</a:t>
                          </a:r>
                          <a:endParaRPr sz="700" b="0" i="0" u="none" strike="noStrike" cap="none" dirty="0">
                            <a:solidFill>
                              <a:schemeClr val="dk1"/>
                            </a:solidFill>
                            <a:latin typeface="Arial"/>
                            <a:ea typeface="Arial"/>
                            <a:cs typeface="Arial"/>
                            <a:sym typeface="Arial"/>
                          </a:endParaRPr>
                        </a:p>
                      </a:txBody>
                      <a:tcPr marL="0" marR="0" marT="13725" marB="13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2"/>
                      </a:ext>
                    </a:extLst>
                  </a:tr>
                </a:tbl>
              </a:graphicData>
            </a:graphic>
          </p:graphicFrame>
          <p:graphicFrame>
            <p:nvGraphicFramePr>
              <p:cNvPr id="813" name="Google Shape;813;p15"/>
              <p:cNvGraphicFramePr/>
              <p:nvPr/>
            </p:nvGraphicFramePr>
            <p:xfrm>
              <a:off x="3827692" y="2068286"/>
              <a:ext cx="1347675" cy="455314"/>
            </p:xfrm>
            <a:graphic>
              <a:graphicData uri="http://schemas.openxmlformats.org/drawingml/2006/table">
                <a:tbl>
                  <a:tblPr>
                    <a:noFill/>
                  </a:tblPr>
                  <a:tblGrid>
                    <a:gridCol w="653625">
                      <a:extLst>
                        <a:ext uri="{9D8B030D-6E8A-4147-A177-3AD203B41FA5}">
                          <a16:colId xmlns:a16="http://schemas.microsoft.com/office/drawing/2014/main" val="20000"/>
                        </a:ext>
                      </a:extLst>
                    </a:gridCol>
                    <a:gridCol w="487925">
                      <a:extLst>
                        <a:ext uri="{9D8B030D-6E8A-4147-A177-3AD203B41FA5}">
                          <a16:colId xmlns:a16="http://schemas.microsoft.com/office/drawing/2014/main" val="20001"/>
                        </a:ext>
                      </a:extLst>
                    </a:gridCol>
                    <a:gridCol w="655350">
                      <a:extLst>
                        <a:ext uri="{9D8B030D-6E8A-4147-A177-3AD203B41FA5}">
                          <a16:colId xmlns:a16="http://schemas.microsoft.com/office/drawing/2014/main" val="20002"/>
                        </a:ext>
                      </a:extLst>
                    </a:gridCol>
                  </a:tblGrid>
                  <a:tr h="189950">
                    <a:tc>
                      <a:txBody>
                        <a:bodyPr/>
                        <a:lstStyle/>
                        <a:p>
                          <a:pPr marL="0" marR="0" lvl="0" indent="0" algn="l" rtl="0">
                            <a:lnSpc>
                              <a:spcPct val="90000"/>
                            </a:lnSpc>
                            <a:spcBef>
                              <a:spcPts val="0"/>
                            </a:spcBef>
                            <a:spcAft>
                              <a:spcPts val="0"/>
                            </a:spcAft>
                            <a:buNone/>
                          </a:pPr>
                          <a:endParaRPr sz="700" u="none" strike="noStrike" cap="none" dirty="0">
                            <a:solidFill>
                              <a:schemeClr val="dk1"/>
                            </a:solidFill>
                            <a:latin typeface="Arial"/>
                            <a:ea typeface="Arial"/>
                            <a:cs typeface="Arial"/>
                            <a:sym typeface="Arial"/>
                          </a:endParaRPr>
                        </a:p>
                      </a:txBody>
                      <a:tcPr marL="0" marR="0" marT="13725" marB="13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90000"/>
                            </a:lnSpc>
                            <a:spcBef>
                              <a:spcPts val="0"/>
                            </a:spcBef>
                            <a:spcAft>
                              <a:spcPts val="0"/>
                            </a:spcAft>
                            <a:buNone/>
                          </a:pPr>
                          <a:r>
                            <a:rPr lang="en-US" sz="700" u="none" strike="noStrike" cap="none" dirty="0">
                              <a:solidFill>
                                <a:schemeClr val="lt1"/>
                              </a:solidFill>
                              <a:latin typeface="Arial"/>
                              <a:ea typeface="Arial"/>
                              <a:cs typeface="Arial"/>
                              <a:sym typeface="Arial"/>
                            </a:rPr>
                            <a:t>PAL+ AI</a:t>
                          </a:r>
                          <a:endParaRPr dirty="0"/>
                        </a:p>
                        <a:p>
                          <a:pPr marL="0" marR="0" lvl="0" indent="0" algn="ctr" rtl="0">
                            <a:lnSpc>
                              <a:spcPct val="90000"/>
                            </a:lnSpc>
                            <a:spcBef>
                              <a:spcPts val="0"/>
                            </a:spcBef>
                            <a:spcAft>
                              <a:spcPts val="0"/>
                            </a:spcAft>
                            <a:buNone/>
                          </a:pPr>
                          <a:r>
                            <a:rPr lang="en-US" sz="700" u="none" strike="noStrike" cap="none" dirty="0">
                              <a:solidFill>
                                <a:schemeClr val="lt1"/>
                              </a:solidFill>
                              <a:latin typeface="Arial"/>
                              <a:ea typeface="Arial"/>
                              <a:cs typeface="Arial"/>
                              <a:sym typeface="Arial"/>
                            </a:rPr>
                            <a:t>(n = 1,572)</a:t>
                          </a:r>
                          <a:endParaRPr dirty="0"/>
                        </a:p>
                      </a:txBody>
                      <a:tcPr marL="0" marR="0" marT="13725" marB="13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1"/>
                        </a:solidFill>
                      </a:tcPr>
                    </a:tc>
                    <a:tc>
                      <a:txBody>
                        <a:bodyPr/>
                        <a:lstStyle/>
                        <a:p>
                          <a:pPr marL="0" marR="0" lvl="0" indent="0" algn="ctr" rtl="0">
                            <a:lnSpc>
                              <a:spcPct val="90000"/>
                            </a:lnSpc>
                            <a:spcBef>
                              <a:spcPts val="0"/>
                            </a:spcBef>
                            <a:spcAft>
                              <a:spcPts val="0"/>
                            </a:spcAft>
                            <a:buNone/>
                          </a:pPr>
                          <a:r>
                            <a:rPr lang="en-US" sz="700" u="none" strike="noStrike" cap="none" dirty="0">
                              <a:solidFill>
                                <a:schemeClr val="lt1"/>
                              </a:solidFill>
                              <a:latin typeface="Arial"/>
                              <a:ea typeface="Arial"/>
                              <a:cs typeface="Arial"/>
                              <a:sym typeface="Arial"/>
                            </a:rPr>
                            <a:t>AI</a:t>
                          </a:r>
                          <a:endParaRPr dirty="0"/>
                        </a:p>
                        <a:p>
                          <a:pPr marL="0" marR="0" lvl="0" indent="0" algn="ctr" rtl="0">
                            <a:lnSpc>
                              <a:spcPct val="90000"/>
                            </a:lnSpc>
                            <a:spcBef>
                              <a:spcPts val="0"/>
                            </a:spcBef>
                            <a:spcAft>
                              <a:spcPts val="0"/>
                            </a:spcAft>
                            <a:buNone/>
                          </a:pPr>
                          <a:r>
                            <a:rPr lang="en-US" sz="700" u="none" strike="noStrike" cap="none" dirty="0">
                              <a:solidFill>
                                <a:schemeClr val="lt1"/>
                              </a:solidFill>
                              <a:latin typeface="Arial"/>
                              <a:ea typeface="Arial"/>
                              <a:cs typeface="Arial"/>
                              <a:sym typeface="Arial"/>
                            </a:rPr>
                            <a:t>(n = 1,137)</a:t>
                          </a:r>
                          <a:endParaRPr dirty="0"/>
                        </a:p>
                      </a:txBody>
                      <a:tcPr marL="0" marR="0" marT="13725" marB="13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2"/>
                        </a:solidFill>
                      </a:tcPr>
                    </a:tc>
                    <a:extLst>
                      <a:ext uri="{0D108BD9-81ED-4DB2-BD59-A6C34878D82A}">
                        <a16:rowId xmlns:a16="http://schemas.microsoft.com/office/drawing/2014/main" val="10000"/>
                      </a:ext>
                    </a:extLst>
                  </a:tr>
                  <a:tr h="264150">
                    <a:tc>
                      <a:txBody>
                        <a:bodyPr/>
                        <a:lstStyle/>
                        <a:p>
                          <a:pPr marL="0" marR="0" lvl="0" indent="0" algn="l" rtl="0">
                            <a:lnSpc>
                              <a:spcPct val="90000"/>
                            </a:lnSpc>
                            <a:spcBef>
                              <a:spcPts val="0"/>
                            </a:spcBef>
                            <a:spcAft>
                              <a:spcPts val="0"/>
                            </a:spcAft>
                            <a:buNone/>
                          </a:pPr>
                          <a:r>
                            <a:rPr lang="en-US" sz="700" b="1" u="none" strike="noStrike" cap="none" dirty="0">
                              <a:solidFill>
                                <a:schemeClr val="dk1"/>
                              </a:solidFill>
                              <a:latin typeface="Arial"/>
                              <a:ea typeface="Arial"/>
                              <a:cs typeface="Arial"/>
                              <a:sym typeface="Arial"/>
                            </a:rPr>
                            <a:t>Median OS, mo </a:t>
                          </a:r>
                          <a:endParaRPr dirty="0"/>
                        </a:p>
                        <a:p>
                          <a:pPr marL="0" marR="0" lvl="0" indent="0" algn="l" rtl="0">
                            <a:lnSpc>
                              <a:spcPct val="90000"/>
                            </a:lnSpc>
                            <a:spcBef>
                              <a:spcPts val="0"/>
                            </a:spcBef>
                            <a:spcAft>
                              <a:spcPts val="0"/>
                            </a:spcAft>
                            <a:buNone/>
                          </a:pPr>
                          <a:r>
                            <a:rPr lang="en-US" sz="700" b="0" u="none" strike="noStrike" cap="none" dirty="0">
                              <a:solidFill>
                                <a:schemeClr val="dk1"/>
                              </a:solidFill>
                              <a:latin typeface="Arial"/>
                              <a:ea typeface="Arial"/>
                              <a:cs typeface="Arial"/>
                              <a:sym typeface="Arial"/>
                            </a:rPr>
                            <a:t>(95% CI)</a:t>
                          </a:r>
                          <a:endParaRPr sz="700" b="0" u="none" strike="noStrike" cap="none" dirty="0">
                            <a:solidFill>
                              <a:schemeClr val="dk1"/>
                            </a:solidFill>
                            <a:latin typeface="Arial"/>
                            <a:ea typeface="Arial"/>
                            <a:cs typeface="Arial"/>
                            <a:sym typeface="Arial"/>
                          </a:endParaRPr>
                        </a:p>
                      </a:txBody>
                      <a:tcPr marL="0" marR="0" marT="13725" marB="13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2700" cap="flat" cmpd="sng">
                          <a:solidFill>
                            <a:schemeClr val="dk1"/>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90000"/>
                            </a:lnSpc>
                            <a:spcBef>
                              <a:spcPts val="0"/>
                            </a:spcBef>
                            <a:spcAft>
                              <a:spcPts val="0"/>
                            </a:spcAft>
                            <a:buClr>
                              <a:schemeClr val="dk1"/>
                            </a:buClr>
                            <a:buSzPts val="700"/>
                            <a:buFont typeface="Arial"/>
                            <a:buNone/>
                          </a:pPr>
                          <a:r>
                            <a:rPr lang="en-US" sz="700" b="1" i="0" u="none" strike="noStrike" cap="none" dirty="0">
                              <a:solidFill>
                                <a:schemeClr val="dk1"/>
                              </a:solidFill>
                              <a:latin typeface="Arial"/>
                              <a:ea typeface="Arial"/>
                              <a:cs typeface="Arial"/>
                              <a:sym typeface="Arial"/>
                            </a:rPr>
                            <a:t>49.1</a:t>
                          </a:r>
                          <a:br>
                            <a:rPr lang="en-US" sz="700" b="0" i="0" u="none" strike="noStrike" cap="none" dirty="0">
                              <a:solidFill>
                                <a:schemeClr val="dk1"/>
                              </a:solidFill>
                              <a:latin typeface="Arial"/>
                              <a:ea typeface="Arial"/>
                              <a:cs typeface="Arial"/>
                              <a:sym typeface="Arial"/>
                            </a:rPr>
                          </a:br>
                          <a:r>
                            <a:rPr lang="en-US" sz="700" b="0" i="0" u="none" strike="noStrike" cap="none" dirty="0">
                              <a:solidFill>
                                <a:schemeClr val="dk1"/>
                              </a:solidFill>
                              <a:latin typeface="Arial"/>
                              <a:ea typeface="Arial"/>
                              <a:cs typeface="Arial"/>
                              <a:sym typeface="Arial"/>
                            </a:rPr>
                            <a:t>(45.2-57.7)</a:t>
                          </a:r>
                          <a:endParaRPr dirty="0"/>
                        </a:p>
                      </a:txBody>
                      <a:tcPr marL="0" marR="0" marT="13725" marB="13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2700" cap="flat" cmpd="sng">
                          <a:solidFill>
                            <a:schemeClr val="dk1"/>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90000"/>
                            </a:lnSpc>
                            <a:spcBef>
                              <a:spcPts val="0"/>
                            </a:spcBef>
                            <a:spcAft>
                              <a:spcPts val="0"/>
                            </a:spcAft>
                            <a:buClr>
                              <a:schemeClr val="dk1"/>
                            </a:buClr>
                            <a:buSzPts val="700"/>
                            <a:buFont typeface="Arial"/>
                            <a:buNone/>
                          </a:pPr>
                          <a:r>
                            <a:rPr lang="en-US" sz="700" b="1" i="0" u="none" strike="noStrike" cap="none" dirty="0">
                              <a:solidFill>
                                <a:schemeClr val="dk1"/>
                              </a:solidFill>
                              <a:latin typeface="Arial"/>
                              <a:ea typeface="Arial"/>
                              <a:cs typeface="Arial"/>
                              <a:sym typeface="Arial"/>
                            </a:rPr>
                            <a:t>43.2</a:t>
                          </a:r>
                          <a:br>
                            <a:rPr lang="en-US" sz="700" b="0" i="0" u="none" strike="noStrike" cap="none" dirty="0">
                              <a:solidFill>
                                <a:schemeClr val="dk1"/>
                              </a:solidFill>
                              <a:latin typeface="Arial"/>
                              <a:ea typeface="Arial"/>
                              <a:cs typeface="Arial"/>
                              <a:sym typeface="Arial"/>
                            </a:rPr>
                          </a:br>
                          <a:r>
                            <a:rPr lang="en-US" sz="700" b="0" i="0" u="none" strike="noStrike" cap="none" dirty="0">
                              <a:solidFill>
                                <a:schemeClr val="dk1"/>
                              </a:solidFill>
                              <a:latin typeface="Arial"/>
                              <a:ea typeface="Arial"/>
                              <a:cs typeface="Arial"/>
                              <a:sym typeface="Arial"/>
                            </a:rPr>
                            <a:t>(37.6-48.0)</a:t>
                          </a:r>
                          <a:endParaRPr dirty="0"/>
                        </a:p>
                      </a:txBody>
                      <a:tcPr marL="0" marR="0" marT="13725" marB="13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2700" cap="flat" cmpd="sng">
                          <a:solidFill>
                            <a:schemeClr val="dk1"/>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1"/>
                      </a:ext>
                    </a:extLst>
                  </a:tr>
                  <a:tr h="106850">
                    <a:tc gridSpan="3">
                      <a:txBody>
                        <a:bodyPr/>
                        <a:lstStyle/>
                        <a:p>
                          <a:pPr marL="0" marR="0" lvl="0" indent="0" algn="ctr" rtl="0">
                            <a:lnSpc>
                              <a:spcPct val="90000"/>
                            </a:lnSpc>
                            <a:spcBef>
                              <a:spcPts val="0"/>
                            </a:spcBef>
                            <a:spcAft>
                              <a:spcPts val="0"/>
                            </a:spcAft>
                            <a:buClr>
                              <a:schemeClr val="dk1"/>
                            </a:buClr>
                            <a:buSzPts val="700"/>
                            <a:buFont typeface="Arial"/>
                            <a:buNone/>
                          </a:pPr>
                          <a:r>
                            <a:rPr lang="en-US" sz="700" u="none" strike="noStrike" cap="none" dirty="0">
                              <a:solidFill>
                                <a:schemeClr val="dk1"/>
                              </a:solidFill>
                              <a:latin typeface="Arial"/>
                              <a:ea typeface="Arial"/>
                              <a:cs typeface="Arial"/>
                              <a:sym typeface="Arial"/>
                            </a:rPr>
                            <a:t> </a:t>
                          </a:r>
                          <a:r>
                            <a:rPr lang="en-US" sz="700" b="1" u="none" strike="noStrike" cap="none" dirty="0">
                              <a:solidFill>
                                <a:schemeClr val="dk1"/>
                              </a:solidFill>
                              <a:latin typeface="Arial"/>
                              <a:ea typeface="Arial"/>
                              <a:cs typeface="Arial"/>
                              <a:sym typeface="Arial"/>
                            </a:rPr>
                            <a:t>HR = 0.76 </a:t>
                          </a:r>
                          <a:r>
                            <a:rPr lang="en-US" sz="700" b="0" u="none" strike="noStrike" cap="none" dirty="0">
                              <a:solidFill>
                                <a:schemeClr val="dk1"/>
                              </a:solidFill>
                              <a:latin typeface="Arial"/>
                              <a:ea typeface="Arial"/>
                              <a:cs typeface="Arial"/>
                              <a:sym typeface="Arial"/>
                            </a:rPr>
                            <a:t>(95% CI, 0.65-0.87); </a:t>
                          </a:r>
                          <a:r>
                            <a:rPr lang="en-US" sz="700" b="0" i="1" u="none" strike="noStrike" cap="none" dirty="0">
                              <a:solidFill>
                                <a:schemeClr val="dk1"/>
                              </a:solidFill>
                              <a:latin typeface="Arial"/>
                              <a:ea typeface="Arial"/>
                              <a:cs typeface="Arial"/>
                              <a:sym typeface="Arial"/>
                            </a:rPr>
                            <a:t>P =</a:t>
                          </a:r>
                          <a:r>
                            <a:rPr lang="en-US" sz="700" b="0" u="none" strike="noStrike" cap="none" dirty="0">
                              <a:solidFill>
                                <a:schemeClr val="dk1"/>
                              </a:solidFill>
                              <a:latin typeface="Arial"/>
                              <a:ea typeface="Arial"/>
                              <a:cs typeface="Arial"/>
                              <a:sym typeface="Arial"/>
                            </a:rPr>
                            <a:t> .0001</a:t>
                          </a:r>
                          <a:endParaRPr sz="700" b="0" i="0" u="none" strike="noStrike" cap="none" dirty="0">
                            <a:solidFill>
                              <a:schemeClr val="dk1"/>
                            </a:solidFill>
                            <a:latin typeface="Arial"/>
                            <a:ea typeface="Arial"/>
                            <a:cs typeface="Arial"/>
                            <a:sym typeface="Arial"/>
                          </a:endParaRPr>
                        </a:p>
                      </a:txBody>
                      <a:tcPr marL="0" marR="0" marT="13725" marB="13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2"/>
                      </a:ext>
                    </a:extLst>
                  </a:tr>
                </a:tbl>
              </a:graphicData>
            </a:graphic>
          </p:graphicFrame>
          <p:graphicFrame>
            <p:nvGraphicFramePr>
              <p:cNvPr id="814" name="Google Shape;814;p15"/>
              <p:cNvGraphicFramePr/>
              <p:nvPr/>
            </p:nvGraphicFramePr>
            <p:xfrm>
              <a:off x="987448" y="2078214"/>
              <a:ext cx="1380056" cy="434614"/>
            </p:xfrm>
            <a:graphic>
              <a:graphicData uri="http://schemas.openxmlformats.org/drawingml/2006/table">
                <a:tbl>
                  <a:tblPr>
                    <a:noFill/>
                  </a:tblPr>
                  <a:tblGrid>
                    <a:gridCol w="669325">
                      <a:extLst>
                        <a:ext uri="{9D8B030D-6E8A-4147-A177-3AD203B41FA5}">
                          <a16:colId xmlns:a16="http://schemas.microsoft.com/office/drawing/2014/main" val="20000"/>
                        </a:ext>
                      </a:extLst>
                    </a:gridCol>
                    <a:gridCol w="499650">
                      <a:extLst>
                        <a:ext uri="{9D8B030D-6E8A-4147-A177-3AD203B41FA5}">
                          <a16:colId xmlns:a16="http://schemas.microsoft.com/office/drawing/2014/main" val="20001"/>
                        </a:ext>
                      </a:extLst>
                    </a:gridCol>
                    <a:gridCol w="671100">
                      <a:extLst>
                        <a:ext uri="{9D8B030D-6E8A-4147-A177-3AD203B41FA5}">
                          <a16:colId xmlns:a16="http://schemas.microsoft.com/office/drawing/2014/main" val="20002"/>
                        </a:ext>
                      </a:extLst>
                    </a:gridCol>
                  </a:tblGrid>
                  <a:tr h="175175">
                    <a:tc>
                      <a:txBody>
                        <a:bodyPr/>
                        <a:lstStyle/>
                        <a:p>
                          <a:pPr marL="0" marR="0" lvl="0" indent="0" algn="l" rtl="0">
                            <a:lnSpc>
                              <a:spcPct val="90000"/>
                            </a:lnSpc>
                            <a:spcBef>
                              <a:spcPts val="0"/>
                            </a:spcBef>
                            <a:spcAft>
                              <a:spcPts val="0"/>
                            </a:spcAft>
                            <a:buNone/>
                          </a:pPr>
                          <a:endParaRPr sz="700" u="none" strike="noStrike" cap="none" dirty="0">
                            <a:solidFill>
                              <a:schemeClr val="dk1"/>
                            </a:solidFill>
                            <a:latin typeface="Arial"/>
                            <a:ea typeface="Arial"/>
                            <a:cs typeface="Arial"/>
                            <a:sym typeface="Arial"/>
                          </a:endParaRPr>
                        </a:p>
                      </a:txBody>
                      <a:tcPr marL="0" marR="0" marT="13725" marB="13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90000"/>
                            </a:lnSpc>
                            <a:spcBef>
                              <a:spcPts val="0"/>
                            </a:spcBef>
                            <a:spcAft>
                              <a:spcPts val="0"/>
                            </a:spcAft>
                            <a:buNone/>
                          </a:pPr>
                          <a:r>
                            <a:rPr lang="en-US" sz="700" u="none" strike="noStrike" cap="none" dirty="0">
                              <a:solidFill>
                                <a:schemeClr val="lt1"/>
                              </a:solidFill>
                              <a:latin typeface="Arial"/>
                              <a:ea typeface="Arial"/>
                              <a:cs typeface="Arial"/>
                              <a:sym typeface="Arial"/>
                            </a:rPr>
                            <a:t>PAL+ AI</a:t>
                          </a:r>
                          <a:endParaRPr dirty="0"/>
                        </a:p>
                        <a:p>
                          <a:pPr marL="0" marR="0" lvl="0" indent="0" algn="ctr" rtl="0">
                            <a:lnSpc>
                              <a:spcPct val="90000"/>
                            </a:lnSpc>
                            <a:spcBef>
                              <a:spcPts val="0"/>
                            </a:spcBef>
                            <a:spcAft>
                              <a:spcPts val="0"/>
                            </a:spcAft>
                            <a:buNone/>
                          </a:pPr>
                          <a:r>
                            <a:rPr lang="en-US" sz="700" u="none" strike="noStrike" cap="none" dirty="0">
                              <a:solidFill>
                                <a:schemeClr val="lt1"/>
                              </a:solidFill>
                              <a:latin typeface="Arial"/>
                              <a:ea typeface="Arial"/>
                              <a:cs typeface="Arial"/>
                              <a:sym typeface="Arial"/>
                            </a:rPr>
                            <a:t>(n = 1,324)</a:t>
                          </a:r>
                          <a:endParaRPr dirty="0"/>
                        </a:p>
                      </a:txBody>
                      <a:tcPr marL="0" marR="0" marT="13725" marB="13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1"/>
                        </a:solidFill>
                      </a:tcPr>
                    </a:tc>
                    <a:tc>
                      <a:txBody>
                        <a:bodyPr/>
                        <a:lstStyle/>
                        <a:p>
                          <a:pPr marL="0" marR="0" lvl="0" indent="0" algn="ctr" rtl="0">
                            <a:lnSpc>
                              <a:spcPct val="90000"/>
                            </a:lnSpc>
                            <a:spcBef>
                              <a:spcPts val="0"/>
                            </a:spcBef>
                            <a:spcAft>
                              <a:spcPts val="0"/>
                            </a:spcAft>
                            <a:buNone/>
                          </a:pPr>
                          <a:r>
                            <a:rPr lang="en-US" sz="700" u="none" strike="noStrike" cap="none" dirty="0">
                              <a:solidFill>
                                <a:schemeClr val="lt1"/>
                              </a:solidFill>
                              <a:latin typeface="Arial"/>
                              <a:ea typeface="Arial"/>
                              <a:cs typeface="Arial"/>
                              <a:sym typeface="Arial"/>
                            </a:rPr>
                            <a:t>AI</a:t>
                          </a:r>
                          <a:endParaRPr dirty="0"/>
                        </a:p>
                        <a:p>
                          <a:pPr marL="0" marR="0" lvl="0" indent="0" algn="ctr" rtl="0">
                            <a:lnSpc>
                              <a:spcPct val="90000"/>
                            </a:lnSpc>
                            <a:spcBef>
                              <a:spcPts val="0"/>
                            </a:spcBef>
                            <a:spcAft>
                              <a:spcPts val="0"/>
                            </a:spcAft>
                            <a:buNone/>
                          </a:pPr>
                          <a:r>
                            <a:rPr lang="en-US" sz="700" u="none" strike="noStrike" cap="none" dirty="0">
                              <a:solidFill>
                                <a:schemeClr val="lt1"/>
                              </a:solidFill>
                              <a:latin typeface="Arial"/>
                              <a:ea typeface="Arial"/>
                              <a:cs typeface="Arial"/>
                              <a:sym typeface="Arial"/>
                            </a:rPr>
                            <a:t>(n = 1,564)</a:t>
                          </a:r>
                          <a:endParaRPr dirty="0"/>
                        </a:p>
                      </a:txBody>
                      <a:tcPr marL="0" marR="0" marT="13725" marB="13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2"/>
                        </a:solidFill>
                      </a:tcPr>
                    </a:tc>
                    <a:extLst>
                      <a:ext uri="{0D108BD9-81ED-4DB2-BD59-A6C34878D82A}">
                        <a16:rowId xmlns:a16="http://schemas.microsoft.com/office/drawing/2014/main" val="10000"/>
                      </a:ext>
                    </a:extLst>
                  </a:tr>
                  <a:tr h="236550">
                    <a:tc>
                      <a:txBody>
                        <a:bodyPr/>
                        <a:lstStyle/>
                        <a:p>
                          <a:pPr marL="0" marR="0" lvl="0" indent="0" algn="l" rtl="0">
                            <a:lnSpc>
                              <a:spcPct val="90000"/>
                            </a:lnSpc>
                            <a:spcBef>
                              <a:spcPts val="0"/>
                            </a:spcBef>
                            <a:spcAft>
                              <a:spcPts val="0"/>
                            </a:spcAft>
                            <a:buNone/>
                          </a:pPr>
                          <a:r>
                            <a:rPr lang="en-US" sz="700" b="1" u="none" strike="noStrike" cap="none" dirty="0">
                              <a:solidFill>
                                <a:schemeClr val="dk1"/>
                              </a:solidFill>
                              <a:latin typeface="Arial"/>
                              <a:ea typeface="Arial"/>
                              <a:cs typeface="Arial"/>
                              <a:sym typeface="Arial"/>
                            </a:rPr>
                            <a:t>Median OS, mo</a:t>
                          </a:r>
                          <a:endParaRPr sz="700" b="1" u="none" strike="noStrike" cap="none" dirty="0">
                            <a:solidFill>
                              <a:schemeClr val="dk1"/>
                            </a:solidFill>
                            <a:latin typeface="Arial"/>
                            <a:ea typeface="Arial"/>
                            <a:cs typeface="Arial"/>
                            <a:sym typeface="Arial"/>
                          </a:endParaRPr>
                        </a:p>
                        <a:p>
                          <a:pPr marL="0" marR="0" lvl="0" indent="0" algn="l" rtl="0">
                            <a:lnSpc>
                              <a:spcPct val="90000"/>
                            </a:lnSpc>
                            <a:spcBef>
                              <a:spcPts val="0"/>
                            </a:spcBef>
                            <a:spcAft>
                              <a:spcPts val="0"/>
                            </a:spcAft>
                            <a:buNone/>
                          </a:pPr>
                          <a:r>
                            <a:rPr lang="en-US" sz="700" b="0" u="none" strike="noStrike" cap="none" dirty="0">
                              <a:solidFill>
                                <a:schemeClr val="dk1"/>
                              </a:solidFill>
                              <a:latin typeface="Arial"/>
                              <a:ea typeface="Arial"/>
                              <a:cs typeface="Arial"/>
                              <a:sym typeface="Arial"/>
                            </a:rPr>
                            <a:t>(95% CI)</a:t>
                          </a:r>
                          <a:endParaRPr sz="700" b="0" u="none" strike="noStrike" cap="none" dirty="0">
                            <a:solidFill>
                              <a:schemeClr val="dk1"/>
                            </a:solidFill>
                            <a:latin typeface="Arial"/>
                            <a:ea typeface="Arial"/>
                            <a:cs typeface="Arial"/>
                            <a:sym typeface="Arial"/>
                          </a:endParaRPr>
                        </a:p>
                      </a:txBody>
                      <a:tcPr marL="0" marR="0" marT="13725" marB="13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2700" cap="flat" cmpd="sng">
                          <a:solidFill>
                            <a:schemeClr val="dk1"/>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90000"/>
                            </a:lnSpc>
                            <a:spcBef>
                              <a:spcPts val="0"/>
                            </a:spcBef>
                            <a:spcAft>
                              <a:spcPts val="0"/>
                            </a:spcAft>
                            <a:buClr>
                              <a:schemeClr val="dk1"/>
                            </a:buClr>
                            <a:buSzPts val="700"/>
                            <a:buFont typeface="Arial"/>
                            <a:buNone/>
                          </a:pPr>
                          <a:r>
                            <a:rPr lang="en-US" sz="700" b="1" i="0" u="none" strike="noStrike" cap="none" dirty="0">
                              <a:solidFill>
                                <a:schemeClr val="dk1"/>
                              </a:solidFill>
                              <a:latin typeface="Arial"/>
                              <a:ea typeface="Arial"/>
                              <a:cs typeface="Arial"/>
                              <a:sym typeface="Arial"/>
                            </a:rPr>
                            <a:t>53.4</a:t>
                          </a:r>
                          <a:br>
                            <a:rPr lang="en-US" sz="700" b="0" i="0" u="none" strike="noStrike" cap="none" dirty="0">
                              <a:solidFill>
                                <a:schemeClr val="dk1"/>
                              </a:solidFill>
                              <a:latin typeface="Arial"/>
                              <a:ea typeface="Arial"/>
                              <a:cs typeface="Arial"/>
                              <a:sym typeface="Arial"/>
                            </a:rPr>
                          </a:br>
                          <a:r>
                            <a:rPr lang="en-US" sz="700" b="0" i="0" u="none" strike="noStrike" cap="none" dirty="0">
                              <a:solidFill>
                                <a:schemeClr val="dk1"/>
                              </a:solidFill>
                              <a:latin typeface="Arial"/>
                              <a:ea typeface="Arial"/>
                              <a:cs typeface="Arial"/>
                              <a:sym typeface="Arial"/>
                            </a:rPr>
                            <a:t>(48.7-58.6)</a:t>
                          </a:r>
                          <a:endParaRPr dirty="0"/>
                        </a:p>
                      </a:txBody>
                      <a:tcPr marL="0" marR="0" marT="13725" marB="13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2700" cap="flat" cmpd="sng">
                          <a:solidFill>
                            <a:schemeClr val="dk1"/>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90000"/>
                            </a:lnSpc>
                            <a:spcBef>
                              <a:spcPts val="0"/>
                            </a:spcBef>
                            <a:spcAft>
                              <a:spcPts val="0"/>
                            </a:spcAft>
                            <a:buClr>
                              <a:schemeClr val="dk1"/>
                            </a:buClr>
                            <a:buSzPts val="700"/>
                            <a:buFont typeface="Arial"/>
                            <a:buNone/>
                          </a:pPr>
                          <a:r>
                            <a:rPr lang="en-US" sz="700" b="1" i="0" u="none" strike="noStrike" cap="none" dirty="0">
                              <a:solidFill>
                                <a:schemeClr val="dk1"/>
                              </a:solidFill>
                              <a:latin typeface="Arial"/>
                              <a:ea typeface="Arial"/>
                              <a:cs typeface="Arial"/>
                              <a:sym typeface="Arial"/>
                            </a:rPr>
                            <a:t>40.4</a:t>
                          </a:r>
                          <a:br>
                            <a:rPr lang="en-US" sz="700" b="0" i="0" u="none" strike="noStrike" cap="none" dirty="0">
                              <a:solidFill>
                                <a:schemeClr val="dk1"/>
                              </a:solidFill>
                              <a:latin typeface="Arial"/>
                              <a:ea typeface="Arial"/>
                              <a:cs typeface="Arial"/>
                              <a:sym typeface="Arial"/>
                            </a:rPr>
                          </a:br>
                          <a:r>
                            <a:rPr lang="en-US" sz="700" b="0" i="0" u="none" strike="noStrike" cap="none" dirty="0">
                              <a:solidFill>
                                <a:schemeClr val="dk1"/>
                              </a:solidFill>
                              <a:latin typeface="Arial"/>
                              <a:ea typeface="Arial"/>
                              <a:cs typeface="Arial"/>
                              <a:sym typeface="Arial"/>
                            </a:rPr>
                            <a:t>(36.3-44.9)</a:t>
                          </a:r>
                          <a:endParaRPr dirty="0"/>
                        </a:p>
                      </a:txBody>
                      <a:tcPr marL="0" marR="0" marT="13725" marB="13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2700" cap="flat" cmpd="sng">
                          <a:solidFill>
                            <a:schemeClr val="dk1"/>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1"/>
                      </a:ext>
                    </a:extLst>
                  </a:tr>
                  <a:tr h="98525">
                    <a:tc gridSpan="3">
                      <a:txBody>
                        <a:bodyPr/>
                        <a:lstStyle/>
                        <a:p>
                          <a:pPr marL="0" marR="0" lvl="0" indent="0" algn="ctr" rtl="0">
                            <a:lnSpc>
                              <a:spcPct val="90000"/>
                            </a:lnSpc>
                            <a:spcBef>
                              <a:spcPts val="0"/>
                            </a:spcBef>
                            <a:spcAft>
                              <a:spcPts val="0"/>
                            </a:spcAft>
                            <a:buClr>
                              <a:schemeClr val="dk1"/>
                            </a:buClr>
                            <a:buSzPts val="700"/>
                            <a:buFont typeface="Arial"/>
                            <a:buNone/>
                          </a:pPr>
                          <a:r>
                            <a:rPr lang="en-US" sz="700" u="none" strike="noStrike" cap="none" dirty="0">
                              <a:solidFill>
                                <a:schemeClr val="dk1"/>
                              </a:solidFill>
                              <a:latin typeface="Arial"/>
                              <a:ea typeface="Arial"/>
                              <a:cs typeface="Arial"/>
                              <a:sym typeface="Arial"/>
                            </a:rPr>
                            <a:t> </a:t>
                          </a:r>
                          <a:r>
                            <a:rPr lang="en-US" sz="700" b="1" u="none" strike="noStrike" cap="none" dirty="0">
                              <a:solidFill>
                                <a:schemeClr val="dk1"/>
                              </a:solidFill>
                              <a:latin typeface="Arial"/>
                              <a:ea typeface="Arial"/>
                              <a:cs typeface="Arial"/>
                              <a:sym typeface="Arial"/>
                            </a:rPr>
                            <a:t>HR = 0.67 </a:t>
                          </a:r>
                          <a:r>
                            <a:rPr lang="en-US" sz="700" b="0" u="none" strike="noStrike" cap="none" dirty="0">
                              <a:solidFill>
                                <a:schemeClr val="dk1"/>
                              </a:solidFill>
                              <a:latin typeface="Arial"/>
                              <a:ea typeface="Arial"/>
                              <a:cs typeface="Arial"/>
                              <a:sym typeface="Arial"/>
                            </a:rPr>
                            <a:t>(95% CI, 0.60-0.76); </a:t>
                          </a:r>
                          <a:r>
                            <a:rPr lang="en-US" sz="700" b="0" i="1" u="none" strike="noStrike" cap="none" dirty="0">
                              <a:solidFill>
                                <a:schemeClr val="dk1"/>
                              </a:solidFill>
                              <a:latin typeface="Arial"/>
                              <a:ea typeface="Arial"/>
                              <a:cs typeface="Arial"/>
                              <a:sym typeface="Arial"/>
                            </a:rPr>
                            <a:t>P &lt;</a:t>
                          </a:r>
                          <a:r>
                            <a:rPr lang="en-US" sz="700" b="0" u="none" strike="noStrike" cap="none" dirty="0">
                              <a:solidFill>
                                <a:schemeClr val="dk1"/>
                              </a:solidFill>
                              <a:latin typeface="Arial"/>
                              <a:ea typeface="Arial"/>
                              <a:cs typeface="Arial"/>
                              <a:sym typeface="Arial"/>
                            </a:rPr>
                            <a:t> .0001</a:t>
                          </a:r>
                          <a:endParaRPr sz="700" b="0" i="0" u="none" strike="noStrike" cap="none" dirty="0">
                            <a:solidFill>
                              <a:schemeClr val="dk1"/>
                            </a:solidFill>
                            <a:latin typeface="Arial"/>
                            <a:ea typeface="Arial"/>
                            <a:cs typeface="Arial"/>
                            <a:sym typeface="Arial"/>
                          </a:endParaRPr>
                        </a:p>
                      </a:txBody>
                      <a:tcPr marL="0" marR="0" marT="13725" marB="13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2"/>
                      </a:ext>
                    </a:extLst>
                  </a:tr>
                </a:tbl>
              </a:graphicData>
            </a:graphic>
          </p:graphicFrame>
          <p:graphicFrame>
            <p:nvGraphicFramePr>
              <p:cNvPr id="815" name="Google Shape;815;p15"/>
              <p:cNvGraphicFramePr/>
              <p:nvPr/>
            </p:nvGraphicFramePr>
            <p:xfrm>
              <a:off x="5972662" y="3022828"/>
              <a:ext cx="2211188" cy="240000"/>
            </p:xfrm>
            <a:graphic>
              <a:graphicData uri="http://schemas.openxmlformats.org/drawingml/2006/table">
                <a:tbl>
                  <a:tblPr>
                    <a:noFill/>
                  </a:tblPr>
                  <a:tblGrid>
                    <a:gridCol w="471750">
                      <a:extLst>
                        <a:ext uri="{9D8B030D-6E8A-4147-A177-3AD203B41FA5}">
                          <a16:colId xmlns:a16="http://schemas.microsoft.com/office/drawing/2014/main" val="20000"/>
                        </a:ext>
                      </a:extLst>
                    </a:gridCol>
                    <a:gridCol w="206375">
                      <a:extLst>
                        <a:ext uri="{9D8B030D-6E8A-4147-A177-3AD203B41FA5}">
                          <a16:colId xmlns:a16="http://schemas.microsoft.com/office/drawing/2014/main" val="20001"/>
                        </a:ext>
                      </a:extLst>
                    </a:gridCol>
                    <a:gridCol w="206375">
                      <a:extLst>
                        <a:ext uri="{9D8B030D-6E8A-4147-A177-3AD203B41FA5}">
                          <a16:colId xmlns:a16="http://schemas.microsoft.com/office/drawing/2014/main" val="20002"/>
                        </a:ext>
                      </a:extLst>
                    </a:gridCol>
                    <a:gridCol w="206375">
                      <a:extLst>
                        <a:ext uri="{9D8B030D-6E8A-4147-A177-3AD203B41FA5}">
                          <a16:colId xmlns:a16="http://schemas.microsoft.com/office/drawing/2014/main" val="20003"/>
                        </a:ext>
                      </a:extLst>
                    </a:gridCol>
                    <a:gridCol w="206375">
                      <a:extLst>
                        <a:ext uri="{9D8B030D-6E8A-4147-A177-3AD203B41FA5}">
                          <a16:colId xmlns:a16="http://schemas.microsoft.com/office/drawing/2014/main" val="20004"/>
                        </a:ext>
                      </a:extLst>
                    </a:gridCol>
                    <a:gridCol w="206375">
                      <a:extLst>
                        <a:ext uri="{9D8B030D-6E8A-4147-A177-3AD203B41FA5}">
                          <a16:colId xmlns:a16="http://schemas.microsoft.com/office/drawing/2014/main" val="20005"/>
                        </a:ext>
                      </a:extLst>
                    </a:gridCol>
                    <a:gridCol w="206375">
                      <a:extLst>
                        <a:ext uri="{9D8B030D-6E8A-4147-A177-3AD203B41FA5}">
                          <a16:colId xmlns:a16="http://schemas.microsoft.com/office/drawing/2014/main" val="20006"/>
                        </a:ext>
                      </a:extLst>
                    </a:gridCol>
                    <a:gridCol w="206375">
                      <a:extLst>
                        <a:ext uri="{9D8B030D-6E8A-4147-A177-3AD203B41FA5}">
                          <a16:colId xmlns:a16="http://schemas.microsoft.com/office/drawing/2014/main" val="20007"/>
                        </a:ext>
                      </a:extLst>
                    </a:gridCol>
                    <a:gridCol w="206375">
                      <a:extLst>
                        <a:ext uri="{9D8B030D-6E8A-4147-A177-3AD203B41FA5}">
                          <a16:colId xmlns:a16="http://schemas.microsoft.com/office/drawing/2014/main" val="20008"/>
                        </a:ext>
                      </a:extLst>
                    </a:gridCol>
                    <a:gridCol w="206375">
                      <a:extLst>
                        <a:ext uri="{9D8B030D-6E8A-4147-A177-3AD203B41FA5}">
                          <a16:colId xmlns:a16="http://schemas.microsoft.com/office/drawing/2014/main" val="20009"/>
                        </a:ext>
                      </a:extLst>
                    </a:gridCol>
                    <a:gridCol w="206375">
                      <a:extLst>
                        <a:ext uri="{9D8B030D-6E8A-4147-A177-3AD203B41FA5}">
                          <a16:colId xmlns:a16="http://schemas.microsoft.com/office/drawing/2014/main" val="20010"/>
                        </a:ext>
                      </a:extLst>
                    </a:gridCol>
                    <a:gridCol w="206375">
                      <a:extLst>
                        <a:ext uri="{9D8B030D-6E8A-4147-A177-3AD203B41FA5}">
                          <a16:colId xmlns:a16="http://schemas.microsoft.com/office/drawing/2014/main" val="20011"/>
                        </a:ext>
                      </a:extLst>
                    </a:gridCol>
                    <a:gridCol w="206375">
                      <a:extLst>
                        <a:ext uri="{9D8B030D-6E8A-4147-A177-3AD203B41FA5}">
                          <a16:colId xmlns:a16="http://schemas.microsoft.com/office/drawing/2014/main" val="20012"/>
                        </a:ext>
                      </a:extLst>
                    </a:gridCol>
                  </a:tblGrid>
                  <a:tr h="160000">
                    <a:tc>
                      <a:txBody>
                        <a:bodyPr/>
                        <a:lstStyle/>
                        <a:p>
                          <a:pPr marL="0" marR="0" lvl="0" indent="0" algn="r" rtl="0">
                            <a:lnSpc>
                              <a:spcPct val="100000"/>
                            </a:lnSpc>
                            <a:spcBef>
                              <a:spcPts val="0"/>
                            </a:spcBef>
                            <a:spcAft>
                              <a:spcPts val="0"/>
                            </a:spcAft>
                            <a:buNone/>
                          </a:pPr>
                          <a:endParaRPr sz="600" b="0" u="none" strike="noStrike" cap="none" dirty="0">
                            <a:solidFill>
                              <a:schemeClr val="dk1"/>
                            </a:solidFill>
                          </a:endParaRPr>
                        </a:p>
                      </a:txBody>
                      <a:tcPr marL="68575" marR="68575" marT="34275" marB="3427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US" sz="600" b="0" i="0" u="none" strike="noStrike" cap="none" dirty="0">
                              <a:solidFill>
                                <a:schemeClr val="dk1"/>
                              </a:solidFill>
                            </a:rPr>
                            <a:t>939</a:t>
                          </a:r>
                          <a:endParaRPr sz="600" b="0" u="none" strike="noStrike" cap="none" dirty="0">
                            <a:solidFill>
                              <a:schemeClr val="dk1"/>
                            </a:solidFill>
                          </a:endParaRPr>
                        </a:p>
                      </a:txBody>
                      <a:tcPr marL="0" marR="0" marT="34275" marB="3427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US" sz="600" b="0" i="0" u="none" strike="noStrike" cap="none" dirty="0">
                              <a:solidFill>
                                <a:schemeClr val="dk1"/>
                              </a:solidFill>
                            </a:rPr>
                            <a:t>846</a:t>
                          </a:r>
                          <a:endParaRPr sz="600" b="0" u="none" strike="noStrike" cap="none" dirty="0">
                            <a:solidFill>
                              <a:schemeClr val="dk1"/>
                            </a:solidFill>
                          </a:endParaRPr>
                        </a:p>
                      </a:txBody>
                      <a:tcPr marL="0" marR="0" marT="34275" marB="3427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US" sz="600" b="0" i="0" u="none" strike="noStrike" cap="none" dirty="0">
                              <a:solidFill>
                                <a:schemeClr val="dk1"/>
                              </a:solidFill>
                            </a:rPr>
                            <a:t>711</a:t>
                          </a:r>
                          <a:endParaRPr sz="600" b="0" u="none" strike="noStrike" cap="none" dirty="0">
                            <a:solidFill>
                              <a:schemeClr val="dk1"/>
                            </a:solidFill>
                          </a:endParaRPr>
                        </a:p>
                      </a:txBody>
                      <a:tcPr marL="0" marR="0" marT="34275" marB="3427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US" sz="600" b="0" i="0" u="none" strike="noStrike" cap="none" dirty="0">
                              <a:solidFill>
                                <a:schemeClr val="dk1"/>
                              </a:solidFill>
                            </a:rPr>
                            <a:t>585</a:t>
                          </a:r>
                          <a:endParaRPr sz="600" b="0" u="none" strike="noStrike" cap="none" dirty="0">
                            <a:solidFill>
                              <a:schemeClr val="dk1"/>
                            </a:solidFill>
                          </a:endParaRPr>
                        </a:p>
                      </a:txBody>
                      <a:tcPr marL="0" marR="0" marT="34275" marB="3427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US" sz="600" b="0" i="0" u="none" strike="noStrike" cap="none" dirty="0">
                              <a:solidFill>
                                <a:schemeClr val="dk1"/>
                              </a:solidFill>
                            </a:rPr>
                            <a:t>485</a:t>
                          </a:r>
                          <a:endParaRPr sz="600" b="0" u="none" strike="noStrike" cap="none" dirty="0">
                            <a:solidFill>
                              <a:schemeClr val="dk1"/>
                            </a:solidFill>
                          </a:endParaRPr>
                        </a:p>
                      </a:txBody>
                      <a:tcPr marL="0" marR="0" marT="34275" marB="3427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US" sz="600" b="0" i="0" u="none" strike="noStrike" cap="none" dirty="0">
                              <a:solidFill>
                                <a:schemeClr val="dk1"/>
                              </a:solidFill>
                            </a:rPr>
                            <a:t>394</a:t>
                          </a:r>
                          <a:endParaRPr sz="600" b="0" u="none" strike="noStrike" cap="none" dirty="0">
                            <a:solidFill>
                              <a:schemeClr val="dk1"/>
                            </a:solidFill>
                          </a:endParaRPr>
                        </a:p>
                      </a:txBody>
                      <a:tcPr marL="0" marR="0" marT="34275" marB="3427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US" sz="600" b="0" i="0" u="none" strike="noStrike" cap="none" dirty="0">
                              <a:solidFill>
                                <a:schemeClr val="dk1"/>
                              </a:solidFill>
                            </a:rPr>
                            <a:t>326</a:t>
                          </a:r>
                          <a:endParaRPr sz="600" b="0" u="none" strike="noStrike" cap="none" dirty="0">
                            <a:solidFill>
                              <a:schemeClr val="dk1"/>
                            </a:solidFill>
                          </a:endParaRPr>
                        </a:p>
                      </a:txBody>
                      <a:tcPr marL="0" marR="0" marT="34275" marB="3427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US" sz="600" b="0" u="none" strike="noStrike" cap="none" dirty="0">
                              <a:solidFill>
                                <a:schemeClr val="dk1"/>
                              </a:solidFill>
                            </a:rPr>
                            <a:t>262</a:t>
                          </a:r>
                          <a:endParaRPr sz="1600" dirty="0"/>
                        </a:p>
                      </a:txBody>
                      <a:tcPr marL="0" marR="0" marT="34275" marB="3427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US" sz="600" b="0" u="none" strike="noStrike" cap="none" dirty="0">
                              <a:solidFill>
                                <a:schemeClr val="dk1"/>
                              </a:solidFill>
                            </a:rPr>
                            <a:t>186</a:t>
                          </a:r>
                          <a:endParaRPr sz="1600" dirty="0"/>
                        </a:p>
                      </a:txBody>
                      <a:tcPr marL="0" marR="0" marT="34275" marB="3427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US" sz="600" b="0" u="none" strike="noStrike" cap="none" dirty="0">
                              <a:solidFill>
                                <a:schemeClr val="dk1"/>
                              </a:solidFill>
                            </a:rPr>
                            <a:t>117</a:t>
                          </a:r>
                          <a:endParaRPr sz="1600" dirty="0"/>
                        </a:p>
                      </a:txBody>
                      <a:tcPr marL="0" marR="0" marT="34275" marB="3427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US" sz="600" b="0" i="0" u="none" strike="noStrike" cap="none" dirty="0">
                              <a:solidFill>
                                <a:schemeClr val="dk1"/>
                              </a:solidFill>
                            </a:rPr>
                            <a:t>62</a:t>
                          </a:r>
                          <a:endParaRPr sz="600" b="0" u="none" strike="noStrike" cap="none" dirty="0">
                            <a:solidFill>
                              <a:schemeClr val="dk1"/>
                            </a:solidFill>
                          </a:endParaRPr>
                        </a:p>
                      </a:txBody>
                      <a:tcPr marL="0" marR="0" marT="34275" marB="3427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US" sz="600" b="0" i="0" u="none" strike="noStrike" cap="none" dirty="0">
                              <a:solidFill>
                                <a:schemeClr val="dk1"/>
                              </a:solidFill>
                            </a:rPr>
                            <a:t>18</a:t>
                          </a:r>
                          <a:endParaRPr sz="600" b="0" u="none" strike="noStrike" cap="none" dirty="0">
                            <a:solidFill>
                              <a:schemeClr val="dk1"/>
                            </a:solidFill>
                          </a:endParaRPr>
                        </a:p>
                      </a:txBody>
                      <a:tcPr marL="0" marR="0" marT="34275" marB="3427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0"/>
                      </a:ext>
                    </a:extLst>
                  </a:tr>
                  <a:tr h="160000">
                    <a:tc>
                      <a:txBody>
                        <a:bodyPr/>
                        <a:lstStyle/>
                        <a:p>
                          <a:pPr marL="0" marR="0" lvl="0" indent="0" algn="r" rtl="0">
                            <a:lnSpc>
                              <a:spcPct val="100000"/>
                            </a:lnSpc>
                            <a:spcBef>
                              <a:spcPts val="0"/>
                            </a:spcBef>
                            <a:spcAft>
                              <a:spcPts val="0"/>
                            </a:spcAft>
                            <a:buNone/>
                          </a:pPr>
                          <a:endParaRPr sz="600" b="0" u="none" strike="noStrike" cap="none" dirty="0">
                            <a:solidFill>
                              <a:schemeClr val="dk1"/>
                            </a:solidFill>
                          </a:endParaRPr>
                        </a:p>
                      </a:txBody>
                      <a:tcPr marL="68575" marR="68575" marT="34275" marB="3427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US" sz="600" b="0" i="0" u="none" strike="noStrike" cap="none" dirty="0">
                              <a:solidFill>
                                <a:schemeClr val="dk1"/>
                              </a:solidFill>
                            </a:rPr>
                            <a:t>939</a:t>
                          </a:r>
                          <a:endParaRPr sz="600" b="0" u="none" strike="noStrike" cap="none" dirty="0">
                            <a:solidFill>
                              <a:schemeClr val="dk1"/>
                            </a:solidFill>
                          </a:endParaRPr>
                        </a:p>
                      </a:txBody>
                      <a:tcPr marL="0" marR="0" marT="34275" marB="3427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US" sz="600" b="0" i="0" u="none" strike="noStrike" cap="none" dirty="0">
                              <a:solidFill>
                                <a:schemeClr val="dk1"/>
                              </a:solidFill>
                            </a:rPr>
                            <a:t>884</a:t>
                          </a:r>
                          <a:endParaRPr sz="600" b="0" u="none" strike="noStrike" cap="none" dirty="0">
                            <a:solidFill>
                              <a:schemeClr val="dk1"/>
                            </a:solidFill>
                          </a:endParaRPr>
                        </a:p>
                      </a:txBody>
                      <a:tcPr marL="0" marR="0" marT="34275" marB="3427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US" sz="600" b="0" i="0" u="none" strike="noStrike" cap="none" dirty="0">
                              <a:solidFill>
                                <a:schemeClr val="dk1"/>
                              </a:solidFill>
                            </a:rPr>
                            <a:t>731</a:t>
                          </a:r>
                          <a:endParaRPr sz="600" b="0" u="none" strike="noStrike" cap="none" dirty="0">
                            <a:solidFill>
                              <a:schemeClr val="dk1"/>
                            </a:solidFill>
                          </a:endParaRPr>
                        </a:p>
                      </a:txBody>
                      <a:tcPr marL="0" marR="0" marT="34275" marB="3427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US" sz="600" b="0" i="0" u="none" strike="noStrike" cap="none" dirty="0">
                              <a:solidFill>
                                <a:schemeClr val="dk1"/>
                              </a:solidFill>
                            </a:rPr>
                            <a:t>579</a:t>
                          </a:r>
                          <a:endParaRPr sz="600" b="0" u="none" strike="noStrike" cap="none" dirty="0">
                            <a:solidFill>
                              <a:schemeClr val="dk1"/>
                            </a:solidFill>
                          </a:endParaRPr>
                        </a:p>
                      </a:txBody>
                      <a:tcPr marL="0" marR="0" marT="34275" marB="3427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US" sz="600" b="0" i="0" u="none" strike="noStrike" cap="none" dirty="0">
                              <a:solidFill>
                                <a:schemeClr val="dk1"/>
                              </a:solidFill>
                            </a:rPr>
                            <a:t>450</a:t>
                          </a:r>
                          <a:endParaRPr sz="600" b="0" u="none" strike="noStrike" cap="none" dirty="0">
                            <a:solidFill>
                              <a:schemeClr val="dk1"/>
                            </a:solidFill>
                          </a:endParaRPr>
                        </a:p>
                      </a:txBody>
                      <a:tcPr marL="0" marR="0" marT="34275" marB="3427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US" sz="600" b="0" i="0" u="none" strike="noStrike" cap="none" dirty="0">
                              <a:solidFill>
                                <a:schemeClr val="dk1"/>
                              </a:solidFill>
                            </a:rPr>
                            <a:t>349</a:t>
                          </a:r>
                          <a:endParaRPr sz="600" b="0" u="none" strike="noStrike" cap="none" dirty="0">
                            <a:solidFill>
                              <a:schemeClr val="dk1"/>
                            </a:solidFill>
                          </a:endParaRPr>
                        </a:p>
                      </a:txBody>
                      <a:tcPr marL="0" marR="0" marT="34275" marB="3427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US" sz="600" b="0" i="0" u="none" strike="noStrike" cap="none" dirty="0">
                              <a:solidFill>
                                <a:schemeClr val="dk1"/>
                              </a:solidFill>
                            </a:rPr>
                            <a:t>261</a:t>
                          </a:r>
                          <a:endParaRPr sz="600" b="0" u="none" strike="noStrike" cap="none" dirty="0">
                            <a:solidFill>
                              <a:schemeClr val="dk1"/>
                            </a:solidFill>
                          </a:endParaRPr>
                        </a:p>
                      </a:txBody>
                      <a:tcPr marL="0" marR="0" marT="34275" marB="3427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US" sz="600" b="0" u="none" strike="noStrike" cap="none" dirty="0">
                              <a:solidFill>
                                <a:schemeClr val="dk1"/>
                              </a:solidFill>
                            </a:rPr>
                            <a:t>184</a:t>
                          </a:r>
                          <a:endParaRPr sz="1600" dirty="0"/>
                        </a:p>
                      </a:txBody>
                      <a:tcPr marL="0" marR="0" marT="34275" marB="3427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US" sz="600" b="0" u="none" strike="noStrike" cap="none" dirty="0">
                              <a:solidFill>
                                <a:schemeClr val="dk1"/>
                              </a:solidFill>
                            </a:rPr>
                            <a:t>122</a:t>
                          </a:r>
                          <a:endParaRPr sz="1600" dirty="0"/>
                        </a:p>
                      </a:txBody>
                      <a:tcPr marL="0" marR="0" marT="34275" marB="3427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US" sz="600" b="0" u="none" strike="noStrike" cap="none" dirty="0">
                              <a:solidFill>
                                <a:schemeClr val="dk1"/>
                              </a:solidFill>
                            </a:rPr>
                            <a:t>76</a:t>
                          </a:r>
                          <a:endParaRPr sz="1600" dirty="0"/>
                        </a:p>
                      </a:txBody>
                      <a:tcPr marL="0" marR="0" marT="34275" marB="3427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US" sz="600" b="0" i="0" u="none" strike="noStrike" cap="none" dirty="0">
                              <a:solidFill>
                                <a:schemeClr val="dk1"/>
                              </a:solidFill>
                            </a:rPr>
                            <a:t>40</a:t>
                          </a:r>
                          <a:endParaRPr sz="600" b="0" u="none" strike="noStrike" cap="none" dirty="0">
                            <a:solidFill>
                              <a:schemeClr val="dk1"/>
                            </a:solidFill>
                          </a:endParaRPr>
                        </a:p>
                      </a:txBody>
                      <a:tcPr marL="0" marR="0" marT="34275" marB="3427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US" sz="600" b="0" i="0" u="none" strike="noStrike" cap="none" dirty="0">
                              <a:solidFill>
                                <a:schemeClr val="dk1"/>
                              </a:solidFill>
                            </a:rPr>
                            <a:t>11</a:t>
                          </a:r>
                          <a:endParaRPr sz="600" b="0" u="none" strike="noStrike" cap="none" dirty="0">
                            <a:solidFill>
                              <a:schemeClr val="dk1"/>
                            </a:solidFill>
                          </a:endParaRPr>
                        </a:p>
                      </a:txBody>
                      <a:tcPr marL="0" marR="0" marT="34275" marB="3427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graphicFrame>
            <p:nvGraphicFramePr>
              <p:cNvPr id="816" name="Google Shape;816;p15"/>
              <p:cNvGraphicFramePr/>
              <p:nvPr/>
            </p:nvGraphicFramePr>
            <p:xfrm>
              <a:off x="3198259" y="3022828"/>
              <a:ext cx="2211188" cy="240000"/>
            </p:xfrm>
            <a:graphic>
              <a:graphicData uri="http://schemas.openxmlformats.org/drawingml/2006/table">
                <a:tbl>
                  <a:tblPr>
                    <a:noFill/>
                  </a:tblPr>
                  <a:tblGrid>
                    <a:gridCol w="471750">
                      <a:extLst>
                        <a:ext uri="{9D8B030D-6E8A-4147-A177-3AD203B41FA5}">
                          <a16:colId xmlns:a16="http://schemas.microsoft.com/office/drawing/2014/main" val="20000"/>
                        </a:ext>
                      </a:extLst>
                    </a:gridCol>
                    <a:gridCol w="206375">
                      <a:extLst>
                        <a:ext uri="{9D8B030D-6E8A-4147-A177-3AD203B41FA5}">
                          <a16:colId xmlns:a16="http://schemas.microsoft.com/office/drawing/2014/main" val="20001"/>
                        </a:ext>
                      </a:extLst>
                    </a:gridCol>
                    <a:gridCol w="206375">
                      <a:extLst>
                        <a:ext uri="{9D8B030D-6E8A-4147-A177-3AD203B41FA5}">
                          <a16:colId xmlns:a16="http://schemas.microsoft.com/office/drawing/2014/main" val="20002"/>
                        </a:ext>
                      </a:extLst>
                    </a:gridCol>
                    <a:gridCol w="206375">
                      <a:extLst>
                        <a:ext uri="{9D8B030D-6E8A-4147-A177-3AD203B41FA5}">
                          <a16:colId xmlns:a16="http://schemas.microsoft.com/office/drawing/2014/main" val="20003"/>
                        </a:ext>
                      </a:extLst>
                    </a:gridCol>
                    <a:gridCol w="206375">
                      <a:extLst>
                        <a:ext uri="{9D8B030D-6E8A-4147-A177-3AD203B41FA5}">
                          <a16:colId xmlns:a16="http://schemas.microsoft.com/office/drawing/2014/main" val="20004"/>
                        </a:ext>
                      </a:extLst>
                    </a:gridCol>
                    <a:gridCol w="206375">
                      <a:extLst>
                        <a:ext uri="{9D8B030D-6E8A-4147-A177-3AD203B41FA5}">
                          <a16:colId xmlns:a16="http://schemas.microsoft.com/office/drawing/2014/main" val="20005"/>
                        </a:ext>
                      </a:extLst>
                    </a:gridCol>
                    <a:gridCol w="206375">
                      <a:extLst>
                        <a:ext uri="{9D8B030D-6E8A-4147-A177-3AD203B41FA5}">
                          <a16:colId xmlns:a16="http://schemas.microsoft.com/office/drawing/2014/main" val="20006"/>
                        </a:ext>
                      </a:extLst>
                    </a:gridCol>
                    <a:gridCol w="206375">
                      <a:extLst>
                        <a:ext uri="{9D8B030D-6E8A-4147-A177-3AD203B41FA5}">
                          <a16:colId xmlns:a16="http://schemas.microsoft.com/office/drawing/2014/main" val="20007"/>
                        </a:ext>
                      </a:extLst>
                    </a:gridCol>
                    <a:gridCol w="206375">
                      <a:extLst>
                        <a:ext uri="{9D8B030D-6E8A-4147-A177-3AD203B41FA5}">
                          <a16:colId xmlns:a16="http://schemas.microsoft.com/office/drawing/2014/main" val="20008"/>
                        </a:ext>
                      </a:extLst>
                    </a:gridCol>
                    <a:gridCol w="206375">
                      <a:extLst>
                        <a:ext uri="{9D8B030D-6E8A-4147-A177-3AD203B41FA5}">
                          <a16:colId xmlns:a16="http://schemas.microsoft.com/office/drawing/2014/main" val="20009"/>
                        </a:ext>
                      </a:extLst>
                    </a:gridCol>
                    <a:gridCol w="206375">
                      <a:extLst>
                        <a:ext uri="{9D8B030D-6E8A-4147-A177-3AD203B41FA5}">
                          <a16:colId xmlns:a16="http://schemas.microsoft.com/office/drawing/2014/main" val="20010"/>
                        </a:ext>
                      </a:extLst>
                    </a:gridCol>
                    <a:gridCol w="206375">
                      <a:extLst>
                        <a:ext uri="{9D8B030D-6E8A-4147-A177-3AD203B41FA5}">
                          <a16:colId xmlns:a16="http://schemas.microsoft.com/office/drawing/2014/main" val="20011"/>
                        </a:ext>
                      </a:extLst>
                    </a:gridCol>
                    <a:gridCol w="206375">
                      <a:extLst>
                        <a:ext uri="{9D8B030D-6E8A-4147-A177-3AD203B41FA5}">
                          <a16:colId xmlns:a16="http://schemas.microsoft.com/office/drawing/2014/main" val="20012"/>
                        </a:ext>
                      </a:extLst>
                    </a:gridCol>
                  </a:tblGrid>
                  <a:tr h="160000">
                    <a:tc>
                      <a:txBody>
                        <a:bodyPr/>
                        <a:lstStyle/>
                        <a:p>
                          <a:pPr marL="0" marR="0" lvl="0" indent="0" algn="r" rtl="0">
                            <a:lnSpc>
                              <a:spcPct val="100000"/>
                            </a:lnSpc>
                            <a:spcBef>
                              <a:spcPts val="0"/>
                            </a:spcBef>
                            <a:spcAft>
                              <a:spcPts val="0"/>
                            </a:spcAft>
                            <a:buNone/>
                          </a:pPr>
                          <a:endParaRPr sz="600" b="0" u="none" strike="noStrike" cap="none" dirty="0">
                            <a:solidFill>
                              <a:schemeClr val="dk1"/>
                            </a:solidFill>
                          </a:endParaRPr>
                        </a:p>
                      </a:txBody>
                      <a:tcPr marL="68575" marR="68575" marT="34275" marB="3427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US" sz="600" b="0" i="0" u="none" strike="noStrike" cap="none" dirty="0">
                              <a:solidFill>
                                <a:schemeClr val="dk1"/>
                              </a:solidFill>
                            </a:rPr>
                            <a:t>1137</a:t>
                          </a:r>
                          <a:endParaRPr sz="600" b="0" u="none" strike="noStrike" cap="none" dirty="0">
                            <a:solidFill>
                              <a:schemeClr val="dk1"/>
                            </a:solidFill>
                          </a:endParaRPr>
                        </a:p>
                      </a:txBody>
                      <a:tcPr marL="0" marR="0" marT="34275" marB="3427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US" sz="600" b="0" i="0" u="none" strike="noStrike" cap="none" dirty="0">
                              <a:solidFill>
                                <a:schemeClr val="dk1"/>
                              </a:solidFill>
                            </a:rPr>
                            <a:t>1014</a:t>
                          </a:r>
                          <a:endParaRPr sz="600" b="0" u="none" strike="noStrike" cap="none" dirty="0">
                            <a:solidFill>
                              <a:schemeClr val="dk1"/>
                            </a:solidFill>
                          </a:endParaRPr>
                        </a:p>
                      </a:txBody>
                      <a:tcPr marL="0" marR="0" marT="34275" marB="3427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US" sz="600" b="0" i="0" u="none" strike="noStrike" cap="none" dirty="0">
                              <a:solidFill>
                                <a:schemeClr val="dk1"/>
                              </a:solidFill>
                            </a:rPr>
                            <a:t>852</a:t>
                          </a:r>
                          <a:endParaRPr sz="600" b="0" u="none" strike="noStrike" cap="none" dirty="0">
                            <a:solidFill>
                              <a:schemeClr val="dk1"/>
                            </a:solidFill>
                          </a:endParaRPr>
                        </a:p>
                      </a:txBody>
                      <a:tcPr marL="0" marR="0" marT="34275" marB="3427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US" sz="600" b="0" i="0" u="none" strike="noStrike" cap="none" dirty="0">
                              <a:solidFill>
                                <a:schemeClr val="dk1"/>
                              </a:solidFill>
                            </a:rPr>
                            <a:t>697</a:t>
                          </a:r>
                          <a:endParaRPr sz="600" b="0" u="none" strike="noStrike" cap="none" dirty="0">
                            <a:solidFill>
                              <a:schemeClr val="dk1"/>
                            </a:solidFill>
                          </a:endParaRPr>
                        </a:p>
                      </a:txBody>
                      <a:tcPr marL="0" marR="0" marT="34275" marB="3427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US" sz="600" b="0" i="0" u="none" strike="noStrike" cap="none" dirty="0">
                              <a:solidFill>
                                <a:schemeClr val="dk1"/>
                              </a:solidFill>
                            </a:rPr>
                            <a:t>577</a:t>
                          </a:r>
                          <a:endParaRPr sz="600" b="0" u="none" strike="noStrike" cap="none" dirty="0">
                            <a:solidFill>
                              <a:schemeClr val="dk1"/>
                            </a:solidFill>
                          </a:endParaRPr>
                        </a:p>
                      </a:txBody>
                      <a:tcPr marL="0" marR="0" marT="34275" marB="3427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US" sz="600" b="0" i="0" u="none" strike="noStrike" cap="none" dirty="0">
                              <a:solidFill>
                                <a:schemeClr val="dk1"/>
                              </a:solidFill>
                            </a:rPr>
                            <a:t>463</a:t>
                          </a:r>
                          <a:endParaRPr sz="600" b="0" u="none" strike="noStrike" cap="none" dirty="0">
                            <a:solidFill>
                              <a:schemeClr val="dk1"/>
                            </a:solidFill>
                          </a:endParaRPr>
                        </a:p>
                      </a:txBody>
                      <a:tcPr marL="0" marR="0" marT="34275" marB="3427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US" sz="600" b="0" i="0" u="none" strike="noStrike" cap="none" dirty="0">
                              <a:solidFill>
                                <a:schemeClr val="dk1"/>
                              </a:solidFill>
                            </a:rPr>
                            <a:t>380</a:t>
                          </a:r>
                          <a:endParaRPr sz="600" b="0" u="none" strike="noStrike" cap="none" dirty="0">
                            <a:solidFill>
                              <a:schemeClr val="dk1"/>
                            </a:solidFill>
                          </a:endParaRPr>
                        </a:p>
                      </a:txBody>
                      <a:tcPr marL="0" marR="0" marT="34275" marB="3427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US" sz="600" b="0" u="none" strike="noStrike" cap="none" dirty="0">
                              <a:solidFill>
                                <a:schemeClr val="dk1"/>
                              </a:solidFill>
                            </a:rPr>
                            <a:t>299</a:t>
                          </a:r>
                          <a:endParaRPr sz="1600" dirty="0"/>
                        </a:p>
                      </a:txBody>
                      <a:tcPr marL="0" marR="0" marT="34275" marB="3427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US" sz="600" b="0" u="none" strike="noStrike" cap="none" dirty="0">
                              <a:solidFill>
                                <a:schemeClr val="dk1"/>
                              </a:solidFill>
                            </a:rPr>
                            <a:t>210</a:t>
                          </a:r>
                          <a:endParaRPr sz="1600" dirty="0"/>
                        </a:p>
                      </a:txBody>
                      <a:tcPr marL="0" marR="0" marT="34275" marB="3427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US" sz="600" b="0" u="none" strike="noStrike" cap="none" dirty="0">
                              <a:solidFill>
                                <a:schemeClr val="dk1"/>
                              </a:solidFill>
                            </a:rPr>
                            <a:t>135</a:t>
                          </a:r>
                          <a:endParaRPr sz="1600" dirty="0"/>
                        </a:p>
                      </a:txBody>
                      <a:tcPr marL="0" marR="0" marT="34275" marB="3427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US" sz="600" b="0" i="0" u="none" strike="noStrike" cap="none" dirty="0">
                              <a:solidFill>
                                <a:schemeClr val="dk1"/>
                              </a:solidFill>
                            </a:rPr>
                            <a:t>73</a:t>
                          </a:r>
                          <a:endParaRPr sz="600" b="0" u="none" strike="noStrike" cap="none" dirty="0">
                            <a:solidFill>
                              <a:schemeClr val="dk1"/>
                            </a:solidFill>
                          </a:endParaRPr>
                        </a:p>
                      </a:txBody>
                      <a:tcPr marL="0" marR="0" marT="34275" marB="3427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US" sz="600" b="0" i="0" u="none" strike="noStrike" cap="none" dirty="0">
                              <a:solidFill>
                                <a:schemeClr val="dk1"/>
                              </a:solidFill>
                            </a:rPr>
                            <a:t>21</a:t>
                          </a:r>
                          <a:endParaRPr sz="600" b="0" u="none" strike="noStrike" cap="none" dirty="0">
                            <a:solidFill>
                              <a:schemeClr val="dk1"/>
                            </a:solidFill>
                          </a:endParaRPr>
                        </a:p>
                      </a:txBody>
                      <a:tcPr marL="0" marR="0" marT="34275" marB="3427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0"/>
                      </a:ext>
                    </a:extLst>
                  </a:tr>
                  <a:tr h="160000">
                    <a:tc>
                      <a:txBody>
                        <a:bodyPr/>
                        <a:lstStyle/>
                        <a:p>
                          <a:pPr marL="0" marR="0" lvl="0" indent="0" algn="r" rtl="0">
                            <a:lnSpc>
                              <a:spcPct val="100000"/>
                            </a:lnSpc>
                            <a:spcBef>
                              <a:spcPts val="0"/>
                            </a:spcBef>
                            <a:spcAft>
                              <a:spcPts val="0"/>
                            </a:spcAft>
                            <a:buNone/>
                          </a:pPr>
                          <a:endParaRPr sz="600" b="0" u="none" strike="noStrike" cap="none" dirty="0">
                            <a:solidFill>
                              <a:schemeClr val="dk1"/>
                            </a:solidFill>
                          </a:endParaRPr>
                        </a:p>
                      </a:txBody>
                      <a:tcPr marL="68575" marR="68575" marT="34275" marB="3427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US" sz="600" b="0" i="0" u="none" strike="noStrike" cap="none" dirty="0">
                              <a:solidFill>
                                <a:schemeClr val="dk1"/>
                              </a:solidFill>
                            </a:rPr>
                            <a:t>1572</a:t>
                          </a:r>
                          <a:endParaRPr sz="600" b="0" u="none" strike="noStrike" cap="none" dirty="0">
                            <a:solidFill>
                              <a:schemeClr val="dk1"/>
                            </a:solidFill>
                          </a:endParaRPr>
                        </a:p>
                      </a:txBody>
                      <a:tcPr marL="0" marR="0" marT="34275" marB="3427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US" sz="600" b="0" i="0" u="none" strike="noStrike" cap="none" dirty="0">
                              <a:solidFill>
                                <a:schemeClr val="dk1"/>
                              </a:solidFill>
                            </a:rPr>
                            <a:t>1465</a:t>
                          </a:r>
                          <a:endParaRPr sz="600" b="0" u="none" strike="noStrike" cap="none" dirty="0">
                            <a:solidFill>
                              <a:schemeClr val="dk1"/>
                            </a:solidFill>
                          </a:endParaRPr>
                        </a:p>
                      </a:txBody>
                      <a:tcPr marL="0" marR="0" marT="34275" marB="3427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US" sz="600" b="0" i="0" u="none" strike="noStrike" cap="none" dirty="0">
                              <a:solidFill>
                                <a:schemeClr val="dk1"/>
                              </a:solidFill>
                            </a:rPr>
                            <a:t>1214</a:t>
                          </a:r>
                          <a:endParaRPr sz="600" b="0" u="none" strike="noStrike" cap="none" dirty="0">
                            <a:solidFill>
                              <a:schemeClr val="dk1"/>
                            </a:solidFill>
                          </a:endParaRPr>
                        </a:p>
                      </a:txBody>
                      <a:tcPr marL="0" marR="0" marT="34275" marB="3427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US" sz="600" b="0" i="0" u="none" strike="noStrike" cap="none" dirty="0">
                              <a:solidFill>
                                <a:schemeClr val="dk1"/>
                              </a:solidFill>
                            </a:rPr>
                            <a:t>988</a:t>
                          </a:r>
                          <a:endParaRPr sz="600" b="0" u="none" strike="noStrike" cap="none" dirty="0">
                            <a:solidFill>
                              <a:schemeClr val="dk1"/>
                            </a:solidFill>
                          </a:endParaRPr>
                        </a:p>
                      </a:txBody>
                      <a:tcPr marL="0" marR="0" marT="34275" marB="3427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US" sz="600" b="0" i="0" u="none" strike="noStrike" cap="none" dirty="0">
                              <a:solidFill>
                                <a:schemeClr val="dk1"/>
                              </a:solidFill>
                            </a:rPr>
                            <a:t>775</a:t>
                          </a:r>
                          <a:endParaRPr sz="600" b="0" u="none" strike="noStrike" cap="none" dirty="0">
                            <a:solidFill>
                              <a:schemeClr val="dk1"/>
                            </a:solidFill>
                          </a:endParaRPr>
                        </a:p>
                      </a:txBody>
                      <a:tcPr marL="0" marR="0" marT="34275" marB="3427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US" sz="600" b="0" i="0" u="none" strike="noStrike" cap="none" dirty="0">
                              <a:solidFill>
                                <a:schemeClr val="dk1"/>
                              </a:solidFill>
                            </a:rPr>
                            <a:t>588</a:t>
                          </a:r>
                          <a:endParaRPr sz="600" b="0" u="none" strike="noStrike" cap="none" dirty="0">
                            <a:solidFill>
                              <a:schemeClr val="dk1"/>
                            </a:solidFill>
                          </a:endParaRPr>
                        </a:p>
                      </a:txBody>
                      <a:tcPr marL="0" marR="0" marT="34275" marB="3427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US" sz="600" b="0" i="0" u="none" strike="noStrike" cap="none" dirty="0">
                              <a:solidFill>
                                <a:schemeClr val="dk1"/>
                              </a:solidFill>
                            </a:rPr>
                            <a:t>435</a:t>
                          </a:r>
                          <a:endParaRPr sz="600" b="0" u="none" strike="noStrike" cap="none" dirty="0">
                            <a:solidFill>
                              <a:schemeClr val="dk1"/>
                            </a:solidFill>
                          </a:endParaRPr>
                        </a:p>
                      </a:txBody>
                      <a:tcPr marL="0" marR="0" marT="34275" marB="3427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US" sz="600" b="0" u="none" strike="noStrike" cap="none" dirty="0">
                              <a:solidFill>
                                <a:schemeClr val="dk1"/>
                              </a:solidFill>
                            </a:rPr>
                            <a:t>296</a:t>
                          </a:r>
                          <a:endParaRPr sz="1600" dirty="0"/>
                        </a:p>
                      </a:txBody>
                      <a:tcPr marL="0" marR="0" marT="34275" marB="3427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US" sz="600" b="0" u="none" strike="noStrike" cap="none" dirty="0">
                              <a:solidFill>
                                <a:schemeClr val="dk1"/>
                              </a:solidFill>
                            </a:rPr>
                            <a:t>192</a:t>
                          </a:r>
                          <a:endParaRPr sz="1600" dirty="0"/>
                        </a:p>
                      </a:txBody>
                      <a:tcPr marL="0" marR="0" marT="34275" marB="3427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US" sz="600" b="0" u="none" strike="noStrike" cap="none" dirty="0">
                              <a:solidFill>
                                <a:schemeClr val="dk1"/>
                              </a:solidFill>
                            </a:rPr>
                            <a:t>112</a:t>
                          </a:r>
                          <a:endParaRPr sz="1600" dirty="0"/>
                        </a:p>
                      </a:txBody>
                      <a:tcPr marL="0" marR="0" marT="34275" marB="3427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US" sz="600" b="0" i="0" u="none" strike="noStrike" cap="none" dirty="0">
                              <a:solidFill>
                                <a:schemeClr val="dk1"/>
                              </a:solidFill>
                            </a:rPr>
                            <a:t>53</a:t>
                          </a:r>
                          <a:endParaRPr sz="600" b="0" u="none" strike="noStrike" cap="none" dirty="0">
                            <a:solidFill>
                              <a:schemeClr val="dk1"/>
                            </a:solidFill>
                          </a:endParaRPr>
                        </a:p>
                      </a:txBody>
                      <a:tcPr marL="0" marR="0" marT="34275" marB="3427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US" sz="600" b="0" i="0" u="none" strike="noStrike" cap="none" dirty="0">
                              <a:solidFill>
                                <a:schemeClr val="dk1"/>
                              </a:solidFill>
                            </a:rPr>
                            <a:t>14</a:t>
                          </a:r>
                          <a:endParaRPr sz="600" b="0" u="none" strike="noStrike" cap="none" dirty="0">
                            <a:solidFill>
                              <a:schemeClr val="dk1"/>
                            </a:solidFill>
                          </a:endParaRPr>
                        </a:p>
                      </a:txBody>
                      <a:tcPr marL="0" marR="0" marT="34275" marB="3427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graphicFrame>
            <p:nvGraphicFramePr>
              <p:cNvPr id="817" name="Google Shape;817;p15"/>
              <p:cNvGraphicFramePr/>
              <p:nvPr/>
            </p:nvGraphicFramePr>
            <p:xfrm>
              <a:off x="371902" y="3022828"/>
              <a:ext cx="2211188" cy="240000"/>
            </p:xfrm>
            <a:graphic>
              <a:graphicData uri="http://schemas.openxmlformats.org/drawingml/2006/table">
                <a:tbl>
                  <a:tblPr>
                    <a:noFill/>
                  </a:tblPr>
                  <a:tblGrid>
                    <a:gridCol w="471750">
                      <a:extLst>
                        <a:ext uri="{9D8B030D-6E8A-4147-A177-3AD203B41FA5}">
                          <a16:colId xmlns:a16="http://schemas.microsoft.com/office/drawing/2014/main" val="20000"/>
                        </a:ext>
                      </a:extLst>
                    </a:gridCol>
                    <a:gridCol w="206375">
                      <a:extLst>
                        <a:ext uri="{9D8B030D-6E8A-4147-A177-3AD203B41FA5}">
                          <a16:colId xmlns:a16="http://schemas.microsoft.com/office/drawing/2014/main" val="20001"/>
                        </a:ext>
                      </a:extLst>
                    </a:gridCol>
                    <a:gridCol w="206375">
                      <a:extLst>
                        <a:ext uri="{9D8B030D-6E8A-4147-A177-3AD203B41FA5}">
                          <a16:colId xmlns:a16="http://schemas.microsoft.com/office/drawing/2014/main" val="20002"/>
                        </a:ext>
                      </a:extLst>
                    </a:gridCol>
                    <a:gridCol w="206375">
                      <a:extLst>
                        <a:ext uri="{9D8B030D-6E8A-4147-A177-3AD203B41FA5}">
                          <a16:colId xmlns:a16="http://schemas.microsoft.com/office/drawing/2014/main" val="20003"/>
                        </a:ext>
                      </a:extLst>
                    </a:gridCol>
                    <a:gridCol w="206375">
                      <a:extLst>
                        <a:ext uri="{9D8B030D-6E8A-4147-A177-3AD203B41FA5}">
                          <a16:colId xmlns:a16="http://schemas.microsoft.com/office/drawing/2014/main" val="20004"/>
                        </a:ext>
                      </a:extLst>
                    </a:gridCol>
                    <a:gridCol w="206375">
                      <a:extLst>
                        <a:ext uri="{9D8B030D-6E8A-4147-A177-3AD203B41FA5}">
                          <a16:colId xmlns:a16="http://schemas.microsoft.com/office/drawing/2014/main" val="20005"/>
                        </a:ext>
                      </a:extLst>
                    </a:gridCol>
                    <a:gridCol w="206375">
                      <a:extLst>
                        <a:ext uri="{9D8B030D-6E8A-4147-A177-3AD203B41FA5}">
                          <a16:colId xmlns:a16="http://schemas.microsoft.com/office/drawing/2014/main" val="20006"/>
                        </a:ext>
                      </a:extLst>
                    </a:gridCol>
                    <a:gridCol w="206375">
                      <a:extLst>
                        <a:ext uri="{9D8B030D-6E8A-4147-A177-3AD203B41FA5}">
                          <a16:colId xmlns:a16="http://schemas.microsoft.com/office/drawing/2014/main" val="20007"/>
                        </a:ext>
                      </a:extLst>
                    </a:gridCol>
                    <a:gridCol w="206375">
                      <a:extLst>
                        <a:ext uri="{9D8B030D-6E8A-4147-A177-3AD203B41FA5}">
                          <a16:colId xmlns:a16="http://schemas.microsoft.com/office/drawing/2014/main" val="20008"/>
                        </a:ext>
                      </a:extLst>
                    </a:gridCol>
                    <a:gridCol w="206375">
                      <a:extLst>
                        <a:ext uri="{9D8B030D-6E8A-4147-A177-3AD203B41FA5}">
                          <a16:colId xmlns:a16="http://schemas.microsoft.com/office/drawing/2014/main" val="20009"/>
                        </a:ext>
                      </a:extLst>
                    </a:gridCol>
                    <a:gridCol w="206375">
                      <a:extLst>
                        <a:ext uri="{9D8B030D-6E8A-4147-A177-3AD203B41FA5}">
                          <a16:colId xmlns:a16="http://schemas.microsoft.com/office/drawing/2014/main" val="20010"/>
                        </a:ext>
                      </a:extLst>
                    </a:gridCol>
                    <a:gridCol w="206375">
                      <a:extLst>
                        <a:ext uri="{9D8B030D-6E8A-4147-A177-3AD203B41FA5}">
                          <a16:colId xmlns:a16="http://schemas.microsoft.com/office/drawing/2014/main" val="20011"/>
                        </a:ext>
                      </a:extLst>
                    </a:gridCol>
                    <a:gridCol w="206375">
                      <a:extLst>
                        <a:ext uri="{9D8B030D-6E8A-4147-A177-3AD203B41FA5}">
                          <a16:colId xmlns:a16="http://schemas.microsoft.com/office/drawing/2014/main" val="20012"/>
                        </a:ext>
                      </a:extLst>
                    </a:gridCol>
                  </a:tblGrid>
                  <a:tr h="160000">
                    <a:tc>
                      <a:txBody>
                        <a:bodyPr/>
                        <a:lstStyle/>
                        <a:p>
                          <a:pPr marL="0" marR="0" lvl="0" indent="0" algn="r" rtl="0">
                            <a:lnSpc>
                              <a:spcPct val="100000"/>
                            </a:lnSpc>
                            <a:spcBef>
                              <a:spcPts val="0"/>
                            </a:spcBef>
                            <a:spcAft>
                              <a:spcPts val="0"/>
                            </a:spcAft>
                            <a:buNone/>
                          </a:pPr>
                          <a:endParaRPr sz="600" b="0" u="none" strike="noStrike" cap="none" dirty="0">
                            <a:solidFill>
                              <a:schemeClr val="dk1"/>
                            </a:solidFill>
                          </a:endParaRPr>
                        </a:p>
                      </a:txBody>
                      <a:tcPr marL="68575" marR="68575" marT="34275" marB="3427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US" sz="600" b="0" i="0" u="none" strike="noStrike" cap="none" dirty="0">
                              <a:solidFill>
                                <a:schemeClr val="dk1"/>
                              </a:solidFill>
                            </a:rPr>
                            <a:t>1564</a:t>
                          </a:r>
                          <a:endParaRPr sz="600" b="0" u="none" strike="noStrike" cap="none" dirty="0">
                            <a:solidFill>
                              <a:schemeClr val="dk1"/>
                            </a:solidFill>
                          </a:endParaRPr>
                        </a:p>
                      </a:txBody>
                      <a:tcPr marL="0" marR="0" marT="34275" marB="3427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US" sz="600" b="0" i="0" u="none" strike="noStrike" cap="none" dirty="0">
                              <a:solidFill>
                                <a:schemeClr val="dk1"/>
                              </a:solidFill>
                            </a:rPr>
                            <a:t>1390</a:t>
                          </a:r>
                          <a:endParaRPr sz="600" b="0" u="none" strike="noStrike" cap="none" dirty="0">
                            <a:solidFill>
                              <a:schemeClr val="dk1"/>
                            </a:solidFill>
                          </a:endParaRPr>
                        </a:p>
                      </a:txBody>
                      <a:tcPr marL="0" marR="0" marT="34275" marB="3427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US" sz="600" b="0" i="0" u="none" strike="noStrike" cap="none" dirty="0">
                              <a:solidFill>
                                <a:schemeClr val="dk1"/>
                              </a:solidFill>
                            </a:rPr>
                            <a:t>1163</a:t>
                          </a:r>
                          <a:endParaRPr sz="600" b="0" u="none" strike="noStrike" cap="none" dirty="0">
                            <a:solidFill>
                              <a:schemeClr val="dk1"/>
                            </a:solidFill>
                          </a:endParaRPr>
                        </a:p>
                      </a:txBody>
                      <a:tcPr marL="0" marR="0" marT="34275" marB="3427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US" sz="600" b="0" i="0" u="none" strike="noStrike" cap="none" dirty="0">
                              <a:solidFill>
                                <a:schemeClr val="dk1"/>
                              </a:solidFill>
                            </a:rPr>
                            <a:t>949</a:t>
                          </a:r>
                          <a:endParaRPr sz="600" b="0" u="none" strike="noStrike" cap="none" dirty="0">
                            <a:solidFill>
                              <a:schemeClr val="dk1"/>
                            </a:solidFill>
                          </a:endParaRPr>
                        </a:p>
                      </a:txBody>
                      <a:tcPr marL="0" marR="0" marT="34275" marB="3427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US" sz="600" b="0" i="0" u="none" strike="noStrike" cap="none" dirty="0">
                              <a:solidFill>
                                <a:schemeClr val="dk1"/>
                              </a:solidFill>
                            </a:rPr>
                            <a:t>768</a:t>
                          </a:r>
                          <a:endParaRPr sz="600" b="0" u="none" strike="noStrike" cap="none" dirty="0">
                            <a:solidFill>
                              <a:schemeClr val="dk1"/>
                            </a:solidFill>
                          </a:endParaRPr>
                        </a:p>
                      </a:txBody>
                      <a:tcPr marL="0" marR="0" marT="34275" marB="3427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US" sz="600" b="0" i="0" u="none" strike="noStrike" cap="none" dirty="0">
                              <a:solidFill>
                                <a:schemeClr val="dk1"/>
                              </a:solidFill>
                            </a:rPr>
                            <a:t>608</a:t>
                          </a:r>
                          <a:endParaRPr sz="600" b="0" u="none" strike="noStrike" cap="none" dirty="0">
                            <a:solidFill>
                              <a:schemeClr val="dk1"/>
                            </a:solidFill>
                          </a:endParaRPr>
                        </a:p>
                      </a:txBody>
                      <a:tcPr marL="0" marR="0" marT="34275" marB="3427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US" sz="600" b="0" i="0" u="none" strike="noStrike" cap="none" dirty="0">
                              <a:solidFill>
                                <a:schemeClr val="dk1"/>
                              </a:solidFill>
                            </a:rPr>
                            <a:t>501</a:t>
                          </a:r>
                          <a:endParaRPr sz="600" b="0" u="none" strike="noStrike" cap="none" dirty="0">
                            <a:solidFill>
                              <a:schemeClr val="dk1"/>
                            </a:solidFill>
                          </a:endParaRPr>
                        </a:p>
                      </a:txBody>
                      <a:tcPr marL="0" marR="0" marT="34275" marB="3427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US" sz="600" b="0" u="none" strike="noStrike" cap="none" dirty="0">
                              <a:solidFill>
                                <a:schemeClr val="dk1"/>
                              </a:solidFill>
                            </a:rPr>
                            <a:t>396</a:t>
                          </a:r>
                          <a:endParaRPr sz="1600" dirty="0"/>
                        </a:p>
                      </a:txBody>
                      <a:tcPr marL="0" marR="0" marT="34275" marB="3427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US" sz="600" b="0" u="none" strike="noStrike" cap="none" dirty="0">
                              <a:solidFill>
                                <a:schemeClr val="dk1"/>
                              </a:solidFill>
                            </a:rPr>
                            <a:t>279</a:t>
                          </a:r>
                          <a:endParaRPr sz="1600" dirty="0"/>
                        </a:p>
                      </a:txBody>
                      <a:tcPr marL="0" marR="0" marT="34275" marB="3427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US" sz="600" b="0" u="none" strike="noStrike" cap="none" dirty="0">
                              <a:solidFill>
                                <a:schemeClr val="dk1"/>
                              </a:solidFill>
                            </a:rPr>
                            <a:t>180</a:t>
                          </a:r>
                          <a:endParaRPr sz="1600" dirty="0"/>
                        </a:p>
                      </a:txBody>
                      <a:tcPr marL="0" marR="0" marT="34275" marB="3427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US" sz="600" b="0" i="0" u="none" strike="noStrike" cap="none" dirty="0">
                              <a:solidFill>
                                <a:schemeClr val="dk1"/>
                              </a:solidFill>
                            </a:rPr>
                            <a:t>98</a:t>
                          </a:r>
                          <a:endParaRPr sz="600" b="0" u="none" strike="noStrike" cap="none" dirty="0">
                            <a:solidFill>
                              <a:schemeClr val="dk1"/>
                            </a:solidFill>
                          </a:endParaRPr>
                        </a:p>
                      </a:txBody>
                      <a:tcPr marL="0" marR="0" marT="34275" marB="3427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US" sz="600" b="0" i="0" u="none" strike="noStrike" cap="none" dirty="0">
                              <a:solidFill>
                                <a:schemeClr val="dk1"/>
                              </a:solidFill>
                            </a:rPr>
                            <a:t>28</a:t>
                          </a:r>
                          <a:endParaRPr sz="600" b="0" u="none" strike="noStrike" cap="none" dirty="0">
                            <a:solidFill>
                              <a:schemeClr val="dk1"/>
                            </a:solidFill>
                          </a:endParaRPr>
                        </a:p>
                      </a:txBody>
                      <a:tcPr marL="0" marR="0" marT="34275" marB="3427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0"/>
                      </a:ext>
                    </a:extLst>
                  </a:tr>
                  <a:tr h="160000">
                    <a:tc>
                      <a:txBody>
                        <a:bodyPr/>
                        <a:lstStyle/>
                        <a:p>
                          <a:pPr marL="0" marR="0" lvl="0" indent="0" algn="r" rtl="0">
                            <a:lnSpc>
                              <a:spcPct val="100000"/>
                            </a:lnSpc>
                            <a:spcBef>
                              <a:spcPts val="0"/>
                            </a:spcBef>
                            <a:spcAft>
                              <a:spcPts val="0"/>
                            </a:spcAft>
                            <a:buNone/>
                          </a:pPr>
                          <a:endParaRPr sz="600" b="0" u="none" strike="noStrike" cap="none" dirty="0">
                            <a:solidFill>
                              <a:schemeClr val="dk1"/>
                            </a:solidFill>
                          </a:endParaRPr>
                        </a:p>
                      </a:txBody>
                      <a:tcPr marL="68575" marR="68575" marT="34275" marB="3427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US" sz="600" b="0" i="0" u="none" strike="noStrike" cap="none" dirty="0">
                              <a:solidFill>
                                <a:schemeClr val="dk1"/>
                              </a:solidFill>
                            </a:rPr>
                            <a:t>1324</a:t>
                          </a:r>
                          <a:endParaRPr sz="600" b="0" u="none" strike="noStrike" cap="none" dirty="0">
                            <a:solidFill>
                              <a:schemeClr val="dk1"/>
                            </a:solidFill>
                          </a:endParaRPr>
                        </a:p>
                      </a:txBody>
                      <a:tcPr marL="0" marR="0" marT="34275" marB="3427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US" sz="600" b="0" i="0" u="none" strike="noStrike" cap="none" dirty="0">
                              <a:solidFill>
                                <a:schemeClr val="dk1"/>
                              </a:solidFill>
                            </a:rPr>
                            <a:t>1251</a:t>
                          </a:r>
                          <a:endParaRPr sz="600" b="0" u="none" strike="noStrike" cap="none" dirty="0">
                            <a:solidFill>
                              <a:schemeClr val="dk1"/>
                            </a:solidFill>
                          </a:endParaRPr>
                        </a:p>
                      </a:txBody>
                      <a:tcPr marL="0" marR="0" marT="34275" marB="3427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US" sz="600" b="0" i="0" u="none" strike="noStrike" cap="none" dirty="0">
                              <a:solidFill>
                                <a:schemeClr val="dk1"/>
                              </a:solidFill>
                            </a:rPr>
                            <a:t>1049</a:t>
                          </a:r>
                          <a:endParaRPr sz="600" b="0" u="none" strike="noStrike" cap="none" dirty="0">
                            <a:solidFill>
                              <a:schemeClr val="dk1"/>
                            </a:solidFill>
                          </a:endParaRPr>
                        </a:p>
                      </a:txBody>
                      <a:tcPr marL="0" marR="0" marT="34275" marB="3427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US" sz="600" b="0" i="0" u="none" strike="noStrike" cap="none" dirty="0">
                              <a:solidFill>
                                <a:schemeClr val="dk1"/>
                              </a:solidFill>
                            </a:rPr>
                            <a:t>857</a:t>
                          </a:r>
                          <a:endParaRPr sz="600" b="0" u="none" strike="noStrike" cap="none" dirty="0">
                            <a:solidFill>
                              <a:schemeClr val="dk1"/>
                            </a:solidFill>
                          </a:endParaRPr>
                        </a:p>
                      </a:txBody>
                      <a:tcPr marL="0" marR="0" marT="34275" marB="3427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US" sz="600" b="0" i="0" u="none" strike="noStrike" cap="none" dirty="0">
                              <a:solidFill>
                                <a:schemeClr val="dk1"/>
                              </a:solidFill>
                            </a:rPr>
                            <a:t>694</a:t>
                          </a:r>
                          <a:endParaRPr sz="600" b="0" u="none" strike="noStrike" cap="none" dirty="0">
                            <a:solidFill>
                              <a:schemeClr val="dk1"/>
                            </a:solidFill>
                          </a:endParaRPr>
                        </a:p>
                      </a:txBody>
                      <a:tcPr marL="0" marR="0" marT="34275" marB="3427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US" sz="600" b="0" i="0" u="none" strike="noStrike" cap="none" dirty="0">
                              <a:solidFill>
                                <a:schemeClr val="dk1"/>
                              </a:solidFill>
                            </a:rPr>
                            <a:t>521</a:t>
                          </a:r>
                          <a:endParaRPr sz="600" b="0" u="none" strike="noStrike" cap="none" dirty="0">
                            <a:solidFill>
                              <a:schemeClr val="dk1"/>
                            </a:solidFill>
                          </a:endParaRPr>
                        </a:p>
                      </a:txBody>
                      <a:tcPr marL="0" marR="0" marT="34275" marB="3427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US" sz="600" b="0" i="0" u="none" strike="noStrike" cap="none" dirty="0">
                              <a:solidFill>
                                <a:schemeClr val="dk1"/>
                              </a:solidFill>
                            </a:rPr>
                            <a:t>378</a:t>
                          </a:r>
                          <a:endParaRPr sz="600" b="0" u="none" strike="noStrike" cap="none" dirty="0">
                            <a:solidFill>
                              <a:schemeClr val="dk1"/>
                            </a:solidFill>
                          </a:endParaRPr>
                        </a:p>
                      </a:txBody>
                      <a:tcPr marL="0" marR="0" marT="34275" marB="3427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US" sz="600" b="0" u="none" strike="noStrike" cap="none" dirty="0">
                              <a:solidFill>
                                <a:schemeClr val="dk1"/>
                              </a:solidFill>
                            </a:rPr>
                            <a:t>267</a:t>
                          </a:r>
                          <a:endParaRPr sz="1600" dirty="0"/>
                        </a:p>
                      </a:txBody>
                      <a:tcPr marL="0" marR="0" marT="34275" marB="3427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US" sz="600" b="0" u="none" strike="noStrike" cap="none" dirty="0">
                              <a:solidFill>
                                <a:schemeClr val="dk1"/>
                              </a:solidFill>
                            </a:rPr>
                            <a:t>174</a:t>
                          </a:r>
                          <a:endParaRPr sz="1600" dirty="0"/>
                        </a:p>
                      </a:txBody>
                      <a:tcPr marL="0" marR="0" marT="34275" marB="3427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US" sz="600" b="0" u="none" strike="noStrike" cap="none" dirty="0">
                              <a:solidFill>
                                <a:schemeClr val="dk1"/>
                              </a:solidFill>
                            </a:rPr>
                            <a:t>102</a:t>
                          </a:r>
                          <a:endParaRPr sz="1600" dirty="0"/>
                        </a:p>
                      </a:txBody>
                      <a:tcPr marL="0" marR="0" marT="34275" marB="3427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US" sz="600" b="0" i="0" u="none" strike="noStrike" cap="none" dirty="0">
                              <a:solidFill>
                                <a:schemeClr val="dk1"/>
                              </a:solidFill>
                            </a:rPr>
                            <a:t>47</a:t>
                          </a:r>
                          <a:endParaRPr sz="600" b="0" u="none" strike="noStrike" cap="none" dirty="0">
                            <a:solidFill>
                              <a:schemeClr val="dk1"/>
                            </a:solidFill>
                          </a:endParaRPr>
                        </a:p>
                      </a:txBody>
                      <a:tcPr marL="0" marR="0" marT="34275" marB="3427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100000"/>
                            </a:lnSpc>
                            <a:spcBef>
                              <a:spcPts val="0"/>
                            </a:spcBef>
                            <a:spcAft>
                              <a:spcPts val="0"/>
                            </a:spcAft>
                            <a:buNone/>
                          </a:pPr>
                          <a:r>
                            <a:rPr lang="en-US" sz="600" b="0" i="0" u="none" strike="noStrike" cap="none" dirty="0">
                              <a:solidFill>
                                <a:schemeClr val="dk1"/>
                              </a:solidFill>
                            </a:rPr>
                            <a:t>11</a:t>
                          </a:r>
                          <a:endParaRPr sz="600" b="0" u="none" strike="noStrike" cap="none" dirty="0">
                            <a:solidFill>
                              <a:schemeClr val="dk1"/>
                            </a:solidFill>
                          </a:endParaRPr>
                        </a:p>
                      </a:txBody>
                      <a:tcPr marL="0" marR="0" marT="34275" marB="3427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graphicFrame>
            <p:nvGraphicFramePr>
              <p:cNvPr id="818" name="Google Shape;818;p15"/>
              <p:cNvGraphicFramePr/>
              <p:nvPr/>
            </p:nvGraphicFramePr>
            <p:xfrm>
              <a:off x="6564605" y="3393020"/>
              <a:ext cx="1721869" cy="275494"/>
            </p:xfrm>
            <a:graphic>
              <a:graphicData uri="http://schemas.openxmlformats.org/drawingml/2006/table">
                <a:tbl>
                  <a:tblPr>
                    <a:noFill/>
                  </a:tblPr>
                  <a:tblGrid>
                    <a:gridCol w="749675">
                      <a:extLst>
                        <a:ext uri="{9D8B030D-6E8A-4147-A177-3AD203B41FA5}">
                          <a16:colId xmlns:a16="http://schemas.microsoft.com/office/drawing/2014/main" val="20000"/>
                        </a:ext>
                      </a:extLst>
                    </a:gridCol>
                    <a:gridCol w="760275">
                      <a:extLst>
                        <a:ext uri="{9D8B030D-6E8A-4147-A177-3AD203B41FA5}">
                          <a16:colId xmlns:a16="http://schemas.microsoft.com/office/drawing/2014/main" val="20001"/>
                        </a:ext>
                      </a:extLst>
                    </a:gridCol>
                    <a:gridCol w="785875">
                      <a:extLst>
                        <a:ext uri="{9D8B030D-6E8A-4147-A177-3AD203B41FA5}">
                          <a16:colId xmlns:a16="http://schemas.microsoft.com/office/drawing/2014/main" val="20002"/>
                        </a:ext>
                      </a:extLst>
                    </a:gridCol>
                  </a:tblGrid>
                  <a:tr h="130275">
                    <a:tc>
                      <a:txBody>
                        <a:bodyPr/>
                        <a:lstStyle/>
                        <a:p>
                          <a:pPr marL="0" marR="0" lvl="0" indent="0" algn="l" rtl="0">
                            <a:lnSpc>
                              <a:spcPct val="90000"/>
                            </a:lnSpc>
                            <a:spcBef>
                              <a:spcPts val="0"/>
                            </a:spcBef>
                            <a:spcAft>
                              <a:spcPts val="0"/>
                            </a:spcAft>
                            <a:buNone/>
                          </a:pPr>
                          <a:endParaRPr sz="700" u="none" strike="noStrike" cap="none" dirty="0">
                            <a:solidFill>
                              <a:schemeClr val="lt1"/>
                            </a:solidFill>
                            <a:latin typeface="Arial"/>
                            <a:ea typeface="Arial"/>
                            <a:cs typeface="Arial"/>
                            <a:sym typeface="Arial"/>
                          </a:endParaRPr>
                        </a:p>
                      </a:txBody>
                      <a:tcPr marL="0" marR="0" marT="13725" marB="13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90000"/>
                            </a:lnSpc>
                            <a:spcBef>
                              <a:spcPts val="0"/>
                            </a:spcBef>
                            <a:spcAft>
                              <a:spcPts val="0"/>
                            </a:spcAft>
                            <a:buNone/>
                          </a:pPr>
                          <a:r>
                            <a:rPr lang="en-US" sz="700" u="none" strike="noStrike" cap="none" dirty="0">
                              <a:solidFill>
                                <a:schemeClr val="lt1"/>
                              </a:solidFill>
                              <a:latin typeface="Arial"/>
                              <a:ea typeface="Arial"/>
                              <a:cs typeface="Arial"/>
                              <a:sym typeface="Arial"/>
                            </a:rPr>
                            <a:t>PAL+ AI</a:t>
                          </a:r>
                          <a:endParaRPr dirty="0"/>
                        </a:p>
                      </a:txBody>
                      <a:tcPr marL="0" marR="0" marT="13725" marB="13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1"/>
                        </a:solidFill>
                      </a:tcPr>
                    </a:tc>
                    <a:tc>
                      <a:txBody>
                        <a:bodyPr/>
                        <a:lstStyle/>
                        <a:p>
                          <a:pPr marL="0" marR="0" lvl="0" indent="0" algn="ctr" rtl="0">
                            <a:lnSpc>
                              <a:spcPct val="90000"/>
                            </a:lnSpc>
                            <a:spcBef>
                              <a:spcPts val="0"/>
                            </a:spcBef>
                            <a:spcAft>
                              <a:spcPts val="0"/>
                            </a:spcAft>
                            <a:buNone/>
                          </a:pPr>
                          <a:r>
                            <a:rPr lang="en-US" sz="700" u="none" strike="noStrike" cap="none" dirty="0">
                              <a:solidFill>
                                <a:schemeClr val="lt1"/>
                              </a:solidFill>
                              <a:latin typeface="Arial"/>
                              <a:ea typeface="Arial"/>
                              <a:cs typeface="Arial"/>
                              <a:sym typeface="Arial"/>
                            </a:rPr>
                            <a:t>AI</a:t>
                          </a:r>
                          <a:endParaRPr dirty="0"/>
                        </a:p>
                      </a:txBody>
                      <a:tcPr marL="0" marR="0" marT="13725" marB="13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2"/>
                        </a:solidFill>
                      </a:tcPr>
                    </a:tc>
                    <a:extLst>
                      <a:ext uri="{0D108BD9-81ED-4DB2-BD59-A6C34878D82A}">
                        <a16:rowId xmlns:a16="http://schemas.microsoft.com/office/drawing/2014/main" val="10000"/>
                      </a:ext>
                    </a:extLst>
                  </a:tr>
                  <a:tr h="237050">
                    <a:tc>
                      <a:txBody>
                        <a:bodyPr/>
                        <a:lstStyle/>
                        <a:p>
                          <a:pPr marL="0" marR="0" lvl="0" indent="0" algn="l" rtl="0">
                            <a:lnSpc>
                              <a:spcPct val="90000"/>
                            </a:lnSpc>
                            <a:spcBef>
                              <a:spcPts val="0"/>
                            </a:spcBef>
                            <a:spcAft>
                              <a:spcPts val="0"/>
                            </a:spcAft>
                            <a:buClr>
                              <a:schemeClr val="dk1"/>
                            </a:buClr>
                            <a:buSzPts val="700"/>
                            <a:buFont typeface="Arial"/>
                            <a:buNone/>
                          </a:pPr>
                          <a:r>
                            <a:rPr lang="en-US" sz="700" b="1" u="none" strike="noStrike" cap="none" dirty="0">
                              <a:solidFill>
                                <a:schemeClr val="dk1"/>
                              </a:solidFill>
                              <a:latin typeface="Arial"/>
                              <a:ea typeface="Arial"/>
                              <a:cs typeface="Arial"/>
                              <a:sym typeface="Arial"/>
                            </a:rPr>
                            <a:t>Median follow-up (IQR), mo</a:t>
                          </a:r>
                          <a:endParaRPr sz="700" b="0" u="none" strike="noStrike" cap="none" dirty="0">
                            <a:solidFill>
                              <a:schemeClr val="dk1"/>
                            </a:solidFill>
                            <a:latin typeface="Arial"/>
                            <a:ea typeface="Arial"/>
                            <a:cs typeface="Arial"/>
                            <a:sym typeface="Arial"/>
                          </a:endParaRPr>
                        </a:p>
                      </a:txBody>
                      <a:tcPr marL="0" marR="0" marT="13725" marB="13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2700" cap="flat" cmpd="sng">
                          <a:solidFill>
                            <a:schemeClr val="dk1"/>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90000"/>
                            </a:lnSpc>
                            <a:spcBef>
                              <a:spcPts val="0"/>
                            </a:spcBef>
                            <a:spcAft>
                              <a:spcPts val="0"/>
                            </a:spcAft>
                            <a:buClr>
                              <a:schemeClr val="dk1"/>
                            </a:buClr>
                            <a:buSzPts val="700"/>
                            <a:buFont typeface="Arial"/>
                            <a:buNone/>
                          </a:pPr>
                          <a:r>
                            <a:rPr lang="en-US" sz="700" b="1" i="0" u="none" strike="noStrike" cap="none" dirty="0">
                              <a:solidFill>
                                <a:schemeClr val="dk1"/>
                              </a:solidFill>
                              <a:latin typeface="Arial"/>
                              <a:ea typeface="Arial"/>
                              <a:cs typeface="Arial"/>
                              <a:sym typeface="Arial"/>
                            </a:rPr>
                            <a:t>23.4 (13.1-37.8)</a:t>
                          </a:r>
                          <a:endParaRPr sz="700" b="0" i="0" u="none" strike="noStrike" cap="none" dirty="0">
                            <a:solidFill>
                              <a:schemeClr val="dk1"/>
                            </a:solidFill>
                            <a:latin typeface="Arial"/>
                            <a:ea typeface="Arial"/>
                            <a:cs typeface="Arial"/>
                            <a:sym typeface="Arial"/>
                          </a:endParaRPr>
                        </a:p>
                      </a:txBody>
                      <a:tcPr marL="0" marR="0" marT="13725" marB="13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2700" cap="flat" cmpd="sng">
                          <a:solidFill>
                            <a:schemeClr val="dk1"/>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90000"/>
                            </a:lnSpc>
                            <a:spcBef>
                              <a:spcPts val="0"/>
                            </a:spcBef>
                            <a:spcAft>
                              <a:spcPts val="0"/>
                            </a:spcAft>
                            <a:buClr>
                              <a:schemeClr val="dk1"/>
                            </a:buClr>
                            <a:buSzPts val="700"/>
                            <a:buFont typeface="Arial"/>
                            <a:buNone/>
                          </a:pPr>
                          <a:r>
                            <a:rPr lang="en-US" sz="700" b="1" i="0" u="none" strike="noStrike" cap="none" dirty="0">
                              <a:solidFill>
                                <a:schemeClr val="dk1"/>
                              </a:solidFill>
                              <a:latin typeface="Arial"/>
                              <a:ea typeface="Arial"/>
                              <a:cs typeface="Arial"/>
                              <a:sym typeface="Arial"/>
                            </a:rPr>
                            <a:t>24.9 (12.4-44.4)</a:t>
                          </a:r>
                          <a:endParaRPr sz="700" b="0" i="0" u="none" strike="noStrike" cap="none" dirty="0">
                            <a:solidFill>
                              <a:schemeClr val="dk1"/>
                            </a:solidFill>
                            <a:latin typeface="Arial"/>
                            <a:ea typeface="Arial"/>
                            <a:cs typeface="Arial"/>
                            <a:sym typeface="Arial"/>
                          </a:endParaRPr>
                        </a:p>
                      </a:txBody>
                      <a:tcPr marL="0" marR="0" marT="13725" marB="13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2700" cap="flat" cmpd="sng">
                          <a:solidFill>
                            <a:schemeClr val="dk1"/>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graphicFrame>
            <p:nvGraphicFramePr>
              <p:cNvPr id="819" name="Google Shape;819;p15"/>
              <p:cNvGraphicFramePr/>
              <p:nvPr/>
            </p:nvGraphicFramePr>
            <p:xfrm>
              <a:off x="3804435" y="3393020"/>
              <a:ext cx="1721869" cy="275494"/>
            </p:xfrm>
            <a:graphic>
              <a:graphicData uri="http://schemas.openxmlformats.org/drawingml/2006/table">
                <a:tbl>
                  <a:tblPr>
                    <a:noFill/>
                  </a:tblPr>
                  <a:tblGrid>
                    <a:gridCol w="749675">
                      <a:extLst>
                        <a:ext uri="{9D8B030D-6E8A-4147-A177-3AD203B41FA5}">
                          <a16:colId xmlns:a16="http://schemas.microsoft.com/office/drawing/2014/main" val="20000"/>
                        </a:ext>
                      </a:extLst>
                    </a:gridCol>
                    <a:gridCol w="760275">
                      <a:extLst>
                        <a:ext uri="{9D8B030D-6E8A-4147-A177-3AD203B41FA5}">
                          <a16:colId xmlns:a16="http://schemas.microsoft.com/office/drawing/2014/main" val="20001"/>
                        </a:ext>
                      </a:extLst>
                    </a:gridCol>
                    <a:gridCol w="785875">
                      <a:extLst>
                        <a:ext uri="{9D8B030D-6E8A-4147-A177-3AD203B41FA5}">
                          <a16:colId xmlns:a16="http://schemas.microsoft.com/office/drawing/2014/main" val="20002"/>
                        </a:ext>
                      </a:extLst>
                    </a:gridCol>
                  </a:tblGrid>
                  <a:tr h="130275">
                    <a:tc>
                      <a:txBody>
                        <a:bodyPr/>
                        <a:lstStyle/>
                        <a:p>
                          <a:pPr marL="0" marR="0" lvl="0" indent="0" algn="l" rtl="0">
                            <a:lnSpc>
                              <a:spcPct val="90000"/>
                            </a:lnSpc>
                            <a:spcBef>
                              <a:spcPts val="0"/>
                            </a:spcBef>
                            <a:spcAft>
                              <a:spcPts val="0"/>
                            </a:spcAft>
                            <a:buNone/>
                          </a:pPr>
                          <a:endParaRPr sz="700" u="none" strike="noStrike" cap="none" dirty="0">
                            <a:solidFill>
                              <a:schemeClr val="lt1"/>
                            </a:solidFill>
                            <a:latin typeface="Arial"/>
                            <a:ea typeface="Arial"/>
                            <a:cs typeface="Arial"/>
                            <a:sym typeface="Arial"/>
                          </a:endParaRPr>
                        </a:p>
                      </a:txBody>
                      <a:tcPr marL="0" marR="0" marT="13725" marB="13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90000"/>
                            </a:lnSpc>
                            <a:spcBef>
                              <a:spcPts val="0"/>
                            </a:spcBef>
                            <a:spcAft>
                              <a:spcPts val="0"/>
                            </a:spcAft>
                            <a:buNone/>
                          </a:pPr>
                          <a:r>
                            <a:rPr lang="en-US" sz="700" u="none" strike="noStrike" cap="none" dirty="0">
                              <a:solidFill>
                                <a:schemeClr val="lt1"/>
                              </a:solidFill>
                              <a:latin typeface="Arial"/>
                              <a:ea typeface="Arial"/>
                              <a:cs typeface="Arial"/>
                              <a:sym typeface="Arial"/>
                            </a:rPr>
                            <a:t>PAL+ AI</a:t>
                          </a:r>
                          <a:endParaRPr dirty="0"/>
                        </a:p>
                      </a:txBody>
                      <a:tcPr marL="0" marR="0" marT="13725" marB="13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1"/>
                        </a:solidFill>
                      </a:tcPr>
                    </a:tc>
                    <a:tc>
                      <a:txBody>
                        <a:bodyPr/>
                        <a:lstStyle/>
                        <a:p>
                          <a:pPr marL="0" marR="0" lvl="0" indent="0" algn="ctr" rtl="0">
                            <a:lnSpc>
                              <a:spcPct val="90000"/>
                            </a:lnSpc>
                            <a:spcBef>
                              <a:spcPts val="0"/>
                            </a:spcBef>
                            <a:spcAft>
                              <a:spcPts val="0"/>
                            </a:spcAft>
                            <a:buNone/>
                          </a:pPr>
                          <a:r>
                            <a:rPr lang="en-US" sz="700" u="none" strike="noStrike" cap="none" dirty="0">
                              <a:solidFill>
                                <a:schemeClr val="lt1"/>
                              </a:solidFill>
                              <a:latin typeface="Arial"/>
                              <a:ea typeface="Arial"/>
                              <a:cs typeface="Arial"/>
                              <a:sym typeface="Arial"/>
                            </a:rPr>
                            <a:t>AI</a:t>
                          </a:r>
                          <a:endParaRPr dirty="0"/>
                        </a:p>
                      </a:txBody>
                      <a:tcPr marL="0" marR="0" marT="13725" marB="13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2"/>
                        </a:solidFill>
                      </a:tcPr>
                    </a:tc>
                    <a:extLst>
                      <a:ext uri="{0D108BD9-81ED-4DB2-BD59-A6C34878D82A}">
                        <a16:rowId xmlns:a16="http://schemas.microsoft.com/office/drawing/2014/main" val="10000"/>
                      </a:ext>
                    </a:extLst>
                  </a:tr>
                  <a:tr h="237050">
                    <a:tc>
                      <a:txBody>
                        <a:bodyPr/>
                        <a:lstStyle/>
                        <a:p>
                          <a:pPr marL="0" marR="0" lvl="0" indent="0" algn="l" rtl="0">
                            <a:lnSpc>
                              <a:spcPct val="90000"/>
                            </a:lnSpc>
                            <a:spcBef>
                              <a:spcPts val="0"/>
                            </a:spcBef>
                            <a:spcAft>
                              <a:spcPts val="0"/>
                            </a:spcAft>
                            <a:buClr>
                              <a:schemeClr val="dk1"/>
                            </a:buClr>
                            <a:buSzPts val="700"/>
                            <a:buFont typeface="Arial"/>
                            <a:buNone/>
                          </a:pPr>
                          <a:r>
                            <a:rPr lang="en-US" sz="700" b="1" u="none" strike="noStrike" cap="none" dirty="0">
                              <a:solidFill>
                                <a:schemeClr val="dk1"/>
                              </a:solidFill>
                              <a:latin typeface="Arial"/>
                              <a:ea typeface="Arial"/>
                              <a:cs typeface="Arial"/>
                              <a:sym typeface="Arial"/>
                            </a:rPr>
                            <a:t>Median follow-up (IQR), mo</a:t>
                          </a:r>
                          <a:endParaRPr sz="700" b="0" u="none" strike="noStrike" cap="none" dirty="0">
                            <a:solidFill>
                              <a:schemeClr val="dk1"/>
                            </a:solidFill>
                            <a:latin typeface="Arial"/>
                            <a:ea typeface="Arial"/>
                            <a:cs typeface="Arial"/>
                            <a:sym typeface="Arial"/>
                          </a:endParaRPr>
                        </a:p>
                      </a:txBody>
                      <a:tcPr marL="0" marR="0" marT="13725" marB="13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2700" cap="flat" cmpd="sng">
                          <a:solidFill>
                            <a:schemeClr val="dk1"/>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90000"/>
                            </a:lnSpc>
                            <a:spcBef>
                              <a:spcPts val="0"/>
                            </a:spcBef>
                            <a:spcAft>
                              <a:spcPts val="0"/>
                            </a:spcAft>
                            <a:buClr>
                              <a:schemeClr val="dk1"/>
                            </a:buClr>
                            <a:buSzPts val="700"/>
                            <a:buFont typeface="Arial"/>
                            <a:buNone/>
                          </a:pPr>
                          <a:r>
                            <a:rPr lang="en-US" sz="700" b="1" i="0" u="none" strike="noStrike" cap="none" dirty="0">
                              <a:solidFill>
                                <a:schemeClr val="dk1"/>
                              </a:solidFill>
                              <a:latin typeface="Arial"/>
                              <a:ea typeface="Arial"/>
                              <a:cs typeface="Arial"/>
                              <a:sym typeface="Arial"/>
                            </a:rPr>
                            <a:t>23.9 (12.8-38.0)</a:t>
                          </a:r>
                          <a:endParaRPr sz="700" b="0" i="0" u="none" strike="noStrike" cap="none" dirty="0">
                            <a:solidFill>
                              <a:schemeClr val="dk1"/>
                            </a:solidFill>
                            <a:latin typeface="Arial"/>
                            <a:ea typeface="Arial"/>
                            <a:cs typeface="Arial"/>
                            <a:sym typeface="Arial"/>
                          </a:endParaRPr>
                        </a:p>
                      </a:txBody>
                      <a:tcPr marL="0" marR="0" marT="13725" marB="13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2700" cap="flat" cmpd="sng">
                          <a:solidFill>
                            <a:schemeClr val="dk1"/>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90000"/>
                            </a:lnSpc>
                            <a:spcBef>
                              <a:spcPts val="0"/>
                            </a:spcBef>
                            <a:spcAft>
                              <a:spcPts val="0"/>
                            </a:spcAft>
                            <a:buClr>
                              <a:schemeClr val="dk1"/>
                            </a:buClr>
                            <a:buSzPts val="700"/>
                            <a:buFont typeface="Arial"/>
                            <a:buNone/>
                          </a:pPr>
                          <a:r>
                            <a:rPr lang="en-US" sz="700" b="1" i="0" u="none" strike="noStrike" cap="none" dirty="0">
                              <a:solidFill>
                                <a:schemeClr val="dk1"/>
                              </a:solidFill>
                              <a:latin typeface="Arial"/>
                              <a:ea typeface="Arial"/>
                              <a:cs typeface="Arial"/>
                              <a:sym typeface="Arial"/>
                            </a:rPr>
                            <a:t>24.5 (12.0-42.9)</a:t>
                          </a:r>
                          <a:endParaRPr sz="700" b="0" i="0" u="none" strike="noStrike" cap="none" dirty="0">
                            <a:solidFill>
                              <a:schemeClr val="dk1"/>
                            </a:solidFill>
                            <a:latin typeface="Arial"/>
                            <a:ea typeface="Arial"/>
                            <a:cs typeface="Arial"/>
                            <a:sym typeface="Arial"/>
                          </a:endParaRPr>
                        </a:p>
                      </a:txBody>
                      <a:tcPr marL="0" marR="0" marT="13725" marB="13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2700" cap="flat" cmpd="sng">
                          <a:solidFill>
                            <a:schemeClr val="dk1"/>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graphicFrame>
            <p:nvGraphicFramePr>
              <p:cNvPr id="820" name="Google Shape;820;p15"/>
              <p:cNvGraphicFramePr/>
              <p:nvPr/>
            </p:nvGraphicFramePr>
            <p:xfrm>
              <a:off x="963363" y="3402835"/>
              <a:ext cx="1721869" cy="275494"/>
            </p:xfrm>
            <a:graphic>
              <a:graphicData uri="http://schemas.openxmlformats.org/drawingml/2006/table">
                <a:tbl>
                  <a:tblPr>
                    <a:noFill/>
                  </a:tblPr>
                  <a:tblGrid>
                    <a:gridCol w="749675">
                      <a:extLst>
                        <a:ext uri="{9D8B030D-6E8A-4147-A177-3AD203B41FA5}">
                          <a16:colId xmlns:a16="http://schemas.microsoft.com/office/drawing/2014/main" val="20000"/>
                        </a:ext>
                      </a:extLst>
                    </a:gridCol>
                    <a:gridCol w="760275">
                      <a:extLst>
                        <a:ext uri="{9D8B030D-6E8A-4147-A177-3AD203B41FA5}">
                          <a16:colId xmlns:a16="http://schemas.microsoft.com/office/drawing/2014/main" val="20001"/>
                        </a:ext>
                      </a:extLst>
                    </a:gridCol>
                    <a:gridCol w="785875">
                      <a:extLst>
                        <a:ext uri="{9D8B030D-6E8A-4147-A177-3AD203B41FA5}">
                          <a16:colId xmlns:a16="http://schemas.microsoft.com/office/drawing/2014/main" val="20002"/>
                        </a:ext>
                      </a:extLst>
                    </a:gridCol>
                  </a:tblGrid>
                  <a:tr h="130275">
                    <a:tc>
                      <a:txBody>
                        <a:bodyPr/>
                        <a:lstStyle/>
                        <a:p>
                          <a:pPr marL="0" marR="0" lvl="0" indent="0" algn="l" rtl="0">
                            <a:lnSpc>
                              <a:spcPct val="90000"/>
                            </a:lnSpc>
                            <a:spcBef>
                              <a:spcPts val="0"/>
                            </a:spcBef>
                            <a:spcAft>
                              <a:spcPts val="0"/>
                            </a:spcAft>
                            <a:buNone/>
                          </a:pPr>
                          <a:endParaRPr sz="700" u="none" strike="noStrike" cap="none" dirty="0">
                            <a:solidFill>
                              <a:schemeClr val="lt1"/>
                            </a:solidFill>
                            <a:latin typeface="Arial"/>
                            <a:ea typeface="Arial"/>
                            <a:cs typeface="Arial"/>
                            <a:sym typeface="Arial"/>
                          </a:endParaRPr>
                        </a:p>
                      </a:txBody>
                      <a:tcPr marL="0" marR="0" marT="13725" marB="13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90000"/>
                            </a:lnSpc>
                            <a:spcBef>
                              <a:spcPts val="0"/>
                            </a:spcBef>
                            <a:spcAft>
                              <a:spcPts val="0"/>
                            </a:spcAft>
                            <a:buNone/>
                          </a:pPr>
                          <a:r>
                            <a:rPr lang="en-US" sz="700" u="none" strike="noStrike" cap="none" dirty="0">
                              <a:solidFill>
                                <a:schemeClr val="lt1"/>
                              </a:solidFill>
                              <a:latin typeface="Arial"/>
                              <a:ea typeface="Arial"/>
                              <a:cs typeface="Arial"/>
                              <a:sym typeface="Arial"/>
                            </a:rPr>
                            <a:t>PAL+ AI</a:t>
                          </a:r>
                          <a:endParaRPr dirty="0"/>
                        </a:p>
                      </a:txBody>
                      <a:tcPr marL="0" marR="0" marT="13725" marB="13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1"/>
                        </a:solidFill>
                      </a:tcPr>
                    </a:tc>
                    <a:tc>
                      <a:txBody>
                        <a:bodyPr/>
                        <a:lstStyle/>
                        <a:p>
                          <a:pPr marL="0" marR="0" lvl="0" indent="0" algn="ctr" rtl="0">
                            <a:lnSpc>
                              <a:spcPct val="90000"/>
                            </a:lnSpc>
                            <a:spcBef>
                              <a:spcPts val="0"/>
                            </a:spcBef>
                            <a:spcAft>
                              <a:spcPts val="0"/>
                            </a:spcAft>
                            <a:buNone/>
                          </a:pPr>
                          <a:r>
                            <a:rPr lang="en-US" sz="700" u="none" strike="noStrike" cap="none" dirty="0">
                              <a:solidFill>
                                <a:schemeClr val="lt1"/>
                              </a:solidFill>
                              <a:latin typeface="Arial"/>
                              <a:ea typeface="Arial"/>
                              <a:cs typeface="Arial"/>
                              <a:sym typeface="Arial"/>
                            </a:rPr>
                            <a:t>AI</a:t>
                          </a:r>
                          <a:endParaRPr dirty="0"/>
                        </a:p>
                      </a:txBody>
                      <a:tcPr marL="0" marR="0" marT="13725" marB="13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12700" cap="flat" cmpd="sng">
                          <a:solidFill>
                            <a:schemeClr val="dk1"/>
                          </a:solidFill>
                          <a:prstDash val="solid"/>
                          <a:round/>
                          <a:headEnd type="none" w="sm" len="sm"/>
                          <a:tailEnd type="none" w="sm" len="sm"/>
                        </a:lnB>
                        <a:solidFill>
                          <a:schemeClr val="accent2"/>
                        </a:solidFill>
                      </a:tcPr>
                    </a:tc>
                    <a:extLst>
                      <a:ext uri="{0D108BD9-81ED-4DB2-BD59-A6C34878D82A}">
                        <a16:rowId xmlns:a16="http://schemas.microsoft.com/office/drawing/2014/main" val="10000"/>
                      </a:ext>
                    </a:extLst>
                  </a:tr>
                  <a:tr h="237050">
                    <a:tc>
                      <a:txBody>
                        <a:bodyPr/>
                        <a:lstStyle/>
                        <a:p>
                          <a:pPr marL="0" marR="0" lvl="0" indent="0" algn="l" rtl="0">
                            <a:lnSpc>
                              <a:spcPct val="90000"/>
                            </a:lnSpc>
                            <a:spcBef>
                              <a:spcPts val="0"/>
                            </a:spcBef>
                            <a:spcAft>
                              <a:spcPts val="0"/>
                            </a:spcAft>
                            <a:buNone/>
                          </a:pPr>
                          <a:r>
                            <a:rPr lang="en-US" sz="700" b="1" u="none" strike="noStrike" cap="none" dirty="0">
                              <a:solidFill>
                                <a:schemeClr val="dk1"/>
                              </a:solidFill>
                              <a:latin typeface="Arial"/>
                              <a:ea typeface="Arial"/>
                              <a:cs typeface="Arial"/>
                              <a:sym typeface="Arial"/>
                            </a:rPr>
                            <a:t>Median follow-up (IQR), mo</a:t>
                          </a:r>
                          <a:endParaRPr sz="700" b="0" u="none" strike="noStrike" cap="none" dirty="0">
                            <a:solidFill>
                              <a:schemeClr val="dk1"/>
                            </a:solidFill>
                            <a:latin typeface="Arial"/>
                            <a:ea typeface="Arial"/>
                            <a:cs typeface="Arial"/>
                            <a:sym typeface="Arial"/>
                          </a:endParaRPr>
                        </a:p>
                      </a:txBody>
                      <a:tcPr marL="0" marR="0" marT="13725" marB="13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2700" cap="flat" cmpd="sng">
                          <a:solidFill>
                            <a:schemeClr val="dk1"/>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90000"/>
                            </a:lnSpc>
                            <a:spcBef>
                              <a:spcPts val="0"/>
                            </a:spcBef>
                            <a:spcAft>
                              <a:spcPts val="0"/>
                            </a:spcAft>
                            <a:buClr>
                              <a:schemeClr val="dk1"/>
                            </a:buClr>
                            <a:buSzPts val="700"/>
                            <a:buFont typeface="Arial"/>
                            <a:buNone/>
                          </a:pPr>
                          <a:r>
                            <a:rPr lang="en-US" sz="700" b="1" i="0" u="none" strike="noStrike" cap="none" dirty="0">
                              <a:solidFill>
                                <a:schemeClr val="dk1"/>
                              </a:solidFill>
                              <a:latin typeface="Arial"/>
                              <a:ea typeface="Arial"/>
                              <a:cs typeface="Arial"/>
                              <a:sym typeface="Arial"/>
                            </a:rPr>
                            <a:t>25.0 (13.8-38.3)</a:t>
                          </a:r>
                          <a:endParaRPr dirty="0"/>
                        </a:p>
                      </a:txBody>
                      <a:tcPr marL="51425" marR="51425" marT="0"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2700" cap="flat" cmpd="sng">
                          <a:solidFill>
                            <a:schemeClr val="dk1"/>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lnSpc>
                              <a:spcPct val="90000"/>
                            </a:lnSpc>
                            <a:spcBef>
                              <a:spcPts val="0"/>
                            </a:spcBef>
                            <a:spcAft>
                              <a:spcPts val="0"/>
                            </a:spcAft>
                            <a:buClr>
                              <a:schemeClr val="dk1"/>
                            </a:buClr>
                            <a:buSzPts val="700"/>
                            <a:buFont typeface="Arial"/>
                            <a:buNone/>
                          </a:pPr>
                          <a:r>
                            <a:rPr lang="en-US" sz="700" b="1" i="0" u="none" strike="noStrike" cap="none" dirty="0">
                              <a:solidFill>
                                <a:schemeClr val="dk1"/>
                              </a:solidFill>
                              <a:latin typeface="Arial"/>
                              <a:ea typeface="Arial"/>
                              <a:cs typeface="Arial"/>
                              <a:sym typeface="Arial"/>
                            </a:rPr>
                            <a:t>23.3 (11.8-42.3)</a:t>
                          </a:r>
                          <a:endParaRPr dirty="0"/>
                        </a:p>
                      </a:txBody>
                      <a:tcPr marL="51425" marR="51425" marT="0"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2700" cap="flat" cmpd="sng">
                          <a:solidFill>
                            <a:schemeClr val="dk1"/>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pic>
            <p:nvPicPr>
              <p:cNvPr id="821" name="Google Shape;821;p15"/>
              <p:cNvPicPr preferRelativeResize="0"/>
              <p:nvPr/>
            </p:nvPicPr>
            <p:blipFill rotWithShape="1">
              <a:blip r:embed="rId6">
                <a:alphaModFix/>
              </a:blip>
              <a:srcRect/>
              <a:stretch/>
            </p:blipFill>
            <p:spPr>
              <a:xfrm>
                <a:off x="947936" y="1101285"/>
                <a:ext cx="2305566" cy="906390"/>
              </a:xfrm>
              <a:prstGeom prst="rect">
                <a:avLst/>
              </a:prstGeom>
              <a:noFill/>
              <a:ln>
                <a:noFill/>
              </a:ln>
            </p:spPr>
          </p:pic>
          <p:pic>
            <p:nvPicPr>
              <p:cNvPr id="822" name="Google Shape;822;p15"/>
              <p:cNvPicPr preferRelativeResize="0"/>
              <p:nvPr/>
            </p:nvPicPr>
            <p:blipFill rotWithShape="1">
              <a:blip r:embed="rId7">
                <a:alphaModFix/>
              </a:blip>
              <a:srcRect/>
              <a:stretch/>
            </p:blipFill>
            <p:spPr>
              <a:xfrm>
                <a:off x="6548448" y="1100992"/>
                <a:ext cx="2345226" cy="840404"/>
              </a:xfrm>
              <a:prstGeom prst="rect">
                <a:avLst/>
              </a:prstGeom>
              <a:noFill/>
              <a:ln>
                <a:noFill/>
              </a:ln>
            </p:spPr>
          </p:pic>
          <p:pic>
            <p:nvPicPr>
              <p:cNvPr id="823" name="Google Shape;823;p15"/>
              <p:cNvPicPr preferRelativeResize="0"/>
              <p:nvPr/>
            </p:nvPicPr>
            <p:blipFill rotWithShape="1">
              <a:blip r:embed="rId8">
                <a:alphaModFix/>
              </a:blip>
              <a:srcRect/>
              <a:stretch/>
            </p:blipFill>
            <p:spPr>
              <a:xfrm>
                <a:off x="3778474" y="1104415"/>
                <a:ext cx="2332343" cy="937399"/>
              </a:xfrm>
              <a:prstGeom prst="rect">
                <a:avLst/>
              </a:prstGeom>
              <a:noFill/>
              <a:ln>
                <a:noFill/>
              </a:ln>
            </p:spPr>
          </p:pic>
          <p:cxnSp>
            <p:nvCxnSpPr>
              <p:cNvPr id="824" name="Google Shape;824;p15"/>
              <p:cNvCxnSpPr/>
              <p:nvPr/>
            </p:nvCxnSpPr>
            <p:spPr>
              <a:xfrm rot="10800000">
                <a:off x="6189802" y="3212323"/>
                <a:ext cx="127001" cy="0"/>
              </a:xfrm>
              <a:prstGeom prst="straightConnector1">
                <a:avLst/>
              </a:prstGeom>
              <a:noFill/>
              <a:ln w="28575" cap="flat" cmpd="sng">
                <a:solidFill>
                  <a:schemeClr val="dk2"/>
                </a:solidFill>
                <a:prstDash val="solid"/>
                <a:miter lim="800000"/>
                <a:headEnd type="none" w="sm" len="sm"/>
                <a:tailEnd type="none" w="sm" len="sm"/>
              </a:ln>
            </p:spPr>
          </p:cxnSp>
          <p:cxnSp>
            <p:nvCxnSpPr>
              <p:cNvPr id="825" name="Google Shape;825;p15"/>
              <p:cNvCxnSpPr/>
              <p:nvPr/>
            </p:nvCxnSpPr>
            <p:spPr>
              <a:xfrm rot="10800000">
                <a:off x="6189802" y="3086004"/>
                <a:ext cx="127001" cy="0"/>
              </a:xfrm>
              <a:prstGeom prst="straightConnector1">
                <a:avLst/>
              </a:prstGeom>
              <a:noFill/>
              <a:ln w="28575" cap="flat" cmpd="sng">
                <a:solidFill>
                  <a:schemeClr val="accent2"/>
                </a:solidFill>
                <a:prstDash val="solid"/>
                <a:miter lim="800000"/>
                <a:headEnd type="none" w="sm" len="sm"/>
                <a:tailEnd type="none" w="sm" len="sm"/>
              </a:ln>
            </p:spPr>
          </p:cxnSp>
          <p:cxnSp>
            <p:nvCxnSpPr>
              <p:cNvPr id="826" name="Google Shape;826;p15"/>
              <p:cNvCxnSpPr/>
              <p:nvPr/>
            </p:nvCxnSpPr>
            <p:spPr>
              <a:xfrm rot="10800000">
                <a:off x="3406255" y="3203890"/>
                <a:ext cx="127001" cy="0"/>
              </a:xfrm>
              <a:prstGeom prst="straightConnector1">
                <a:avLst/>
              </a:prstGeom>
              <a:noFill/>
              <a:ln w="28575" cap="flat" cmpd="sng">
                <a:solidFill>
                  <a:schemeClr val="dk2"/>
                </a:solidFill>
                <a:prstDash val="solid"/>
                <a:miter lim="800000"/>
                <a:headEnd type="none" w="sm" len="sm"/>
                <a:tailEnd type="none" w="sm" len="sm"/>
              </a:ln>
            </p:spPr>
          </p:cxnSp>
          <p:cxnSp>
            <p:nvCxnSpPr>
              <p:cNvPr id="827" name="Google Shape;827;p15"/>
              <p:cNvCxnSpPr/>
              <p:nvPr/>
            </p:nvCxnSpPr>
            <p:spPr>
              <a:xfrm rot="10800000">
                <a:off x="3406255" y="3086004"/>
                <a:ext cx="127001" cy="0"/>
              </a:xfrm>
              <a:prstGeom prst="straightConnector1">
                <a:avLst/>
              </a:prstGeom>
              <a:noFill/>
              <a:ln w="28575" cap="flat" cmpd="sng">
                <a:solidFill>
                  <a:schemeClr val="accent2"/>
                </a:solidFill>
                <a:prstDash val="solid"/>
                <a:miter lim="800000"/>
                <a:headEnd type="none" w="sm" len="sm"/>
                <a:tailEnd type="none" w="sm" len="sm"/>
              </a:ln>
            </p:spPr>
          </p:cxnSp>
          <p:cxnSp>
            <p:nvCxnSpPr>
              <p:cNvPr id="828" name="Google Shape;828;p15"/>
              <p:cNvCxnSpPr/>
              <p:nvPr/>
            </p:nvCxnSpPr>
            <p:spPr>
              <a:xfrm rot="10800000">
                <a:off x="586544" y="3212323"/>
                <a:ext cx="127001" cy="0"/>
              </a:xfrm>
              <a:prstGeom prst="straightConnector1">
                <a:avLst/>
              </a:prstGeom>
              <a:noFill/>
              <a:ln w="28575" cap="flat" cmpd="sng">
                <a:solidFill>
                  <a:schemeClr val="dk2"/>
                </a:solidFill>
                <a:prstDash val="solid"/>
                <a:miter lim="800000"/>
                <a:headEnd type="none" w="sm" len="sm"/>
                <a:tailEnd type="none" w="sm" len="sm"/>
              </a:ln>
            </p:spPr>
          </p:cxnSp>
          <p:cxnSp>
            <p:nvCxnSpPr>
              <p:cNvPr id="829" name="Google Shape;829;p15"/>
              <p:cNvCxnSpPr/>
              <p:nvPr/>
            </p:nvCxnSpPr>
            <p:spPr>
              <a:xfrm rot="10800000">
                <a:off x="586544" y="3079421"/>
                <a:ext cx="127001" cy="0"/>
              </a:xfrm>
              <a:prstGeom prst="straightConnector1">
                <a:avLst/>
              </a:prstGeom>
              <a:noFill/>
              <a:ln w="28575" cap="flat" cmpd="sng">
                <a:solidFill>
                  <a:schemeClr val="accent2"/>
                </a:solidFill>
                <a:prstDash val="solid"/>
                <a:miter lim="800000"/>
                <a:headEnd type="none" w="sm" len="sm"/>
                <a:tailEnd type="none" w="sm" len="sm"/>
              </a:ln>
            </p:spPr>
          </p:cxnSp>
        </p:grpSp>
      </p:grpSp>
      <p:sp>
        <p:nvSpPr>
          <p:cNvPr id="831" name="Google Shape;831;p15"/>
          <p:cNvSpPr txBox="1"/>
          <p:nvPr/>
        </p:nvSpPr>
        <p:spPr>
          <a:xfrm>
            <a:off x="402112" y="5364026"/>
            <a:ext cx="11387776" cy="307209"/>
          </a:xfrm>
          <a:prstGeom prst="roundRect">
            <a:avLst/>
          </a:prstGeom>
          <a:ln>
            <a:headEnd type="none" w="sm" len="sm"/>
            <a:tailEnd type="none" w="sm" len="sm"/>
          </a:ln>
        </p:spPr>
        <p:style>
          <a:lnRef idx="1">
            <a:schemeClr val="accent1"/>
          </a:lnRef>
          <a:fillRef idx="2">
            <a:schemeClr val="accent1"/>
          </a:fillRef>
          <a:effectRef idx="1">
            <a:schemeClr val="accent1"/>
          </a:effectRef>
          <a:fontRef idx="minor">
            <a:schemeClr val="dk1"/>
          </a:fontRef>
        </p:style>
        <p:txBody>
          <a:bodyPr spcFirstLastPara="1" wrap="square" lIns="51433" tIns="25700" rIns="51433" bIns="25700" anchor="ctr" anchorCtr="0">
            <a:spAutoFit/>
          </a:bodyPr>
          <a:lstStyle/>
          <a:p>
            <a:pPr algn="ctr" defTabSz="1219170">
              <a:buClr>
                <a:srgbClr val="000000"/>
              </a:buClr>
              <a:buSzPts val="1200"/>
              <a:defRPr/>
            </a:pPr>
            <a:r>
              <a:rPr lang="en-US" sz="1467" kern="0" dirty="0">
                <a:solidFill>
                  <a:srgbClr val="000000"/>
                </a:solidFill>
                <a:latin typeface="Arial"/>
                <a:ea typeface="Arial"/>
                <a:cs typeface="Arial"/>
                <a:sym typeface="Arial"/>
              </a:rPr>
              <a:t>Median OS</a:t>
            </a:r>
            <a:r>
              <a:rPr lang="en-US" sz="1467" kern="0" baseline="30000" dirty="0">
                <a:solidFill>
                  <a:srgbClr val="000000"/>
                </a:solidFill>
                <a:latin typeface="Arial"/>
                <a:ea typeface="Arial"/>
                <a:cs typeface="Arial"/>
                <a:sym typeface="Arial"/>
              </a:rPr>
              <a:t>a</a:t>
            </a:r>
            <a:r>
              <a:rPr lang="en-US" sz="1467" kern="0" dirty="0">
                <a:solidFill>
                  <a:srgbClr val="000000"/>
                </a:solidFill>
                <a:latin typeface="Arial"/>
                <a:ea typeface="Arial"/>
                <a:cs typeface="Arial"/>
                <a:sym typeface="Arial"/>
              </a:rPr>
              <a:t> was significantly longer among patients who received PAL+ AI vs AI alone before and after sIPTW and PSM</a:t>
            </a:r>
            <a:endParaRPr sz="1600" kern="0" dirty="0">
              <a:solidFill>
                <a:srgbClr val="000000"/>
              </a:solidFill>
              <a:latin typeface="Arial"/>
              <a:sym typeface="Arial"/>
            </a:endParaRPr>
          </a:p>
        </p:txBody>
      </p:sp>
      <p:cxnSp>
        <p:nvCxnSpPr>
          <p:cNvPr id="4" name="Straight Connector 3">
            <a:extLst>
              <a:ext uri="{FF2B5EF4-FFF2-40B4-BE49-F238E27FC236}">
                <a16:creationId xmlns:a16="http://schemas.microsoft.com/office/drawing/2014/main" id="{FC6E6B93-50F3-9986-819C-E3C200C50269}"/>
              </a:ext>
            </a:extLst>
          </p:cNvPr>
          <p:cNvCxnSpPr>
            <a:cxnSpLocks/>
          </p:cNvCxnSpPr>
          <p:nvPr/>
        </p:nvCxnSpPr>
        <p:spPr>
          <a:xfrm>
            <a:off x="217827" y="5193613"/>
            <a:ext cx="11756347" cy="0"/>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Shape 835"/>
        <p:cNvGrpSpPr/>
        <p:nvPr/>
      </p:nvGrpSpPr>
      <p:grpSpPr>
        <a:xfrm>
          <a:off x="0" y="0"/>
          <a:ext cx="0" cy="0"/>
          <a:chOff x="0" y="0"/>
          <a:chExt cx="0" cy="0"/>
        </a:xfrm>
      </p:grpSpPr>
      <p:sp>
        <p:nvSpPr>
          <p:cNvPr id="836" name="Google Shape;836;p16"/>
          <p:cNvSpPr txBox="1">
            <a:spLocks noGrp="1"/>
          </p:cNvSpPr>
          <p:nvPr>
            <p:ph type="title"/>
          </p:nvPr>
        </p:nvSpPr>
        <p:spPr>
          <a:prstGeom prst="rect">
            <a:avLst/>
          </a:prstGeom>
          <a:noFill/>
          <a:ln>
            <a:noFill/>
          </a:ln>
        </p:spPr>
        <p:txBody>
          <a:bodyPr spcFirstLastPara="1" vert="horz" wrap="square" lIns="121900" tIns="60933" rIns="121900" bIns="60933" rtlCol="0" anchor="ctr" anchorCtr="0">
            <a:noAutofit/>
          </a:bodyPr>
          <a:lstStyle/>
          <a:p>
            <a:pPr>
              <a:spcBef>
                <a:spcPts val="0"/>
              </a:spcBef>
              <a:buSzPts val="2400"/>
            </a:pPr>
            <a:r>
              <a:rPr lang="en-US" dirty="0"/>
              <a:t>MONARCH 3: First-Line AI ± Abemaciclib</a:t>
            </a:r>
            <a:r>
              <a:rPr lang="en-US" baseline="30000" dirty="0"/>
              <a:t>1</a:t>
            </a:r>
            <a:endParaRPr dirty="0"/>
          </a:p>
        </p:txBody>
      </p:sp>
      <p:sp>
        <p:nvSpPr>
          <p:cNvPr id="841" name="Google Shape;841;p16"/>
          <p:cNvSpPr/>
          <p:nvPr/>
        </p:nvSpPr>
        <p:spPr>
          <a:xfrm>
            <a:off x="6677975" y="4500109"/>
            <a:ext cx="5485216" cy="1619987"/>
          </a:xfrm>
          <a:prstGeom prst="rect">
            <a:avLst/>
          </a:prstGeom>
          <a:noFill/>
          <a:ln>
            <a:noFill/>
            <a:headEnd type="none" w="sm" len="sm"/>
            <a:tailEnd type="none" w="sm" len="sm"/>
          </a:ln>
        </p:spPr>
        <p:style>
          <a:lnRef idx="2">
            <a:schemeClr val="dk1"/>
          </a:lnRef>
          <a:fillRef idx="1">
            <a:schemeClr val="lt1"/>
          </a:fillRef>
          <a:effectRef idx="0">
            <a:schemeClr val="dk1"/>
          </a:effectRef>
          <a:fontRef idx="minor">
            <a:schemeClr val="dk1"/>
          </a:fontRef>
        </p:style>
        <p:txBody>
          <a:bodyPr spcFirstLastPara="1" wrap="square" lIns="121900" tIns="60933" rIns="121900" bIns="60933" anchor="ctr" anchorCtr="0">
            <a:noAutofit/>
          </a:bodyPr>
          <a:lstStyle/>
          <a:p>
            <a:pPr marL="228594" indent="-228594" defTabSz="1219170">
              <a:spcAft>
                <a:spcPts val="533"/>
              </a:spcAft>
              <a:buClr>
                <a:srgbClr val="000000"/>
              </a:buClr>
              <a:buSzPct val="100000"/>
              <a:buFont typeface="Arial" panose="020B0604020202020204" pitchFamily="34" charset="0"/>
              <a:buChar char="•"/>
              <a:defRPr/>
            </a:pPr>
            <a:r>
              <a:rPr lang="en-US" sz="1867" b="1" dirty="0">
                <a:solidFill>
                  <a:srgbClr val="000000"/>
                </a:solidFill>
                <a:latin typeface="Arial"/>
                <a:ea typeface="Arial"/>
                <a:cs typeface="Arial"/>
                <a:sym typeface="Arial"/>
              </a:rPr>
              <a:t>Primary endpoint</a:t>
            </a:r>
            <a:r>
              <a:rPr lang="en-US" sz="1867" b="1" dirty="0">
                <a:solidFill>
                  <a:srgbClr val="000000"/>
                </a:solidFill>
                <a:latin typeface="Arial"/>
                <a:sym typeface="Arial"/>
              </a:rPr>
              <a:t>:</a:t>
            </a:r>
            <a:r>
              <a:rPr lang="en-US" sz="1867" dirty="0">
                <a:solidFill>
                  <a:srgbClr val="000000"/>
                </a:solidFill>
                <a:latin typeface="Arial"/>
                <a:sym typeface="Arial"/>
              </a:rPr>
              <a:t> </a:t>
            </a:r>
            <a:r>
              <a:rPr lang="en-US" sz="1867" dirty="0">
                <a:solidFill>
                  <a:srgbClr val="000000"/>
                </a:solidFill>
                <a:latin typeface="Arial"/>
                <a:ea typeface="Arial"/>
                <a:cs typeface="Arial"/>
                <a:sym typeface="Arial"/>
              </a:rPr>
              <a:t>investigator-assessed PFS</a:t>
            </a:r>
            <a:endParaRPr sz="1867" dirty="0">
              <a:solidFill>
                <a:srgbClr val="000000"/>
              </a:solidFill>
              <a:latin typeface="Arial"/>
              <a:ea typeface="Arial"/>
              <a:cs typeface="Arial"/>
              <a:sym typeface="Arial"/>
            </a:endParaRPr>
          </a:p>
          <a:p>
            <a:pPr marL="228594" indent="-228594" defTabSz="1219170">
              <a:spcAft>
                <a:spcPts val="533"/>
              </a:spcAft>
              <a:buClr>
                <a:srgbClr val="000000"/>
              </a:buClr>
              <a:buSzPct val="100000"/>
              <a:buFont typeface="Arial" panose="020B0604020202020204" pitchFamily="34" charset="0"/>
              <a:buChar char="•"/>
              <a:defRPr/>
            </a:pPr>
            <a:r>
              <a:rPr lang="en-US" sz="1867" b="1" dirty="0">
                <a:solidFill>
                  <a:srgbClr val="000000"/>
                </a:solidFill>
                <a:latin typeface="Arial"/>
                <a:ea typeface="Arial"/>
                <a:cs typeface="Arial"/>
                <a:sym typeface="Arial"/>
              </a:rPr>
              <a:t>Key secondary endpoints</a:t>
            </a:r>
            <a:r>
              <a:rPr lang="en-US" sz="1867" b="1" dirty="0">
                <a:solidFill>
                  <a:srgbClr val="000000"/>
                </a:solidFill>
                <a:latin typeface="Arial"/>
                <a:sym typeface="Arial"/>
              </a:rPr>
              <a:t>:</a:t>
            </a:r>
            <a:r>
              <a:rPr lang="en-US" sz="1867" dirty="0">
                <a:solidFill>
                  <a:srgbClr val="000000"/>
                </a:solidFill>
                <a:latin typeface="Arial"/>
                <a:sym typeface="Arial"/>
              </a:rPr>
              <a:t> </a:t>
            </a:r>
            <a:r>
              <a:rPr lang="en-US" sz="1867" dirty="0">
                <a:solidFill>
                  <a:srgbClr val="000000"/>
                </a:solidFill>
                <a:latin typeface="Arial"/>
                <a:ea typeface="Arial"/>
                <a:cs typeface="Arial"/>
                <a:sym typeface="Arial"/>
              </a:rPr>
              <a:t>OS, response rates, and safety </a:t>
            </a:r>
            <a:endParaRPr sz="1867" dirty="0">
              <a:solidFill>
                <a:srgbClr val="000000"/>
              </a:solidFill>
              <a:latin typeface="Arial"/>
              <a:ea typeface="Arial"/>
              <a:cs typeface="Arial"/>
              <a:sym typeface="Arial"/>
            </a:endParaRPr>
          </a:p>
        </p:txBody>
      </p:sp>
      <p:grpSp>
        <p:nvGrpSpPr>
          <p:cNvPr id="9" name="Group 8">
            <a:extLst>
              <a:ext uri="{FF2B5EF4-FFF2-40B4-BE49-F238E27FC236}">
                <a16:creationId xmlns:a16="http://schemas.microsoft.com/office/drawing/2014/main" id="{938CAD64-A123-90A6-4C64-A0849BDA236F}"/>
              </a:ext>
            </a:extLst>
          </p:cNvPr>
          <p:cNvGrpSpPr/>
          <p:nvPr/>
        </p:nvGrpSpPr>
        <p:grpSpPr>
          <a:xfrm>
            <a:off x="6262046" y="1716625"/>
            <a:ext cx="5631543" cy="2518963"/>
            <a:chOff x="3368507" y="1685722"/>
            <a:chExt cx="4223657" cy="1889222"/>
          </a:xfrm>
        </p:grpSpPr>
        <p:sp>
          <p:nvSpPr>
            <p:cNvPr id="840" name="Google Shape;840;p16"/>
            <p:cNvSpPr txBox="1"/>
            <p:nvPr/>
          </p:nvSpPr>
          <p:spPr>
            <a:xfrm>
              <a:off x="3717799" y="2507811"/>
              <a:ext cx="493425" cy="253875"/>
            </a:xfrm>
            <a:prstGeom prst="rect">
              <a:avLst/>
            </a:prstGeom>
            <a:noFill/>
            <a:ln>
              <a:noFill/>
            </a:ln>
          </p:spPr>
          <p:txBody>
            <a:bodyPr spcFirstLastPara="1" wrap="square" lIns="121900" tIns="60933" rIns="121900" bIns="60933" anchor="t" anchorCtr="0">
              <a:spAutoFit/>
            </a:bodyPr>
            <a:lstStyle/>
            <a:p>
              <a:pPr algn="ctr" defTabSz="1219170">
                <a:buClr>
                  <a:srgbClr val="000000"/>
                </a:buClr>
                <a:buSzPts val="1200"/>
                <a:defRPr/>
              </a:pPr>
              <a:r>
                <a:rPr lang="en-US" sz="1400" dirty="0">
                  <a:solidFill>
                    <a:srgbClr val="000000"/>
                  </a:solidFill>
                  <a:latin typeface="Arial"/>
                  <a:ea typeface="Arial"/>
                  <a:cs typeface="Arial"/>
                  <a:sym typeface="Arial"/>
                </a:rPr>
                <a:t>2:1</a:t>
              </a:r>
              <a:endParaRPr sz="1400" dirty="0">
                <a:solidFill>
                  <a:srgbClr val="000000"/>
                </a:solidFill>
                <a:latin typeface="Arial"/>
                <a:ea typeface="Arial"/>
                <a:cs typeface="Arial"/>
                <a:sym typeface="Arial"/>
              </a:endParaRPr>
            </a:p>
          </p:txBody>
        </p:sp>
        <p:cxnSp>
          <p:nvCxnSpPr>
            <p:cNvPr id="843" name="Google Shape;843;p16"/>
            <p:cNvCxnSpPr>
              <a:cxnSpLocks/>
              <a:endCxn id="844" idx="2"/>
            </p:cNvCxnSpPr>
            <p:nvPr/>
          </p:nvCxnSpPr>
          <p:spPr>
            <a:xfrm>
              <a:off x="3368507" y="2631067"/>
              <a:ext cx="109744" cy="0"/>
            </a:xfrm>
            <a:prstGeom prst="straightConnector1">
              <a:avLst/>
            </a:prstGeom>
            <a:noFill/>
            <a:ln w="19050" cap="flat" cmpd="sng">
              <a:solidFill>
                <a:srgbClr val="000000"/>
              </a:solidFill>
              <a:prstDash val="solid"/>
              <a:round/>
              <a:headEnd type="none" w="sm" len="sm"/>
              <a:tailEnd type="none" w="sm" len="sm"/>
            </a:ln>
          </p:spPr>
        </p:cxnSp>
        <p:cxnSp>
          <p:nvCxnSpPr>
            <p:cNvPr id="845" name="Google Shape;845;p16"/>
            <p:cNvCxnSpPr/>
            <p:nvPr/>
          </p:nvCxnSpPr>
          <p:spPr>
            <a:xfrm rot="-5400000">
              <a:off x="3628254" y="1989877"/>
              <a:ext cx="684000" cy="579600"/>
            </a:xfrm>
            <a:prstGeom prst="bentConnector3">
              <a:avLst>
                <a:gd name="adj1" fmla="val 50000"/>
              </a:avLst>
            </a:prstGeom>
            <a:noFill/>
            <a:ln w="19050" cap="flat" cmpd="sng">
              <a:solidFill>
                <a:srgbClr val="000000"/>
              </a:solidFill>
              <a:prstDash val="solid"/>
              <a:round/>
              <a:headEnd type="none" w="sm" len="sm"/>
              <a:tailEnd type="triangle" w="med" len="med"/>
            </a:ln>
          </p:spPr>
        </p:cxnSp>
        <p:cxnSp>
          <p:nvCxnSpPr>
            <p:cNvPr id="846" name="Google Shape;846;p16"/>
            <p:cNvCxnSpPr/>
            <p:nvPr/>
          </p:nvCxnSpPr>
          <p:spPr>
            <a:xfrm rot="-5400000" flipH="1">
              <a:off x="3628254" y="2677399"/>
              <a:ext cx="684000" cy="579600"/>
            </a:xfrm>
            <a:prstGeom prst="bentConnector3">
              <a:avLst>
                <a:gd name="adj1" fmla="val 50000"/>
              </a:avLst>
            </a:prstGeom>
            <a:noFill/>
            <a:ln w="19050" cap="flat" cmpd="sng">
              <a:solidFill>
                <a:srgbClr val="000000"/>
              </a:solidFill>
              <a:prstDash val="solid"/>
              <a:round/>
              <a:headEnd type="none" w="sm" len="sm"/>
              <a:tailEnd type="triangle" w="med" len="med"/>
            </a:ln>
          </p:spPr>
        </p:cxnSp>
        <p:sp>
          <p:nvSpPr>
            <p:cNvPr id="844" name="Google Shape;844;p16"/>
            <p:cNvSpPr/>
            <p:nvPr/>
          </p:nvSpPr>
          <p:spPr>
            <a:xfrm>
              <a:off x="3478251" y="2457668"/>
              <a:ext cx="346798" cy="346798"/>
            </a:xfrm>
            <a:prstGeom prst="ellipse">
              <a:avLst/>
            </a:prstGeom>
            <a:solidFill>
              <a:schemeClr val="tx1">
                <a:lumMod val="65000"/>
                <a:lumOff val="35000"/>
              </a:schemeClr>
            </a:solidFill>
            <a:ln w="25400" cap="flat" cmpd="sng">
              <a:noFill/>
              <a:prstDash val="solid"/>
              <a:round/>
              <a:headEnd type="none" w="sm" len="sm"/>
              <a:tailEnd type="none" w="sm" len="sm"/>
            </a:ln>
          </p:spPr>
          <p:txBody>
            <a:bodyPr spcFirstLastPara="1" wrap="square" lIns="121900" tIns="60933" rIns="121900" bIns="60933" anchor="ctr" anchorCtr="0">
              <a:noAutofit/>
            </a:bodyPr>
            <a:lstStyle/>
            <a:p>
              <a:pPr algn="ctr" defTabSz="1219170">
                <a:buClr>
                  <a:srgbClr val="FFFFFF"/>
                </a:buClr>
                <a:buSzPts val="1400"/>
                <a:defRPr/>
              </a:pPr>
              <a:r>
                <a:rPr lang="en-US" sz="1867" b="1" dirty="0">
                  <a:solidFill>
                    <a:srgbClr val="FFFFFF"/>
                  </a:solidFill>
                  <a:latin typeface="Arial"/>
                  <a:ea typeface="Arial"/>
                  <a:cs typeface="Arial"/>
                  <a:sym typeface="Arial"/>
                </a:rPr>
                <a:t>R</a:t>
              </a:r>
              <a:endParaRPr sz="1867" dirty="0">
                <a:solidFill>
                  <a:srgbClr val="000000"/>
                </a:solidFill>
                <a:latin typeface="Arial"/>
                <a:cs typeface="Arial"/>
                <a:sym typeface="Arial"/>
              </a:endParaRPr>
            </a:p>
          </p:txBody>
        </p:sp>
        <p:sp>
          <p:nvSpPr>
            <p:cNvPr id="842" name="Google Shape;842;p16"/>
            <p:cNvSpPr/>
            <p:nvPr/>
          </p:nvSpPr>
          <p:spPr>
            <a:xfrm>
              <a:off x="3781984" y="2862572"/>
              <a:ext cx="3810180" cy="712372"/>
            </a:xfrm>
            <a:prstGeom prst="roundRect">
              <a:avLst>
                <a:gd name="adj" fmla="val 16667"/>
              </a:avLst>
            </a:prstGeom>
            <a:solidFill>
              <a:schemeClr val="accent1"/>
            </a:solidFill>
            <a:ln>
              <a:noFill/>
            </a:ln>
            <a:effectLst>
              <a:outerShdw blurRad="40000" dist="23000" dir="5400000" rotWithShape="0">
                <a:srgbClr val="000000">
                  <a:alpha val="34509"/>
                </a:srgbClr>
              </a:outerShdw>
            </a:effectLst>
          </p:spPr>
          <p:txBody>
            <a:bodyPr spcFirstLastPara="1" wrap="square" lIns="121900" tIns="60933" rIns="121900" bIns="60933" anchor="ctr" anchorCtr="0">
              <a:noAutofit/>
            </a:bodyPr>
            <a:lstStyle/>
            <a:p>
              <a:pPr algn="ctr" defTabSz="1219170">
                <a:buClr>
                  <a:srgbClr val="FFFFFF"/>
                </a:buClr>
                <a:buSzPts val="1600"/>
                <a:defRPr/>
              </a:pPr>
              <a:r>
                <a:rPr lang="en-US" sz="1867" b="1" dirty="0">
                  <a:solidFill>
                    <a:srgbClr val="FFFFFF"/>
                  </a:solidFill>
                  <a:latin typeface="Arial"/>
                  <a:ea typeface="Arial"/>
                  <a:cs typeface="Arial"/>
                  <a:sym typeface="Arial"/>
                </a:rPr>
                <a:t>Placebo</a:t>
              </a:r>
              <a:r>
                <a:rPr lang="en-US" sz="1867" dirty="0">
                  <a:solidFill>
                    <a:srgbClr val="FFFFFF"/>
                  </a:solidFill>
                  <a:latin typeface="Arial"/>
                  <a:ea typeface="Arial"/>
                  <a:cs typeface="Arial"/>
                  <a:sym typeface="Arial"/>
                </a:rPr>
                <a:t> PO BID +</a:t>
              </a:r>
              <a:r>
                <a:rPr lang="en-US" sz="1867" dirty="0">
                  <a:solidFill>
                    <a:srgbClr val="000000"/>
                  </a:solidFill>
                  <a:latin typeface="Arial"/>
                  <a:cs typeface="Arial"/>
                  <a:sym typeface="Arial"/>
                </a:rPr>
                <a:t> </a:t>
              </a:r>
              <a:r>
                <a:rPr lang="en-US" sz="1867" b="1" dirty="0">
                  <a:solidFill>
                    <a:srgbClr val="FFFFFF"/>
                  </a:solidFill>
                  <a:latin typeface="Arial"/>
                  <a:ea typeface="Arial"/>
                  <a:cs typeface="Arial"/>
                  <a:sym typeface="Arial"/>
                </a:rPr>
                <a:t>anastrozole</a:t>
              </a:r>
              <a:r>
                <a:rPr lang="en-US" sz="1867" dirty="0">
                  <a:solidFill>
                    <a:srgbClr val="FFFFFF"/>
                  </a:solidFill>
                  <a:latin typeface="Arial"/>
                  <a:ea typeface="Arial"/>
                  <a:cs typeface="Arial"/>
                  <a:sym typeface="Arial"/>
                </a:rPr>
                <a:t> 1 mg</a:t>
              </a:r>
              <a:br>
                <a:rPr lang="en-US" sz="1867" dirty="0">
                  <a:solidFill>
                    <a:srgbClr val="FFFFFF"/>
                  </a:solidFill>
                  <a:latin typeface="Arial"/>
                  <a:ea typeface="Arial"/>
                  <a:cs typeface="Arial"/>
                  <a:sym typeface="Arial"/>
                </a:rPr>
              </a:br>
              <a:r>
                <a:rPr lang="en-US" sz="1867" dirty="0">
                  <a:solidFill>
                    <a:srgbClr val="FFFFFF"/>
                  </a:solidFill>
                  <a:latin typeface="Arial"/>
                  <a:ea typeface="Arial"/>
                  <a:cs typeface="Arial"/>
                  <a:sym typeface="Arial"/>
                </a:rPr>
                <a:t>or</a:t>
              </a:r>
              <a:r>
                <a:rPr lang="en-US" sz="1867" dirty="0">
                  <a:solidFill>
                    <a:srgbClr val="000000"/>
                  </a:solidFill>
                  <a:latin typeface="Arial"/>
                  <a:cs typeface="Arial"/>
                  <a:sym typeface="Arial"/>
                </a:rPr>
                <a:t> </a:t>
              </a:r>
              <a:r>
                <a:rPr lang="en-US" sz="1867" b="1" dirty="0">
                  <a:solidFill>
                    <a:srgbClr val="FFFFFF"/>
                  </a:solidFill>
                  <a:latin typeface="Arial"/>
                  <a:ea typeface="Arial"/>
                  <a:cs typeface="Arial"/>
                  <a:sym typeface="Arial"/>
                </a:rPr>
                <a:t>letrozole</a:t>
              </a:r>
              <a:r>
                <a:rPr lang="en-US" sz="1867" dirty="0">
                  <a:solidFill>
                    <a:srgbClr val="FFFFFF"/>
                  </a:solidFill>
                  <a:latin typeface="Arial"/>
                  <a:ea typeface="Arial"/>
                  <a:cs typeface="Arial"/>
                  <a:sym typeface="Arial"/>
                </a:rPr>
                <a:t> 2.5 mg PO QD until PD </a:t>
              </a:r>
              <a:endParaRPr sz="1867" dirty="0">
                <a:solidFill>
                  <a:srgbClr val="000000"/>
                </a:solidFill>
                <a:latin typeface="Arial"/>
                <a:ea typeface="Arial"/>
                <a:cs typeface="Arial"/>
                <a:sym typeface="Arial"/>
              </a:endParaRPr>
            </a:p>
          </p:txBody>
        </p:sp>
        <p:sp>
          <p:nvSpPr>
            <p:cNvPr id="838" name="Google Shape;838;p16"/>
            <p:cNvSpPr/>
            <p:nvPr/>
          </p:nvSpPr>
          <p:spPr>
            <a:xfrm>
              <a:off x="3781983" y="1685722"/>
              <a:ext cx="3810181" cy="713232"/>
            </a:xfrm>
            <a:prstGeom prst="roundRect">
              <a:avLst>
                <a:gd name="adj" fmla="val 16667"/>
              </a:avLst>
            </a:prstGeom>
            <a:solidFill>
              <a:srgbClr val="C00000"/>
            </a:solidFill>
            <a:ln>
              <a:noFill/>
            </a:ln>
            <a:effectLst>
              <a:outerShdw blurRad="40000" dist="23000" dir="5400000" rotWithShape="0">
                <a:srgbClr val="000000">
                  <a:alpha val="34509"/>
                </a:srgbClr>
              </a:outerShdw>
            </a:effectLst>
          </p:spPr>
          <p:txBody>
            <a:bodyPr spcFirstLastPara="1" wrap="square" lIns="121900" tIns="60933" rIns="121900" bIns="60933" anchor="ctr" anchorCtr="0">
              <a:noAutofit/>
            </a:bodyPr>
            <a:lstStyle/>
            <a:p>
              <a:pPr algn="ctr" defTabSz="1219170">
                <a:buClr>
                  <a:srgbClr val="FFFFFF"/>
                </a:buClr>
                <a:buSzPts val="1600"/>
                <a:defRPr/>
              </a:pPr>
              <a:r>
                <a:rPr lang="en-US" sz="1867" b="1" dirty="0">
                  <a:solidFill>
                    <a:prstClr val="white"/>
                  </a:solidFill>
                  <a:latin typeface="Arial"/>
                  <a:ea typeface="Arial"/>
                  <a:cs typeface="Arial"/>
                  <a:sym typeface="Arial"/>
                </a:rPr>
                <a:t>Abemaciclib</a:t>
              </a:r>
              <a:r>
                <a:rPr lang="en-US" sz="1867" dirty="0">
                  <a:solidFill>
                    <a:prstClr val="white"/>
                  </a:solidFill>
                  <a:latin typeface="Arial"/>
                  <a:ea typeface="Arial"/>
                  <a:cs typeface="Arial"/>
                  <a:sym typeface="Arial"/>
                </a:rPr>
                <a:t> 150 mg PO BID +</a:t>
              </a:r>
              <a:br>
                <a:rPr lang="en-US" sz="1867" dirty="0">
                  <a:solidFill>
                    <a:prstClr val="white"/>
                  </a:solidFill>
                  <a:latin typeface="Arial"/>
                  <a:ea typeface="Arial"/>
                  <a:cs typeface="Arial"/>
                  <a:sym typeface="Arial"/>
                </a:rPr>
              </a:br>
              <a:r>
                <a:rPr lang="en-US" sz="1867" b="1" dirty="0">
                  <a:solidFill>
                    <a:prstClr val="white"/>
                  </a:solidFill>
                  <a:latin typeface="Arial"/>
                  <a:ea typeface="Arial"/>
                  <a:cs typeface="Arial"/>
                  <a:sym typeface="Arial"/>
                </a:rPr>
                <a:t>anastrozole</a:t>
              </a:r>
              <a:r>
                <a:rPr lang="en-US" sz="1867" dirty="0">
                  <a:solidFill>
                    <a:prstClr val="white"/>
                  </a:solidFill>
                  <a:latin typeface="Arial"/>
                  <a:ea typeface="Arial"/>
                  <a:cs typeface="Arial"/>
                  <a:sym typeface="Arial"/>
                </a:rPr>
                <a:t> 1 mg or</a:t>
              </a:r>
              <a:r>
                <a:rPr lang="en-US" sz="1867" dirty="0">
                  <a:solidFill>
                    <a:srgbClr val="000000"/>
                  </a:solidFill>
                  <a:latin typeface="Arial"/>
                  <a:cs typeface="Arial"/>
                  <a:sym typeface="Arial"/>
                </a:rPr>
                <a:t> </a:t>
              </a:r>
              <a:r>
                <a:rPr lang="en-US" sz="1867" b="1" dirty="0">
                  <a:solidFill>
                    <a:prstClr val="white"/>
                  </a:solidFill>
                  <a:latin typeface="Arial"/>
                  <a:ea typeface="Arial"/>
                  <a:cs typeface="Arial"/>
                  <a:sym typeface="Arial"/>
                </a:rPr>
                <a:t>letrozole</a:t>
              </a:r>
              <a:r>
                <a:rPr lang="en-US" sz="1867" dirty="0">
                  <a:solidFill>
                    <a:prstClr val="white"/>
                  </a:solidFill>
                  <a:latin typeface="Arial"/>
                  <a:ea typeface="Arial"/>
                  <a:cs typeface="Arial"/>
                  <a:sym typeface="Arial"/>
                </a:rPr>
                <a:t> 2.5 mg</a:t>
              </a:r>
              <a:br>
                <a:rPr lang="en-US" sz="1867" dirty="0">
                  <a:solidFill>
                    <a:prstClr val="white"/>
                  </a:solidFill>
                  <a:latin typeface="Arial"/>
                  <a:ea typeface="Arial"/>
                  <a:cs typeface="Arial"/>
                  <a:sym typeface="Arial"/>
                </a:rPr>
              </a:br>
              <a:r>
                <a:rPr lang="en-US" sz="1867" dirty="0">
                  <a:solidFill>
                    <a:prstClr val="white"/>
                  </a:solidFill>
                  <a:latin typeface="Arial"/>
                  <a:ea typeface="Arial"/>
                  <a:cs typeface="Arial"/>
                  <a:sym typeface="Arial"/>
                </a:rPr>
                <a:t>PO QD until PD </a:t>
              </a:r>
              <a:endParaRPr sz="1867" dirty="0">
                <a:solidFill>
                  <a:prstClr val="white"/>
                </a:solidFill>
                <a:latin typeface="Arial"/>
                <a:ea typeface="Arial"/>
                <a:cs typeface="Arial"/>
                <a:sym typeface="Arial"/>
              </a:endParaRPr>
            </a:p>
          </p:txBody>
        </p:sp>
      </p:grpSp>
      <p:sp>
        <p:nvSpPr>
          <p:cNvPr id="8" name="Google Shape;839;p16">
            <a:extLst>
              <a:ext uri="{FF2B5EF4-FFF2-40B4-BE49-F238E27FC236}">
                <a16:creationId xmlns:a16="http://schemas.microsoft.com/office/drawing/2014/main" id="{1DBB9F3C-1429-3773-0D1C-3F8CD907B933}"/>
              </a:ext>
            </a:extLst>
          </p:cNvPr>
          <p:cNvSpPr/>
          <p:nvPr/>
        </p:nvSpPr>
        <p:spPr>
          <a:xfrm>
            <a:off x="233746" y="1254064"/>
            <a:ext cx="6028300" cy="4918009"/>
          </a:xfrm>
          <a:prstGeom prst="roundRect">
            <a:avLst>
              <a:gd name="adj" fmla="val 16667"/>
            </a:avLst>
          </a:prstGeom>
          <a:ln/>
        </p:spPr>
        <p:style>
          <a:lnRef idx="1">
            <a:schemeClr val="dk1"/>
          </a:lnRef>
          <a:fillRef idx="2">
            <a:schemeClr val="dk1"/>
          </a:fillRef>
          <a:effectRef idx="1">
            <a:schemeClr val="dk1"/>
          </a:effectRef>
          <a:fontRef idx="minor">
            <a:schemeClr val="dk1"/>
          </a:fontRef>
        </p:style>
        <p:txBody>
          <a:bodyPr spcFirstLastPara="1" wrap="square" lIns="121900" tIns="60933" rIns="121900" bIns="60933" anchor="ctr" anchorCtr="0">
            <a:noAutofit/>
          </a:bodyPr>
          <a:lstStyle/>
          <a:p>
            <a:pPr marL="307192" indent="-307192" defTabSz="1219170">
              <a:spcAft>
                <a:spcPts val="133"/>
              </a:spcAft>
              <a:buClr>
                <a:srgbClr val="000000"/>
              </a:buClr>
              <a:buSzPts val="1200"/>
              <a:buFont typeface="Arial" panose="020B0604020202020204" pitchFamily="34" charset="0"/>
              <a:buChar char="•"/>
              <a:defRPr/>
            </a:pPr>
            <a:r>
              <a:rPr lang="en-US" sz="1867" dirty="0">
                <a:solidFill>
                  <a:srgbClr val="000000"/>
                </a:solidFill>
                <a:latin typeface="Arial"/>
                <a:ea typeface="Arial"/>
                <a:cs typeface="Arial"/>
                <a:sym typeface="Arial"/>
              </a:rPr>
              <a:t>HR+/HER2- advanced BC</a:t>
            </a:r>
            <a:endParaRPr sz="1867" dirty="0">
              <a:solidFill>
                <a:srgbClr val="000000"/>
              </a:solidFill>
              <a:latin typeface="Arial"/>
              <a:sym typeface="Arial"/>
            </a:endParaRPr>
          </a:p>
          <a:p>
            <a:pPr marL="306910" indent="-306910" defTabSz="1219170">
              <a:spcBef>
                <a:spcPts val="800"/>
              </a:spcBef>
              <a:spcAft>
                <a:spcPts val="133"/>
              </a:spcAft>
              <a:buClr>
                <a:srgbClr val="000000"/>
              </a:buClr>
              <a:buSzPts val="1200"/>
              <a:buFont typeface="Arial"/>
              <a:buChar char="•"/>
              <a:defRPr/>
            </a:pPr>
            <a:r>
              <a:rPr lang="en-US" sz="1867" dirty="0">
                <a:solidFill>
                  <a:srgbClr val="000000"/>
                </a:solidFill>
                <a:latin typeface="Arial"/>
                <a:ea typeface="Arial"/>
                <a:cs typeface="Arial"/>
                <a:sym typeface="Arial"/>
              </a:rPr>
              <a:t>Postmenopausal </a:t>
            </a:r>
            <a:endParaRPr sz="1867" dirty="0">
              <a:solidFill>
                <a:srgbClr val="000000"/>
              </a:solidFill>
              <a:latin typeface="Arial"/>
              <a:sym typeface="Arial"/>
            </a:endParaRPr>
          </a:p>
          <a:p>
            <a:pPr marL="306910" indent="-306910" defTabSz="1219170">
              <a:spcBef>
                <a:spcPts val="800"/>
              </a:spcBef>
              <a:spcAft>
                <a:spcPts val="133"/>
              </a:spcAft>
              <a:buClr>
                <a:srgbClr val="000000"/>
              </a:buClr>
              <a:buSzPts val="1200"/>
              <a:buFont typeface="Arial"/>
              <a:buChar char="•"/>
              <a:defRPr/>
            </a:pPr>
            <a:r>
              <a:rPr lang="en-US" sz="1867" dirty="0">
                <a:solidFill>
                  <a:srgbClr val="000000"/>
                </a:solidFill>
                <a:latin typeface="Arial"/>
                <a:ea typeface="Arial"/>
                <a:cs typeface="Arial"/>
                <a:sym typeface="Arial"/>
              </a:rPr>
              <a:t>Metastatic or locoregionally recurrent disease with no prior systemic therapy in this setting</a:t>
            </a:r>
            <a:endParaRPr sz="1867" dirty="0">
              <a:solidFill>
                <a:srgbClr val="000000"/>
              </a:solidFill>
              <a:latin typeface="Arial"/>
              <a:sym typeface="Arial"/>
            </a:endParaRPr>
          </a:p>
          <a:p>
            <a:pPr marL="306910" indent="-306910" defTabSz="1219170">
              <a:spcBef>
                <a:spcPts val="800"/>
              </a:spcBef>
              <a:spcAft>
                <a:spcPts val="133"/>
              </a:spcAft>
              <a:buClr>
                <a:srgbClr val="000000"/>
              </a:buClr>
              <a:buSzPts val="1200"/>
              <a:buFont typeface="Arial"/>
              <a:buChar char="•"/>
              <a:defRPr/>
            </a:pPr>
            <a:r>
              <a:rPr lang="en-US" sz="1867" dirty="0">
                <a:solidFill>
                  <a:srgbClr val="000000"/>
                </a:solidFill>
                <a:latin typeface="Arial"/>
                <a:ea typeface="Arial"/>
                <a:cs typeface="Arial"/>
                <a:sym typeface="Arial"/>
              </a:rPr>
              <a:t>If (neo)adjuvant ET administered, a disease-free interval of &gt;12 months since completion</a:t>
            </a:r>
            <a:br>
              <a:rPr lang="en-US" sz="1867" dirty="0">
                <a:solidFill>
                  <a:srgbClr val="000000"/>
                </a:solidFill>
                <a:latin typeface="Arial"/>
                <a:ea typeface="Arial"/>
                <a:cs typeface="Arial"/>
                <a:sym typeface="Arial"/>
              </a:rPr>
            </a:br>
            <a:r>
              <a:rPr lang="en-US" sz="1867" dirty="0">
                <a:solidFill>
                  <a:srgbClr val="000000"/>
                </a:solidFill>
                <a:latin typeface="Arial"/>
                <a:ea typeface="Arial"/>
                <a:cs typeface="Arial"/>
                <a:sym typeface="Arial"/>
              </a:rPr>
              <a:t>of ET</a:t>
            </a:r>
            <a:endParaRPr sz="1867" dirty="0">
              <a:solidFill>
                <a:srgbClr val="000000"/>
              </a:solidFill>
              <a:latin typeface="Arial"/>
              <a:sym typeface="Arial"/>
            </a:endParaRPr>
          </a:p>
          <a:p>
            <a:pPr marL="306910" indent="-306910" defTabSz="1219170">
              <a:spcBef>
                <a:spcPts val="800"/>
              </a:spcBef>
              <a:spcAft>
                <a:spcPts val="133"/>
              </a:spcAft>
              <a:buClr>
                <a:srgbClr val="000000"/>
              </a:buClr>
              <a:buSzPts val="1200"/>
              <a:buFont typeface="Arial"/>
              <a:buChar char="•"/>
              <a:defRPr/>
            </a:pPr>
            <a:r>
              <a:rPr lang="en-US" sz="1867" dirty="0">
                <a:solidFill>
                  <a:srgbClr val="000000"/>
                </a:solidFill>
                <a:latin typeface="Arial"/>
                <a:ea typeface="Arial"/>
                <a:cs typeface="Arial"/>
                <a:sym typeface="Arial"/>
              </a:rPr>
              <a:t>ECOG PS 0-1</a:t>
            </a:r>
          </a:p>
          <a:p>
            <a:pPr defTabSz="1219170">
              <a:spcBef>
                <a:spcPts val="800"/>
              </a:spcBef>
              <a:spcAft>
                <a:spcPts val="133"/>
              </a:spcAft>
              <a:buClr>
                <a:srgbClr val="000000"/>
              </a:buClr>
              <a:buSzPts val="1200"/>
              <a:defRPr/>
            </a:pPr>
            <a:r>
              <a:rPr lang="en-US" sz="1867" b="1" dirty="0">
                <a:solidFill>
                  <a:srgbClr val="000000"/>
                </a:solidFill>
                <a:latin typeface="Arial"/>
                <a:cs typeface="Arial"/>
                <a:sym typeface="Arial"/>
              </a:rPr>
              <a:t>Stratified by</a:t>
            </a:r>
          </a:p>
          <a:p>
            <a:pPr marL="380990" indent="-380990" defTabSz="1219170">
              <a:spcBef>
                <a:spcPts val="800"/>
              </a:spcBef>
              <a:spcAft>
                <a:spcPts val="133"/>
              </a:spcAft>
              <a:buClr>
                <a:srgbClr val="000000"/>
              </a:buClr>
              <a:buSzPts val="1200"/>
              <a:buFont typeface="Arial" panose="020B0604020202020204" pitchFamily="34" charset="0"/>
              <a:buChar char="•"/>
              <a:defRPr/>
            </a:pPr>
            <a:r>
              <a:rPr lang="en-US" sz="1867" dirty="0">
                <a:solidFill>
                  <a:srgbClr val="000000"/>
                </a:solidFill>
                <a:latin typeface="Arial"/>
                <a:cs typeface="Arial"/>
                <a:sym typeface="Arial"/>
              </a:rPr>
              <a:t>Metastatic site (visceral, bone only, or other)</a:t>
            </a:r>
          </a:p>
          <a:p>
            <a:pPr marL="380990" indent="-380990" defTabSz="1219170">
              <a:spcBef>
                <a:spcPts val="800"/>
              </a:spcBef>
              <a:spcAft>
                <a:spcPts val="133"/>
              </a:spcAft>
              <a:buClr>
                <a:srgbClr val="000000"/>
              </a:buClr>
              <a:buSzPts val="1200"/>
              <a:buFont typeface="Arial" panose="020B0604020202020204" pitchFamily="34" charset="0"/>
              <a:buChar char="•"/>
              <a:defRPr/>
            </a:pPr>
            <a:r>
              <a:rPr lang="en-US" sz="1867" dirty="0">
                <a:solidFill>
                  <a:srgbClr val="000000"/>
                </a:solidFill>
                <a:latin typeface="Arial"/>
                <a:cs typeface="Arial"/>
                <a:sym typeface="Arial"/>
              </a:rPr>
              <a:t>Prior ET (AI, no ET, or other)</a:t>
            </a:r>
            <a:endParaRPr sz="1867" dirty="0">
              <a:solidFill>
                <a:srgbClr val="000000"/>
              </a:solidFill>
              <a:latin typeface="Arial"/>
              <a:sym typeface="Arial"/>
            </a:endParaRPr>
          </a:p>
          <a:p>
            <a:pPr algn="ctr" defTabSz="1219170">
              <a:spcBef>
                <a:spcPts val="800"/>
              </a:spcBef>
              <a:spcAft>
                <a:spcPts val="133"/>
              </a:spcAft>
              <a:buClr>
                <a:srgbClr val="000000"/>
              </a:buClr>
              <a:buSzPts val="1200"/>
              <a:defRPr/>
            </a:pPr>
            <a:r>
              <a:rPr lang="en-US" sz="1867" dirty="0">
                <a:solidFill>
                  <a:srgbClr val="000000"/>
                </a:solidFill>
                <a:latin typeface="Arial"/>
                <a:ea typeface="Arial"/>
                <a:cs typeface="Arial"/>
                <a:sym typeface="Arial"/>
              </a:rPr>
              <a:t>(N = 493)</a:t>
            </a:r>
            <a:endParaRPr sz="1867" dirty="0">
              <a:solidFill>
                <a:srgbClr val="000000"/>
              </a:solidFill>
              <a:latin typeface="Arial"/>
              <a:ea typeface="Arial"/>
              <a:cs typeface="Arial"/>
              <a:sym typeface="Arial"/>
            </a:endParaRPr>
          </a:p>
        </p:txBody>
      </p:sp>
      <p:sp>
        <p:nvSpPr>
          <p:cNvPr id="10" name="Footer Placeholder 9">
            <a:extLst>
              <a:ext uri="{FF2B5EF4-FFF2-40B4-BE49-F238E27FC236}">
                <a16:creationId xmlns:a16="http://schemas.microsoft.com/office/drawing/2014/main" id="{CB7AE144-DC5D-DFF7-4E53-B978939497F2}"/>
              </a:ext>
            </a:extLst>
          </p:cNvPr>
          <p:cNvSpPr>
            <a:spLocks noGrp="1"/>
          </p:cNvSpPr>
          <p:nvPr>
            <p:ph type="ftr" idx="11"/>
          </p:nvPr>
        </p:nvSpPr>
        <p:spPr>
          <a:xfrm>
            <a:off x="126568" y="6419014"/>
            <a:ext cx="10265664" cy="365125"/>
          </a:xfrm>
          <a:prstGeom prst="rect">
            <a:avLst/>
          </a:prstGeom>
          <a:noFill/>
          <a:ln>
            <a:noFill/>
          </a:ln>
        </p:spPr>
        <p:txBody>
          <a:bodyPr spcFirstLastPara="1" wrap="square" lIns="60933" tIns="60933" rIns="121900" bIns="60933"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1067"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67" b="0" i="0" u="none" strike="noStrike" cap="none">
                <a:solidFill>
                  <a:srgbClr val="000000"/>
                </a:solidFill>
                <a:latin typeface="Arial"/>
                <a:ea typeface="Arial"/>
                <a:cs typeface="Arial"/>
                <a:sym typeface="Arial"/>
              </a:defRPr>
            </a:lvl9pPr>
          </a:lstStyle>
          <a:p>
            <a:pPr defTabSz="1219170">
              <a:defRPr/>
            </a:pPr>
            <a:r>
              <a:rPr lang="en-US" dirty="0">
                <a:solidFill>
                  <a:srgbClr val="000000"/>
                </a:solidFill>
              </a:rPr>
              <a:t>1. Goetz MP et al. </a:t>
            </a:r>
            <a:r>
              <a:rPr lang="en-US" i="1" dirty="0">
                <a:solidFill>
                  <a:srgbClr val="000000"/>
                </a:solidFill>
              </a:rPr>
              <a:t>Ann Oncol</a:t>
            </a:r>
            <a:r>
              <a:rPr lang="en-US" dirty="0">
                <a:solidFill>
                  <a:srgbClr val="000000"/>
                </a:solidFill>
              </a:rPr>
              <a:t>. 2022;33:S808-S869.</a:t>
            </a: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Shape 873"/>
        <p:cNvGrpSpPr/>
        <p:nvPr/>
      </p:nvGrpSpPr>
      <p:grpSpPr>
        <a:xfrm>
          <a:off x="0" y="0"/>
          <a:ext cx="0" cy="0"/>
          <a:chOff x="0" y="0"/>
          <a:chExt cx="0" cy="0"/>
        </a:xfrm>
      </p:grpSpPr>
      <p:sp>
        <p:nvSpPr>
          <p:cNvPr id="876" name="Google Shape;876;p21"/>
          <p:cNvSpPr txBox="1"/>
          <p:nvPr/>
        </p:nvSpPr>
        <p:spPr>
          <a:xfrm>
            <a:off x="267093" y="5669874"/>
            <a:ext cx="11657815" cy="602253"/>
          </a:xfrm>
          <a:prstGeom prst="roundRect">
            <a:avLst/>
          </a:prstGeom>
          <a:ln>
            <a:headEnd type="none" w="sm" len="sm"/>
            <a:tailEnd type="none" w="sm" len="sm"/>
          </a:ln>
        </p:spPr>
        <p:style>
          <a:lnRef idx="1">
            <a:schemeClr val="accent1"/>
          </a:lnRef>
          <a:fillRef idx="2">
            <a:schemeClr val="accent1"/>
          </a:fillRef>
          <a:effectRef idx="1">
            <a:schemeClr val="accent1"/>
          </a:effectRef>
          <a:fontRef idx="minor">
            <a:schemeClr val="dk1"/>
          </a:fontRef>
        </p:style>
        <p:txBody>
          <a:bodyPr spcFirstLastPara="1" wrap="square" lIns="51433" tIns="25700" rIns="51433" bIns="25700" anchor="ctr" anchorCtr="0">
            <a:spAutoFit/>
          </a:bodyPr>
          <a:lstStyle/>
          <a:p>
            <a:pPr algn="ctr" defTabSz="1219170">
              <a:buClr>
                <a:srgbClr val="000000"/>
              </a:buClr>
              <a:buSzPts val="1300"/>
              <a:defRPr/>
            </a:pPr>
            <a:r>
              <a:rPr lang="en-US" sz="1600" dirty="0">
                <a:solidFill>
                  <a:srgbClr val="000000"/>
                </a:solidFill>
                <a:latin typeface="Arial"/>
                <a:ea typeface="Arial"/>
                <a:cs typeface="Arial"/>
                <a:sym typeface="Arial"/>
              </a:rPr>
              <a:t>Abemaciclib + NSAI resulted in a numerically longer OS vs NSAI alone; clinically significant</a:t>
            </a:r>
            <a:br>
              <a:rPr lang="en-US" sz="1600" dirty="0">
                <a:solidFill>
                  <a:srgbClr val="000000"/>
                </a:solidFill>
                <a:latin typeface="Arial"/>
                <a:ea typeface="Arial"/>
                <a:cs typeface="Arial"/>
                <a:sym typeface="Arial"/>
              </a:rPr>
            </a:br>
            <a:r>
              <a:rPr lang="en-US" sz="1600" dirty="0">
                <a:solidFill>
                  <a:srgbClr val="000000"/>
                </a:solidFill>
                <a:latin typeface="Arial"/>
                <a:ea typeface="Arial"/>
                <a:cs typeface="Arial"/>
                <a:sym typeface="Arial"/>
              </a:rPr>
              <a:t>but statistical significance was not reached; the observed improvement in median OS was 13.1 months</a:t>
            </a:r>
            <a:endParaRPr sz="1600" dirty="0">
              <a:solidFill>
                <a:srgbClr val="000000"/>
              </a:solidFill>
              <a:latin typeface="Arial"/>
              <a:ea typeface="Arial"/>
              <a:cs typeface="Arial"/>
              <a:sym typeface="Arial"/>
            </a:endParaRPr>
          </a:p>
        </p:txBody>
      </p:sp>
      <p:sp>
        <p:nvSpPr>
          <p:cNvPr id="2" name="Title 1">
            <a:extLst>
              <a:ext uri="{FF2B5EF4-FFF2-40B4-BE49-F238E27FC236}">
                <a16:creationId xmlns:a16="http://schemas.microsoft.com/office/drawing/2014/main" id="{93A333D3-5A58-1445-CECA-B6D7831A76C8}"/>
              </a:ext>
            </a:extLst>
          </p:cNvPr>
          <p:cNvSpPr>
            <a:spLocks noGrp="1"/>
          </p:cNvSpPr>
          <p:nvPr>
            <p:ph type="title"/>
          </p:nvPr>
        </p:nvSpPr>
        <p:spPr/>
        <p:txBody>
          <a:bodyPr/>
          <a:lstStyle/>
          <a:p>
            <a:r>
              <a:rPr lang="en-US" dirty="0"/>
              <a:t>MONARCH 3: Final OS in the ITT Population</a:t>
            </a:r>
            <a:r>
              <a:rPr lang="en-US" baseline="30000" dirty="0"/>
              <a:t>1</a:t>
            </a:r>
          </a:p>
        </p:txBody>
      </p:sp>
      <p:sp>
        <p:nvSpPr>
          <p:cNvPr id="4" name="TextBox 3">
            <a:extLst>
              <a:ext uri="{FF2B5EF4-FFF2-40B4-BE49-F238E27FC236}">
                <a16:creationId xmlns:a16="http://schemas.microsoft.com/office/drawing/2014/main" id="{80BD3896-6D5D-ED64-BF72-ECBE3CB1E0D7}"/>
              </a:ext>
            </a:extLst>
          </p:cNvPr>
          <p:cNvSpPr txBox="1"/>
          <p:nvPr/>
        </p:nvSpPr>
        <p:spPr>
          <a:xfrm>
            <a:off x="4436711" y="2255554"/>
            <a:ext cx="3048000" cy="307777"/>
          </a:xfrm>
          <a:prstGeom prst="rect">
            <a:avLst/>
          </a:prstGeom>
          <a:noFill/>
        </p:spPr>
        <p:txBody>
          <a:bodyPr wrap="square">
            <a:spAutoFit/>
          </a:bodyPr>
          <a:lstStyle/>
          <a:p>
            <a:pPr defTabSz="1219170">
              <a:defRPr/>
            </a:pPr>
            <a:r>
              <a:rPr lang="en-US" sz="1400" b="1" dirty="0">
                <a:solidFill>
                  <a:srgbClr val="C00000"/>
                </a:solidFill>
                <a:latin typeface="Arial"/>
                <a:cs typeface="Arial"/>
                <a:sym typeface="Arial"/>
              </a:rPr>
              <a:t>Abemaciclib + NSAI</a:t>
            </a:r>
          </a:p>
        </p:txBody>
      </p:sp>
      <p:sp>
        <p:nvSpPr>
          <p:cNvPr id="5" name="TextBox 4">
            <a:extLst>
              <a:ext uri="{FF2B5EF4-FFF2-40B4-BE49-F238E27FC236}">
                <a16:creationId xmlns:a16="http://schemas.microsoft.com/office/drawing/2014/main" id="{46983E14-841B-67CD-BB7A-A10EADF05A93}"/>
              </a:ext>
            </a:extLst>
          </p:cNvPr>
          <p:cNvSpPr txBox="1"/>
          <p:nvPr/>
        </p:nvSpPr>
        <p:spPr>
          <a:xfrm>
            <a:off x="3028183" y="2799109"/>
            <a:ext cx="1687692" cy="307777"/>
          </a:xfrm>
          <a:prstGeom prst="rect">
            <a:avLst/>
          </a:prstGeom>
          <a:noFill/>
        </p:spPr>
        <p:txBody>
          <a:bodyPr wrap="square">
            <a:spAutoFit/>
          </a:bodyPr>
          <a:lstStyle/>
          <a:p>
            <a:pPr defTabSz="1219170">
              <a:defRPr/>
            </a:pPr>
            <a:r>
              <a:rPr lang="en-US" sz="1400" b="1" dirty="0">
                <a:solidFill>
                  <a:srgbClr val="09345A"/>
                </a:solidFill>
                <a:latin typeface="Arial"/>
                <a:cs typeface="Arial"/>
                <a:sym typeface="Arial"/>
              </a:rPr>
              <a:t>Placebo + NSAI</a:t>
            </a:r>
          </a:p>
        </p:txBody>
      </p:sp>
      <p:graphicFrame>
        <p:nvGraphicFramePr>
          <p:cNvPr id="6" name="Google Shape;858;p19">
            <a:extLst>
              <a:ext uri="{FF2B5EF4-FFF2-40B4-BE49-F238E27FC236}">
                <a16:creationId xmlns:a16="http://schemas.microsoft.com/office/drawing/2014/main" id="{8ACE7C0E-ED61-B0EE-94F7-154B1D93C02B}"/>
              </a:ext>
            </a:extLst>
          </p:cNvPr>
          <p:cNvGraphicFramePr/>
          <p:nvPr/>
        </p:nvGraphicFramePr>
        <p:xfrm>
          <a:off x="8488099" y="3180467"/>
          <a:ext cx="3024376" cy="579134"/>
        </p:xfrm>
        <a:graphic>
          <a:graphicData uri="http://schemas.openxmlformats.org/drawingml/2006/table">
            <a:tbl>
              <a:tblPr/>
              <a:tblGrid>
                <a:gridCol w="3024376">
                  <a:extLst>
                    <a:ext uri="{9D8B030D-6E8A-4147-A177-3AD203B41FA5}">
                      <a16:colId xmlns:a16="http://schemas.microsoft.com/office/drawing/2014/main" val="20000"/>
                    </a:ext>
                  </a:extLst>
                </a:gridCol>
              </a:tblGrid>
              <a:tr h="568973">
                <a:tc>
                  <a:txBody>
                    <a:bodyPr/>
                    <a:lstStyle/>
                    <a:p>
                      <a:pPr marL="0" marR="0" lvl="0" indent="0" algn="ctr" rtl="0">
                        <a:lnSpc>
                          <a:spcPct val="100000"/>
                        </a:lnSpc>
                        <a:spcBef>
                          <a:spcPts val="0"/>
                        </a:spcBef>
                        <a:spcAft>
                          <a:spcPts val="0"/>
                        </a:spcAft>
                        <a:buNone/>
                      </a:pPr>
                      <a:r>
                        <a:rPr lang="en-US" sz="1500" u="none" strike="noStrike" cap="none" dirty="0"/>
                        <a:t>Preplanned OS analysis</a:t>
                      </a:r>
                      <a:endParaRPr sz="1500" dirty="0"/>
                    </a:p>
                    <a:p>
                      <a:pPr marL="0" marR="0" lvl="0" indent="0" algn="ctr" rtl="0">
                        <a:lnSpc>
                          <a:spcPct val="100000"/>
                        </a:lnSpc>
                        <a:spcBef>
                          <a:spcPts val="0"/>
                        </a:spcBef>
                        <a:spcAft>
                          <a:spcPts val="0"/>
                        </a:spcAft>
                        <a:buNone/>
                      </a:pPr>
                      <a:r>
                        <a:rPr lang="en-US" sz="1500" u="none" strike="noStrike" cap="none" dirty="0"/>
                        <a:t>Data cut: Sept 29, 2023</a:t>
                      </a:r>
                      <a:endParaRPr sz="1500" dirty="0"/>
                    </a:p>
                  </a:txBody>
                  <a:tcPr marL="121933" marR="121933" marT="60967" marB="60967" anchor="ctr">
                    <a:lnL w="12700" cmpd="sng">
                      <a:noFill/>
                      <a:prstDash val="solid"/>
                    </a:lnL>
                    <a:lnR w="12700" cmpd="sng">
                      <a:noFill/>
                      <a:prstDash val="solid"/>
                    </a:lnR>
                    <a:lnT w="12700" cmpd="sng">
                      <a:noFill/>
                      <a:prstDash val="solid"/>
                    </a:lnT>
                    <a:lnB w="12700" cmpd="sng">
                      <a:no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bl>
          </a:graphicData>
        </a:graphic>
      </p:graphicFrame>
      <p:cxnSp>
        <p:nvCxnSpPr>
          <p:cNvPr id="8" name="Straight Connector 7">
            <a:extLst>
              <a:ext uri="{FF2B5EF4-FFF2-40B4-BE49-F238E27FC236}">
                <a16:creationId xmlns:a16="http://schemas.microsoft.com/office/drawing/2014/main" id="{FED3B7AD-6516-3522-855E-F4ACEED96F09}"/>
              </a:ext>
            </a:extLst>
          </p:cNvPr>
          <p:cNvCxnSpPr>
            <a:cxnSpLocks/>
          </p:cNvCxnSpPr>
          <p:nvPr/>
        </p:nvCxnSpPr>
        <p:spPr>
          <a:xfrm>
            <a:off x="217827" y="5549213"/>
            <a:ext cx="11756347" cy="0"/>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10" name="Footer Placeholder 9">
            <a:extLst>
              <a:ext uri="{FF2B5EF4-FFF2-40B4-BE49-F238E27FC236}">
                <a16:creationId xmlns:a16="http://schemas.microsoft.com/office/drawing/2014/main" id="{022C063F-EC7A-3290-E1B9-5346903FF75F}"/>
              </a:ext>
            </a:extLst>
          </p:cNvPr>
          <p:cNvSpPr>
            <a:spLocks noGrp="1"/>
          </p:cNvSpPr>
          <p:nvPr>
            <p:ph type="ftr" idx="11"/>
          </p:nvPr>
        </p:nvSpPr>
        <p:spPr>
          <a:xfrm>
            <a:off x="126568" y="6419014"/>
            <a:ext cx="10265664" cy="365125"/>
          </a:xfrm>
          <a:prstGeom prst="rect">
            <a:avLst/>
          </a:prstGeom>
          <a:noFill/>
          <a:ln>
            <a:noFill/>
          </a:ln>
        </p:spPr>
        <p:txBody>
          <a:bodyPr spcFirstLastPara="1" wrap="square" lIns="60933" tIns="60933" rIns="121900" bIns="60933"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1067"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67" b="0" i="0" u="none" strike="noStrike" cap="none">
                <a:solidFill>
                  <a:srgbClr val="000000"/>
                </a:solidFill>
                <a:latin typeface="Arial"/>
                <a:ea typeface="Arial"/>
                <a:cs typeface="Arial"/>
                <a:sym typeface="Arial"/>
              </a:defRPr>
            </a:lvl9pPr>
          </a:lstStyle>
          <a:p>
            <a:pPr defTabSz="1219170">
              <a:defRPr/>
            </a:pPr>
            <a:r>
              <a:rPr lang="en-US" baseline="30000" dirty="0">
                <a:solidFill>
                  <a:srgbClr val="000000"/>
                </a:solidFill>
              </a:rPr>
              <a:t>a</a:t>
            </a:r>
            <a:r>
              <a:rPr lang="en-US" dirty="0">
                <a:solidFill>
                  <a:srgbClr val="000000"/>
                </a:solidFill>
              </a:rPr>
              <a:t> Did not reach threshold (0.034) for statistical significance at this final analysis.</a:t>
            </a:r>
          </a:p>
          <a:p>
            <a:pPr defTabSz="1219170">
              <a:defRPr/>
            </a:pPr>
            <a:r>
              <a:rPr lang="en-US" dirty="0">
                <a:solidFill>
                  <a:srgbClr val="000000"/>
                </a:solidFill>
              </a:rPr>
              <a:t>1. Goetz MP et al. SABCS 2023. Abstract GS01-12.</a:t>
            </a:r>
          </a:p>
        </p:txBody>
      </p:sp>
      <p:sp>
        <p:nvSpPr>
          <p:cNvPr id="11" name="Rectangle 10">
            <a:extLst>
              <a:ext uri="{FF2B5EF4-FFF2-40B4-BE49-F238E27FC236}">
                <a16:creationId xmlns:a16="http://schemas.microsoft.com/office/drawing/2014/main" id="{1D10F249-7D95-425B-529C-8722D63E6EB9}"/>
              </a:ext>
            </a:extLst>
          </p:cNvPr>
          <p:cNvSpPr/>
          <p:nvPr/>
        </p:nvSpPr>
        <p:spPr>
          <a:xfrm>
            <a:off x="7619026" y="2577627"/>
            <a:ext cx="778933" cy="81750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a:defRPr/>
            </a:pPr>
            <a:endParaRPr lang="en-US" sz="2400" dirty="0">
              <a:solidFill>
                <a:prstClr val="white"/>
              </a:solidFill>
              <a:latin typeface="Arial"/>
              <a:sym typeface="Arial"/>
            </a:endParaRPr>
          </a:p>
        </p:txBody>
      </p:sp>
      <p:graphicFrame>
        <p:nvGraphicFramePr>
          <p:cNvPr id="7" name="Table 6">
            <a:extLst>
              <a:ext uri="{FF2B5EF4-FFF2-40B4-BE49-F238E27FC236}">
                <a16:creationId xmlns:a16="http://schemas.microsoft.com/office/drawing/2014/main" id="{A2AC82F1-A036-3D4F-D3F7-0962173626B4}"/>
              </a:ext>
            </a:extLst>
          </p:cNvPr>
          <p:cNvGraphicFramePr>
            <a:graphicFrameLocks noGrp="1"/>
          </p:cNvGraphicFramePr>
          <p:nvPr/>
        </p:nvGraphicFramePr>
        <p:xfrm>
          <a:off x="7005355" y="1492373"/>
          <a:ext cx="4968819" cy="1630680"/>
        </p:xfrm>
        <a:graphic>
          <a:graphicData uri="http://schemas.openxmlformats.org/drawingml/2006/table">
            <a:tbl>
              <a:tblPr firstRow="1" firstCol="1" bandRow="1"/>
              <a:tblGrid>
                <a:gridCol w="1815725">
                  <a:extLst>
                    <a:ext uri="{9D8B030D-6E8A-4147-A177-3AD203B41FA5}">
                      <a16:colId xmlns:a16="http://schemas.microsoft.com/office/drawing/2014/main" val="2461966253"/>
                    </a:ext>
                  </a:extLst>
                </a:gridCol>
                <a:gridCol w="1576547">
                  <a:extLst>
                    <a:ext uri="{9D8B030D-6E8A-4147-A177-3AD203B41FA5}">
                      <a16:colId xmlns:a16="http://schemas.microsoft.com/office/drawing/2014/main" val="1667410102"/>
                    </a:ext>
                  </a:extLst>
                </a:gridCol>
                <a:gridCol w="1576547">
                  <a:extLst>
                    <a:ext uri="{9D8B030D-6E8A-4147-A177-3AD203B41FA5}">
                      <a16:colId xmlns:a16="http://schemas.microsoft.com/office/drawing/2014/main" val="399286195"/>
                    </a:ext>
                  </a:extLst>
                </a:gridCol>
              </a:tblGrid>
              <a:tr h="568960">
                <a:tc>
                  <a:txBody>
                    <a:bodyPr/>
                    <a:lstStyle/>
                    <a:p>
                      <a:endParaRPr lang="en-US" sz="1500" dirty="0">
                        <a:solidFill>
                          <a:schemeClr val="tx1"/>
                        </a:solidFill>
                      </a:endParaRPr>
                    </a:p>
                  </a:txBody>
                  <a:tcPr marL="121920" marR="121920" marT="60960" marB="60960" anchor="ctr">
                    <a:lnL w="12700" cmpd="sng">
                      <a:noFill/>
                      <a:prstDash val="solid"/>
                    </a:lnL>
                    <a:lnR w="12700" cap="flat" cmpd="sng" algn="ctr">
                      <a:noFill/>
                      <a:prstDash val="solid"/>
                      <a:round/>
                      <a:headEnd type="none" w="med" len="med"/>
                      <a:tailEnd type="none" w="med" len="med"/>
                    </a:lnR>
                    <a:lnT w="25400" cap="flat" cmpd="sng">
                      <a:noFill/>
                      <a:prstDash val="solid"/>
                      <a:round/>
                      <a:headEnd type="none" w="sm" len="sm"/>
                      <a:tailEnd type="none" w="sm" len="sm"/>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500" b="1" dirty="0">
                          <a:solidFill>
                            <a:schemeClr val="tx1"/>
                          </a:solidFill>
                        </a:rPr>
                        <a:t>Abemaciclib + NSAI</a:t>
                      </a:r>
                    </a:p>
                  </a:txBody>
                  <a:tcPr marL="121920" marR="121920" marT="60960" marB="60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25400" cap="flat" cmpd="sng">
                      <a:noFill/>
                      <a:prstDash val="solid"/>
                      <a:round/>
                      <a:headEnd type="none" w="sm" len="sm"/>
                      <a:tailEnd type="none" w="sm" len="sm"/>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500" b="1" dirty="0">
                          <a:solidFill>
                            <a:schemeClr val="tx1"/>
                          </a:solidFill>
                        </a:rPr>
                        <a:t>Placebo + NSAI</a:t>
                      </a:r>
                    </a:p>
                  </a:txBody>
                  <a:tcPr marL="121920" marR="121920" marT="60960" marB="60960" anchor="ctr">
                    <a:lnL w="12700" cap="flat" cmpd="sng" algn="ctr">
                      <a:noFill/>
                      <a:prstDash val="solid"/>
                      <a:round/>
                      <a:headEnd type="none" w="med" len="med"/>
                      <a:tailEnd type="none" w="med" len="med"/>
                    </a:lnL>
                    <a:lnR w="12700" cmpd="sng">
                      <a:noFill/>
                      <a:prstDash val="solid"/>
                    </a:lnR>
                    <a:lnT w="25400" cap="flat" cmpd="sng">
                      <a:noFill/>
                      <a:prstDash val="solid"/>
                      <a:round/>
                      <a:headEnd type="none" w="sm" len="sm"/>
                      <a:tailEnd type="none" w="sm" len="sm"/>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56903332"/>
                  </a:ext>
                </a:extLst>
              </a:tr>
              <a:tr h="345440">
                <a:tc>
                  <a:txBody>
                    <a:bodyPr/>
                    <a:lstStyle/>
                    <a:p>
                      <a:r>
                        <a:rPr lang="en-US" sz="1500" b="1" dirty="0">
                          <a:solidFill>
                            <a:schemeClr val="tx1"/>
                          </a:solidFill>
                        </a:rPr>
                        <a:t>Median OS, mo</a:t>
                      </a:r>
                    </a:p>
                  </a:txBody>
                  <a:tcPr marL="121920" marR="121920" marT="60960" marB="60960" anchor="ctr">
                    <a:lnL w="12700" cmpd="sng">
                      <a:noFill/>
                      <a:prstDash val="soli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500" dirty="0">
                          <a:solidFill>
                            <a:schemeClr val="tx1"/>
                          </a:solidFill>
                        </a:rPr>
                        <a:t>66.8</a:t>
                      </a:r>
                    </a:p>
                  </a:txBody>
                  <a:tcPr marL="121920" marR="121920" marT="60960" marB="60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500" dirty="0">
                          <a:solidFill>
                            <a:schemeClr val="tx1"/>
                          </a:solidFill>
                        </a:rPr>
                        <a:t>53.7</a:t>
                      </a:r>
                    </a:p>
                  </a:txBody>
                  <a:tcPr marL="121920" marR="121920" marT="60960" marB="60960" anchor="ctr">
                    <a:lnL w="12700" cap="flat" cmpd="sng" algn="ctr">
                      <a:noFill/>
                      <a:prstDash val="solid"/>
                      <a:round/>
                      <a:headEnd type="none" w="med" len="med"/>
                      <a:tailEnd type="none" w="med" len="med"/>
                    </a:lnL>
                    <a:lnR w="12700" cmpd="sng">
                      <a:noFill/>
                      <a:prstDash val="soli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08341995"/>
                  </a:ext>
                </a:extLst>
              </a:tr>
              <a:tr h="345440">
                <a:tc>
                  <a:txBody>
                    <a:bodyPr/>
                    <a:lstStyle/>
                    <a:p>
                      <a:r>
                        <a:rPr lang="en-US" sz="1500" b="1" dirty="0">
                          <a:solidFill>
                            <a:schemeClr val="tx1"/>
                          </a:solidFill>
                        </a:rPr>
                        <a:t>HR (95%)</a:t>
                      </a:r>
                    </a:p>
                  </a:txBody>
                  <a:tcPr marL="121920" marR="121920" marT="60960" marB="60960" anchor="ctr">
                    <a:lnL w="12700" cmpd="sng">
                      <a:noFill/>
                      <a:prstDash val="soli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algn="ctr"/>
                      <a:r>
                        <a:rPr lang="en-US" sz="1500" dirty="0">
                          <a:solidFill>
                            <a:schemeClr val="tx1"/>
                          </a:solidFill>
                        </a:rPr>
                        <a:t>0.804 (0.637-1.015)</a:t>
                      </a:r>
                    </a:p>
                  </a:txBody>
                  <a:tcPr marL="121920" marR="121920" marT="60960" marB="60960" anchor="ctr">
                    <a:lnL w="12700" cap="flat" cmpd="sng" algn="ctr">
                      <a:noFill/>
                      <a:prstDash val="solid"/>
                      <a:round/>
                      <a:headEnd type="none" w="med" len="med"/>
                      <a:tailEnd type="none" w="med" len="med"/>
                    </a:lnL>
                    <a:lnR w="12700" cmpd="sng">
                      <a:noFill/>
                      <a:prstDash val="soli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en-US" dirty="0"/>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107979514"/>
                  </a:ext>
                </a:extLst>
              </a:tr>
              <a:tr h="345440">
                <a:tc>
                  <a:txBody>
                    <a:bodyPr/>
                    <a:lstStyle/>
                    <a:p>
                      <a:r>
                        <a:rPr lang="en-US" sz="1500" b="1" i="0" dirty="0">
                          <a:solidFill>
                            <a:schemeClr val="tx1"/>
                          </a:solidFill>
                        </a:rPr>
                        <a:t>2-sided</a:t>
                      </a:r>
                      <a:r>
                        <a:rPr lang="en-US" sz="1500" b="1" i="1" dirty="0">
                          <a:solidFill>
                            <a:schemeClr val="tx1"/>
                          </a:solidFill>
                        </a:rPr>
                        <a:t> P</a:t>
                      </a:r>
                    </a:p>
                  </a:txBody>
                  <a:tcPr marL="121920" marR="121920" marT="60960" marB="60960" anchor="ctr">
                    <a:lnL w="12700" cmpd="sng">
                      <a:noFill/>
                      <a:prstDash val="soli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5400" cap="flat" cmpd="sng">
                      <a:noFill/>
                      <a:prstDash val="solid"/>
                      <a:round/>
                      <a:headEnd type="none" w="sm" len="sm"/>
                      <a:tailEnd type="none" w="sm" len="sm"/>
                    </a:lnB>
                    <a:lnTlToBr w="12700" cmpd="sng">
                      <a:noFill/>
                      <a:prstDash val="solid"/>
                    </a:lnTlToBr>
                    <a:lnBlToTr w="12700" cmpd="sng">
                      <a:noFill/>
                      <a:prstDash val="solid"/>
                    </a:lnBlToTr>
                    <a:noFill/>
                  </a:tcPr>
                </a:tc>
                <a:tc gridSpan="2">
                  <a:txBody>
                    <a:bodyPr/>
                    <a:lstStyle/>
                    <a:p>
                      <a:pPr algn="ctr"/>
                      <a:r>
                        <a:rPr lang="en-US" sz="1500" dirty="0">
                          <a:solidFill>
                            <a:schemeClr val="tx1"/>
                          </a:solidFill>
                        </a:rPr>
                        <a:t>.0664</a:t>
                      </a:r>
                      <a:r>
                        <a:rPr lang="en-US" sz="1500" baseline="30000" dirty="0">
                          <a:solidFill>
                            <a:schemeClr val="tx1"/>
                          </a:solidFill>
                        </a:rPr>
                        <a:t>a</a:t>
                      </a:r>
                    </a:p>
                  </a:txBody>
                  <a:tcPr marL="121920" marR="121920" marT="60960" marB="60960" anchor="ctr">
                    <a:lnL w="12700" cap="flat" cmpd="sng" algn="ctr">
                      <a:noFill/>
                      <a:prstDash val="solid"/>
                      <a:round/>
                      <a:headEnd type="none" w="med" len="med"/>
                      <a:tailEnd type="none" w="med" len="med"/>
                    </a:lnL>
                    <a:lnR w="12700" cmpd="sng">
                      <a:noFill/>
                      <a:prstDash val="solid"/>
                    </a:lnR>
                    <a:lnT w="12700" cap="flat" cmpd="sng" algn="ctr">
                      <a:noFill/>
                      <a:prstDash val="solid"/>
                      <a:round/>
                      <a:headEnd type="none" w="med" len="med"/>
                      <a:tailEnd type="none" w="med" len="med"/>
                    </a:lnT>
                    <a:lnB w="25400" cap="flat" cmpd="sng">
                      <a:noFill/>
                      <a:prstDash val="solid"/>
                      <a:round/>
                      <a:headEnd type="none" w="sm" len="sm"/>
                      <a:tailEnd type="none" w="sm" len="sm"/>
                    </a:lnB>
                    <a:lnTlToBr w="12700" cmpd="sng">
                      <a:noFill/>
                      <a:prstDash val="solid"/>
                    </a:lnTlToBr>
                    <a:lnBlToTr w="12700" cmpd="sng">
                      <a:noFill/>
                      <a:prstDash val="solid"/>
                    </a:lnBlToTr>
                    <a:noFill/>
                  </a:tcPr>
                </a:tc>
                <a:tc hMerge="1">
                  <a:txBody>
                    <a:bodyPr/>
                    <a:lstStyle/>
                    <a:p>
                      <a:pPr algn="ctr"/>
                      <a:endParaRPr lang="en-US" dirty="0"/>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2638509924"/>
                  </a:ext>
                </a:extLst>
              </a:tr>
            </a:tbl>
          </a:graphicData>
        </a:graphic>
      </p:graphicFrame>
      <p:graphicFrame>
        <p:nvGraphicFramePr>
          <p:cNvPr id="3" name="Table 2">
            <a:extLst>
              <a:ext uri="{FF2B5EF4-FFF2-40B4-BE49-F238E27FC236}">
                <a16:creationId xmlns:a16="http://schemas.microsoft.com/office/drawing/2014/main" id="{4A261F13-29D4-185F-3D04-88355E8CBD13}"/>
              </a:ext>
            </a:extLst>
          </p:cNvPr>
          <p:cNvGraphicFramePr>
            <a:graphicFrameLocks noGrp="1"/>
          </p:cNvGraphicFramePr>
          <p:nvPr/>
        </p:nvGraphicFramePr>
        <p:xfrm>
          <a:off x="404400" y="5042976"/>
          <a:ext cx="7792923" cy="432000"/>
        </p:xfrm>
        <a:graphic>
          <a:graphicData uri="http://schemas.openxmlformats.org/drawingml/2006/table">
            <a:tbl>
              <a:tblPr firstRow="1" bandRow="1">
                <a:tableStyleId>{2D5ABB26-0587-4C30-8999-92F81FD0307C}</a:tableStyleId>
              </a:tblPr>
              <a:tblGrid>
                <a:gridCol w="937713">
                  <a:extLst>
                    <a:ext uri="{9D8B030D-6E8A-4147-A177-3AD203B41FA5}">
                      <a16:colId xmlns:a16="http://schemas.microsoft.com/office/drawing/2014/main" val="3736362265"/>
                    </a:ext>
                  </a:extLst>
                </a:gridCol>
                <a:gridCol w="380845">
                  <a:extLst>
                    <a:ext uri="{9D8B030D-6E8A-4147-A177-3AD203B41FA5}">
                      <a16:colId xmlns:a16="http://schemas.microsoft.com/office/drawing/2014/main" val="3259743060"/>
                    </a:ext>
                  </a:extLst>
                </a:gridCol>
                <a:gridCol w="380845">
                  <a:extLst>
                    <a:ext uri="{9D8B030D-6E8A-4147-A177-3AD203B41FA5}">
                      <a16:colId xmlns:a16="http://schemas.microsoft.com/office/drawing/2014/main" val="2570626621"/>
                    </a:ext>
                  </a:extLst>
                </a:gridCol>
                <a:gridCol w="380845">
                  <a:extLst>
                    <a:ext uri="{9D8B030D-6E8A-4147-A177-3AD203B41FA5}">
                      <a16:colId xmlns:a16="http://schemas.microsoft.com/office/drawing/2014/main" val="2796857582"/>
                    </a:ext>
                  </a:extLst>
                </a:gridCol>
                <a:gridCol w="380845">
                  <a:extLst>
                    <a:ext uri="{9D8B030D-6E8A-4147-A177-3AD203B41FA5}">
                      <a16:colId xmlns:a16="http://schemas.microsoft.com/office/drawing/2014/main" val="1443518737"/>
                    </a:ext>
                  </a:extLst>
                </a:gridCol>
                <a:gridCol w="380845">
                  <a:extLst>
                    <a:ext uri="{9D8B030D-6E8A-4147-A177-3AD203B41FA5}">
                      <a16:colId xmlns:a16="http://schemas.microsoft.com/office/drawing/2014/main" val="577369843"/>
                    </a:ext>
                  </a:extLst>
                </a:gridCol>
                <a:gridCol w="380845">
                  <a:extLst>
                    <a:ext uri="{9D8B030D-6E8A-4147-A177-3AD203B41FA5}">
                      <a16:colId xmlns:a16="http://schemas.microsoft.com/office/drawing/2014/main" val="3586314183"/>
                    </a:ext>
                  </a:extLst>
                </a:gridCol>
                <a:gridCol w="380845">
                  <a:extLst>
                    <a:ext uri="{9D8B030D-6E8A-4147-A177-3AD203B41FA5}">
                      <a16:colId xmlns:a16="http://schemas.microsoft.com/office/drawing/2014/main" val="1851761106"/>
                    </a:ext>
                  </a:extLst>
                </a:gridCol>
                <a:gridCol w="380845">
                  <a:extLst>
                    <a:ext uri="{9D8B030D-6E8A-4147-A177-3AD203B41FA5}">
                      <a16:colId xmlns:a16="http://schemas.microsoft.com/office/drawing/2014/main" val="1143629987"/>
                    </a:ext>
                  </a:extLst>
                </a:gridCol>
                <a:gridCol w="380845">
                  <a:extLst>
                    <a:ext uri="{9D8B030D-6E8A-4147-A177-3AD203B41FA5}">
                      <a16:colId xmlns:a16="http://schemas.microsoft.com/office/drawing/2014/main" val="1185107717"/>
                    </a:ext>
                  </a:extLst>
                </a:gridCol>
                <a:gridCol w="380845">
                  <a:extLst>
                    <a:ext uri="{9D8B030D-6E8A-4147-A177-3AD203B41FA5}">
                      <a16:colId xmlns:a16="http://schemas.microsoft.com/office/drawing/2014/main" val="4028030210"/>
                    </a:ext>
                  </a:extLst>
                </a:gridCol>
                <a:gridCol w="380845">
                  <a:extLst>
                    <a:ext uri="{9D8B030D-6E8A-4147-A177-3AD203B41FA5}">
                      <a16:colId xmlns:a16="http://schemas.microsoft.com/office/drawing/2014/main" val="3217515720"/>
                    </a:ext>
                  </a:extLst>
                </a:gridCol>
                <a:gridCol w="380845">
                  <a:extLst>
                    <a:ext uri="{9D8B030D-6E8A-4147-A177-3AD203B41FA5}">
                      <a16:colId xmlns:a16="http://schemas.microsoft.com/office/drawing/2014/main" val="4071144119"/>
                    </a:ext>
                  </a:extLst>
                </a:gridCol>
                <a:gridCol w="380845">
                  <a:extLst>
                    <a:ext uri="{9D8B030D-6E8A-4147-A177-3AD203B41FA5}">
                      <a16:colId xmlns:a16="http://schemas.microsoft.com/office/drawing/2014/main" val="3714454167"/>
                    </a:ext>
                  </a:extLst>
                </a:gridCol>
                <a:gridCol w="380845">
                  <a:extLst>
                    <a:ext uri="{9D8B030D-6E8A-4147-A177-3AD203B41FA5}">
                      <a16:colId xmlns:a16="http://schemas.microsoft.com/office/drawing/2014/main" val="4195452037"/>
                    </a:ext>
                  </a:extLst>
                </a:gridCol>
                <a:gridCol w="380845">
                  <a:extLst>
                    <a:ext uri="{9D8B030D-6E8A-4147-A177-3AD203B41FA5}">
                      <a16:colId xmlns:a16="http://schemas.microsoft.com/office/drawing/2014/main" val="2439183325"/>
                    </a:ext>
                  </a:extLst>
                </a:gridCol>
                <a:gridCol w="380845">
                  <a:extLst>
                    <a:ext uri="{9D8B030D-6E8A-4147-A177-3AD203B41FA5}">
                      <a16:colId xmlns:a16="http://schemas.microsoft.com/office/drawing/2014/main" val="767462510"/>
                    </a:ext>
                  </a:extLst>
                </a:gridCol>
                <a:gridCol w="380845">
                  <a:extLst>
                    <a:ext uri="{9D8B030D-6E8A-4147-A177-3AD203B41FA5}">
                      <a16:colId xmlns:a16="http://schemas.microsoft.com/office/drawing/2014/main" val="2926204234"/>
                    </a:ext>
                  </a:extLst>
                </a:gridCol>
                <a:gridCol w="380845">
                  <a:extLst>
                    <a:ext uri="{9D8B030D-6E8A-4147-A177-3AD203B41FA5}">
                      <a16:colId xmlns:a16="http://schemas.microsoft.com/office/drawing/2014/main" val="3665853863"/>
                    </a:ext>
                  </a:extLst>
                </a:gridCol>
              </a:tblGrid>
              <a:tr h="144000">
                <a:tc gridSpan="11">
                  <a:txBody>
                    <a:bodyPr/>
                    <a:lstStyle/>
                    <a:p>
                      <a:pPr algn="l"/>
                      <a:r>
                        <a:rPr lang="en-US" sz="800" b="1" dirty="0"/>
                        <a:t>No. at Risk</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hMerge="1">
                  <a:txBody>
                    <a:bodyPr/>
                    <a:lstStyle/>
                    <a:p>
                      <a:pPr algn="ctr"/>
                      <a:endParaRPr lang="en-US" sz="800" dirty="0"/>
                    </a:p>
                  </a:txBody>
                  <a:tcPr marL="0" marR="0" marT="0" marB="0" anchor="ctr"/>
                </a:tc>
                <a:tc hMerge="1">
                  <a:txBody>
                    <a:bodyPr/>
                    <a:lstStyle/>
                    <a:p>
                      <a:pPr algn="ctr"/>
                      <a:endParaRPr lang="en-US" sz="800" dirty="0"/>
                    </a:p>
                  </a:txBody>
                  <a:tcPr marL="0" marR="0" marT="0" marB="0" anchor="ctr"/>
                </a:tc>
                <a:tc hMerge="1">
                  <a:txBody>
                    <a:bodyPr/>
                    <a:lstStyle/>
                    <a:p>
                      <a:pPr algn="ctr"/>
                      <a:endParaRPr lang="en-US" sz="800" dirty="0"/>
                    </a:p>
                  </a:txBody>
                  <a:tcPr marL="0" marR="0" marT="0" marB="0" anchor="ctr"/>
                </a:tc>
                <a:tc hMerge="1">
                  <a:txBody>
                    <a:bodyPr/>
                    <a:lstStyle/>
                    <a:p>
                      <a:pPr algn="ctr"/>
                      <a:endParaRPr lang="en-US" sz="800" dirty="0"/>
                    </a:p>
                  </a:txBody>
                  <a:tcPr marL="0" marR="0" marT="0" marB="0" anchor="ctr"/>
                </a:tc>
                <a:tc hMerge="1">
                  <a:txBody>
                    <a:bodyPr/>
                    <a:lstStyle/>
                    <a:p>
                      <a:pPr algn="ctr"/>
                      <a:endParaRPr lang="en-US" sz="800" dirty="0"/>
                    </a:p>
                  </a:txBody>
                  <a:tcPr marL="0" marR="0" marT="0" marB="0" anchor="ctr"/>
                </a:tc>
                <a:tc hMerge="1">
                  <a:txBody>
                    <a:bodyPr/>
                    <a:lstStyle/>
                    <a:p>
                      <a:endParaRPr lang="en-US"/>
                    </a:p>
                  </a:txBody>
                  <a:tcPr/>
                </a:tc>
                <a:tc hMerge="1">
                  <a:txBody>
                    <a:bodyPr/>
                    <a:lstStyle/>
                    <a:p>
                      <a:pPr algn="ctr"/>
                      <a:endParaRPr lang="en-US" sz="800" dirty="0"/>
                    </a:p>
                  </a:txBody>
                  <a:tcPr marL="0" marR="0" marT="0" marB="0" anchor="ctr"/>
                </a:tc>
                <a:tc hMerge="1">
                  <a:txBody>
                    <a:bodyPr/>
                    <a:lstStyle/>
                    <a:p>
                      <a:pPr algn="ctr"/>
                      <a:endParaRPr lang="en-US" sz="800" dirty="0"/>
                    </a:p>
                  </a:txBody>
                  <a:tcPr marL="0" marR="0" marT="0" marB="0" anchor="ctr"/>
                </a:tc>
                <a:tc hMerge="1">
                  <a:txBody>
                    <a:bodyPr/>
                    <a:lstStyle/>
                    <a:p>
                      <a:pPr algn="ctr"/>
                      <a:endParaRPr lang="en-US" sz="800" dirty="0"/>
                    </a:p>
                  </a:txBody>
                  <a:tcPr marL="0" marR="0" marT="0" marB="0" anchor="ctr"/>
                </a:tc>
                <a:tc hMerge="1">
                  <a:txBody>
                    <a:bodyPr/>
                    <a:lstStyle/>
                    <a:p>
                      <a:pPr algn="ctr"/>
                      <a:endParaRPr lang="en-US" sz="800" dirty="0"/>
                    </a:p>
                  </a:txBody>
                  <a:tcPr marL="0" marR="0" marT="0" marB="0" anchor="ctr"/>
                </a:tc>
                <a:tc>
                  <a:txBody>
                    <a:bodyPr/>
                    <a:lstStyle/>
                    <a:p>
                      <a:pPr algn="l"/>
                      <a:endParaRPr lang="en-US" sz="800" b="1" dirty="0"/>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l"/>
                      <a:endParaRPr lang="en-US" sz="800" b="1" dirty="0"/>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l"/>
                      <a:endParaRPr lang="en-US" sz="800" b="1" dirty="0"/>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l"/>
                      <a:endParaRPr lang="en-US" sz="800" b="1" dirty="0"/>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l"/>
                      <a:endParaRPr lang="en-US" sz="800" b="1" dirty="0"/>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l"/>
                      <a:endParaRPr lang="en-US" sz="800" b="1" dirty="0"/>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l"/>
                      <a:endParaRPr lang="en-US" sz="800" b="1" dirty="0"/>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l"/>
                      <a:endParaRPr lang="en-US" sz="800" b="1" dirty="0"/>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634774207"/>
                  </a:ext>
                </a:extLst>
              </a:tr>
              <a:tr h="144000">
                <a:tc>
                  <a:txBody>
                    <a:bodyPr/>
                    <a:lstStyle/>
                    <a:p>
                      <a:pPr algn="l"/>
                      <a:r>
                        <a:rPr lang="en-US" sz="800" dirty="0"/>
                        <a:t>Abemaciclib + NSAI</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US" sz="800" dirty="0"/>
                        <a:t>328</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US" sz="800" dirty="0"/>
                        <a:t>304</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US" sz="800" dirty="0"/>
                        <a:t>281</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US" sz="800" dirty="0"/>
                        <a:t>266</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US" sz="800" dirty="0"/>
                        <a:t>247</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US" sz="800" dirty="0"/>
                        <a:t>229</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US" sz="800" dirty="0"/>
                        <a:t>211</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US" sz="800" dirty="0"/>
                        <a:t>199</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US" sz="800" dirty="0"/>
                        <a:t>187</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US" sz="800" dirty="0"/>
                        <a:t>174</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US" sz="800" dirty="0"/>
                        <a:t>156</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US" sz="800" dirty="0"/>
                        <a:t>144</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US" sz="800" dirty="0"/>
                        <a:t>131</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US" sz="800" dirty="0"/>
                        <a:t>117</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US" sz="800" dirty="0"/>
                        <a:t>104</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US" sz="800" dirty="0"/>
                        <a:t>99</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US" sz="800" dirty="0"/>
                        <a:t>66</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US" sz="800" dirty="0"/>
                        <a:t>6</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2833972515"/>
                  </a:ext>
                </a:extLst>
              </a:tr>
              <a:tr h="144000">
                <a:tc>
                  <a:txBody>
                    <a:bodyPr/>
                    <a:lstStyle/>
                    <a:p>
                      <a:pPr algn="l"/>
                      <a:r>
                        <a:rPr lang="en-US" sz="800" dirty="0"/>
                        <a:t>Placebo + NSAI</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US" sz="800" dirty="0"/>
                        <a:t>165</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US" sz="800" dirty="0"/>
                        <a:t>155</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US" sz="800" dirty="0"/>
                        <a:t>149</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US" sz="800" dirty="0"/>
                        <a:t>138</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US" sz="800" dirty="0"/>
                        <a:t>127</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US" sz="800" dirty="0"/>
                        <a:t>116</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US" sz="800" dirty="0"/>
                        <a:t>104</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US" sz="800" dirty="0"/>
                        <a:t>95</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US" sz="800" dirty="0"/>
                        <a:t>84</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US" sz="800" dirty="0"/>
                        <a:t>73</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US" sz="800" dirty="0"/>
                        <a:t>62</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US" sz="800" dirty="0"/>
                        <a:t>56</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US" sz="800" dirty="0"/>
                        <a:t>51</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US" sz="800" dirty="0"/>
                        <a:t>47</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US" sz="800" dirty="0"/>
                        <a:t>40</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US" sz="800" dirty="0"/>
                        <a:t>37</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US" sz="800" dirty="0"/>
                        <a:t>28</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r>
                        <a:rPr lang="en-US" sz="800" dirty="0"/>
                        <a:t>1</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1839074237"/>
                  </a:ext>
                </a:extLst>
              </a:tr>
            </a:tbl>
          </a:graphicData>
        </a:graphic>
      </p:graphicFrame>
      <p:grpSp>
        <p:nvGrpSpPr>
          <p:cNvPr id="12" name="Group 11">
            <a:extLst>
              <a:ext uri="{FF2B5EF4-FFF2-40B4-BE49-F238E27FC236}">
                <a16:creationId xmlns:a16="http://schemas.microsoft.com/office/drawing/2014/main" id="{4B63C428-F9A1-84A8-34EE-CDC84D81BFCA}"/>
              </a:ext>
            </a:extLst>
          </p:cNvPr>
          <p:cNvGrpSpPr/>
          <p:nvPr/>
        </p:nvGrpSpPr>
        <p:grpSpPr>
          <a:xfrm>
            <a:off x="590973" y="1326282"/>
            <a:ext cx="7813379" cy="3840706"/>
            <a:chOff x="443230" y="994711"/>
            <a:chExt cx="5860034" cy="2880530"/>
          </a:xfrm>
        </p:grpSpPr>
        <p:graphicFrame>
          <p:nvGraphicFramePr>
            <p:cNvPr id="13" name="Chart 12">
              <a:extLst>
                <a:ext uri="{FF2B5EF4-FFF2-40B4-BE49-F238E27FC236}">
                  <a16:creationId xmlns:a16="http://schemas.microsoft.com/office/drawing/2014/main" id="{C997D9DD-1078-3BA1-3E85-BD3A0DAE6069}"/>
                </a:ext>
              </a:extLst>
            </p:cNvPr>
            <p:cNvGraphicFramePr/>
            <p:nvPr/>
          </p:nvGraphicFramePr>
          <p:xfrm>
            <a:off x="443230" y="1042923"/>
            <a:ext cx="5860034" cy="2773173"/>
          </p:xfrm>
          <a:graphic>
            <a:graphicData uri="http://schemas.openxmlformats.org/drawingml/2006/chart">
              <c:chart xmlns:c="http://schemas.openxmlformats.org/drawingml/2006/chart" xmlns:r="http://schemas.openxmlformats.org/officeDocument/2006/relationships" r:id="rId3"/>
            </a:graphicData>
          </a:graphic>
        </p:graphicFrame>
        <p:sp>
          <p:nvSpPr>
            <p:cNvPr id="14" name="TextBox 13">
              <a:extLst>
                <a:ext uri="{FF2B5EF4-FFF2-40B4-BE49-F238E27FC236}">
                  <a16:creationId xmlns:a16="http://schemas.microsoft.com/office/drawing/2014/main" id="{DF3122A4-A672-6F8B-D960-44B6D905A788}"/>
                </a:ext>
              </a:extLst>
            </p:cNvPr>
            <p:cNvSpPr txBox="1"/>
            <p:nvPr/>
          </p:nvSpPr>
          <p:spPr>
            <a:xfrm rot="16200000">
              <a:off x="486757" y="2158509"/>
              <a:ext cx="509995" cy="223090"/>
            </a:xfrm>
            <a:prstGeom prst="rect">
              <a:avLst/>
            </a:prstGeom>
            <a:noFill/>
          </p:spPr>
          <p:txBody>
            <a:bodyPr wrap="none" rtlCol="0">
              <a:spAutoFit/>
            </a:bodyPr>
            <a:lstStyle/>
            <a:p>
              <a:pPr algn="ctr" defTabSz="1219170">
                <a:buClr>
                  <a:srgbClr val="000000"/>
                </a:buClr>
                <a:defRPr/>
              </a:pPr>
              <a:r>
                <a:rPr lang="en-US" sz="1333" b="1" kern="0" dirty="0">
                  <a:solidFill>
                    <a:srgbClr val="000000"/>
                  </a:solidFill>
                  <a:latin typeface="Arial"/>
                  <a:cs typeface="Arial"/>
                  <a:sym typeface="Arial"/>
                </a:rPr>
                <a:t>OS, %</a:t>
              </a:r>
            </a:p>
          </p:txBody>
        </p:sp>
        <p:sp>
          <p:nvSpPr>
            <p:cNvPr id="15" name="TextBox 14">
              <a:extLst>
                <a:ext uri="{FF2B5EF4-FFF2-40B4-BE49-F238E27FC236}">
                  <a16:creationId xmlns:a16="http://schemas.microsoft.com/office/drawing/2014/main" id="{A56148C6-8E38-1FF8-EBA6-69DD4BB5328C}"/>
                </a:ext>
              </a:extLst>
            </p:cNvPr>
            <p:cNvSpPr txBox="1"/>
            <p:nvPr/>
          </p:nvSpPr>
          <p:spPr>
            <a:xfrm>
              <a:off x="3251760" y="3652150"/>
              <a:ext cx="702355" cy="223091"/>
            </a:xfrm>
            <a:prstGeom prst="rect">
              <a:avLst/>
            </a:prstGeom>
            <a:noFill/>
          </p:spPr>
          <p:txBody>
            <a:bodyPr wrap="none" rtlCol="0">
              <a:spAutoFit/>
            </a:bodyPr>
            <a:lstStyle/>
            <a:p>
              <a:pPr algn="ctr" defTabSz="1219170">
                <a:buClr>
                  <a:srgbClr val="000000"/>
                </a:buClr>
                <a:defRPr/>
              </a:pPr>
              <a:r>
                <a:rPr lang="en-US" sz="1333" b="1" kern="0" dirty="0">
                  <a:solidFill>
                    <a:srgbClr val="000000"/>
                  </a:solidFill>
                  <a:latin typeface="Arial"/>
                  <a:cs typeface="Arial"/>
                  <a:sym typeface="Arial"/>
                </a:rPr>
                <a:t>Time, mo</a:t>
              </a:r>
            </a:p>
          </p:txBody>
        </p:sp>
        <p:sp>
          <p:nvSpPr>
            <p:cNvPr id="16" name="TextBox 15">
              <a:extLst>
                <a:ext uri="{FF2B5EF4-FFF2-40B4-BE49-F238E27FC236}">
                  <a16:creationId xmlns:a16="http://schemas.microsoft.com/office/drawing/2014/main" id="{C844124E-A50B-E04D-E786-A340111422D9}"/>
                </a:ext>
              </a:extLst>
            </p:cNvPr>
            <p:cNvSpPr txBox="1"/>
            <p:nvPr/>
          </p:nvSpPr>
          <p:spPr>
            <a:xfrm>
              <a:off x="4307388" y="1935986"/>
              <a:ext cx="769682" cy="407900"/>
            </a:xfrm>
            <a:prstGeom prst="rect">
              <a:avLst/>
            </a:prstGeom>
            <a:noFill/>
          </p:spPr>
          <p:txBody>
            <a:bodyPr wrap="none" rtlCol="0">
              <a:spAutoFit/>
            </a:bodyPr>
            <a:lstStyle/>
            <a:p>
              <a:pPr defTabSz="1219170">
                <a:buClr>
                  <a:srgbClr val="000000"/>
                </a:buClr>
                <a:defRPr/>
              </a:pPr>
              <a:r>
                <a:rPr lang="en-US" sz="1467" b="1" kern="0" dirty="0">
                  <a:solidFill>
                    <a:srgbClr val="D52B1E"/>
                  </a:solidFill>
                  <a:latin typeface="Arial"/>
                  <a:cs typeface="Arial"/>
                  <a:sym typeface="Arial"/>
                </a:rPr>
                <a:t>66.8 mo </a:t>
              </a:r>
              <a:br>
                <a:rPr lang="en-US" sz="1467" b="1" kern="0" dirty="0">
                  <a:solidFill>
                    <a:srgbClr val="D52B1E"/>
                  </a:solidFill>
                  <a:latin typeface="Arial"/>
                  <a:cs typeface="Arial"/>
                  <a:sym typeface="Arial"/>
                </a:rPr>
              </a:br>
              <a:r>
                <a:rPr lang="en-US" sz="1467" b="1" kern="0" dirty="0">
                  <a:solidFill>
                    <a:srgbClr val="D52B1E"/>
                  </a:solidFill>
                  <a:latin typeface="Arial"/>
                  <a:cs typeface="Arial"/>
                  <a:sym typeface="Arial"/>
                </a:rPr>
                <a:t>(Δ = 13.1)</a:t>
              </a:r>
            </a:p>
          </p:txBody>
        </p:sp>
        <p:sp>
          <p:nvSpPr>
            <p:cNvPr id="17" name="TextBox 16">
              <a:extLst>
                <a:ext uri="{FF2B5EF4-FFF2-40B4-BE49-F238E27FC236}">
                  <a16:creationId xmlns:a16="http://schemas.microsoft.com/office/drawing/2014/main" id="{691073F1-6BE8-5678-5D58-25F36B41F738}"/>
                </a:ext>
              </a:extLst>
            </p:cNvPr>
            <p:cNvSpPr txBox="1"/>
            <p:nvPr/>
          </p:nvSpPr>
          <p:spPr>
            <a:xfrm>
              <a:off x="2973987" y="2341136"/>
              <a:ext cx="663884" cy="238575"/>
            </a:xfrm>
            <a:prstGeom prst="rect">
              <a:avLst/>
            </a:prstGeom>
            <a:noFill/>
          </p:spPr>
          <p:txBody>
            <a:bodyPr wrap="none" rtlCol="0">
              <a:spAutoFit/>
            </a:bodyPr>
            <a:lstStyle/>
            <a:p>
              <a:pPr defTabSz="1219170">
                <a:buClr>
                  <a:srgbClr val="000000"/>
                </a:buClr>
                <a:defRPr/>
              </a:pPr>
              <a:r>
                <a:rPr lang="en-US" sz="1467" b="1" kern="0" dirty="0">
                  <a:solidFill>
                    <a:srgbClr val="2E4670"/>
                  </a:solidFill>
                  <a:latin typeface="Arial"/>
                  <a:cs typeface="Arial"/>
                  <a:sym typeface="Arial"/>
                </a:rPr>
                <a:t>53.7 mo</a:t>
              </a:r>
            </a:p>
          </p:txBody>
        </p:sp>
        <p:sp>
          <p:nvSpPr>
            <p:cNvPr id="18" name="Freeform 17">
              <a:extLst>
                <a:ext uri="{FF2B5EF4-FFF2-40B4-BE49-F238E27FC236}">
                  <a16:creationId xmlns:a16="http://schemas.microsoft.com/office/drawing/2014/main" id="{2AA8D465-74E5-386E-0FDD-7C7E9ADE79CB}"/>
                </a:ext>
              </a:extLst>
            </p:cNvPr>
            <p:cNvSpPr/>
            <p:nvPr/>
          </p:nvSpPr>
          <p:spPr>
            <a:xfrm>
              <a:off x="1198051" y="1104744"/>
              <a:ext cx="4836989" cy="1653385"/>
            </a:xfrm>
            <a:custGeom>
              <a:avLst/>
              <a:gdLst>
                <a:gd name="connsiteX0" fmla="*/ 0 w 4836989"/>
                <a:gd name="connsiteY0" fmla="*/ 0 h 1653385"/>
                <a:gd name="connsiteX1" fmla="*/ 0 w 4836989"/>
                <a:gd name="connsiteY1" fmla="*/ 0 h 1653385"/>
                <a:gd name="connsiteX2" fmla="*/ 26125 w 4836989"/>
                <a:gd name="connsiteY2" fmla="*/ 18662 h 1653385"/>
                <a:gd name="connsiteX3" fmla="*/ 44787 w 4836989"/>
                <a:gd name="connsiteY3" fmla="*/ 29858 h 1653385"/>
                <a:gd name="connsiteX4" fmla="*/ 59716 w 4836989"/>
                <a:gd name="connsiteY4" fmla="*/ 26126 h 1653385"/>
                <a:gd name="connsiteX5" fmla="*/ 82109 w 4836989"/>
                <a:gd name="connsiteY5" fmla="*/ 33591 h 1653385"/>
                <a:gd name="connsiteX6" fmla="*/ 93306 w 4836989"/>
                <a:gd name="connsiteY6" fmla="*/ 37323 h 1653385"/>
                <a:gd name="connsiteX7" fmla="*/ 104502 w 4836989"/>
                <a:gd name="connsiteY7" fmla="*/ 41055 h 1653385"/>
                <a:gd name="connsiteX8" fmla="*/ 115699 w 4836989"/>
                <a:gd name="connsiteY8" fmla="*/ 44787 h 1653385"/>
                <a:gd name="connsiteX9" fmla="*/ 123164 w 4836989"/>
                <a:gd name="connsiteY9" fmla="*/ 52252 h 1653385"/>
                <a:gd name="connsiteX10" fmla="*/ 145557 w 4836989"/>
                <a:gd name="connsiteY10" fmla="*/ 59716 h 1653385"/>
                <a:gd name="connsiteX11" fmla="*/ 197809 w 4836989"/>
                <a:gd name="connsiteY11" fmla="*/ 70913 h 1653385"/>
                <a:gd name="connsiteX12" fmla="*/ 227667 w 4836989"/>
                <a:gd name="connsiteY12" fmla="*/ 74645 h 1653385"/>
                <a:gd name="connsiteX13" fmla="*/ 253792 w 4836989"/>
                <a:gd name="connsiteY13" fmla="*/ 82110 h 1653385"/>
                <a:gd name="connsiteX14" fmla="*/ 272453 w 4836989"/>
                <a:gd name="connsiteY14" fmla="*/ 85842 h 1653385"/>
                <a:gd name="connsiteX15" fmla="*/ 287382 w 4836989"/>
                <a:gd name="connsiteY15" fmla="*/ 89574 h 1653385"/>
                <a:gd name="connsiteX16" fmla="*/ 313508 w 4836989"/>
                <a:gd name="connsiteY16" fmla="*/ 97039 h 1653385"/>
                <a:gd name="connsiteX17" fmla="*/ 347098 w 4836989"/>
                <a:gd name="connsiteY17" fmla="*/ 100771 h 1653385"/>
                <a:gd name="connsiteX18" fmla="*/ 369492 w 4836989"/>
                <a:gd name="connsiteY18" fmla="*/ 108236 h 1653385"/>
                <a:gd name="connsiteX19" fmla="*/ 380689 w 4836989"/>
                <a:gd name="connsiteY19" fmla="*/ 111968 h 1653385"/>
                <a:gd name="connsiteX20" fmla="*/ 418011 w 4836989"/>
                <a:gd name="connsiteY20" fmla="*/ 119432 h 1653385"/>
                <a:gd name="connsiteX21" fmla="*/ 429208 w 4836989"/>
                <a:gd name="connsiteY21" fmla="*/ 123165 h 1653385"/>
                <a:gd name="connsiteX22" fmla="*/ 447869 w 4836989"/>
                <a:gd name="connsiteY22" fmla="*/ 138094 h 1653385"/>
                <a:gd name="connsiteX23" fmla="*/ 455333 w 4836989"/>
                <a:gd name="connsiteY23" fmla="*/ 149290 h 1653385"/>
                <a:gd name="connsiteX24" fmla="*/ 470262 w 4836989"/>
                <a:gd name="connsiteY24" fmla="*/ 156755 h 1653385"/>
                <a:gd name="connsiteX25" fmla="*/ 477727 w 4836989"/>
                <a:gd name="connsiteY25" fmla="*/ 164219 h 1653385"/>
                <a:gd name="connsiteX26" fmla="*/ 488924 w 4836989"/>
                <a:gd name="connsiteY26" fmla="*/ 167952 h 1653385"/>
                <a:gd name="connsiteX27" fmla="*/ 500120 w 4836989"/>
                <a:gd name="connsiteY27" fmla="*/ 175416 h 1653385"/>
                <a:gd name="connsiteX28" fmla="*/ 507585 w 4836989"/>
                <a:gd name="connsiteY28" fmla="*/ 182880 h 1653385"/>
                <a:gd name="connsiteX29" fmla="*/ 541175 w 4836989"/>
                <a:gd name="connsiteY29" fmla="*/ 201542 h 1653385"/>
                <a:gd name="connsiteX30" fmla="*/ 548640 w 4836989"/>
                <a:gd name="connsiteY30" fmla="*/ 209006 h 1653385"/>
                <a:gd name="connsiteX31" fmla="*/ 563569 w 4836989"/>
                <a:gd name="connsiteY31" fmla="*/ 227667 h 1653385"/>
                <a:gd name="connsiteX32" fmla="*/ 604623 w 4836989"/>
                <a:gd name="connsiteY32" fmla="*/ 238864 h 1653385"/>
                <a:gd name="connsiteX33" fmla="*/ 627017 w 4836989"/>
                <a:gd name="connsiteY33" fmla="*/ 246329 h 1653385"/>
                <a:gd name="connsiteX34" fmla="*/ 664339 w 4836989"/>
                <a:gd name="connsiteY34" fmla="*/ 253793 h 1653385"/>
                <a:gd name="connsiteX35" fmla="*/ 686733 w 4836989"/>
                <a:gd name="connsiteY35" fmla="*/ 261258 h 1653385"/>
                <a:gd name="connsiteX36" fmla="*/ 709126 w 4836989"/>
                <a:gd name="connsiteY36" fmla="*/ 272454 h 1653385"/>
                <a:gd name="connsiteX37" fmla="*/ 727787 w 4836989"/>
                <a:gd name="connsiteY37" fmla="*/ 283651 h 1653385"/>
                <a:gd name="connsiteX38" fmla="*/ 738984 w 4836989"/>
                <a:gd name="connsiteY38" fmla="*/ 291116 h 1653385"/>
                <a:gd name="connsiteX39" fmla="*/ 761378 w 4836989"/>
                <a:gd name="connsiteY39" fmla="*/ 298580 h 1653385"/>
                <a:gd name="connsiteX40" fmla="*/ 783771 w 4836989"/>
                <a:gd name="connsiteY40" fmla="*/ 306045 h 1653385"/>
                <a:gd name="connsiteX41" fmla="*/ 794968 w 4836989"/>
                <a:gd name="connsiteY41" fmla="*/ 309777 h 1653385"/>
                <a:gd name="connsiteX42" fmla="*/ 809897 w 4836989"/>
                <a:gd name="connsiteY42" fmla="*/ 313509 h 1653385"/>
                <a:gd name="connsiteX43" fmla="*/ 843487 w 4836989"/>
                <a:gd name="connsiteY43" fmla="*/ 324706 h 1653385"/>
                <a:gd name="connsiteX44" fmla="*/ 854684 w 4836989"/>
                <a:gd name="connsiteY44" fmla="*/ 328438 h 1653385"/>
                <a:gd name="connsiteX45" fmla="*/ 865880 w 4836989"/>
                <a:gd name="connsiteY45" fmla="*/ 332170 h 1653385"/>
                <a:gd name="connsiteX46" fmla="*/ 884542 w 4836989"/>
                <a:gd name="connsiteY46" fmla="*/ 347099 h 1653385"/>
                <a:gd name="connsiteX47" fmla="*/ 888274 w 4836989"/>
                <a:gd name="connsiteY47" fmla="*/ 358296 h 1653385"/>
                <a:gd name="connsiteX48" fmla="*/ 899471 w 4836989"/>
                <a:gd name="connsiteY48" fmla="*/ 369493 h 1653385"/>
                <a:gd name="connsiteX49" fmla="*/ 970383 w 4836989"/>
                <a:gd name="connsiteY49" fmla="*/ 384422 h 1653385"/>
                <a:gd name="connsiteX50" fmla="*/ 996509 w 4836989"/>
                <a:gd name="connsiteY50" fmla="*/ 406815 h 1653385"/>
                <a:gd name="connsiteX51" fmla="*/ 1007706 w 4836989"/>
                <a:gd name="connsiteY51" fmla="*/ 410547 h 1653385"/>
                <a:gd name="connsiteX52" fmla="*/ 1063689 w 4836989"/>
                <a:gd name="connsiteY52" fmla="*/ 418012 h 1653385"/>
                <a:gd name="connsiteX53" fmla="*/ 1086083 w 4836989"/>
                <a:gd name="connsiteY53" fmla="*/ 425476 h 1653385"/>
                <a:gd name="connsiteX54" fmla="*/ 1112209 w 4836989"/>
                <a:gd name="connsiteY54" fmla="*/ 432941 h 1653385"/>
                <a:gd name="connsiteX55" fmla="*/ 1123405 w 4836989"/>
                <a:gd name="connsiteY55" fmla="*/ 440405 h 1653385"/>
                <a:gd name="connsiteX56" fmla="*/ 1130870 w 4836989"/>
                <a:gd name="connsiteY56" fmla="*/ 447870 h 1653385"/>
                <a:gd name="connsiteX57" fmla="*/ 1153263 w 4836989"/>
                <a:gd name="connsiteY57" fmla="*/ 455334 h 1653385"/>
                <a:gd name="connsiteX58" fmla="*/ 1160728 w 4836989"/>
                <a:gd name="connsiteY58" fmla="*/ 462799 h 1653385"/>
                <a:gd name="connsiteX59" fmla="*/ 1171925 w 4836989"/>
                <a:gd name="connsiteY59" fmla="*/ 466531 h 1653385"/>
                <a:gd name="connsiteX60" fmla="*/ 1212979 w 4836989"/>
                <a:gd name="connsiteY60" fmla="*/ 477728 h 1653385"/>
                <a:gd name="connsiteX61" fmla="*/ 1220444 w 4836989"/>
                <a:gd name="connsiteY61" fmla="*/ 485192 h 1653385"/>
                <a:gd name="connsiteX62" fmla="*/ 1246569 w 4836989"/>
                <a:gd name="connsiteY62" fmla="*/ 496389 h 1653385"/>
                <a:gd name="connsiteX63" fmla="*/ 1268963 w 4836989"/>
                <a:gd name="connsiteY63" fmla="*/ 507586 h 1653385"/>
                <a:gd name="connsiteX64" fmla="*/ 1291356 w 4836989"/>
                <a:gd name="connsiteY64" fmla="*/ 518783 h 1653385"/>
                <a:gd name="connsiteX65" fmla="*/ 1310018 w 4836989"/>
                <a:gd name="connsiteY65" fmla="*/ 529979 h 1653385"/>
                <a:gd name="connsiteX66" fmla="*/ 1324947 w 4836989"/>
                <a:gd name="connsiteY66" fmla="*/ 544908 h 1653385"/>
                <a:gd name="connsiteX67" fmla="*/ 1332411 w 4836989"/>
                <a:gd name="connsiteY67" fmla="*/ 552373 h 1653385"/>
                <a:gd name="connsiteX68" fmla="*/ 1354805 w 4836989"/>
                <a:gd name="connsiteY68" fmla="*/ 559837 h 1653385"/>
                <a:gd name="connsiteX69" fmla="*/ 1366001 w 4836989"/>
                <a:gd name="connsiteY69" fmla="*/ 563569 h 1653385"/>
                <a:gd name="connsiteX70" fmla="*/ 1436914 w 4836989"/>
                <a:gd name="connsiteY70" fmla="*/ 571034 h 1653385"/>
                <a:gd name="connsiteX71" fmla="*/ 1451843 w 4836989"/>
                <a:gd name="connsiteY71" fmla="*/ 574766 h 1653385"/>
                <a:gd name="connsiteX72" fmla="*/ 1470504 w 4836989"/>
                <a:gd name="connsiteY72" fmla="*/ 578498 h 1653385"/>
                <a:gd name="connsiteX73" fmla="*/ 1492898 w 4836989"/>
                <a:gd name="connsiteY73" fmla="*/ 585963 h 1653385"/>
                <a:gd name="connsiteX74" fmla="*/ 1504094 w 4836989"/>
                <a:gd name="connsiteY74" fmla="*/ 589695 h 1653385"/>
                <a:gd name="connsiteX75" fmla="*/ 1526488 w 4836989"/>
                <a:gd name="connsiteY75" fmla="*/ 593427 h 1653385"/>
                <a:gd name="connsiteX76" fmla="*/ 1545149 w 4836989"/>
                <a:gd name="connsiteY76" fmla="*/ 608356 h 1653385"/>
                <a:gd name="connsiteX77" fmla="*/ 1560078 w 4836989"/>
                <a:gd name="connsiteY77" fmla="*/ 623285 h 1653385"/>
                <a:gd name="connsiteX78" fmla="*/ 1567542 w 4836989"/>
                <a:gd name="connsiteY78" fmla="*/ 630750 h 1653385"/>
                <a:gd name="connsiteX79" fmla="*/ 1575007 w 4836989"/>
                <a:gd name="connsiteY79" fmla="*/ 638214 h 1653385"/>
                <a:gd name="connsiteX80" fmla="*/ 1586204 w 4836989"/>
                <a:gd name="connsiteY80" fmla="*/ 641947 h 1653385"/>
                <a:gd name="connsiteX81" fmla="*/ 1612329 w 4836989"/>
                <a:gd name="connsiteY81" fmla="*/ 664340 h 1653385"/>
                <a:gd name="connsiteX82" fmla="*/ 1664581 w 4836989"/>
                <a:gd name="connsiteY82" fmla="*/ 694198 h 1653385"/>
                <a:gd name="connsiteX83" fmla="*/ 1720565 w 4836989"/>
                <a:gd name="connsiteY83" fmla="*/ 701663 h 1653385"/>
                <a:gd name="connsiteX84" fmla="*/ 1746690 w 4836989"/>
                <a:gd name="connsiteY84" fmla="*/ 709127 h 1653385"/>
                <a:gd name="connsiteX85" fmla="*/ 1784013 w 4836989"/>
                <a:gd name="connsiteY85" fmla="*/ 712859 h 1653385"/>
                <a:gd name="connsiteX86" fmla="*/ 1806406 w 4836989"/>
                <a:gd name="connsiteY86" fmla="*/ 720324 h 1653385"/>
                <a:gd name="connsiteX87" fmla="*/ 1817603 w 4836989"/>
                <a:gd name="connsiteY87" fmla="*/ 727788 h 1653385"/>
                <a:gd name="connsiteX88" fmla="*/ 1854925 w 4836989"/>
                <a:gd name="connsiteY88" fmla="*/ 738985 h 1653385"/>
                <a:gd name="connsiteX89" fmla="*/ 1866122 w 4836989"/>
                <a:gd name="connsiteY89" fmla="*/ 746449 h 1653385"/>
                <a:gd name="connsiteX90" fmla="*/ 1907177 w 4836989"/>
                <a:gd name="connsiteY90" fmla="*/ 757646 h 1653385"/>
                <a:gd name="connsiteX91" fmla="*/ 1944499 w 4836989"/>
                <a:gd name="connsiteY91" fmla="*/ 761378 h 1653385"/>
                <a:gd name="connsiteX92" fmla="*/ 1981822 w 4836989"/>
                <a:gd name="connsiteY92" fmla="*/ 768843 h 1653385"/>
                <a:gd name="connsiteX93" fmla="*/ 2004215 w 4836989"/>
                <a:gd name="connsiteY93" fmla="*/ 776307 h 1653385"/>
                <a:gd name="connsiteX94" fmla="*/ 2015412 w 4836989"/>
                <a:gd name="connsiteY94" fmla="*/ 780040 h 1653385"/>
                <a:gd name="connsiteX95" fmla="*/ 2026609 w 4836989"/>
                <a:gd name="connsiteY95" fmla="*/ 787504 h 1653385"/>
                <a:gd name="connsiteX96" fmla="*/ 2045270 w 4836989"/>
                <a:gd name="connsiteY96" fmla="*/ 802433 h 1653385"/>
                <a:gd name="connsiteX97" fmla="*/ 2078860 w 4836989"/>
                <a:gd name="connsiteY97" fmla="*/ 813630 h 1653385"/>
                <a:gd name="connsiteX98" fmla="*/ 2090057 w 4836989"/>
                <a:gd name="connsiteY98" fmla="*/ 817362 h 1653385"/>
                <a:gd name="connsiteX99" fmla="*/ 2104986 w 4836989"/>
                <a:gd name="connsiteY99" fmla="*/ 824827 h 1653385"/>
                <a:gd name="connsiteX100" fmla="*/ 2116182 w 4836989"/>
                <a:gd name="connsiteY100" fmla="*/ 832291 h 1653385"/>
                <a:gd name="connsiteX101" fmla="*/ 2127379 w 4836989"/>
                <a:gd name="connsiteY101" fmla="*/ 836023 h 1653385"/>
                <a:gd name="connsiteX102" fmla="*/ 2160969 w 4836989"/>
                <a:gd name="connsiteY102" fmla="*/ 850952 h 1653385"/>
                <a:gd name="connsiteX103" fmla="*/ 2172166 w 4836989"/>
                <a:gd name="connsiteY103" fmla="*/ 854685 h 1653385"/>
                <a:gd name="connsiteX104" fmla="*/ 2183363 w 4836989"/>
                <a:gd name="connsiteY104" fmla="*/ 858417 h 1653385"/>
                <a:gd name="connsiteX105" fmla="*/ 2216953 w 4836989"/>
                <a:gd name="connsiteY105" fmla="*/ 873346 h 1653385"/>
                <a:gd name="connsiteX106" fmla="*/ 2254276 w 4836989"/>
                <a:gd name="connsiteY106" fmla="*/ 888275 h 1653385"/>
                <a:gd name="connsiteX107" fmla="*/ 2272937 w 4836989"/>
                <a:gd name="connsiteY107" fmla="*/ 892007 h 1653385"/>
                <a:gd name="connsiteX108" fmla="*/ 2295330 w 4836989"/>
                <a:gd name="connsiteY108" fmla="*/ 899472 h 1653385"/>
                <a:gd name="connsiteX109" fmla="*/ 2321456 w 4836989"/>
                <a:gd name="connsiteY109" fmla="*/ 906936 h 1653385"/>
                <a:gd name="connsiteX110" fmla="*/ 2347582 w 4836989"/>
                <a:gd name="connsiteY110" fmla="*/ 914400 h 1653385"/>
                <a:gd name="connsiteX111" fmla="*/ 2366243 w 4836989"/>
                <a:gd name="connsiteY111" fmla="*/ 925597 h 1653385"/>
                <a:gd name="connsiteX112" fmla="*/ 2377440 w 4836989"/>
                <a:gd name="connsiteY112" fmla="*/ 933062 h 1653385"/>
                <a:gd name="connsiteX113" fmla="*/ 2411030 w 4836989"/>
                <a:gd name="connsiteY113" fmla="*/ 944258 h 1653385"/>
                <a:gd name="connsiteX114" fmla="*/ 2433423 w 4836989"/>
                <a:gd name="connsiteY114" fmla="*/ 951723 h 1653385"/>
                <a:gd name="connsiteX115" fmla="*/ 2444620 w 4836989"/>
                <a:gd name="connsiteY115" fmla="*/ 955455 h 1653385"/>
                <a:gd name="connsiteX116" fmla="*/ 2455817 w 4836989"/>
                <a:gd name="connsiteY116" fmla="*/ 962920 h 1653385"/>
                <a:gd name="connsiteX117" fmla="*/ 2478210 w 4836989"/>
                <a:gd name="connsiteY117" fmla="*/ 970384 h 1653385"/>
                <a:gd name="connsiteX118" fmla="*/ 2489407 w 4836989"/>
                <a:gd name="connsiteY118" fmla="*/ 974116 h 1653385"/>
                <a:gd name="connsiteX119" fmla="*/ 2504336 w 4836989"/>
                <a:gd name="connsiteY119" fmla="*/ 977849 h 1653385"/>
                <a:gd name="connsiteX120" fmla="*/ 2526729 w 4836989"/>
                <a:gd name="connsiteY120" fmla="*/ 985313 h 1653385"/>
                <a:gd name="connsiteX121" fmla="*/ 2556587 w 4836989"/>
                <a:gd name="connsiteY121" fmla="*/ 992778 h 1653385"/>
                <a:gd name="connsiteX122" fmla="*/ 2567784 w 4836989"/>
                <a:gd name="connsiteY122" fmla="*/ 996510 h 1653385"/>
                <a:gd name="connsiteX123" fmla="*/ 2620036 w 4836989"/>
                <a:gd name="connsiteY123" fmla="*/ 1011439 h 1653385"/>
                <a:gd name="connsiteX124" fmla="*/ 2631232 w 4836989"/>
                <a:gd name="connsiteY124" fmla="*/ 1015171 h 1653385"/>
                <a:gd name="connsiteX125" fmla="*/ 2642429 w 4836989"/>
                <a:gd name="connsiteY125" fmla="*/ 1022636 h 1653385"/>
                <a:gd name="connsiteX126" fmla="*/ 2664822 w 4836989"/>
                <a:gd name="connsiteY126" fmla="*/ 1030100 h 1653385"/>
                <a:gd name="connsiteX127" fmla="*/ 2672287 w 4836989"/>
                <a:gd name="connsiteY127" fmla="*/ 1037565 h 1653385"/>
                <a:gd name="connsiteX128" fmla="*/ 2694680 w 4836989"/>
                <a:gd name="connsiteY128" fmla="*/ 1045029 h 1653385"/>
                <a:gd name="connsiteX129" fmla="*/ 2717074 w 4836989"/>
                <a:gd name="connsiteY129" fmla="*/ 1056226 h 1653385"/>
                <a:gd name="connsiteX130" fmla="*/ 2728271 w 4836989"/>
                <a:gd name="connsiteY130" fmla="*/ 1063690 h 1653385"/>
                <a:gd name="connsiteX131" fmla="*/ 2754396 w 4836989"/>
                <a:gd name="connsiteY131" fmla="*/ 1071155 h 1653385"/>
                <a:gd name="connsiteX132" fmla="*/ 2765593 w 4836989"/>
                <a:gd name="connsiteY132" fmla="*/ 1074887 h 1653385"/>
                <a:gd name="connsiteX133" fmla="*/ 2776790 w 4836989"/>
                <a:gd name="connsiteY133" fmla="*/ 1082352 h 1653385"/>
                <a:gd name="connsiteX134" fmla="*/ 2787987 w 4836989"/>
                <a:gd name="connsiteY134" fmla="*/ 1086084 h 1653385"/>
                <a:gd name="connsiteX135" fmla="*/ 2795451 w 4836989"/>
                <a:gd name="connsiteY135" fmla="*/ 1093548 h 1653385"/>
                <a:gd name="connsiteX136" fmla="*/ 2877560 w 4836989"/>
                <a:gd name="connsiteY136" fmla="*/ 1104745 h 1653385"/>
                <a:gd name="connsiteX137" fmla="*/ 2907418 w 4836989"/>
                <a:gd name="connsiteY137" fmla="*/ 1115942 h 1653385"/>
                <a:gd name="connsiteX138" fmla="*/ 2918615 w 4836989"/>
                <a:gd name="connsiteY138" fmla="*/ 1119674 h 1653385"/>
                <a:gd name="connsiteX139" fmla="*/ 2944741 w 4836989"/>
                <a:gd name="connsiteY139" fmla="*/ 1138335 h 1653385"/>
                <a:gd name="connsiteX140" fmla="*/ 2978331 w 4836989"/>
                <a:gd name="connsiteY140" fmla="*/ 1153264 h 1653385"/>
                <a:gd name="connsiteX141" fmla="*/ 2989528 w 4836989"/>
                <a:gd name="connsiteY141" fmla="*/ 1156996 h 1653385"/>
                <a:gd name="connsiteX142" fmla="*/ 3000725 w 4836989"/>
                <a:gd name="connsiteY142" fmla="*/ 1160729 h 1653385"/>
                <a:gd name="connsiteX143" fmla="*/ 3015653 w 4836989"/>
                <a:gd name="connsiteY143" fmla="*/ 1164461 h 1653385"/>
                <a:gd name="connsiteX144" fmla="*/ 3026850 w 4836989"/>
                <a:gd name="connsiteY144" fmla="*/ 1168193 h 1653385"/>
                <a:gd name="connsiteX145" fmla="*/ 3045511 w 4836989"/>
                <a:gd name="connsiteY145" fmla="*/ 1171925 h 1653385"/>
                <a:gd name="connsiteX146" fmla="*/ 3056708 w 4836989"/>
                <a:gd name="connsiteY146" fmla="*/ 1175658 h 1653385"/>
                <a:gd name="connsiteX147" fmla="*/ 3094031 w 4836989"/>
                <a:gd name="connsiteY147" fmla="*/ 1186854 h 1653385"/>
                <a:gd name="connsiteX148" fmla="*/ 3105227 w 4836989"/>
                <a:gd name="connsiteY148" fmla="*/ 1190587 h 1653385"/>
                <a:gd name="connsiteX149" fmla="*/ 3120156 w 4836989"/>
                <a:gd name="connsiteY149" fmla="*/ 1205516 h 1653385"/>
                <a:gd name="connsiteX150" fmla="*/ 3153747 w 4836989"/>
                <a:gd name="connsiteY150" fmla="*/ 1224177 h 1653385"/>
                <a:gd name="connsiteX151" fmla="*/ 3164943 w 4836989"/>
                <a:gd name="connsiteY151" fmla="*/ 1231641 h 1653385"/>
                <a:gd name="connsiteX152" fmla="*/ 3183605 w 4836989"/>
                <a:gd name="connsiteY152" fmla="*/ 1246570 h 1653385"/>
                <a:gd name="connsiteX153" fmla="*/ 3194801 w 4836989"/>
                <a:gd name="connsiteY153" fmla="*/ 1250303 h 1653385"/>
                <a:gd name="connsiteX154" fmla="*/ 3202266 w 4836989"/>
                <a:gd name="connsiteY154" fmla="*/ 1257767 h 1653385"/>
                <a:gd name="connsiteX155" fmla="*/ 3232124 w 4836989"/>
                <a:gd name="connsiteY155" fmla="*/ 1265232 h 1653385"/>
                <a:gd name="connsiteX156" fmla="*/ 3254517 w 4836989"/>
                <a:gd name="connsiteY156" fmla="*/ 1276428 h 1653385"/>
                <a:gd name="connsiteX157" fmla="*/ 3310501 w 4836989"/>
                <a:gd name="connsiteY157" fmla="*/ 1287625 h 1653385"/>
                <a:gd name="connsiteX158" fmla="*/ 3351556 w 4836989"/>
                <a:gd name="connsiteY158" fmla="*/ 1291357 h 1653385"/>
                <a:gd name="connsiteX159" fmla="*/ 3362752 w 4836989"/>
                <a:gd name="connsiteY159" fmla="*/ 1295089 h 1653385"/>
                <a:gd name="connsiteX160" fmla="*/ 3373949 w 4836989"/>
                <a:gd name="connsiteY160" fmla="*/ 1302554 h 1653385"/>
                <a:gd name="connsiteX161" fmla="*/ 3396342 w 4836989"/>
                <a:gd name="connsiteY161" fmla="*/ 1310018 h 1653385"/>
                <a:gd name="connsiteX162" fmla="*/ 3407539 w 4836989"/>
                <a:gd name="connsiteY162" fmla="*/ 1317483 h 1653385"/>
                <a:gd name="connsiteX163" fmla="*/ 3418736 w 4836989"/>
                <a:gd name="connsiteY163" fmla="*/ 1321215 h 1653385"/>
                <a:gd name="connsiteX164" fmla="*/ 3426200 w 4836989"/>
                <a:gd name="connsiteY164" fmla="*/ 1328680 h 1653385"/>
                <a:gd name="connsiteX165" fmla="*/ 3470987 w 4836989"/>
                <a:gd name="connsiteY165" fmla="*/ 1339876 h 1653385"/>
                <a:gd name="connsiteX166" fmla="*/ 3493381 w 4836989"/>
                <a:gd name="connsiteY166" fmla="*/ 1347341 h 1653385"/>
                <a:gd name="connsiteX167" fmla="*/ 3512042 w 4836989"/>
                <a:gd name="connsiteY167" fmla="*/ 1351073 h 1653385"/>
                <a:gd name="connsiteX168" fmla="*/ 3534436 w 4836989"/>
                <a:gd name="connsiteY168" fmla="*/ 1358538 h 1653385"/>
                <a:gd name="connsiteX169" fmla="*/ 3545632 w 4836989"/>
                <a:gd name="connsiteY169" fmla="*/ 1362270 h 1653385"/>
                <a:gd name="connsiteX170" fmla="*/ 3568026 w 4836989"/>
                <a:gd name="connsiteY170" fmla="*/ 1366002 h 1653385"/>
                <a:gd name="connsiteX171" fmla="*/ 3586687 w 4836989"/>
                <a:gd name="connsiteY171" fmla="*/ 1377199 h 1653385"/>
                <a:gd name="connsiteX172" fmla="*/ 3597884 w 4836989"/>
                <a:gd name="connsiteY172" fmla="*/ 1384663 h 1653385"/>
                <a:gd name="connsiteX173" fmla="*/ 3612813 w 4836989"/>
                <a:gd name="connsiteY173" fmla="*/ 1399592 h 1653385"/>
                <a:gd name="connsiteX174" fmla="*/ 3620277 w 4836989"/>
                <a:gd name="connsiteY174" fmla="*/ 1407057 h 1653385"/>
                <a:gd name="connsiteX175" fmla="*/ 3631474 w 4836989"/>
                <a:gd name="connsiteY175" fmla="*/ 1414521 h 1653385"/>
                <a:gd name="connsiteX176" fmla="*/ 3646403 w 4836989"/>
                <a:gd name="connsiteY176" fmla="*/ 1429450 h 1653385"/>
                <a:gd name="connsiteX177" fmla="*/ 3653867 w 4836989"/>
                <a:gd name="connsiteY177" fmla="*/ 1440647 h 1653385"/>
                <a:gd name="connsiteX178" fmla="*/ 3728512 w 4836989"/>
                <a:gd name="connsiteY178" fmla="*/ 1448112 h 1653385"/>
                <a:gd name="connsiteX179" fmla="*/ 3765835 w 4836989"/>
                <a:gd name="connsiteY179" fmla="*/ 1477969 h 1653385"/>
                <a:gd name="connsiteX180" fmla="*/ 3773299 w 4836989"/>
                <a:gd name="connsiteY180" fmla="*/ 1477969 h 1653385"/>
                <a:gd name="connsiteX181" fmla="*/ 3877802 w 4836989"/>
                <a:gd name="connsiteY181" fmla="*/ 1477969 h 1653385"/>
                <a:gd name="connsiteX182" fmla="*/ 3903928 w 4836989"/>
                <a:gd name="connsiteY182" fmla="*/ 1511560 h 1653385"/>
                <a:gd name="connsiteX183" fmla="*/ 3952447 w 4836989"/>
                <a:gd name="connsiteY183" fmla="*/ 1519024 h 1653385"/>
                <a:gd name="connsiteX184" fmla="*/ 3978573 w 4836989"/>
                <a:gd name="connsiteY184" fmla="*/ 1526489 h 1653385"/>
                <a:gd name="connsiteX185" fmla="*/ 3997234 w 4836989"/>
                <a:gd name="connsiteY185" fmla="*/ 1530221 h 1653385"/>
                <a:gd name="connsiteX186" fmla="*/ 4157720 w 4836989"/>
                <a:gd name="connsiteY186" fmla="*/ 1537685 h 1653385"/>
                <a:gd name="connsiteX187" fmla="*/ 4195043 w 4836989"/>
                <a:gd name="connsiteY187" fmla="*/ 1548882 h 1653385"/>
                <a:gd name="connsiteX188" fmla="*/ 4206240 w 4836989"/>
                <a:gd name="connsiteY188" fmla="*/ 1552614 h 1653385"/>
                <a:gd name="connsiteX189" fmla="*/ 4213704 w 4836989"/>
                <a:gd name="connsiteY189" fmla="*/ 1560079 h 1653385"/>
                <a:gd name="connsiteX190" fmla="*/ 4236098 w 4836989"/>
                <a:gd name="connsiteY190" fmla="*/ 1567543 h 1653385"/>
                <a:gd name="connsiteX191" fmla="*/ 4247294 w 4836989"/>
                <a:gd name="connsiteY191" fmla="*/ 1571276 h 1653385"/>
                <a:gd name="connsiteX192" fmla="*/ 4273420 w 4836989"/>
                <a:gd name="connsiteY192" fmla="*/ 1578740 h 1653385"/>
                <a:gd name="connsiteX193" fmla="*/ 4295813 w 4836989"/>
                <a:gd name="connsiteY193" fmla="*/ 1586205 h 1653385"/>
                <a:gd name="connsiteX194" fmla="*/ 4307010 w 4836989"/>
                <a:gd name="connsiteY194" fmla="*/ 1589937 h 1653385"/>
                <a:gd name="connsiteX195" fmla="*/ 4344333 w 4836989"/>
                <a:gd name="connsiteY195" fmla="*/ 1593669 h 1653385"/>
                <a:gd name="connsiteX196" fmla="*/ 4359262 w 4836989"/>
                <a:gd name="connsiteY196" fmla="*/ 1597401 h 1653385"/>
                <a:gd name="connsiteX197" fmla="*/ 4377923 w 4836989"/>
                <a:gd name="connsiteY197" fmla="*/ 1601134 h 1653385"/>
                <a:gd name="connsiteX198" fmla="*/ 4407781 w 4836989"/>
                <a:gd name="connsiteY198" fmla="*/ 1608598 h 1653385"/>
                <a:gd name="connsiteX199" fmla="*/ 4418978 w 4836989"/>
                <a:gd name="connsiteY199" fmla="*/ 1612330 h 1653385"/>
                <a:gd name="connsiteX200" fmla="*/ 4433907 w 4836989"/>
                <a:gd name="connsiteY200" fmla="*/ 1612330 h 1653385"/>
                <a:gd name="connsiteX201" fmla="*/ 4601858 w 4836989"/>
                <a:gd name="connsiteY201" fmla="*/ 1612330 h 1653385"/>
                <a:gd name="connsiteX202" fmla="*/ 4627983 w 4836989"/>
                <a:gd name="connsiteY202" fmla="*/ 1642188 h 1653385"/>
                <a:gd name="connsiteX203" fmla="*/ 4627983 w 4836989"/>
                <a:gd name="connsiteY203" fmla="*/ 1642188 h 1653385"/>
                <a:gd name="connsiteX204" fmla="*/ 4654109 w 4836989"/>
                <a:gd name="connsiteY204" fmla="*/ 1653385 h 1653385"/>
                <a:gd name="connsiteX205" fmla="*/ 4836989 w 4836989"/>
                <a:gd name="connsiteY205" fmla="*/ 1653385 h 1653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Lst>
              <a:rect l="l" t="t" r="r" b="b"/>
              <a:pathLst>
                <a:path w="4836989" h="1653385">
                  <a:moveTo>
                    <a:pt x="0" y="0"/>
                  </a:moveTo>
                  <a:lnTo>
                    <a:pt x="0" y="0"/>
                  </a:lnTo>
                  <a:cubicBezTo>
                    <a:pt x="8708" y="6221"/>
                    <a:pt x="16948" y="13156"/>
                    <a:pt x="26125" y="18662"/>
                  </a:cubicBezTo>
                  <a:cubicBezTo>
                    <a:pt x="50356" y="33201"/>
                    <a:pt x="25868" y="10941"/>
                    <a:pt x="44787" y="29858"/>
                  </a:cubicBezTo>
                  <a:cubicBezTo>
                    <a:pt x="49763" y="28614"/>
                    <a:pt x="54612" y="25615"/>
                    <a:pt x="59716" y="26126"/>
                  </a:cubicBezTo>
                  <a:cubicBezTo>
                    <a:pt x="67545" y="26909"/>
                    <a:pt x="74645" y="31103"/>
                    <a:pt x="82109" y="33591"/>
                  </a:cubicBezTo>
                  <a:lnTo>
                    <a:pt x="93306" y="37323"/>
                  </a:lnTo>
                  <a:lnTo>
                    <a:pt x="104502" y="41055"/>
                  </a:lnTo>
                  <a:lnTo>
                    <a:pt x="115699" y="44787"/>
                  </a:lnTo>
                  <a:cubicBezTo>
                    <a:pt x="118187" y="47275"/>
                    <a:pt x="120016" y="50678"/>
                    <a:pt x="123164" y="52252"/>
                  </a:cubicBezTo>
                  <a:cubicBezTo>
                    <a:pt x="130201" y="55771"/>
                    <a:pt x="145557" y="59716"/>
                    <a:pt x="145557" y="59716"/>
                  </a:cubicBezTo>
                  <a:cubicBezTo>
                    <a:pt x="163825" y="77984"/>
                    <a:pt x="148621" y="65995"/>
                    <a:pt x="197809" y="70913"/>
                  </a:cubicBezTo>
                  <a:cubicBezTo>
                    <a:pt x="207789" y="71911"/>
                    <a:pt x="217714" y="73401"/>
                    <a:pt x="227667" y="74645"/>
                  </a:cubicBezTo>
                  <a:cubicBezTo>
                    <a:pt x="240139" y="78803"/>
                    <a:pt x="239728" y="78985"/>
                    <a:pt x="253792" y="82110"/>
                  </a:cubicBezTo>
                  <a:cubicBezTo>
                    <a:pt x="259984" y="83486"/>
                    <a:pt x="266261" y="84466"/>
                    <a:pt x="272453" y="85842"/>
                  </a:cubicBezTo>
                  <a:cubicBezTo>
                    <a:pt x="277460" y="86955"/>
                    <a:pt x="282450" y="88165"/>
                    <a:pt x="287382" y="89574"/>
                  </a:cubicBezTo>
                  <a:cubicBezTo>
                    <a:pt x="298769" y="92828"/>
                    <a:pt x="300859" y="95093"/>
                    <a:pt x="313508" y="97039"/>
                  </a:cubicBezTo>
                  <a:cubicBezTo>
                    <a:pt x="324643" y="98752"/>
                    <a:pt x="335901" y="99527"/>
                    <a:pt x="347098" y="100771"/>
                  </a:cubicBezTo>
                  <a:lnTo>
                    <a:pt x="369492" y="108236"/>
                  </a:lnTo>
                  <a:cubicBezTo>
                    <a:pt x="373224" y="109480"/>
                    <a:pt x="376808" y="111321"/>
                    <a:pt x="380689" y="111968"/>
                  </a:cubicBezTo>
                  <a:cubicBezTo>
                    <a:pt x="398278" y="114899"/>
                    <a:pt x="402427" y="114979"/>
                    <a:pt x="418011" y="119432"/>
                  </a:cubicBezTo>
                  <a:cubicBezTo>
                    <a:pt x="421794" y="120513"/>
                    <a:pt x="425689" y="121406"/>
                    <a:pt x="429208" y="123165"/>
                  </a:cubicBezTo>
                  <a:cubicBezTo>
                    <a:pt x="435678" y="126400"/>
                    <a:pt x="443239" y="132306"/>
                    <a:pt x="447869" y="138094"/>
                  </a:cubicBezTo>
                  <a:cubicBezTo>
                    <a:pt x="450671" y="141597"/>
                    <a:pt x="451887" y="146419"/>
                    <a:pt x="455333" y="149290"/>
                  </a:cubicBezTo>
                  <a:cubicBezTo>
                    <a:pt x="459607" y="152852"/>
                    <a:pt x="465633" y="153669"/>
                    <a:pt x="470262" y="156755"/>
                  </a:cubicBezTo>
                  <a:cubicBezTo>
                    <a:pt x="473190" y="158707"/>
                    <a:pt x="474710" y="162409"/>
                    <a:pt x="477727" y="164219"/>
                  </a:cubicBezTo>
                  <a:cubicBezTo>
                    <a:pt x="481101" y="166243"/>
                    <a:pt x="485405" y="166192"/>
                    <a:pt x="488924" y="167952"/>
                  </a:cubicBezTo>
                  <a:cubicBezTo>
                    <a:pt x="492936" y="169958"/>
                    <a:pt x="496617" y="172614"/>
                    <a:pt x="500120" y="175416"/>
                  </a:cubicBezTo>
                  <a:cubicBezTo>
                    <a:pt x="502868" y="177614"/>
                    <a:pt x="504568" y="181070"/>
                    <a:pt x="507585" y="182880"/>
                  </a:cubicBezTo>
                  <a:cubicBezTo>
                    <a:pt x="531053" y="196960"/>
                    <a:pt x="506935" y="167306"/>
                    <a:pt x="541175" y="201542"/>
                  </a:cubicBezTo>
                  <a:cubicBezTo>
                    <a:pt x="543663" y="204030"/>
                    <a:pt x="546442" y="206258"/>
                    <a:pt x="548640" y="209006"/>
                  </a:cubicBezTo>
                  <a:cubicBezTo>
                    <a:pt x="552159" y="213405"/>
                    <a:pt x="557558" y="224661"/>
                    <a:pt x="563569" y="227667"/>
                  </a:cubicBezTo>
                  <a:cubicBezTo>
                    <a:pt x="581620" y="236693"/>
                    <a:pt x="586599" y="233948"/>
                    <a:pt x="604623" y="238864"/>
                  </a:cubicBezTo>
                  <a:cubicBezTo>
                    <a:pt x="612214" y="240934"/>
                    <a:pt x="619256" y="245035"/>
                    <a:pt x="627017" y="246329"/>
                  </a:cubicBezTo>
                  <a:cubicBezTo>
                    <a:pt x="642145" y="248850"/>
                    <a:pt x="650423" y="249618"/>
                    <a:pt x="664339" y="253793"/>
                  </a:cubicBezTo>
                  <a:cubicBezTo>
                    <a:pt x="671876" y="256054"/>
                    <a:pt x="680186" y="256893"/>
                    <a:pt x="686733" y="261258"/>
                  </a:cubicBezTo>
                  <a:cubicBezTo>
                    <a:pt x="701202" y="270904"/>
                    <a:pt x="693674" y="267304"/>
                    <a:pt x="709126" y="272454"/>
                  </a:cubicBezTo>
                  <a:cubicBezTo>
                    <a:pt x="723707" y="287035"/>
                    <a:pt x="708407" y="273961"/>
                    <a:pt x="727787" y="283651"/>
                  </a:cubicBezTo>
                  <a:cubicBezTo>
                    <a:pt x="731799" y="285657"/>
                    <a:pt x="734885" y="289294"/>
                    <a:pt x="738984" y="291116"/>
                  </a:cubicBezTo>
                  <a:cubicBezTo>
                    <a:pt x="746174" y="294312"/>
                    <a:pt x="753913" y="296092"/>
                    <a:pt x="761378" y="298580"/>
                  </a:cubicBezTo>
                  <a:lnTo>
                    <a:pt x="783771" y="306045"/>
                  </a:lnTo>
                  <a:cubicBezTo>
                    <a:pt x="787503" y="307289"/>
                    <a:pt x="791151" y="308823"/>
                    <a:pt x="794968" y="309777"/>
                  </a:cubicBezTo>
                  <a:cubicBezTo>
                    <a:pt x="799944" y="311021"/>
                    <a:pt x="804984" y="312035"/>
                    <a:pt x="809897" y="313509"/>
                  </a:cubicBezTo>
                  <a:cubicBezTo>
                    <a:pt x="821202" y="316900"/>
                    <a:pt x="832290" y="320974"/>
                    <a:pt x="843487" y="324706"/>
                  </a:cubicBezTo>
                  <a:lnTo>
                    <a:pt x="854684" y="328438"/>
                  </a:lnTo>
                  <a:lnTo>
                    <a:pt x="865880" y="332170"/>
                  </a:lnTo>
                  <a:cubicBezTo>
                    <a:pt x="870963" y="335559"/>
                    <a:pt x="880998" y="341192"/>
                    <a:pt x="884542" y="347099"/>
                  </a:cubicBezTo>
                  <a:cubicBezTo>
                    <a:pt x="886566" y="350473"/>
                    <a:pt x="886092" y="355023"/>
                    <a:pt x="888274" y="358296"/>
                  </a:cubicBezTo>
                  <a:cubicBezTo>
                    <a:pt x="891202" y="362688"/>
                    <a:pt x="899471" y="369493"/>
                    <a:pt x="899471" y="369493"/>
                  </a:cubicBezTo>
                  <a:lnTo>
                    <a:pt x="970383" y="384422"/>
                  </a:lnTo>
                  <a:cubicBezTo>
                    <a:pt x="979092" y="391886"/>
                    <a:pt x="987112" y="400238"/>
                    <a:pt x="996509" y="406815"/>
                  </a:cubicBezTo>
                  <a:cubicBezTo>
                    <a:pt x="999732" y="409071"/>
                    <a:pt x="1003923" y="409466"/>
                    <a:pt x="1007706" y="410547"/>
                  </a:cubicBezTo>
                  <a:cubicBezTo>
                    <a:pt x="1030790" y="417143"/>
                    <a:pt x="1031391" y="415076"/>
                    <a:pt x="1063689" y="418012"/>
                  </a:cubicBezTo>
                  <a:cubicBezTo>
                    <a:pt x="1071154" y="420500"/>
                    <a:pt x="1078450" y="423567"/>
                    <a:pt x="1086083" y="425476"/>
                  </a:cubicBezTo>
                  <a:cubicBezTo>
                    <a:pt x="1104829" y="430163"/>
                    <a:pt x="1096146" y="427587"/>
                    <a:pt x="1112209" y="432941"/>
                  </a:cubicBezTo>
                  <a:cubicBezTo>
                    <a:pt x="1115941" y="435429"/>
                    <a:pt x="1119903" y="437603"/>
                    <a:pt x="1123405" y="440405"/>
                  </a:cubicBezTo>
                  <a:cubicBezTo>
                    <a:pt x="1126153" y="442603"/>
                    <a:pt x="1127722" y="446296"/>
                    <a:pt x="1130870" y="447870"/>
                  </a:cubicBezTo>
                  <a:cubicBezTo>
                    <a:pt x="1137907" y="451389"/>
                    <a:pt x="1153263" y="455334"/>
                    <a:pt x="1153263" y="455334"/>
                  </a:cubicBezTo>
                  <a:cubicBezTo>
                    <a:pt x="1155751" y="457822"/>
                    <a:pt x="1157710" y="460988"/>
                    <a:pt x="1160728" y="462799"/>
                  </a:cubicBezTo>
                  <a:cubicBezTo>
                    <a:pt x="1164102" y="464823"/>
                    <a:pt x="1168129" y="465496"/>
                    <a:pt x="1171925" y="466531"/>
                  </a:cubicBezTo>
                  <a:cubicBezTo>
                    <a:pt x="1218227" y="479159"/>
                    <a:pt x="1187207" y="469138"/>
                    <a:pt x="1212979" y="477728"/>
                  </a:cubicBezTo>
                  <a:cubicBezTo>
                    <a:pt x="1215467" y="480216"/>
                    <a:pt x="1217516" y="483240"/>
                    <a:pt x="1220444" y="485192"/>
                  </a:cubicBezTo>
                  <a:cubicBezTo>
                    <a:pt x="1229670" y="491343"/>
                    <a:pt x="1236615" y="493071"/>
                    <a:pt x="1246569" y="496389"/>
                  </a:cubicBezTo>
                  <a:cubicBezTo>
                    <a:pt x="1278649" y="517777"/>
                    <a:pt x="1238066" y="492139"/>
                    <a:pt x="1268963" y="507586"/>
                  </a:cubicBezTo>
                  <a:cubicBezTo>
                    <a:pt x="1297914" y="522060"/>
                    <a:pt x="1263205" y="509397"/>
                    <a:pt x="1291356" y="518783"/>
                  </a:cubicBezTo>
                  <a:cubicBezTo>
                    <a:pt x="1318945" y="546368"/>
                    <a:pt x="1276094" y="505748"/>
                    <a:pt x="1310018" y="529979"/>
                  </a:cubicBezTo>
                  <a:cubicBezTo>
                    <a:pt x="1315745" y="534069"/>
                    <a:pt x="1319971" y="539932"/>
                    <a:pt x="1324947" y="544908"/>
                  </a:cubicBezTo>
                  <a:cubicBezTo>
                    <a:pt x="1327435" y="547396"/>
                    <a:pt x="1329073" y="551260"/>
                    <a:pt x="1332411" y="552373"/>
                  </a:cubicBezTo>
                  <a:lnTo>
                    <a:pt x="1354805" y="559837"/>
                  </a:lnTo>
                  <a:cubicBezTo>
                    <a:pt x="1358537" y="561081"/>
                    <a:pt x="1362098" y="563081"/>
                    <a:pt x="1366001" y="563569"/>
                  </a:cubicBezTo>
                  <a:cubicBezTo>
                    <a:pt x="1409494" y="569007"/>
                    <a:pt x="1385870" y="566394"/>
                    <a:pt x="1436914" y="571034"/>
                  </a:cubicBezTo>
                  <a:cubicBezTo>
                    <a:pt x="1441890" y="572278"/>
                    <a:pt x="1446836" y="573653"/>
                    <a:pt x="1451843" y="574766"/>
                  </a:cubicBezTo>
                  <a:cubicBezTo>
                    <a:pt x="1458035" y="576142"/>
                    <a:pt x="1464384" y="576829"/>
                    <a:pt x="1470504" y="578498"/>
                  </a:cubicBezTo>
                  <a:cubicBezTo>
                    <a:pt x="1478095" y="580568"/>
                    <a:pt x="1485433" y="583475"/>
                    <a:pt x="1492898" y="585963"/>
                  </a:cubicBezTo>
                  <a:cubicBezTo>
                    <a:pt x="1496630" y="587207"/>
                    <a:pt x="1500214" y="589048"/>
                    <a:pt x="1504094" y="589695"/>
                  </a:cubicBezTo>
                  <a:lnTo>
                    <a:pt x="1526488" y="593427"/>
                  </a:lnTo>
                  <a:cubicBezTo>
                    <a:pt x="1545325" y="599707"/>
                    <a:pt x="1531644" y="592600"/>
                    <a:pt x="1545149" y="608356"/>
                  </a:cubicBezTo>
                  <a:cubicBezTo>
                    <a:pt x="1549729" y="613699"/>
                    <a:pt x="1555102" y="618309"/>
                    <a:pt x="1560078" y="623285"/>
                  </a:cubicBezTo>
                  <a:lnTo>
                    <a:pt x="1567542" y="630750"/>
                  </a:lnTo>
                  <a:cubicBezTo>
                    <a:pt x="1570030" y="633238"/>
                    <a:pt x="1571669" y="637101"/>
                    <a:pt x="1575007" y="638214"/>
                  </a:cubicBezTo>
                  <a:lnTo>
                    <a:pt x="1586204" y="641947"/>
                  </a:lnTo>
                  <a:cubicBezTo>
                    <a:pt x="1606832" y="662575"/>
                    <a:pt x="1596997" y="656674"/>
                    <a:pt x="1612329" y="664340"/>
                  </a:cubicBezTo>
                  <a:lnTo>
                    <a:pt x="1664581" y="694198"/>
                  </a:lnTo>
                  <a:cubicBezTo>
                    <a:pt x="1680764" y="695996"/>
                    <a:pt x="1703804" y="697938"/>
                    <a:pt x="1720565" y="701663"/>
                  </a:cubicBezTo>
                  <a:cubicBezTo>
                    <a:pt x="1739703" y="705916"/>
                    <a:pt x="1723934" y="705876"/>
                    <a:pt x="1746690" y="709127"/>
                  </a:cubicBezTo>
                  <a:cubicBezTo>
                    <a:pt x="1759067" y="710895"/>
                    <a:pt x="1771572" y="711615"/>
                    <a:pt x="1784013" y="712859"/>
                  </a:cubicBezTo>
                  <a:cubicBezTo>
                    <a:pt x="1791477" y="715347"/>
                    <a:pt x="1799859" y="715960"/>
                    <a:pt x="1806406" y="720324"/>
                  </a:cubicBezTo>
                  <a:cubicBezTo>
                    <a:pt x="1810138" y="722812"/>
                    <a:pt x="1813480" y="726021"/>
                    <a:pt x="1817603" y="727788"/>
                  </a:cubicBezTo>
                  <a:cubicBezTo>
                    <a:pt x="1832212" y="734048"/>
                    <a:pt x="1839866" y="728946"/>
                    <a:pt x="1854925" y="738985"/>
                  </a:cubicBezTo>
                  <a:cubicBezTo>
                    <a:pt x="1858657" y="741473"/>
                    <a:pt x="1862023" y="744627"/>
                    <a:pt x="1866122" y="746449"/>
                  </a:cubicBezTo>
                  <a:cubicBezTo>
                    <a:pt x="1877378" y="751452"/>
                    <a:pt x="1894631" y="755973"/>
                    <a:pt x="1907177" y="757646"/>
                  </a:cubicBezTo>
                  <a:cubicBezTo>
                    <a:pt x="1919570" y="759298"/>
                    <a:pt x="1932093" y="759827"/>
                    <a:pt x="1944499" y="761378"/>
                  </a:cubicBezTo>
                  <a:cubicBezTo>
                    <a:pt x="1956023" y="762819"/>
                    <a:pt x="1970349" y="765401"/>
                    <a:pt x="1981822" y="768843"/>
                  </a:cubicBezTo>
                  <a:cubicBezTo>
                    <a:pt x="1989358" y="771104"/>
                    <a:pt x="1996751" y="773819"/>
                    <a:pt x="2004215" y="776307"/>
                  </a:cubicBezTo>
                  <a:cubicBezTo>
                    <a:pt x="2007947" y="777551"/>
                    <a:pt x="2012138" y="777858"/>
                    <a:pt x="2015412" y="780040"/>
                  </a:cubicBezTo>
                  <a:cubicBezTo>
                    <a:pt x="2019144" y="782528"/>
                    <a:pt x="2023106" y="784702"/>
                    <a:pt x="2026609" y="787504"/>
                  </a:cubicBezTo>
                  <a:cubicBezTo>
                    <a:pt x="2036307" y="795263"/>
                    <a:pt x="2032340" y="796686"/>
                    <a:pt x="2045270" y="802433"/>
                  </a:cubicBezTo>
                  <a:cubicBezTo>
                    <a:pt x="2045284" y="802439"/>
                    <a:pt x="2073255" y="811762"/>
                    <a:pt x="2078860" y="813630"/>
                  </a:cubicBezTo>
                  <a:cubicBezTo>
                    <a:pt x="2082592" y="814874"/>
                    <a:pt x="2086538" y="815602"/>
                    <a:pt x="2090057" y="817362"/>
                  </a:cubicBezTo>
                  <a:cubicBezTo>
                    <a:pt x="2095033" y="819850"/>
                    <a:pt x="2100155" y="822067"/>
                    <a:pt x="2104986" y="824827"/>
                  </a:cubicBezTo>
                  <a:cubicBezTo>
                    <a:pt x="2108880" y="827052"/>
                    <a:pt x="2112170" y="830285"/>
                    <a:pt x="2116182" y="832291"/>
                  </a:cubicBezTo>
                  <a:cubicBezTo>
                    <a:pt x="2119701" y="834050"/>
                    <a:pt x="2123647" y="834779"/>
                    <a:pt x="2127379" y="836023"/>
                  </a:cubicBezTo>
                  <a:cubicBezTo>
                    <a:pt x="2145124" y="847853"/>
                    <a:pt x="2134318" y="842068"/>
                    <a:pt x="2160969" y="850952"/>
                  </a:cubicBezTo>
                  <a:lnTo>
                    <a:pt x="2172166" y="854685"/>
                  </a:lnTo>
                  <a:cubicBezTo>
                    <a:pt x="2175898" y="855929"/>
                    <a:pt x="2180089" y="856235"/>
                    <a:pt x="2183363" y="858417"/>
                  </a:cubicBezTo>
                  <a:cubicBezTo>
                    <a:pt x="2216296" y="880370"/>
                    <a:pt x="2163662" y="846702"/>
                    <a:pt x="2216953" y="873346"/>
                  </a:cubicBezTo>
                  <a:cubicBezTo>
                    <a:pt x="2230221" y="879980"/>
                    <a:pt x="2238906" y="885201"/>
                    <a:pt x="2254276" y="888275"/>
                  </a:cubicBezTo>
                  <a:cubicBezTo>
                    <a:pt x="2260496" y="889519"/>
                    <a:pt x="2266817" y="890338"/>
                    <a:pt x="2272937" y="892007"/>
                  </a:cubicBezTo>
                  <a:cubicBezTo>
                    <a:pt x="2280528" y="894077"/>
                    <a:pt x="2287697" y="897564"/>
                    <a:pt x="2295330" y="899472"/>
                  </a:cubicBezTo>
                  <a:cubicBezTo>
                    <a:pt x="2342000" y="911139"/>
                    <a:pt x="2283975" y="896228"/>
                    <a:pt x="2321456" y="906936"/>
                  </a:cubicBezTo>
                  <a:cubicBezTo>
                    <a:pt x="2354261" y="916308"/>
                    <a:pt x="2320735" y="905452"/>
                    <a:pt x="2347582" y="914400"/>
                  </a:cubicBezTo>
                  <a:cubicBezTo>
                    <a:pt x="2362161" y="928981"/>
                    <a:pt x="2346863" y="915907"/>
                    <a:pt x="2366243" y="925597"/>
                  </a:cubicBezTo>
                  <a:cubicBezTo>
                    <a:pt x="2370255" y="927603"/>
                    <a:pt x="2373341" y="931240"/>
                    <a:pt x="2377440" y="933062"/>
                  </a:cubicBezTo>
                  <a:cubicBezTo>
                    <a:pt x="2377448" y="933066"/>
                    <a:pt x="2405428" y="942391"/>
                    <a:pt x="2411030" y="944258"/>
                  </a:cubicBezTo>
                  <a:lnTo>
                    <a:pt x="2433423" y="951723"/>
                  </a:lnTo>
                  <a:lnTo>
                    <a:pt x="2444620" y="955455"/>
                  </a:lnTo>
                  <a:cubicBezTo>
                    <a:pt x="2448352" y="957943"/>
                    <a:pt x="2451718" y="961098"/>
                    <a:pt x="2455817" y="962920"/>
                  </a:cubicBezTo>
                  <a:cubicBezTo>
                    <a:pt x="2463007" y="966116"/>
                    <a:pt x="2470746" y="967896"/>
                    <a:pt x="2478210" y="970384"/>
                  </a:cubicBezTo>
                  <a:cubicBezTo>
                    <a:pt x="2481942" y="971628"/>
                    <a:pt x="2485590" y="973162"/>
                    <a:pt x="2489407" y="974116"/>
                  </a:cubicBezTo>
                  <a:cubicBezTo>
                    <a:pt x="2494383" y="975360"/>
                    <a:pt x="2499423" y="976375"/>
                    <a:pt x="2504336" y="977849"/>
                  </a:cubicBezTo>
                  <a:cubicBezTo>
                    <a:pt x="2511872" y="980110"/>
                    <a:pt x="2519096" y="983405"/>
                    <a:pt x="2526729" y="985313"/>
                  </a:cubicBezTo>
                  <a:cubicBezTo>
                    <a:pt x="2536682" y="987801"/>
                    <a:pt x="2546854" y="989534"/>
                    <a:pt x="2556587" y="992778"/>
                  </a:cubicBezTo>
                  <a:cubicBezTo>
                    <a:pt x="2560319" y="994022"/>
                    <a:pt x="2563988" y="995475"/>
                    <a:pt x="2567784" y="996510"/>
                  </a:cubicBezTo>
                  <a:cubicBezTo>
                    <a:pt x="2619329" y="1010567"/>
                    <a:pt x="2577130" y="997137"/>
                    <a:pt x="2620036" y="1011439"/>
                  </a:cubicBezTo>
                  <a:lnTo>
                    <a:pt x="2631232" y="1015171"/>
                  </a:lnTo>
                  <a:cubicBezTo>
                    <a:pt x="2634964" y="1017659"/>
                    <a:pt x="2638330" y="1020814"/>
                    <a:pt x="2642429" y="1022636"/>
                  </a:cubicBezTo>
                  <a:cubicBezTo>
                    <a:pt x="2649619" y="1025832"/>
                    <a:pt x="2664822" y="1030100"/>
                    <a:pt x="2664822" y="1030100"/>
                  </a:cubicBezTo>
                  <a:cubicBezTo>
                    <a:pt x="2667310" y="1032588"/>
                    <a:pt x="2669139" y="1035991"/>
                    <a:pt x="2672287" y="1037565"/>
                  </a:cubicBezTo>
                  <a:cubicBezTo>
                    <a:pt x="2679324" y="1041084"/>
                    <a:pt x="2694680" y="1045029"/>
                    <a:pt x="2694680" y="1045029"/>
                  </a:cubicBezTo>
                  <a:cubicBezTo>
                    <a:pt x="2726760" y="1066417"/>
                    <a:pt x="2686177" y="1040779"/>
                    <a:pt x="2717074" y="1056226"/>
                  </a:cubicBezTo>
                  <a:cubicBezTo>
                    <a:pt x="2721086" y="1058232"/>
                    <a:pt x="2724259" y="1061684"/>
                    <a:pt x="2728271" y="1063690"/>
                  </a:cubicBezTo>
                  <a:cubicBezTo>
                    <a:pt x="2734243" y="1066676"/>
                    <a:pt x="2748807" y="1069558"/>
                    <a:pt x="2754396" y="1071155"/>
                  </a:cubicBezTo>
                  <a:cubicBezTo>
                    <a:pt x="2758179" y="1072236"/>
                    <a:pt x="2761861" y="1073643"/>
                    <a:pt x="2765593" y="1074887"/>
                  </a:cubicBezTo>
                  <a:cubicBezTo>
                    <a:pt x="2769325" y="1077375"/>
                    <a:pt x="2772778" y="1080346"/>
                    <a:pt x="2776790" y="1082352"/>
                  </a:cubicBezTo>
                  <a:cubicBezTo>
                    <a:pt x="2780309" y="1084111"/>
                    <a:pt x="2784613" y="1084060"/>
                    <a:pt x="2787987" y="1086084"/>
                  </a:cubicBezTo>
                  <a:cubicBezTo>
                    <a:pt x="2791004" y="1087894"/>
                    <a:pt x="2792963" y="1091060"/>
                    <a:pt x="2795451" y="1093548"/>
                  </a:cubicBezTo>
                  <a:lnTo>
                    <a:pt x="2877560" y="1104745"/>
                  </a:lnTo>
                  <a:lnTo>
                    <a:pt x="2907418" y="1115942"/>
                  </a:lnTo>
                  <a:cubicBezTo>
                    <a:pt x="2911115" y="1117286"/>
                    <a:pt x="2915414" y="1117387"/>
                    <a:pt x="2918615" y="1119674"/>
                  </a:cubicBezTo>
                  <a:cubicBezTo>
                    <a:pt x="2949609" y="1141812"/>
                    <a:pt x="2919442" y="1129903"/>
                    <a:pt x="2944741" y="1138335"/>
                  </a:cubicBezTo>
                  <a:cubicBezTo>
                    <a:pt x="2962484" y="1150164"/>
                    <a:pt x="2951683" y="1144382"/>
                    <a:pt x="2978331" y="1153264"/>
                  </a:cubicBezTo>
                  <a:lnTo>
                    <a:pt x="2989528" y="1156996"/>
                  </a:lnTo>
                  <a:cubicBezTo>
                    <a:pt x="2993260" y="1158240"/>
                    <a:pt x="2996908" y="1159775"/>
                    <a:pt x="3000725" y="1160729"/>
                  </a:cubicBezTo>
                  <a:cubicBezTo>
                    <a:pt x="3005701" y="1161973"/>
                    <a:pt x="3010721" y="1163052"/>
                    <a:pt x="3015653" y="1164461"/>
                  </a:cubicBezTo>
                  <a:cubicBezTo>
                    <a:pt x="3019436" y="1165542"/>
                    <a:pt x="3023033" y="1167239"/>
                    <a:pt x="3026850" y="1168193"/>
                  </a:cubicBezTo>
                  <a:cubicBezTo>
                    <a:pt x="3033004" y="1169731"/>
                    <a:pt x="3039357" y="1170386"/>
                    <a:pt x="3045511" y="1171925"/>
                  </a:cubicBezTo>
                  <a:cubicBezTo>
                    <a:pt x="3049328" y="1172879"/>
                    <a:pt x="3052925" y="1174577"/>
                    <a:pt x="3056708" y="1175658"/>
                  </a:cubicBezTo>
                  <a:cubicBezTo>
                    <a:pt x="3096196" y="1186941"/>
                    <a:pt x="3040808" y="1169113"/>
                    <a:pt x="3094031" y="1186854"/>
                  </a:cubicBezTo>
                  <a:lnTo>
                    <a:pt x="3105227" y="1190587"/>
                  </a:lnTo>
                  <a:cubicBezTo>
                    <a:pt x="3110203" y="1195563"/>
                    <a:pt x="3113479" y="1203291"/>
                    <a:pt x="3120156" y="1205516"/>
                  </a:cubicBezTo>
                  <a:cubicBezTo>
                    <a:pt x="3139864" y="1212085"/>
                    <a:pt x="3128080" y="1207066"/>
                    <a:pt x="3153747" y="1224177"/>
                  </a:cubicBezTo>
                  <a:cubicBezTo>
                    <a:pt x="3157479" y="1226665"/>
                    <a:pt x="3161771" y="1228469"/>
                    <a:pt x="3164943" y="1231641"/>
                  </a:cubicBezTo>
                  <a:cubicBezTo>
                    <a:pt x="3171888" y="1238586"/>
                    <a:pt x="3174186" y="1241860"/>
                    <a:pt x="3183605" y="1246570"/>
                  </a:cubicBezTo>
                  <a:cubicBezTo>
                    <a:pt x="3187124" y="1248329"/>
                    <a:pt x="3191069" y="1249059"/>
                    <a:pt x="3194801" y="1250303"/>
                  </a:cubicBezTo>
                  <a:cubicBezTo>
                    <a:pt x="3197289" y="1252791"/>
                    <a:pt x="3199032" y="1256381"/>
                    <a:pt x="3202266" y="1257767"/>
                  </a:cubicBezTo>
                  <a:cubicBezTo>
                    <a:pt x="3232082" y="1270544"/>
                    <a:pt x="3210384" y="1254361"/>
                    <a:pt x="3232124" y="1265232"/>
                  </a:cubicBezTo>
                  <a:cubicBezTo>
                    <a:pt x="3261056" y="1279699"/>
                    <a:pt x="3226379" y="1267049"/>
                    <a:pt x="3254517" y="1276428"/>
                  </a:cubicBezTo>
                  <a:cubicBezTo>
                    <a:pt x="3273531" y="1295442"/>
                    <a:pt x="3258110" y="1283259"/>
                    <a:pt x="3310501" y="1287625"/>
                  </a:cubicBezTo>
                  <a:lnTo>
                    <a:pt x="3351556" y="1291357"/>
                  </a:lnTo>
                  <a:cubicBezTo>
                    <a:pt x="3355288" y="1292601"/>
                    <a:pt x="3359233" y="1293330"/>
                    <a:pt x="3362752" y="1295089"/>
                  </a:cubicBezTo>
                  <a:cubicBezTo>
                    <a:pt x="3366764" y="1297095"/>
                    <a:pt x="3369850" y="1300732"/>
                    <a:pt x="3373949" y="1302554"/>
                  </a:cubicBezTo>
                  <a:cubicBezTo>
                    <a:pt x="3381139" y="1305750"/>
                    <a:pt x="3396342" y="1310018"/>
                    <a:pt x="3396342" y="1310018"/>
                  </a:cubicBezTo>
                  <a:cubicBezTo>
                    <a:pt x="3400074" y="1312506"/>
                    <a:pt x="3403527" y="1315477"/>
                    <a:pt x="3407539" y="1317483"/>
                  </a:cubicBezTo>
                  <a:cubicBezTo>
                    <a:pt x="3411058" y="1319242"/>
                    <a:pt x="3415362" y="1319191"/>
                    <a:pt x="3418736" y="1321215"/>
                  </a:cubicBezTo>
                  <a:cubicBezTo>
                    <a:pt x="3421753" y="1323025"/>
                    <a:pt x="3423053" y="1327106"/>
                    <a:pt x="3426200" y="1328680"/>
                  </a:cubicBezTo>
                  <a:cubicBezTo>
                    <a:pt x="3440984" y="1336072"/>
                    <a:pt x="3455056" y="1337221"/>
                    <a:pt x="3470987" y="1339876"/>
                  </a:cubicBezTo>
                  <a:cubicBezTo>
                    <a:pt x="3478452" y="1342364"/>
                    <a:pt x="3485665" y="1345798"/>
                    <a:pt x="3493381" y="1347341"/>
                  </a:cubicBezTo>
                  <a:cubicBezTo>
                    <a:pt x="3499601" y="1348585"/>
                    <a:pt x="3505922" y="1349404"/>
                    <a:pt x="3512042" y="1351073"/>
                  </a:cubicBezTo>
                  <a:cubicBezTo>
                    <a:pt x="3519633" y="1353143"/>
                    <a:pt x="3526971" y="1356050"/>
                    <a:pt x="3534436" y="1358538"/>
                  </a:cubicBezTo>
                  <a:cubicBezTo>
                    <a:pt x="3538168" y="1359782"/>
                    <a:pt x="3541752" y="1361623"/>
                    <a:pt x="3545632" y="1362270"/>
                  </a:cubicBezTo>
                  <a:lnTo>
                    <a:pt x="3568026" y="1366002"/>
                  </a:lnTo>
                  <a:cubicBezTo>
                    <a:pt x="3587471" y="1372484"/>
                    <a:pt x="3572048" y="1365488"/>
                    <a:pt x="3586687" y="1377199"/>
                  </a:cubicBezTo>
                  <a:cubicBezTo>
                    <a:pt x="3590190" y="1380001"/>
                    <a:pt x="3594478" y="1381744"/>
                    <a:pt x="3597884" y="1384663"/>
                  </a:cubicBezTo>
                  <a:cubicBezTo>
                    <a:pt x="3603227" y="1389243"/>
                    <a:pt x="3607837" y="1394616"/>
                    <a:pt x="3612813" y="1399592"/>
                  </a:cubicBezTo>
                  <a:cubicBezTo>
                    <a:pt x="3615301" y="1402080"/>
                    <a:pt x="3617349" y="1405105"/>
                    <a:pt x="3620277" y="1407057"/>
                  </a:cubicBezTo>
                  <a:cubicBezTo>
                    <a:pt x="3624009" y="1409545"/>
                    <a:pt x="3628068" y="1411602"/>
                    <a:pt x="3631474" y="1414521"/>
                  </a:cubicBezTo>
                  <a:cubicBezTo>
                    <a:pt x="3636817" y="1419101"/>
                    <a:pt x="3641427" y="1424474"/>
                    <a:pt x="3646403" y="1429450"/>
                  </a:cubicBezTo>
                  <a:cubicBezTo>
                    <a:pt x="3654747" y="1437794"/>
                    <a:pt x="3653867" y="1433396"/>
                    <a:pt x="3653867" y="1440647"/>
                  </a:cubicBezTo>
                  <a:lnTo>
                    <a:pt x="3728512" y="1448112"/>
                  </a:lnTo>
                  <a:cubicBezTo>
                    <a:pt x="3743281" y="1462880"/>
                    <a:pt x="3747556" y="1471876"/>
                    <a:pt x="3765835" y="1477969"/>
                  </a:cubicBezTo>
                  <a:cubicBezTo>
                    <a:pt x="3768195" y="1478756"/>
                    <a:pt x="3770811" y="1477969"/>
                    <a:pt x="3773299" y="1477969"/>
                  </a:cubicBezTo>
                  <a:lnTo>
                    <a:pt x="3877802" y="1477969"/>
                  </a:lnTo>
                  <a:lnTo>
                    <a:pt x="3903928" y="1511560"/>
                  </a:lnTo>
                  <a:cubicBezTo>
                    <a:pt x="3931000" y="1514568"/>
                    <a:pt x="3931878" y="1513147"/>
                    <a:pt x="3952447" y="1519024"/>
                  </a:cubicBezTo>
                  <a:cubicBezTo>
                    <a:pt x="3974262" y="1525256"/>
                    <a:pt x="3952329" y="1520656"/>
                    <a:pt x="3978573" y="1526489"/>
                  </a:cubicBezTo>
                  <a:cubicBezTo>
                    <a:pt x="3984765" y="1527865"/>
                    <a:pt x="3990903" y="1529825"/>
                    <a:pt x="3997234" y="1530221"/>
                  </a:cubicBezTo>
                  <a:cubicBezTo>
                    <a:pt x="4050683" y="1533561"/>
                    <a:pt x="4157720" y="1537685"/>
                    <a:pt x="4157720" y="1537685"/>
                  </a:cubicBezTo>
                  <a:cubicBezTo>
                    <a:pt x="4180282" y="1543327"/>
                    <a:pt x="4167783" y="1539796"/>
                    <a:pt x="4195043" y="1548882"/>
                  </a:cubicBezTo>
                  <a:lnTo>
                    <a:pt x="4206240" y="1552614"/>
                  </a:lnTo>
                  <a:cubicBezTo>
                    <a:pt x="4208728" y="1555102"/>
                    <a:pt x="4210557" y="1558505"/>
                    <a:pt x="4213704" y="1560079"/>
                  </a:cubicBezTo>
                  <a:cubicBezTo>
                    <a:pt x="4220742" y="1563598"/>
                    <a:pt x="4228633" y="1565055"/>
                    <a:pt x="4236098" y="1567543"/>
                  </a:cubicBezTo>
                  <a:lnTo>
                    <a:pt x="4247294" y="1571276"/>
                  </a:lnTo>
                  <a:cubicBezTo>
                    <a:pt x="4284894" y="1583811"/>
                    <a:pt x="4226594" y="1564692"/>
                    <a:pt x="4273420" y="1578740"/>
                  </a:cubicBezTo>
                  <a:cubicBezTo>
                    <a:pt x="4280956" y="1581001"/>
                    <a:pt x="4288349" y="1583717"/>
                    <a:pt x="4295813" y="1586205"/>
                  </a:cubicBezTo>
                  <a:cubicBezTo>
                    <a:pt x="4299545" y="1587449"/>
                    <a:pt x="4303095" y="1589546"/>
                    <a:pt x="4307010" y="1589937"/>
                  </a:cubicBezTo>
                  <a:lnTo>
                    <a:pt x="4344333" y="1593669"/>
                  </a:lnTo>
                  <a:cubicBezTo>
                    <a:pt x="4349309" y="1594913"/>
                    <a:pt x="4354255" y="1596288"/>
                    <a:pt x="4359262" y="1597401"/>
                  </a:cubicBezTo>
                  <a:cubicBezTo>
                    <a:pt x="4365454" y="1598777"/>
                    <a:pt x="4371742" y="1599708"/>
                    <a:pt x="4377923" y="1601134"/>
                  </a:cubicBezTo>
                  <a:cubicBezTo>
                    <a:pt x="4387919" y="1603441"/>
                    <a:pt x="4398048" y="1605354"/>
                    <a:pt x="4407781" y="1608598"/>
                  </a:cubicBezTo>
                  <a:cubicBezTo>
                    <a:pt x="4411513" y="1609842"/>
                    <a:pt x="4415083" y="1611774"/>
                    <a:pt x="4418978" y="1612330"/>
                  </a:cubicBezTo>
                  <a:cubicBezTo>
                    <a:pt x="4423904" y="1613034"/>
                    <a:pt x="4428931" y="1612330"/>
                    <a:pt x="4433907" y="1612330"/>
                  </a:cubicBezTo>
                  <a:lnTo>
                    <a:pt x="4601858" y="1612330"/>
                  </a:lnTo>
                  <a:lnTo>
                    <a:pt x="4627983" y="1642188"/>
                  </a:lnTo>
                  <a:lnTo>
                    <a:pt x="4627983" y="1642188"/>
                  </a:lnTo>
                  <a:lnTo>
                    <a:pt x="4654109" y="1653385"/>
                  </a:lnTo>
                  <a:lnTo>
                    <a:pt x="4836989" y="1653385"/>
                  </a:lnTo>
                </a:path>
              </a:pathLst>
            </a:custGeom>
            <a:noFill/>
            <a:ln w="1905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a:defRPr/>
              </a:pPr>
              <a:endParaRPr lang="en-US" sz="2400" dirty="0">
                <a:solidFill>
                  <a:prstClr val="white"/>
                </a:solidFill>
                <a:latin typeface="Arial"/>
                <a:sym typeface="Arial"/>
              </a:endParaRPr>
            </a:p>
          </p:txBody>
        </p:sp>
        <p:grpSp>
          <p:nvGrpSpPr>
            <p:cNvPr id="19" name="Group 18">
              <a:extLst>
                <a:ext uri="{FF2B5EF4-FFF2-40B4-BE49-F238E27FC236}">
                  <a16:creationId xmlns:a16="http://schemas.microsoft.com/office/drawing/2014/main" id="{DECD569A-AA2B-7EF0-AB21-216674B8E48A}"/>
                </a:ext>
              </a:extLst>
            </p:cNvPr>
            <p:cNvGrpSpPr/>
            <p:nvPr/>
          </p:nvGrpSpPr>
          <p:grpSpPr>
            <a:xfrm>
              <a:off x="1129135" y="1017727"/>
              <a:ext cx="228914" cy="223091"/>
              <a:chOff x="0" y="1047750"/>
              <a:chExt cx="228914" cy="223091"/>
            </a:xfrm>
          </p:grpSpPr>
          <p:sp>
            <p:nvSpPr>
              <p:cNvPr id="905" name="TextBox 904">
                <a:extLst>
                  <a:ext uri="{FF2B5EF4-FFF2-40B4-BE49-F238E27FC236}">
                    <a16:creationId xmlns:a16="http://schemas.microsoft.com/office/drawing/2014/main" id="{C47516A0-8624-149B-A6ED-BA90A8F2AA7F}"/>
                  </a:ext>
                </a:extLst>
              </p:cNvPr>
              <p:cNvSpPr txBox="1"/>
              <p:nvPr/>
            </p:nvSpPr>
            <p:spPr>
              <a:xfrm>
                <a:off x="0" y="1047750"/>
                <a:ext cx="213039" cy="223091"/>
              </a:xfrm>
              <a:prstGeom prst="rect">
                <a:avLst/>
              </a:prstGeom>
              <a:noFill/>
            </p:spPr>
            <p:txBody>
              <a:bodyPr wrap="none" rtlCol="0">
                <a:spAutoFit/>
              </a:bodyPr>
              <a:lstStyle/>
              <a:p>
                <a:pPr defTabSz="1219170">
                  <a:defRPr/>
                </a:pPr>
                <a:r>
                  <a:rPr lang="en-US" sz="1333" dirty="0">
                    <a:solidFill>
                      <a:srgbClr val="C00000"/>
                    </a:solidFill>
                    <a:latin typeface="Arial"/>
                    <a:cs typeface="Arial"/>
                    <a:sym typeface="Arial"/>
                  </a:rPr>
                  <a:t>+</a:t>
                </a:r>
              </a:p>
            </p:txBody>
          </p:sp>
          <p:sp>
            <p:nvSpPr>
              <p:cNvPr id="906" name="TextBox 905">
                <a:extLst>
                  <a:ext uri="{FF2B5EF4-FFF2-40B4-BE49-F238E27FC236}">
                    <a16:creationId xmlns:a16="http://schemas.microsoft.com/office/drawing/2014/main" id="{0E522795-55E7-5252-EC62-6E4858915EB3}"/>
                  </a:ext>
                </a:extLst>
              </p:cNvPr>
              <p:cNvSpPr txBox="1"/>
              <p:nvPr/>
            </p:nvSpPr>
            <p:spPr>
              <a:xfrm>
                <a:off x="15875" y="1047750"/>
                <a:ext cx="213039" cy="223091"/>
              </a:xfrm>
              <a:prstGeom prst="rect">
                <a:avLst/>
              </a:prstGeom>
              <a:noFill/>
            </p:spPr>
            <p:txBody>
              <a:bodyPr wrap="none" rtlCol="0">
                <a:spAutoFit/>
              </a:bodyPr>
              <a:lstStyle/>
              <a:p>
                <a:pPr defTabSz="1219170">
                  <a:defRPr/>
                </a:pPr>
                <a:r>
                  <a:rPr lang="en-US" sz="1333" dirty="0">
                    <a:solidFill>
                      <a:srgbClr val="C00000"/>
                    </a:solidFill>
                    <a:latin typeface="Arial"/>
                    <a:cs typeface="Arial"/>
                    <a:sym typeface="Arial"/>
                  </a:rPr>
                  <a:t>+</a:t>
                </a:r>
              </a:p>
            </p:txBody>
          </p:sp>
        </p:grpSp>
        <p:sp>
          <p:nvSpPr>
            <p:cNvPr id="20" name="TextBox 19">
              <a:extLst>
                <a:ext uri="{FF2B5EF4-FFF2-40B4-BE49-F238E27FC236}">
                  <a16:creationId xmlns:a16="http://schemas.microsoft.com/office/drawing/2014/main" id="{ADA58BAA-395A-4C47-9EA6-3D786052AC41}"/>
                </a:ext>
              </a:extLst>
            </p:cNvPr>
            <p:cNvSpPr txBox="1"/>
            <p:nvPr/>
          </p:nvSpPr>
          <p:spPr>
            <a:xfrm>
              <a:off x="1099601" y="994711"/>
              <a:ext cx="213039" cy="223091"/>
            </a:xfrm>
            <a:prstGeom prst="rect">
              <a:avLst/>
            </a:prstGeom>
            <a:noFill/>
          </p:spPr>
          <p:txBody>
            <a:bodyPr wrap="none" rtlCol="0">
              <a:spAutoFit/>
            </a:bodyPr>
            <a:lstStyle/>
            <a:p>
              <a:pPr defTabSz="1219170">
                <a:defRPr/>
              </a:pPr>
              <a:r>
                <a:rPr lang="en-US" sz="1333" dirty="0">
                  <a:solidFill>
                    <a:srgbClr val="C00000"/>
                  </a:solidFill>
                  <a:latin typeface="Arial"/>
                  <a:cs typeface="Arial"/>
                  <a:sym typeface="Arial"/>
                </a:rPr>
                <a:t>+</a:t>
              </a:r>
            </a:p>
          </p:txBody>
        </p:sp>
        <p:sp>
          <p:nvSpPr>
            <p:cNvPr id="21" name="TextBox 20">
              <a:extLst>
                <a:ext uri="{FF2B5EF4-FFF2-40B4-BE49-F238E27FC236}">
                  <a16:creationId xmlns:a16="http://schemas.microsoft.com/office/drawing/2014/main" id="{E232B180-98DF-523E-BE6D-0B06522A39BE}"/>
                </a:ext>
              </a:extLst>
            </p:cNvPr>
            <p:cNvSpPr txBox="1"/>
            <p:nvPr/>
          </p:nvSpPr>
          <p:spPr>
            <a:xfrm>
              <a:off x="1211569" y="1035766"/>
              <a:ext cx="213039" cy="223091"/>
            </a:xfrm>
            <a:prstGeom prst="rect">
              <a:avLst/>
            </a:prstGeom>
            <a:noFill/>
          </p:spPr>
          <p:txBody>
            <a:bodyPr wrap="none" rtlCol="0">
              <a:spAutoFit/>
            </a:bodyPr>
            <a:lstStyle/>
            <a:p>
              <a:pPr defTabSz="1219170">
                <a:defRPr/>
              </a:pPr>
              <a:r>
                <a:rPr lang="en-US" sz="1333" dirty="0">
                  <a:solidFill>
                    <a:srgbClr val="C00000"/>
                  </a:solidFill>
                  <a:latin typeface="Arial"/>
                  <a:cs typeface="Arial"/>
                  <a:sym typeface="Arial"/>
                </a:rPr>
                <a:t>+</a:t>
              </a:r>
            </a:p>
          </p:txBody>
        </p:sp>
        <p:sp>
          <p:nvSpPr>
            <p:cNvPr id="22" name="TextBox 21">
              <a:extLst>
                <a:ext uri="{FF2B5EF4-FFF2-40B4-BE49-F238E27FC236}">
                  <a16:creationId xmlns:a16="http://schemas.microsoft.com/office/drawing/2014/main" id="{EB6A9546-BB63-92C5-6EFA-3B7BF2E4D035}"/>
                </a:ext>
              </a:extLst>
            </p:cNvPr>
            <p:cNvSpPr txBox="1"/>
            <p:nvPr/>
          </p:nvSpPr>
          <p:spPr>
            <a:xfrm>
              <a:off x="1252623" y="1043230"/>
              <a:ext cx="213039" cy="223091"/>
            </a:xfrm>
            <a:prstGeom prst="rect">
              <a:avLst/>
            </a:prstGeom>
            <a:noFill/>
          </p:spPr>
          <p:txBody>
            <a:bodyPr wrap="none" rtlCol="0">
              <a:spAutoFit/>
            </a:bodyPr>
            <a:lstStyle/>
            <a:p>
              <a:pPr defTabSz="1219170">
                <a:defRPr/>
              </a:pPr>
              <a:r>
                <a:rPr lang="en-US" sz="1333" dirty="0">
                  <a:solidFill>
                    <a:srgbClr val="C00000"/>
                  </a:solidFill>
                  <a:latin typeface="Arial"/>
                  <a:cs typeface="Arial"/>
                  <a:sym typeface="Arial"/>
                </a:rPr>
                <a:t>+</a:t>
              </a:r>
            </a:p>
          </p:txBody>
        </p:sp>
        <p:sp>
          <p:nvSpPr>
            <p:cNvPr id="23" name="TextBox 22">
              <a:extLst>
                <a:ext uri="{FF2B5EF4-FFF2-40B4-BE49-F238E27FC236}">
                  <a16:creationId xmlns:a16="http://schemas.microsoft.com/office/drawing/2014/main" id="{1603E77E-E62E-528F-99D9-B9C1F946946C}"/>
                </a:ext>
              </a:extLst>
            </p:cNvPr>
            <p:cNvSpPr txBox="1"/>
            <p:nvPr/>
          </p:nvSpPr>
          <p:spPr>
            <a:xfrm>
              <a:off x="1278748" y="1050696"/>
              <a:ext cx="213039" cy="223091"/>
            </a:xfrm>
            <a:prstGeom prst="rect">
              <a:avLst/>
            </a:prstGeom>
            <a:noFill/>
          </p:spPr>
          <p:txBody>
            <a:bodyPr wrap="none" rtlCol="0">
              <a:spAutoFit/>
            </a:bodyPr>
            <a:lstStyle/>
            <a:p>
              <a:pPr defTabSz="1219170">
                <a:defRPr/>
              </a:pPr>
              <a:r>
                <a:rPr lang="en-US" sz="1333" dirty="0">
                  <a:solidFill>
                    <a:srgbClr val="C00000"/>
                  </a:solidFill>
                  <a:latin typeface="Arial"/>
                  <a:cs typeface="Arial"/>
                  <a:sym typeface="Arial"/>
                </a:rPr>
                <a:t>+</a:t>
              </a:r>
            </a:p>
          </p:txBody>
        </p:sp>
        <p:sp>
          <p:nvSpPr>
            <p:cNvPr id="24" name="TextBox 23">
              <a:extLst>
                <a:ext uri="{FF2B5EF4-FFF2-40B4-BE49-F238E27FC236}">
                  <a16:creationId xmlns:a16="http://schemas.microsoft.com/office/drawing/2014/main" id="{CD9D679A-DC92-0485-CDBA-4261848A4154}"/>
                </a:ext>
              </a:extLst>
            </p:cNvPr>
            <p:cNvSpPr txBox="1"/>
            <p:nvPr/>
          </p:nvSpPr>
          <p:spPr>
            <a:xfrm>
              <a:off x="1316071" y="1061892"/>
              <a:ext cx="213039" cy="223091"/>
            </a:xfrm>
            <a:prstGeom prst="rect">
              <a:avLst/>
            </a:prstGeom>
            <a:noFill/>
          </p:spPr>
          <p:txBody>
            <a:bodyPr wrap="none" rtlCol="0">
              <a:spAutoFit/>
            </a:bodyPr>
            <a:lstStyle/>
            <a:p>
              <a:pPr defTabSz="1219170">
                <a:defRPr/>
              </a:pPr>
              <a:r>
                <a:rPr lang="en-US" sz="1333" dirty="0">
                  <a:solidFill>
                    <a:srgbClr val="C00000"/>
                  </a:solidFill>
                  <a:latin typeface="Arial"/>
                  <a:cs typeface="Arial"/>
                  <a:sym typeface="Arial"/>
                </a:rPr>
                <a:t>+</a:t>
              </a:r>
            </a:p>
          </p:txBody>
        </p:sp>
        <p:sp>
          <p:nvSpPr>
            <p:cNvPr id="25" name="TextBox 24">
              <a:extLst>
                <a:ext uri="{FF2B5EF4-FFF2-40B4-BE49-F238E27FC236}">
                  <a16:creationId xmlns:a16="http://schemas.microsoft.com/office/drawing/2014/main" id="{4FC525A7-D2A1-2B89-3C87-CE82691FB358}"/>
                </a:ext>
              </a:extLst>
            </p:cNvPr>
            <p:cNvSpPr txBox="1"/>
            <p:nvPr/>
          </p:nvSpPr>
          <p:spPr>
            <a:xfrm>
              <a:off x="1353394" y="1061892"/>
              <a:ext cx="213039" cy="223091"/>
            </a:xfrm>
            <a:prstGeom prst="rect">
              <a:avLst/>
            </a:prstGeom>
            <a:noFill/>
          </p:spPr>
          <p:txBody>
            <a:bodyPr wrap="none" rtlCol="0">
              <a:spAutoFit/>
            </a:bodyPr>
            <a:lstStyle/>
            <a:p>
              <a:pPr defTabSz="1219170">
                <a:defRPr/>
              </a:pPr>
              <a:r>
                <a:rPr lang="en-US" sz="1333" dirty="0">
                  <a:solidFill>
                    <a:srgbClr val="C00000"/>
                  </a:solidFill>
                  <a:latin typeface="Arial"/>
                  <a:cs typeface="Arial"/>
                  <a:sym typeface="Arial"/>
                </a:rPr>
                <a:t>+</a:t>
              </a:r>
            </a:p>
          </p:txBody>
        </p:sp>
        <p:sp>
          <p:nvSpPr>
            <p:cNvPr id="26" name="TextBox 25">
              <a:extLst>
                <a:ext uri="{FF2B5EF4-FFF2-40B4-BE49-F238E27FC236}">
                  <a16:creationId xmlns:a16="http://schemas.microsoft.com/office/drawing/2014/main" id="{56360184-820A-C5D9-D090-F1EF01518BFB}"/>
                </a:ext>
              </a:extLst>
            </p:cNvPr>
            <p:cNvSpPr txBox="1"/>
            <p:nvPr/>
          </p:nvSpPr>
          <p:spPr>
            <a:xfrm>
              <a:off x="1424306" y="1080553"/>
              <a:ext cx="213039" cy="223091"/>
            </a:xfrm>
            <a:prstGeom prst="rect">
              <a:avLst/>
            </a:prstGeom>
            <a:noFill/>
          </p:spPr>
          <p:txBody>
            <a:bodyPr wrap="none" rtlCol="0">
              <a:spAutoFit/>
            </a:bodyPr>
            <a:lstStyle/>
            <a:p>
              <a:pPr defTabSz="1219170">
                <a:defRPr/>
              </a:pPr>
              <a:r>
                <a:rPr lang="en-US" sz="1333" dirty="0">
                  <a:solidFill>
                    <a:srgbClr val="C00000"/>
                  </a:solidFill>
                  <a:latin typeface="Arial"/>
                  <a:cs typeface="Arial"/>
                  <a:sym typeface="Arial"/>
                </a:rPr>
                <a:t>+</a:t>
              </a:r>
            </a:p>
          </p:txBody>
        </p:sp>
        <p:sp>
          <p:nvSpPr>
            <p:cNvPr id="27" name="TextBox 26">
              <a:extLst>
                <a:ext uri="{FF2B5EF4-FFF2-40B4-BE49-F238E27FC236}">
                  <a16:creationId xmlns:a16="http://schemas.microsoft.com/office/drawing/2014/main" id="{D3A32822-03D8-8927-2CA4-F83EDD08ED6B}"/>
                </a:ext>
              </a:extLst>
            </p:cNvPr>
            <p:cNvSpPr txBox="1"/>
            <p:nvPr/>
          </p:nvSpPr>
          <p:spPr>
            <a:xfrm>
              <a:off x="1469093" y="1091750"/>
              <a:ext cx="213039" cy="223091"/>
            </a:xfrm>
            <a:prstGeom prst="rect">
              <a:avLst/>
            </a:prstGeom>
            <a:noFill/>
          </p:spPr>
          <p:txBody>
            <a:bodyPr wrap="none" rtlCol="0">
              <a:spAutoFit/>
            </a:bodyPr>
            <a:lstStyle/>
            <a:p>
              <a:pPr defTabSz="1219170">
                <a:defRPr/>
              </a:pPr>
              <a:r>
                <a:rPr lang="en-US" sz="1333" dirty="0">
                  <a:solidFill>
                    <a:srgbClr val="C00000"/>
                  </a:solidFill>
                  <a:latin typeface="Arial"/>
                  <a:cs typeface="Arial"/>
                  <a:sym typeface="Arial"/>
                </a:rPr>
                <a:t>+</a:t>
              </a:r>
            </a:p>
          </p:txBody>
        </p:sp>
        <p:sp>
          <p:nvSpPr>
            <p:cNvPr id="28" name="TextBox 27">
              <a:extLst>
                <a:ext uri="{FF2B5EF4-FFF2-40B4-BE49-F238E27FC236}">
                  <a16:creationId xmlns:a16="http://schemas.microsoft.com/office/drawing/2014/main" id="{C72E5022-A108-C45F-1D39-4B8940BBEAF9}"/>
                </a:ext>
              </a:extLst>
            </p:cNvPr>
            <p:cNvSpPr txBox="1"/>
            <p:nvPr/>
          </p:nvSpPr>
          <p:spPr>
            <a:xfrm>
              <a:off x="1510148" y="1114143"/>
              <a:ext cx="213039" cy="223091"/>
            </a:xfrm>
            <a:prstGeom prst="rect">
              <a:avLst/>
            </a:prstGeom>
            <a:noFill/>
          </p:spPr>
          <p:txBody>
            <a:bodyPr wrap="none" rtlCol="0">
              <a:spAutoFit/>
            </a:bodyPr>
            <a:lstStyle/>
            <a:p>
              <a:pPr defTabSz="1219170">
                <a:defRPr/>
              </a:pPr>
              <a:r>
                <a:rPr lang="en-US" sz="1333" dirty="0">
                  <a:solidFill>
                    <a:srgbClr val="C00000"/>
                  </a:solidFill>
                  <a:latin typeface="Arial"/>
                  <a:cs typeface="Arial"/>
                  <a:sym typeface="Arial"/>
                </a:rPr>
                <a:t>+</a:t>
              </a:r>
            </a:p>
          </p:txBody>
        </p:sp>
        <p:sp>
          <p:nvSpPr>
            <p:cNvPr id="29" name="TextBox 28">
              <a:extLst>
                <a:ext uri="{FF2B5EF4-FFF2-40B4-BE49-F238E27FC236}">
                  <a16:creationId xmlns:a16="http://schemas.microsoft.com/office/drawing/2014/main" id="{D0DAFE3E-37A4-50C9-492E-C60F2F2A80AF}"/>
                </a:ext>
              </a:extLst>
            </p:cNvPr>
            <p:cNvSpPr txBox="1"/>
            <p:nvPr/>
          </p:nvSpPr>
          <p:spPr>
            <a:xfrm>
              <a:off x="1540006" y="1136537"/>
              <a:ext cx="213039" cy="223091"/>
            </a:xfrm>
            <a:prstGeom prst="rect">
              <a:avLst/>
            </a:prstGeom>
            <a:noFill/>
          </p:spPr>
          <p:txBody>
            <a:bodyPr wrap="none" rtlCol="0">
              <a:spAutoFit/>
            </a:bodyPr>
            <a:lstStyle/>
            <a:p>
              <a:pPr defTabSz="1219170">
                <a:defRPr/>
              </a:pPr>
              <a:r>
                <a:rPr lang="en-US" sz="1333" dirty="0">
                  <a:solidFill>
                    <a:srgbClr val="C00000"/>
                  </a:solidFill>
                  <a:latin typeface="Arial"/>
                  <a:cs typeface="Arial"/>
                  <a:sym typeface="Arial"/>
                </a:rPr>
                <a:t>+</a:t>
              </a:r>
            </a:p>
          </p:txBody>
        </p:sp>
        <p:sp>
          <p:nvSpPr>
            <p:cNvPr id="30" name="TextBox 29">
              <a:extLst>
                <a:ext uri="{FF2B5EF4-FFF2-40B4-BE49-F238E27FC236}">
                  <a16:creationId xmlns:a16="http://schemas.microsoft.com/office/drawing/2014/main" id="{6BE96BD2-345E-DB89-D816-49C340AD5C43}"/>
                </a:ext>
              </a:extLst>
            </p:cNvPr>
            <p:cNvSpPr txBox="1"/>
            <p:nvPr/>
          </p:nvSpPr>
          <p:spPr>
            <a:xfrm>
              <a:off x="1584793" y="1170127"/>
              <a:ext cx="213039" cy="223091"/>
            </a:xfrm>
            <a:prstGeom prst="rect">
              <a:avLst/>
            </a:prstGeom>
            <a:noFill/>
          </p:spPr>
          <p:txBody>
            <a:bodyPr wrap="none" rtlCol="0">
              <a:spAutoFit/>
            </a:bodyPr>
            <a:lstStyle/>
            <a:p>
              <a:pPr defTabSz="1219170">
                <a:defRPr/>
              </a:pPr>
              <a:r>
                <a:rPr lang="en-US" sz="1333" dirty="0">
                  <a:solidFill>
                    <a:srgbClr val="C00000"/>
                  </a:solidFill>
                  <a:latin typeface="Arial"/>
                  <a:cs typeface="Arial"/>
                  <a:sym typeface="Arial"/>
                </a:rPr>
                <a:t>+</a:t>
              </a:r>
            </a:p>
          </p:txBody>
        </p:sp>
        <p:sp>
          <p:nvSpPr>
            <p:cNvPr id="31" name="TextBox 30">
              <a:extLst>
                <a:ext uri="{FF2B5EF4-FFF2-40B4-BE49-F238E27FC236}">
                  <a16:creationId xmlns:a16="http://schemas.microsoft.com/office/drawing/2014/main" id="{DC30B430-582B-BC20-E58A-3FA68F8C5400}"/>
                </a:ext>
              </a:extLst>
            </p:cNvPr>
            <p:cNvSpPr txBox="1"/>
            <p:nvPr/>
          </p:nvSpPr>
          <p:spPr>
            <a:xfrm>
              <a:off x="1663170" y="1218647"/>
              <a:ext cx="213039" cy="223091"/>
            </a:xfrm>
            <a:prstGeom prst="rect">
              <a:avLst/>
            </a:prstGeom>
            <a:noFill/>
          </p:spPr>
          <p:txBody>
            <a:bodyPr wrap="none" rtlCol="0">
              <a:spAutoFit/>
            </a:bodyPr>
            <a:lstStyle/>
            <a:p>
              <a:pPr defTabSz="1219170">
                <a:defRPr/>
              </a:pPr>
              <a:r>
                <a:rPr lang="en-US" sz="1333" dirty="0">
                  <a:solidFill>
                    <a:srgbClr val="C00000"/>
                  </a:solidFill>
                  <a:latin typeface="Arial"/>
                  <a:cs typeface="Arial"/>
                  <a:sym typeface="Arial"/>
                </a:rPr>
                <a:t>+</a:t>
              </a:r>
            </a:p>
          </p:txBody>
        </p:sp>
        <p:sp>
          <p:nvSpPr>
            <p:cNvPr id="32" name="TextBox 31">
              <a:extLst>
                <a:ext uri="{FF2B5EF4-FFF2-40B4-BE49-F238E27FC236}">
                  <a16:creationId xmlns:a16="http://schemas.microsoft.com/office/drawing/2014/main" id="{049E5018-5055-1C7F-CE57-B8C32960FAE6}"/>
                </a:ext>
              </a:extLst>
            </p:cNvPr>
            <p:cNvSpPr txBox="1"/>
            <p:nvPr/>
          </p:nvSpPr>
          <p:spPr>
            <a:xfrm>
              <a:off x="1760208" y="1248504"/>
              <a:ext cx="213039" cy="223091"/>
            </a:xfrm>
            <a:prstGeom prst="rect">
              <a:avLst/>
            </a:prstGeom>
            <a:noFill/>
          </p:spPr>
          <p:txBody>
            <a:bodyPr wrap="none" rtlCol="0">
              <a:spAutoFit/>
            </a:bodyPr>
            <a:lstStyle/>
            <a:p>
              <a:pPr defTabSz="1219170">
                <a:defRPr/>
              </a:pPr>
              <a:r>
                <a:rPr lang="en-US" sz="1333" dirty="0">
                  <a:solidFill>
                    <a:srgbClr val="C00000"/>
                  </a:solidFill>
                  <a:latin typeface="Arial"/>
                  <a:cs typeface="Arial"/>
                  <a:sym typeface="Arial"/>
                </a:rPr>
                <a:t>+</a:t>
              </a:r>
            </a:p>
          </p:txBody>
        </p:sp>
        <p:sp>
          <p:nvSpPr>
            <p:cNvPr id="33" name="TextBox 32">
              <a:extLst>
                <a:ext uri="{FF2B5EF4-FFF2-40B4-BE49-F238E27FC236}">
                  <a16:creationId xmlns:a16="http://schemas.microsoft.com/office/drawing/2014/main" id="{460B298B-FA19-D962-6395-10B11826ACB3}"/>
                </a:ext>
              </a:extLst>
            </p:cNvPr>
            <p:cNvSpPr txBox="1"/>
            <p:nvPr/>
          </p:nvSpPr>
          <p:spPr>
            <a:xfrm>
              <a:off x="1890837" y="1293291"/>
              <a:ext cx="213039" cy="223091"/>
            </a:xfrm>
            <a:prstGeom prst="rect">
              <a:avLst/>
            </a:prstGeom>
            <a:noFill/>
          </p:spPr>
          <p:txBody>
            <a:bodyPr wrap="none" rtlCol="0">
              <a:spAutoFit/>
            </a:bodyPr>
            <a:lstStyle/>
            <a:p>
              <a:pPr defTabSz="1219170">
                <a:defRPr/>
              </a:pPr>
              <a:r>
                <a:rPr lang="en-US" sz="1333" dirty="0">
                  <a:solidFill>
                    <a:srgbClr val="C00000"/>
                  </a:solidFill>
                  <a:latin typeface="Arial"/>
                  <a:cs typeface="Arial"/>
                  <a:sym typeface="Arial"/>
                </a:rPr>
                <a:t>+</a:t>
              </a:r>
            </a:p>
          </p:txBody>
        </p:sp>
        <p:sp>
          <p:nvSpPr>
            <p:cNvPr id="34" name="TextBox 33">
              <a:extLst>
                <a:ext uri="{FF2B5EF4-FFF2-40B4-BE49-F238E27FC236}">
                  <a16:creationId xmlns:a16="http://schemas.microsoft.com/office/drawing/2014/main" id="{7BD53EE8-C0A9-7968-E9A8-FA41FAB62296}"/>
                </a:ext>
              </a:extLst>
            </p:cNvPr>
            <p:cNvSpPr txBox="1"/>
            <p:nvPr/>
          </p:nvSpPr>
          <p:spPr>
            <a:xfrm>
              <a:off x="2021465" y="1364204"/>
              <a:ext cx="213039" cy="223091"/>
            </a:xfrm>
            <a:prstGeom prst="rect">
              <a:avLst/>
            </a:prstGeom>
            <a:noFill/>
          </p:spPr>
          <p:txBody>
            <a:bodyPr wrap="none" rtlCol="0">
              <a:spAutoFit/>
            </a:bodyPr>
            <a:lstStyle/>
            <a:p>
              <a:pPr defTabSz="1219170">
                <a:defRPr/>
              </a:pPr>
              <a:r>
                <a:rPr lang="en-US" sz="1333" dirty="0">
                  <a:solidFill>
                    <a:srgbClr val="C00000"/>
                  </a:solidFill>
                  <a:latin typeface="Arial"/>
                  <a:cs typeface="Arial"/>
                  <a:sym typeface="Arial"/>
                </a:rPr>
                <a:t>+</a:t>
              </a:r>
            </a:p>
          </p:txBody>
        </p:sp>
        <p:sp>
          <p:nvSpPr>
            <p:cNvPr id="35" name="TextBox 34">
              <a:extLst>
                <a:ext uri="{FF2B5EF4-FFF2-40B4-BE49-F238E27FC236}">
                  <a16:creationId xmlns:a16="http://schemas.microsoft.com/office/drawing/2014/main" id="{4FF5C7FF-30E7-FEB5-148C-D777D1994311}"/>
                </a:ext>
              </a:extLst>
            </p:cNvPr>
            <p:cNvSpPr txBox="1"/>
            <p:nvPr/>
          </p:nvSpPr>
          <p:spPr>
            <a:xfrm>
              <a:off x="2043859" y="1375400"/>
              <a:ext cx="213039" cy="223091"/>
            </a:xfrm>
            <a:prstGeom prst="rect">
              <a:avLst/>
            </a:prstGeom>
            <a:noFill/>
          </p:spPr>
          <p:txBody>
            <a:bodyPr wrap="none" rtlCol="0">
              <a:spAutoFit/>
            </a:bodyPr>
            <a:lstStyle/>
            <a:p>
              <a:pPr defTabSz="1219170">
                <a:defRPr/>
              </a:pPr>
              <a:r>
                <a:rPr lang="en-US" sz="1333" dirty="0">
                  <a:solidFill>
                    <a:srgbClr val="C00000"/>
                  </a:solidFill>
                  <a:latin typeface="Arial"/>
                  <a:cs typeface="Arial"/>
                  <a:sym typeface="Arial"/>
                </a:rPr>
                <a:t>+</a:t>
              </a:r>
            </a:p>
          </p:txBody>
        </p:sp>
        <p:sp>
          <p:nvSpPr>
            <p:cNvPr id="36" name="TextBox 35">
              <a:extLst>
                <a:ext uri="{FF2B5EF4-FFF2-40B4-BE49-F238E27FC236}">
                  <a16:creationId xmlns:a16="http://schemas.microsoft.com/office/drawing/2014/main" id="{03B596A8-7080-1116-3C5E-9FB0109C5B0C}"/>
                </a:ext>
              </a:extLst>
            </p:cNvPr>
            <p:cNvSpPr txBox="1"/>
            <p:nvPr/>
          </p:nvSpPr>
          <p:spPr>
            <a:xfrm>
              <a:off x="2211188" y="1438226"/>
              <a:ext cx="213039" cy="223091"/>
            </a:xfrm>
            <a:prstGeom prst="rect">
              <a:avLst/>
            </a:prstGeom>
            <a:noFill/>
          </p:spPr>
          <p:txBody>
            <a:bodyPr wrap="none" rtlCol="0">
              <a:spAutoFit/>
            </a:bodyPr>
            <a:lstStyle/>
            <a:p>
              <a:pPr defTabSz="1219170">
                <a:defRPr/>
              </a:pPr>
              <a:r>
                <a:rPr lang="en-US" sz="1333" dirty="0">
                  <a:solidFill>
                    <a:srgbClr val="C00000"/>
                  </a:solidFill>
                  <a:latin typeface="Arial"/>
                  <a:cs typeface="Arial"/>
                  <a:sym typeface="Arial"/>
                </a:rPr>
                <a:t>+</a:t>
              </a:r>
            </a:p>
          </p:txBody>
        </p:sp>
        <p:sp>
          <p:nvSpPr>
            <p:cNvPr id="37" name="TextBox 36">
              <a:extLst>
                <a:ext uri="{FF2B5EF4-FFF2-40B4-BE49-F238E27FC236}">
                  <a16:creationId xmlns:a16="http://schemas.microsoft.com/office/drawing/2014/main" id="{AD377DDB-7D5F-9FB3-D83C-F88994C3944F}"/>
                </a:ext>
              </a:extLst>
            </p:cNvPr>
            <p:cNvSpPr txBox="1"/>
            <p:nvPr/>
          </p:nvSpPr>
          <p:spPr>
            <a:xfrm>
              <a:off x="2285833" y="1464352"/>
              <a:ext cx="213039" cy="223091"/>
            </a:xfrm>
            <a:prstGeom prst="rect">
              <a:avLst/>
            </a:prstGeom>
            <a:noFill/>
          </p:spPr>
          <p:txBody>
            <a:bodyPr wrap="none" rtlCol="0">
              <a:spAutoFit/>
            </a:bodyPr>
            <a:lstStyle/>
            <a:p>
              <a:pPr defTabSz="1219170">
                <a:defRPr/>
              </a:pPr>
              <a:r>
                <a:rPr lang="en-US" sz="1333" dirty="0">
                  <a:solidFill>
                    <a:srgbClr val="C00000"/>
                  </a:solidFill>
                  <a:latin typeface="Arial"/>
                  <a:cs typeface="Arial"/>
                  <a:sym typeface="Arial"/>
                </a:rPr>
                <a:t>+</a:t>
              </a:r>
            </a:p>
          </p:txBody>
        </p:sp>
        <p:sp>
          <p:nvSpPr>
            <p:cNvPr id="38" name="TextBox 37">
              <a:extLst>
                <a:ext uri="{FF2B5EF4-FFF2-40B4-BE49-F238E27FC236}">
                  <a16:creationId xmlns:a16="http://schemas.microsoft.com/office/drawing/2014/main" id="{521F3C1D-488C-989C-FFB0-D50B1DEC9BDE}"/>
                </a:ext>
              </a:extLst>
            </p:cNvPr>
            <p:cNvSpPr txBox="1"/>
            <p:nvPr/>
          </p:nvSpPr>
          <p:spPr>
            <a:xfrm>
              <a:off x="2397800" y="1516603"/>
              <a:ext cx="213039" cy="223091"/>
            </a:xfrm>
            <a:prstGeom prst="rect">
              <a:avLst/>
            </a:prstGeom>
            <a:noFill/>
          </p:spPr>
          <p:txBody>
            <a:bodyPr wrap="none" rtlCol="0">
              <a:spAutoFit/>
            </a:bodyPr>
            <a:lstStyle/>
            <a:p>
              <a:pPr defTabSz="1219170">
                <a:defRPr/>
              </a:pPr>
              <a:r>
                <a:rPr lang="en-US" sz="1333" dirty="0">
                  <a:solidFill>
                    <a:srgbClr val="C00000"/>
                  </a:solidFill>
                  <a:latin typeface="Arial"/>
                  <a:cs typeface="Arial"/>
                  <a:sym typeface="Arial"/>
                </a:rPr>
                <a:t>+</a:t>
              </a:r>
            </a:p>
          </p:txBody>
        </p:sp>
        <p:sp>
          <p:nvSpPr>
            <p:cNvPr id="39" name="TextBox 38">
              <a:extLst>
                <a:ext uri="{FF2B5EF4-FFF2-40B4-BE49-F238E27FC236}">
                  <a16:creationId xmlns:a16="http://schemas.microsoft.com/office/drawing/2014/main" id="{9039BA0A-7B9D-AE79-1649-545EBEECCEB2}"/>
                </a:ext>
              </a:extLst>
            </p:cNvPr>
            <p:cNvSpPr txBox="1"/>
            <p:nvPr/>
          </p:nvSpPr>
          <p:spPr>
            <a:xfrm>
              <a:off x="2524696" y="1550193"/>
              <a:ext cx="213039" cy="223091"/>
            </a:xfrm>
            <a:prstGeom prst="rect">
              <a:avLst/>
            </a:prstGeom>
            <a:noFill/>
          </p:spPr>
          <p:txBody>
            <a:bodyPr wrap="none" rtlCol="0">
              <a:spAutoFit/>
            </a:bodyPr>
            <a:lstStyle/>
            <a:p>
              <a:pPr defTabSz="1219170">
                <a:defRPr/>
              </a:pPr>
              <a:r>
                <a:rPr lang="en-US" sz="1333" dirty="0">
                  <a:solidFill>
                    <a:srgbClr val="C00000"/>
                  </a:solidFill>
                  <a:latin typeface="Arial"/>
                  <a:cs typeface="Arial"/>
                  <a:sym typeface="Arial"/>
                </a:rPr>
                <a:t>+</a:t>
              </a:r>
            </a:p>
          </p:txBody>
        </p:sp>
        <p:sp>
          <p:nvSpPr>
            <p:cNvPr id="40" name="TextBox 39">
              <a:extLst>
                <a:ext uri="{FF2B5EF4-FFF2-40B4-BE49-F238E27FC236}">
                  <a16:creationId xmlns:a16="http://schemas.microsoft.com/office/drawing/2014/main" id="{5BF866C0-C859-4ED5-B581-E45E1C5D1D93}"/>
                </a:ext>
              </a:extLst>
            </p:cNvPr>
            <p:cNvSpPr txBox="1"/>
            <p:nvPr/>
          </p:nvSpPr>
          <p:spPr>
            <a:xfrm>
              <a:off x="2797151" y="1684554"/>
              <a:ext cx="213039" cy="223091"/>
            </a:xfrm>
            <a:prstGeom prst="rect">
              <a:avLst/>
            </a:prstGeom>
            <a:noFill/>
          </p:spPr>
          <p:txBody>
            <a:bodyPr wrap="none" rtlCol="0">
              <a:spAutoFit/>
            </a:bodyPr>
            <a:lstStyle/>
            <a:p>
              <a:pPr defTabSz="1219170">
                <a:defRPr/>
              </a:pPr>
              <a:r>
                <a:rPr lang="en-US" sz="1333" dirty="0">
                  <a:solidFill>
                    <a:srgbClr val="C00000"/>
                  </a:solidFill>
                  <a:latin typeface="Arial"/>
                  <a:cs typeface="Arial"/>
                  <a:sym typeface="Arial"/>
                </a:rPr>
                <a:t>+</a:t>
              </a:r>
            </a:p>
          </p:txBody>
        </p:sp>
        <p:sp>
          <p:nvSpPr>
            <p:cNvPr id="41" name="TextBox 40">
              <a:extLst>
                <a:ext uri="{FF2B5EF4-FFF2-40B4-BE49-F238E27FC236}">
                  <a16:creationId xmlns:a16="http://schemas.microsoft.com/office/drawing/2014/main" id="{327EEF61-5BDA-E1F2-CF8B-0405712E3266}"/>
                </a:ext>
              </a:extLst>
            </p:cNvPr>
            <p:cNvSpPr txBox="1"/>
            <p:nvPr/>
          </p:nvSpPr>
          <p:spPr>
            <a:xfrm>
              <a:off x="2856866" y="1699483"/>
              <a:ext cx="213039" cy="223091"/>
            </a:xfrm>
            <a:prstGeom prst="rect">
              <a:avLst/>
            </a:prstGeom>
            <a:noFill/>
          </p:spPr>
          <p:txBody>
            <a:bodyPr wrap="none" rtlCol="0">
              <a:spAutoFit/>
            </a:bodyPr>
            <a:lstStyle/>
            <a:p>
              <a:pPr defTabSz="1219170">
                <a:defRPr/>
              </a:pPr>
              <a:r>
                <a:rPr lang="en-US" sz="1333" dirty="0">
                  <a:solidFill>
                    <a:srgbClr val="C00000"/>
                  </a:solidFill>
                  <a:latin typeface="Arial"/>
                  <a:cs typeface="Arial"/>
                  <a:sym typeface="Arial"/>
                </a:rPr>
                <a:t>+</a:t>
              </a:r>
            </a:p>
          </p:txBody>
        </p:sp>
        <p:sp>
          <p:nvSpPr>
            <p:cNvPr id="42" name="TextBox 41">
              <a:extLst>
                <a:ext uri="{FF2B5EF4-FFF2-40B4-BE49-F238E27FC236}">
                  <a16:creationId xmlns:a16="http://schemas.microsoft.com/office/drawing/2014/main" id="{8588E31C-4A56-85EF-3544-06C190CDA9E8}"/>
                </a:ext>
              </a:extLst>
            </p:cNvPr>
            <p:cNvSpPr txBox="1"/>
            <p:nvPr/>
          </p:nvSpPr>
          <p:spPr>
            <a:xfrm>
              <a:off x="2919692" y="1724986"/>
              <a:ext cx="213039" cy="223091"/>
            </a:xfrm>
            <a:prstGeom prst="rect">
              <a:avLst/>
            </a:prstGeom>
            <a:noFill/>
          </p:spPr>
          <p:txBody>
            <a:bodyPr wrap="none" rtlCol="0">
              <a:spAutoFit/>
            </a:bodyPr>
            <a:lstStyle/>
            <a:p>
              <a:pPr defTabSz="1219170">
                <a:defRPr/>
              </a:pPr>
              <a:r>
                <a:rPr lang="en-US" sz="1333" dirty="0">
                  <a:solidFill>
                    <a:srgbClr val="C00000"/>
                  </a:solidFill>
                  <a:latin typeface="Arial"/>
                  <a:cs typeface="Arial"/>
                  <a:sym typeface="Arial"/>
                </a:rPr>
                <a:t>+</a:t>
              </a:r>
            </a:p>
          </p:txBody>
        </p:sp>
        <p:sp>
          <p:nvSpPr>
            <p:cNvPr id="43" name="TextBox 42">
              <a:extLst>
                <a:ext uri="{FF2B5EF4-FFF2-40B4-BE49-F238E27FC236}">
                  <a16:creationId xmlns:a16="http://schemas.microsoft.com/office/drawing/2014/main" id="{F5B25304-85F6-B82C-3401-3732A21069DE}"/>
                </a:ext>
              </a:extLst>
            </p:cNvPr>
            <p:cNvSpPr txBox="1"/>
            <p:nvPr/>
          </p:nvSpPr>
          <p:spPr>
            <a:xfrm>
              <a:off x="3598961" y="1963851"/>
              <a:ext cx="213039" cy="223091"/>
            </a:xfrm>
            <a:prstGeom prst="rect">
              <a:avLst/>
            </a:prstGeom>
            <a:noFill/>
          </p:spPr>
          <p:txBody>
            <a:bodyPr wrap="none" rtlCol="0">
              <a:spAutoFit/>
            </a:bodyPr>
            <a:lstStyle/>
            <a:p>
              <a:pPr defTabSz="1219170">
                <a:defRPr/>
              </a:pPr>
              <a:r>
                <a:rPr lang="en-US" sz="1333" dirty="0">
                  <a:solidFill>
                    <a:srgbClr val="C00000"/>
                  </a:solidFill>
                  <a:latin typeface="Arial"/>
                  <a:cs typeface="Arial"/>
                  <a:sym typeface="Arial"/>
                </a:rPr>
                <a:t>+</a:t>
              </a:r>
            </a:p>
          </p:txBody>
        </p:sp>
        <p:sp>
          <p:nvSpPr>
            <p:cNvPr id="44" name="TextBox 43">
              <a:extLst>
                <a:ext uri="{FF2B5EF4-FFF2-40B4-BE49-F238E27FC236}">
                  <a16:creationId xmlns:a16="http://schemas.microsoft.com/office/drawing/2014/main" id="{C5C02786-E2A5-85CC-5BC0-CAB6550AEAB2}"/>
                </a:ext>
              </a:extLst>
            </p:cNvPr>
            <p:cNvSpPr txBox="1"/>
            <p:nvPr/>
          </p:nvSpPr>
          <p:spPr>
            <a:xfrm>
              <a:off x="3673605" y="1986243"/>
              <a:ext cx="213039" cy="223091"/>
            </a:xfrm>
            <a:prstGeom prst="rect">
              <a:avLst/>
            </a:prstGeom>
            <a:noFill/>
          </p:spPr>
          <p:txBody>
            <a:bodyPr wrap="none" rtlCol="0">
              <a:spAutoFit/>
            </a:bodyPr>
            <a:lstStyle/>
            <a:p>
              <a:pPr defTabSz="1219170">
                <a:defRPr/>
              </a:pPr>
              <a:r>
                <a:rPr lang="en-US" sz="1333" dirty="0">
                  <a:solidFill>
                    <a:srgbClr val="C00000"/>
                  </a:solidFill>
                  <a:latin typeface="Arial"/>
                  <a:cs typeface="Arial"/>
                  <a:sym typeface="Arial"/>
                </a:rPr>
                <a:t>+</a:t>
              </a:r>
            </a:p>
          </p:txBody>
        </p:sp>
        <p:sp>
          <p:nvSpPr>
            <p:cNvPr id="45" name="TextBox 44">
              <a:extLst>
                <a:ext uri="{FF2B5EF4-FFF2-40B4-BE49-F238E27FC236}">
                  <a16:creationId xmlns:a16="http://schemas.microsoft.com/office/drawing/2014/main" id="{F89FC9AB-071C-652F-0662-7B991ABB03F8}"/>
                </a:ext>
              </a:extLst>
            </p:cNvPr>
            <p:cNvSpPr txBox="1"/>
            <p:nvPr/>
          </p:nvSpPr>
          <p:spPr>
            <a:xfrm>
              <a:off x="3706573" y="1996818"/>
              <a:ext cx="213039" cy="223091"/>
            </a:xfrm>
            <a:prstGeom prst="rect">
              <a:avLst/>
            </a:prstGeom>
            <a:noFill/>
          </p:spPr>
          <p:txBody>
            <a:bodyPr wrap="none" rtlCol="0">
              <a:spAutoFit/>
            </a:bodyPr>
            <a:lstStyle/>
            <a:p>
              <a:pPr defTabSz="1219170">
                <a:defRPr/>
              </a:pPr>
              <a:r>
                <a:rPr lang="en-US" sz="1333" dirty="0">
                  <a:solidFill>
                    <a:srgbClr val="C00000"/>
                  </a:solidFill>
                  <a:latin typeface="Arial"/>
                  <a:cs typeface="Arial"/>
                  <a:sym typeface="Arial"/>
                </a:rPr>
                <a:t>+</a:t>
              </a:r>
            </a:p>
          </p:txBody>
        </p:sp>
        <p:sp>
          <p:nvSpPr>
            <p:cNvPr id="46" name="TextBox 45">
              <a:extLst>
                <a:ext uri="{FF2B5EF4-FFF2-40B4-BE49-F238E27FC236}">
                  <a16:creationId xmlns:a16="http://schemas.microsoft.com/office/drawing/2014/main" id="{9996984C-9F5C-E16F-5A69-1020EB8D04D5}"/>
                </a:ext>
              </a:extLst>
            </p:cNvPr>
            <p:cNvSpPr txBox="1"/>
            <p:nvPr/>
          </p:nvSpPr>
          <p:spPr>
            <a:xfrm>
              <a:off x="4270142" y="2235681"/>
              <a:ext cx="213039" cy="223091"/>
            </a:xfrm>
            <a:prstGeom prst="rect">
              <a:avLst/>
            </a:prstGeom>
            <a:noFill/>
          </p:spPr>
          <p:txBody>
            <a:bodyPr wrap="none" rtlCol="0">
              <a:spAutoFit/>
            </a:bodyPr>
            <a:lstStyle/>
            <a:p>
              <a:pPr defTabSz="1219170">
                <a:defRPr/>
              </a:pPr>
              <a:r>
                <a:rPr lang="en-US" sz="1333" dirty="0">
                  <a:solidFill>
                    <a:srgbClr val="C00000"/>
                  </a:solidFill>
                  <a:latin typeface="Arial"/>
                  <a:cs typeface="Arial"/>
                  <a:sym typeface="Arial"/>
                </a:rPr>
                <a:t>+</a:t>
              </a:r>
            </a:p>
          </p:txBody>
        </p:sp>
        <p:sp>
          <p:nvSpPr>
            <p:cNvPr id="47" name="TextBox 46">
              <a:extLst>
                <a:ext uri="{FF2B5EF4-FFF2-40B4-BE49-F238E27FC236}">
                  <a16:creationId xmlns:a16="http://schemas.microsoft.com/office/drawing/2014/main" id="{F5BA6F58-7514-0E3E-F5C7-00A481751013}"/>
                </a:ext>
              </a:extLst>
            </p:cNvPr>
            <p:cNvSpPr txBox="1"/>
            <p:nvPr/>
          </p:nvSpPr>
          <p:spPr>
            <a:xfrm>
              <a:off x="4765908" y="2425404"/>
              <a:ext cx="213039" cy="223091"/>
            </a:xfrm>
            <a:prstGeom prst="rect">
              <a:avLst/>
            </a:prstGeom>
            <a:noFill/>
          </p:spPr>
          <p:txBody>
            <a:bodyPr wrap="none" rtlCol="0">
              <a:spAutoFit/>
            </a:bodyPr>
            <a:lstStyle/>
            <a:p>
              <a:pPr defTabSz="1219170">
                <a:defRPr/>
              </a:pPr>
              <a:r>
                <a:rPr lang="en-US" sz="1333" dirty="0">
                  <a:solidFill>
                    <a:srgbClr val="C00000"/>
                  </a:solidFill>
                  <a:latin typeface="Arial"/>
                  <a:cs typeface="Arial"/>
                  <a:sym typeface="Arial"/>
                </a:rPr>
                <a:t>+</a:t>
              </a:r>
            </a:p>
          </p:txBody>
        </p:sp>
        <p:sp>
          <p:nvSpPr>
            <p:cNvPr id="48" name="TextBox 47">
              <a:extLst>
                <a:ext uri="{FF2B5EF4-FFF2-40B4-BE49-F238E27FC236}">
                  <a16:creationId xmlns:a16="http://schemas.microsoft.com/office/drawing/2014/main" id="{CEAD87BD-13E4-0E70-345C-6137D7CF7499}"/>
                </a:ext>
              </a:extLst>
            </p:cNvPr>
            <p:cNvSpPr txBox="1"/>
            <p:nvPr/>
          </p:nvSpPr>
          <p:spPr>
            <a:xfrm>
              <a:off x="4945056" y="2470190"/>
              <a:ext cx="213039" cy="223091"/>
            </a:xfrm>
            <a:prstGeom prst="rect">
              <a:avLst/>
            </a:prstGeom>
            <a:noFill/>
          </p:spPr>
          <p:txBody>
            <a:bodyPr wrap="none" rtlCol="0">
              <a:spAutoFit/>
            </a:bodyPr>
            <a:lstStyle/>
            <a:p>
              <a:pPr defTabSz="1219170">
                <a:defRPr/>
              </a:pPr>
              <a:r>
                <a:rPr lang="en-US" sz="1333" dirty="0">
                  <a:solidFill>
                    <a:srgbClr val="C00000"/>
                  </a:solidFill>
                  <a:latin typeface="Arial"/>
                  <a:cs typeface="Arial"/>
                  <a:sym typeface="Arial"/>
                </a:rPr>
                <a:t>+</a:t>
              </a:r>
            </a:p>
          </p:txBody>
        </p:sp>
        <p:grpSp>
          <p:nvGrpSpPr>
            <p:cNvPr id="49" name="Group 48">
              <a:extLst>
                <a:ext uri="{FF2B5EF4-FFF2-40B4-BE49-F238E27FC236}">
                  <a16:creationId xmlns:a16="http://schemas.microsoft.com/office/drawing/2014/main" id="{76EFDEF2-E84A-BD3A-81BD-C06E85BA2E40}"/>
                </a:ext>
              </a:extLst>
            </p:cNvPr>
            <p:cNvGrpSpPr/>
            <p:nvPr/>
          </p:nvGrpSpPr>
          <p:grpSpPr>
            <a:xfrm>
              <a:off x="5432181" y="2581862"/>
              <a:ext cx="263839" cy="223091"/>
              <a:chOff x="117475" y="1200150"/>
              <a:chExt cx="263839" cy="223091"/>
            </a:xfrm>
          </p:grpSpPr>
          <p:grpSp>
            <p:nvGrpSpPr>
              <p:cNvPr id="899" name="Group 898">
                <a:extLst>
                  <a:ext uri="{FF2B5EF4-FFF2-40B4-BE49-F238E27FC236}">
                    <a16:creationId xmlns:a16="http://schemas.microsoft.com/office/drawing/2014/main" id="{65E94D27-092A-50E4-3380-5A33676AD456}"/>
                  </a:ext>
                </a:extLst>
              </p:cNvPr>
              <p:cNvGrpSpPr/>
              <p:nvPr/>
            </p:nvGrpSpPr>
            <p:grpSpPr>
              <a:xfrm>
                <a:off x="152400" y="1200150"/>
                <a:ext cx="228914" cy="223091"/>
                <a:chOff x="0" y="1047750"/>
                <a:chExt cx="228914" cy="223091"/>
              </a:xfrm>
            </p:grpSpPr>
            <p:sp>
              <p:nvSpPr>
                <p:cNvPr id="903" name="TextBox 902">
                  <a:extLst>
                    <a:ext uri="{FF2B5EF4-FFF2-40B4-BE49-F238E27FC236}">
                      <a16:creationId xmlns:a16="http://schemas.microsoft.com/office/drawing/2014/main" id="{A7C85CC2-6456-EF1E-4CED-2CA31C71DAF4}"/>
                    </a:ext>
                  </a:extLst>
                </p:cNvPr>
                <p:cNvSpPr txBox="1"/>
                <p:nvPr/>
              </p:nvSpPr>
              <p:spPr>
                <a:xfrm>
                  <a:off x="0" y="1047750"/>
                  <a:ext cx="213039" cy="223091"/>
                </a:xfrm>
                <a:prstGeom prst="rect">
                  <a:avLst/>
                </a:prstGeom>
                <a:noFill/>
              </p:spPr>
              <p:txBody>
                <a:bodyPr wrap="none" rtlCol="0">
                  <a:spAutoFit/>
                </a:bodyPr>
                <a:lstStyle/>
                <a:p>
                  <a:pPr defTabSz="1219170">
                    <a:defRPr/>
                  </a:pPr>
                  <a:r>
                    <a:rPr lang="en-US" sz="1333" dirty="0">
                      <a:solidFill>
                        <a:srgbClr val="C00000"/>
                      </a:solidFill>
                      <a:latin typeface="Arial"/>
                      <a:cs typeface="Arial"/>
                      <a:sym typeface="Arial"/>
                    </a:rPr>
                    <a:t>+</a:t>
                  </a:r>
                </a:p>
              </p:txBody>
            </p:sp>
            <p:sp>
              <p:nvSpPr>
                <p:cNvPr id="904" name="TextBox 903">
                  <a:extLst>
                    <a:ext uri="{FF2B5EF4-FFF2-40B4-BE49-F238E27FC236}">
                      <a16:creationId xmlns:a16="http://schemas.microsoft.com/office/drawing/2014/main" id="{F4EBBDC4-48FE-28AA-5226-714EAC937ACA}"/>
                    </a:ext>
                  </a:extLst>
                </p:cNvPr>
                <p:cNvSpPr txBox="1"/>
                <p:nvPr/>
              </p:nvSpPr>
              <p:spPr>
                <a:xfrm>
                  <a:off x="15875" y="1047750"/>
                  <a:ext cx="213039" cy="223091"/>
                </a:xfrm>
                <a:prstGeom prst="rect">
                  <a:avLst/>
                </a:prstGeom>
                <a:noFill/>
              </p:spPr>
              <p:txBody>
                <a:bodyPr wrap="none" rtlCol="0">
                  <a:spAutoFit/>
                </a:bodyPr>
                <a:lstStyle/>
                <a:p>
                  <a:pPr defTabSz="1219170">
                    <a:defRPr/>
                  </a:pPr>
                  <a:r>
                    <a:rPr lang="en-US" sz="1333" dirty="0">
                      <a:solidFill>
                        <a:srgbClr val="C00000"/>
                      </a:solidFill>
                      <a:latin typeface="Arial"/>
                      <a:cs typeface="Arial"/>
                      <a:sym typeface="Arial"/>
                    </a:rPr>
                    <a:t>+</a:t>
                  </a:r>
                </a:p>
              </p:txBody>
            </p:sp>
          </p:grpSp>
          <p:grpSp>
            <p:nvGrpSpPr>
              <p:cNvPr id="900" name="Group 899">
                <a:extLst>
                  <a:ext uri="{FF2B5EF4-FFF2-40B4-BE49-F238E27FC236}">
                    <a16:creationId xmlns:a16="http://schemas.microsoft.com/office/drawing/2014/main" id="{6B6EBA1B-5069-493C-2267-8CE2175D1B02}"/>
                  </a:ext>
                </a:extLst>
              </p:cNvPr>
              <p:cNvGrpSpPr/>
              <p:nvPr/>
            </p:nvGrpSpPr>
            <p:grpSpPr>
              <a:xfrm>
                <a:off x="117475" y="1200150"/>
                <a:ext cx="228914" cy="223091"/>
                <a:chOff x="0" y="1047750"/>
                <a:chExt cx="228914" cy="223091"/>
              </a:xfrm>
            </p:grpSpPr>
            <p:sp>
              <p:nvSpPr>
                <p:cNvPr id="901" name="TextBox 900">
                  <a:extLst>
                    <a:ext uri="{FF2B5EF4-FFF2-40B4-BE49-F238E27FC236}">
                      <a16:creationId xmlns:a16="http://schemas.microsoft.com/office/drawing/2014/main" id="{6590C47C-6549-53DF-0484-EB0CD0A59AAD}"/>
                    </a:ext>
                  </a:extLst>
                </p:cNvPr>
                <p:cNvSpPr txBox="1"/>
                <p:nvPr/>
              </p:nvSpPr>
              <p:spPr>
                <a:xfrm>
                  <a:off x="0" y="1047750"/>
                  <a:ext cx="213039" cy="223091"/>
                </a:xfrm>
                <a:prstGeom prst="rect">
                  <a:avLst/>
                </a:prstGeom>
                <a:noFill/>
              </p:spPr>
              <p:txBody>
                <a:bodyPr wrap="none" rtlCol="0">
                  <a:spAutoFit/>
                </a:bodyPr>
                <a:lstStyle/>
                <a:p>
                  <a:pPr defTabSz="1219170">
                    <a:defRPr/>
                  </a:pPr>
                  <a:r>
                    <a:rPr lang="en-US" sz="1333" dirty="0">
                      <a:solidFill>
                        <a:srgbClr val="C00000"/>
                      </a:solidFill>
                      <a:latin typeface="Arial"/>
                      <a:cs typeface="Arial"/>
                      <a:sym typeface="Arial"/>
                    </a:rPr>
                    <a:t>+</a:t>
                  </a:r>
                </a:p>
              </p:txBody>
            </p:sp>
            <p:sp>
              <p:nvSpPr>
                <p:cNvPr id="902" name="TextBox 901">
                  <a:extLst>
                    <a:ext uri="{FF2B5EF4-FFF2-40B4-BE49-F238E27FC236}">
                      <a16:creationId xmlns:a16="http://schemas.microsoft.com/office/drawing/2014/main" id="{4D23CB5E-37F7-B291-2A3D-0A7F963C06E8}"/>
                    </a:ext>
                  </a:extLst>
                </p:cNvPr>
                <p:cNvSpPr txBox="1"/>
                <p:nvPr/>
              </p:nvSpPr>
              <p:spPr>
                <a:xfrm>
                  <a:off x="15875" y="1047750"/>
                  <a:ext cx="213039" cy="223091"/>
                </a:xfrm>
                <a:prstGeom prst="rect">
                  <a:avLst/>
                </a:prstGeom>
                <a:noFill/>
              </p:spPr>
              <p:txBody>
                <a:bodyPr wrap="none" rtlCol="0">
                  <a:spAutoFit/>
                </a:bodyPr>
                <a:lstStyle/>
                <a:p>
                  <a:pPr defTabSz="1219170">
                    <a:defRPr/>
                  </a:pPr>
                  <a:r>
                    <a:rPr lang="en-US" sz="1333" dirty="0">
                      <a:solidFill>
                        <a:srgbClr val="C00000"/>
                      </a:solidFill>
                      <a:latin typeface="Arial"/>
                      <a:cs typeface="Arial"/>
                      <a:sym typeface="Arial"/>
                    </a:rPr>
                    <a:t>+</a:t>
                  </a:r>
                </a:p>
              </p:txBody>
            </p:sp>
          </p:grpSp>
        </p:grpSp>
        <p:grpSp>
          <p:nvGrpSpPr>
            <p:cNvPr id="50" name="Group 49">
              <a:extLst>
                <a:ext uri="{FF2B5EF4-FFF2-40B4-BE49-F238E27FC236}">
                  <a16:creationId xmlns:a16="http://schemas.microsoft.com/office/drawing/2014/main" id="{4C33E68D-139F-1A8F-AFF5-2DC044BB60F6}"/>
                </a:ext>
              </a:extLst>
            </p:cNvPr>
            <p:cNvGrpSpPr/>
            <p:nvPr/>
          </p:nvGrpSpPr>
          <p:grpSpPr>
            <a:xfrm>
              <a:off x="5491897" y="2593059"/>
              <a:ext cx="263839" cy="223091"/>
              <a:chOff x="117475" y="1200150"/>
              <a:chExt cx="263839" cy="223091"/>
            </a:xfrm>
          </p:grpSpPr>
          <p:grpSp>
            <p:nvGrpSpPr>
              <p:cNvPr id="893" name="Group 892">
                <a:extLst>
                  <a:ext uri="{FF2B5EF4-FFF2-40B4-BE49-F238E27FC236}">
                    <a16:creationId xmlns:a16="http://schemas.microsoft.com/office/drawing/2014/main" id="{74C03B90-747A-B5DB-3AB0-24F9E69F2AFE}"/>
                  </a:ext>
                </a:extLst>
              </p:cNvPr>
              <p:cNvGrpSpPr/>
              <p:nvPr/>
            </p:nvGrpSpPr>
            <p:grpSpPr>
              <a:xfrm>
                <a:off x="152400" y="1200150"/>
                <a:ext cx="228914" cy="223091"/>
                <a:chOff x="0" y="1047750"/>
                <a:chExt cx="228914" cy="223091"/>
              </a:xfrm>
            </p:grpSpPr>
            <p:sp>
              <p:nvSpPr>
                <p:cNvPr id="897" name="TextBox 896">
                  <a:extLst>
                    <a:ext uri="{FF2B5EF4-FFF2-40B4-BE49-F238E27FC236}">
                      <a16:creationId xmlns:a16="http://schemas.microsoft.com/office/drawing/2014/main" id="{630E5F38-2D2B-F07B-D028-9A7E80EFB17E}"/>
                    </a:ext>
                  </a:extLst>
                </p:cNvPr>
                <p:cNvSpPr txBox="1"/>
                <p:nvPr/>
              </p:nvSpPr>
              <p:spPr>
                <a:xfrm>
                  <a:off x="0" y="1047750"/>
                  <a:ext cx="213039" cy="223091"/>
                </a:xfrm>
                <a:prstGeom prst="rect">
                  <a:avLst/>
                </a:prstGeom>
                <a:noFill/>
              </p:spPr>
              <p:txBody>
                <a:bodyPr wrap="none" rtlCol="0">
                  <a:spAutoFit/>
                </a:bodyPr>
                <a:lstStyle/>
                <a:p>
                  <a:pPr defTabSz="1219170">
                    <a:defRPr/>
                  </a:pPr>
                  <a:r>
                    <a:rPr lang="en-US" sz="1333" dirty="0">
                      <a:solidFill>
                        <a:srgbClr val="C00000"/>
                      </a:solidFill>
                      <a:latin typeface="Arial"/>
                      <a:cs typeface="Arial"/>
                      <a:sym typeface="Arial"/>
                    </a:rPr>
                    <a:t>+</a:t>
                  </a:r>
                </a:p>
              </p:txBody>
            </p:sp>
            <p:sp>
              <p:nvSpPr>
                <p:cNvPr id="898" name="TextBox 897">
                  <a:extLst>
                    <a:ext uri="{FF2B5EF4-FFF2-40B4-BE49-F238E27FC236}">
                      <a16:creationId xmlns:a16="http://schemas.microsoft.com/office/drawing/2014/main" id="{D6857B01-AD9F-7D5E-7581-122FADC44743}"/>
                    </a:ext>
                  </a:extLst>
                </p:cNvPr>
                <p:cNvSpPr txBox="1"/>
                <p:nvPr/>
              </p:nvSpPr>
              <p:spPr>
                <a:xfrm>
                  <a:off x="15875" y="1047750"/>
                  <a:ext cx="213039" cy="223091"/>
                </a:xfrm>
                <a:prstGeom prst="rect">
                  <a:avLst/>
                </a:prstGeom>
                <a:noFill/>
              </p:spPr>
              <p:txBody>
                <a:bodyPr wrap="none" rtlCol="0">
                  <a:spAutoFit/>
                </a:bodyPr>
                <a:lstStyle/>
                <a:p>
                  <a:pPr defTabSz="1219170">
                    <a:defRPr/>
                  </a:pPr>
                  <a:r>
                    <a:rPr lang="en-US" sz="1333" dirty="0">
                      <a:solidFill>
                        <a:srgbClr val="C00000"/>
                      </a:solidFill>
                      <a:latin typeface="Arial"/>
                      <a:cs typeface="Arial"/>
                      <a:sym typeface="Arial"/>
                    </a:rPr>
                    <a:t>+</a:t>
                  </a:r>
                </a:p>
              </p:txBody>
            </p:sp>
          </p:grpSp>
          <p:grpSp>
            <p:nvGrpSpPr>
              <p:cNvPr id="894" name="Group 893">
                <a:extLst>
                  <a:ext uri="{FF2B5EF4-FFF2-40B4-BE49-F238E27FC236}">
                    <a16:creationId xmlns:a16="http://schemas.microsoft.com/office/drawing/2014/main" id="{8FCD8CC6-F745-A0BF-955D-0B0E0D471FD0}"/>
                  </a:ext>
                </a:extLst>
              </p:cNvPr>
              <p:cNvGrpSpPr/>
              <p:nvPr/>
            </p:nvGrpSpPr>
            <p:grpSpPr>
              <a:xfrm>
                <a:off x="117475" y="1200150"/>
                <a:ext cx="228914" cy="223091"/>
                <a:chOff x="0" y="1047750"/>
                <a:chExt cx="228914" cy="223091"/>
              </a:xfrm>
            </p:grpSpPr>
            <p:sp>
              <p:nvSpPr>
                <p:cNvPr id="895" name="TextBox 894">
                  <a:extLst>
                    <a:ext uri="{FF2B5EF4-FFF2-40B4-BE49-F238E27FC236}">
                      <a16:creationId xmlns:a16="http://schemas.microsoft.com/office/drawing/2014/main" id="{5637DDC5-DA46-74B7-59EC-B1E3A349A3C1}"/>
                    </a:ext>
                  </a:extLst>
                </p:cNvPr>
                <p:cNvSpPr txBox="1"/>
                <p:nvPr/>
              </p:nvSpPr>
              <p:spPr>
                <a:xfrm>
                  <a:off x="0" y="1047750"/>
                  <a:ext cx="213039" cy="223091"/>
                </a:xfrm>
                <a:prstGeom prst="rect">
                  <a:avLst/>
                </a:prstGeom>
                <a:noFill/>
              </p:spPr>
              <p:txBody>
                <a:bodyPr wrap="none" rtlCol="0">
                  <a:spAutoFit/>
                </a:bodyPr>
                <a:lstStyle/>
                <a:p>
                  <a:pPr defTabSz="1219170">
                    <a:defRPr/>
                  </a:pPr>
                  <a:r>
                    <a:rPr lang="en-US" sz="1333" dirty="0">
                      <a:solidFill>
                        <a:srgbClr val="C00000"/>
                      </a:solidFill>
                      <a:latin typeface="Arial"/>
                      <a:cs typeface="Arial"/>
                      <a:sym typeface="Arial"/>
                    </a:rPr>
                    <a:t>+</a:t>
                  </a:r>
                </a:p>
              </p:txBody>
            </p:sp>
            <p:sp>
              <p:nvSpPr>
                <p:cNvPr id="896" name="TextBox 895">
                  <a:extLst>
                    <a:ext uri="{FF2B5EF4-FFF2-40B4-BE49-F238E27FC236}">
                      <a16:creationId xmlns:a16="http://schemas.microsoft.com/office/drawing/2014/main" id="{D8D33D45-1DA3-746E-2007-F3FC93A9F5DD}"/>
                    </a:ext>
                  </a:extLst>
                </p:cNvPr>
                <p:cNvSpPr txBox="1"/>
                <p:nvPr/>
              </p:nvSpPr>
              <p:spPr>
                <a:xfrm>
                  <a:off x="15875" y="1047750"/>
                  <a:ext cx="213039" cy="223091"/>
                </a:xfrm>
                <a:prstGeom prst="rect">
                  <a:avLst/>
                </a:prstGeom>
                <a:noFill/>
              </p:spPr>
              <p:txBody>
                <a:bodyPr wrap="none" rtlCol="0">
                  <a:spAutoFit/>
                </a:bodyPr>
                <a:lstStyle/>
                <a:p>
                  <a:pPr defTabSz="1219170">
                    <a:defRPr/>
                  </a:pPr>
                  <a:r>
                    <a:rPr lang="en-US" sz="1333" dirty="0">
                      <a:solidFill>
                        <a:srgbClr val="C00000"/>
                      </a:solidFill>
                      <a:latin typeface="Arial"/>
                      <a:cs typeface="Arial"/>
                      <a:sym typeface="Arial"/>
                    </a:rPr>
                    <a:t>+</a:t>
                  </a:r>
                </a:p>
              </p:txBody>
            </p:sp>
          </p:grpSp>
        </p:grpSp>
        <p:grpSp>
          <p:nvGrpSpPr>
            <p:cNvPr id="51" name="Group 50">
              <a:extLst>
                <a:ext uri="{FF2B5EF4-FFF2-40B4-BE49-F238E27FC236}">
                  <a16:creationId xmlns:a16="http://schemas.microsoft.com/office/drawing/2014/main" id="{B21ABEAB-E04D-E9D0-E8C1-CDC0D441CB99}"/>
                </a:ext>
              </a:extLst>
            </p:cNvPr>
            <p:cNvGrpSpPr/>
            <p:nvPr/>
          </p:nvGrpSpPr>
          <p:grpSpPr>
            <a:xfrm>
              <a:off x="5570274" y="2593059"/>
              <a:ext cx="263839" cy="223091"/>
              <a:chOff x="117475" y="1200150"/>
              <a:chExt cx="263839" cy="223091"/>
            </a:xfrm>
          </p:grpSpPr>
          <p:grpSp>
            <p:nvGrpSpPr>
              <p:cNvPr id="887" name="Group 886">
                <a:extLst>
                  <a:ext uri="{FF2B5EF4-FFF2-40B4-BE49-F238E27FC236}">
                    <a16:creationId xmlns:a16="http://schemas.microsoft.com/office/drawing/2014/main" id="{649FA2CC-2562-EB34-2EAC-4226EE7132B3}"/>
                  </a:ext>
                </a:extLst>
              </p:cNvPr>
              <p:cNvGrpSpPr/>
              <p:nvPr/>
            </p:nvGrpSpPr>
            <p:grpSpPr>
              <a:xfrm>
                <a:off x="152400" y="1200150"/>
                <a:ext cx="228914" cy="223091"/>
                <a:chOff x="0" y="1047750"/>
                <a:chExt cx="228914" cy="223091"/>
              </a:xfrm>
            </p:grpSpPr>
            <p:sp>
              <p:nvSpPr>
                <p:cNvPr id="891" name="TextBox 890">
                  <a:extLst>
                    <a:ext uri="{FF2B5EF4-FFF2-40B4-BE49-F238E27FC236}">
                      <a16:creationId xmlns:a16="http://schemas.microsoft.com/office/drawing/2014/main" id="{C0862D23-54E6-E568-E86A-2EF5461A3398}"/>
                    </a:ext>
                  </a:extLst>
                </p:cNvPr>
                <p:cNvSpPr txBox="1"/>
                <p:nvPr/>
              </p:nvSpPr>
              <p:spPr>
                <a:xfrm>
                  <a:off x="0" y="1047750"/>
                  <a:ext cx="213039" cy="223091"/>
                </a:xfrm>
                <a:prstGeom prst="rect">
                  <a:avLst/>
                </a:prstGeom>
                <a:noFill/>
              </p:spPr>
              <p:txBody>
                <a:bodyPr wrap="none" rtlCol="0">
                  <a:spAutoFit/>
                </a:bodyPr>
                <a:lstStyle/>
                <a:p>
                  <a:pPr defTabSz="1219170">
                    <a:defRPr/>
                  </a:pPr>
                  <a:r>
                    <a:rPr lang="en-US" sz="1333" dirty="0">
                      <a:solidFill>
                        <a:srgbClr val="C00000"/>
                      </a:solidFill>
                      <a:latin typeface="Arial"/>
                      <a:cs typeface="Arial"/>
                      <a:sym typeface="Arial"/>
                    </a:rPr>
                    <a:t>+</a:t>
                  </a:r>
                </a:p>
              </p:txBody>
            </p:sp>
            <p:sp>
              <p:nvSpPr>
                <p:cNvPr id="892" name="TextBox 891">
                  <a:extLst>
                    <a:ext uri="{FF2B5EF4-FFF2-40B4-BE49-F238E27FC236}">
                      <a16:creationId xmlns:a16="http://schemas.microsoft.com/office/drawing/2014/main" id="{141E6354-1270-7E1F-9754-9A9E8B62ADEA}"/>
                    </a:ext>
                  </a:extLst>
                </p:cNvPr>
                <p:cNvSpPr txBox="1"/>
                <p:nvPr/>
              </p:nvSpPr>
              <p:spPr>
                <a:xfrm>
                  <a:off x="15875" y="1047750"/>
                  <a:ext cx="213039" cy="223091"/>
                </a:xfrm>
                <a:prstGeom prst="rect">
                  <a:avLst/>
                </a:prstGeom>
                <a:noFill/>
              </p:spPr>
              <p:txBody>
                <a:bodyPr wrap="none" rtlCol="0">
                  <a:spAutoFit/>
                </a:bodyPr>
                <a:lstStyle/>
                <a:p>
                  <a:pPr defTabSz="1219170">
                    <a:defRPr/>
                  </a:pPr>
                  <a:r>
                    <a:rPr lang="en-US" sz="1333" dirty="0">
                      <a:solidFill>
                        <a:srgbClr val="C00000"/>
                      </a:solidFill>
                      <a:latin typeface="Arial"/>
                      <a:cs typeface="Arial"/>
                      <a:sym typeface="Arial"/>
                    </a:rPr>
                    <a:t>+</a:t>
                  </a:r>
                </a:p>
              </p:txBody>
            </p:sp>
          </p:grpSp>
          <p:grpSp>
            <p:nvGrpSpPr>
              <p:cNvPr id="888" name="Group 887">
                <a:extLst>
                  <a:ext uri="{FF2B5EF4-FFF2-40B4-BE49-F238E27FC236}">
                    <a16:creationId xmlns:a16="http://schemas.microsoft.com/office/drawing/2014/main" id="{47409C1C-F94E-FD44-4FAB-0318DC47389A}"/>
                  </a:ext>
                </a:extLst>
              </p:cNvPr>
              <p:cNvGrpSpPr/>
              <p:nvPr/>
            </p:nvGrpSpPr>
            <p:grpSpPr>
              <a:xfrm>
                <a:off x="117475" y="1200150"/>
                <a:ext cx="228914" cy="223091"/>
                <a:chOff x="0" y="1047750"/>
                <a:chExt cx="228914" cy="223091"/>
              </a:xfrm>
            </p:grpSpPr>
            <p:sp>
              <p:nvSpPr>
                <p:cNvPr id="889" name="TextBox 888">
                  <a:extLst>
                    <a:ext uri="{FF2B5EF4-FFF2-40B4-BE49-F238E27FC236}">
                      <a16:creationId xmlns:a16="http://schemas.microsoft.com/office/drawing/2014/main" id="{323F28DD-0677-B761-4FEE-2DDDFFE3FF59}"/>
                    </a:ext>
                  </a:extLst>
                </p:cNvPr>
                <p:cNvSpPr txBox="1"/>
                <p:nvPr/>
              </p:nvSpPr>
              <p:spPr>
                <a:xfrm>
                  <a:off x="0" y="1047750"/>
                  <a:ext cx="213039" cy="223091"/>
                </a:xfrm>
                <a:prstGeom prst="rect">
                  <a:avLst/>
                </a:prstGeom>
                <a:noFill/>
              </p:spPr>
              <p:txBody>
                <a:bodyPr wrap="none" rtlCol="0">
                  <a:spAutoFit/>
                </a:bodyPr>
                <a:lstStyle/>
                <a:p>
                  <a:pPr defTabSz="1219170">
                    <a:defRPr/>
                  </a:pPr>
                  <a:r>
                    <a:rPr lang="en-US" sz="1333" dirty="0">
                      <a:solidFill>
                        <a:srgbClr val="C00000"/>
                      </a:solidFill>
                      <a:latin typeface="Arial"/>
                      <a:cs typeface="Arial"/>
                      <a:sym typeface="Arial"/>
                    </a:rPr>
                    <a:t>+</a:t>
                  </a:r>
                </a:p>
              </p:txBody>
            </p:sp>
            <p:sp>
              <p:nvSpPr>
                <p:cNvPr id="890" name="TextBox 889">
                  <a:extLst>
                    <a:ext uri="{FF2B5EF4-FFF2-40B4-BE49-F238E27FC236}">
                      <a16:creationId xmlns:a16="http://schemas.microsoft.com/office/drawing/2014/main" id="{76014409-1831-5868-912B-9836081055CB}"/>
                    </a:ext>
                  </a:extLst>
                </p:cNvPr>
                <p:cNvSpPr txBox="1"/>
                <p:nvPr/>
              </p:nvSpPr>
              <p:spPr>
                <a:xfrm>
                  <a:off x="15875" y="1047750"/>
                  <a:ext cx="213039" cy="223091"/>
                </a:xfrm>
                <a:prstGeom prst="rect">
                  <a:avLst/>
                </a:prstGeom>
                <a:noFill/>
              </p:spPr>
              <p:txBody>
                <a:bodyPr wrap="none" rtlCol="0">
                  <a:spAutoFit/>
                </a:bodyPr>
                <a:lstStyle/>
                <a:p>
                  <a:pPr defTabSz="1219170">
                    <a:defRPr/>
                  </a:pPr>
                  <a:r>
                    <a:rPr lang="en-US" sz="1333" dirty="0">
                      <a:solidFill>
                        <a:srgbClr val="C00000"/>
                      </a:solidFill>
                      <a:latin typeface="Arial"/>
                      <a:cs typeface="Arial"/>
                      <a:sym typeface="Arial"/>
                    </a:rPr>
                    <a:t>+</a:t>
                  </a:r>
                </a:p>
              </p:txBody>
            </p:sp>
          </p:grpSp>
        </p:grpSp>
        <p:grpSp>
          <p:nvGrpSpPr>
            <p:cNvPr id="52" name="Group 51">
              <a:extLst>
                <a:ext uri="{FF2B5EF4-FFF2-40B4-BE49-F238E27FC236}">
                  <a16:creationId xmlns:a16="http://schemas.microsoft.com/office/drawing/2014/main" id="{D4D559D3-082C-C3C1-B57E-5398959C9E7F}"/>
                </a:ext>
              </a:extLst>
            </p:cNvPr>
            <p:cNvGrpSpPr/>
            <p:nvPr/>
          </p:nvGrpSpPr>
          <p:grpSpPr>
            <a:xfrm>
              <a:off x="5621903" y="2592437"/>
              <a:ext cx="263839" cy="223091"/>
              <a:chOff x="117475" y="1200150"/>
              <a:chExt cx="263839" cy="223091"/>
            </a:xfrm>
          </p:grpSpPr>
          <p:grpSp>
            <p:nvGrpSpPr>
              <p:cNvPr id="881" name="Group 880">
                <a:extLst>
                  <a:ext uri="{FF2B5EF4-FFF2-40B4-BE49-F238E27FC236}">
                    <a16:creationId xmlns:a16="http://schemas.microsoft.com/office/drawing/2014/main" id="{D3AC6281-6FE6-1221-1FC1-B4C773F2ADA0}"/>
                  </a:ext>
                </a:extLst>
              </p:cNvPr>
              <p:cNvGrpSpPr/>
              <p:nvPr/>
            </p:nvGrpSpPr>
            <p:grpSpPr>
              <a:xfrm>
                <a:off x="152400" y="1200150"/>
                <a:ext cx="228914" cy="223091"/>
                <a:chOff x="0" y="1047750"/>
                <a:chExt cx="228914" cy="223091"/>
              </a:xfrm>
            </p:grpSpPr>
            <p:sp>
              <p:nvSpPr>
                <p:cNvPr id="885" name="TextBox 884">
                  <a:extLst>
                    <a:ext uri="{FF2B5EF4-FFF2-40B4-BE49-F238E27FC236}">
                      <a16:creationId xmlns:a16="http://schemas.microsoft.com/office/drawing/2014/main" id="{215EA8B6-9586-35FE-2886-E93F99627490}"/>
                    </a:ext>
                  </a:extLst>
                </p:cNvPr>
                <p:cNvSpPr txBox="1"/>
                <p:nvPr/>
              </p:nvSpPr>
              <p:spPr>
                <a:xfrm>
                  <a:off x="0" y="1047750"/>
                  <a:ext cx="213039" cy="223091"/>
                </a:xfrm>
                <a:prstGeom prst="rect">
                  <a:avLst/>
                </a:prstGeom>
                <a:noFill/>
              </p:spPr>
              <p:txBody>
                <a:bodyPr wrap="none" rtlCol="0">
                  <a:spAutoFit/>
                </a:bodyPr>
                <a:lstStyle/>
                <a:p>
                  <a:pPr defTabSz="1219170">
                    <a:defRPr/>
                  </a:pPr>
                  <a:r>
                    <a:rPr lang="en-US" sz="1333" dirty="0">
                      <a:solidFill>
                        <a:srgbClr val="C00000"/>
                      </a:solidFill>
                      <a:latin typeface="Arial"/>
                      <a:cs typeface="Arial"/>
                      <a:sym typeface="Arial"/>
                    </a:rPr>
                    <a:t>+</a:t>
                  </a:r>
                </a:p>
              </p:txBody>
            </p:sp>
            <p:sp>
              <p:nvSpPr>
                <p:cNvPr id="886" name="TextBox 885">
                  <a:extLst>
                    <a:ext uri="{FF2B5EF4-FFF2-40B4-BE49-F238E27FC236}">
                      <a16:creationId xmlns:a16="http://schemas.microsoft.com/office/drawing/2014/main" id="{A223A8D3-5B74-8BD0-B741-CBF4C06135B8}"/>
                    </a:ext>
                  </a:extLst>
                </p:cNvPr>
                <p:cNvSpPr txBox="1"/>
                <p:nvPr/>
              </p:nvSpPr>
              <p:spPr>
                <a:xfrm>
                  <a:off x="15875" y="1047750"/>
                  <a:ext cx="213039" cy="223091"/>
                </a:xfrm>
                <a:prstGeom prst="rect">
                  <a:avLst/>
                </a:prstGeom>
                <a:noFill/>
              </p:spPr>
              <p:txBody>
                <a:bodyPr wrap="none" rtlCol="0">
                  <a:spAutoFit/>
                </a:bodyPr>
                <a:lstStyle/>
                <a:p>
                  <a:pPr defTabSz="1219170">
                    <a:defRPr/>
                  </a:pPr>
                  <a:r>
                    <a:rPr lang="en-US" sz="1333" dirty="0">
                      <a:solidFill>
                        <a:srgbClr val="C00000"/>
                      </a:solidFill>
                      <a:latin typeface="Arial"/>
                      <a:cs typeface="Arial"/>
                      <a:sym typeface="Arial"/>
                    </a:rPr>
                    <a:t>+</a:t>
                  </a:r>
                </a:p>
              </p:txBody>
            </p:sp>
          </p:grpSp>
          <p:grpSp>
            <p:nvGrpSpPr>
              <p:cNvPr id="882" name="Group 881">
                <a:extLst>
                  <a:ext uri="{FF2B5EF4-FFF2-40B4-BE49-F238E27FC236}">
                    <a16:creationId xmlns:a16="http://schemas.microsoft.com/office/drawing/2014/main" id="{557D600F-91F2-7CE2-CE25-DC531FC17950}"/>
                  </a:ext>
                </a:extLst>
              </p:cNvPr>
              <p:cNvGrpSpPr/>
              <p:nvPr/>
            </p:nvGrpSpPr>
            <p:grpSpPr>
              <a:xfrm>
                <a:off x="117475" y="1200150"/>
                <a:ext cx="228914" cy="223091"/>
                <a:chOff x="0" y="1047750"/>
                <a:chExt cx="228914" cy="223091"/>
              </a:xfrm>
            </p:grpSpPr>
            <p:sp>
              <p:nvSpPr>
                <p:cNvPr id="883" name="TextBox 882">
                  <a:extLst>
                    <a:ext uri="{FF2B5EF4-FFF2-40B4-BE49-F238E27FC236}">
                      <a16:creationId xmlns:a16="http://schemas.microsoft.com/office/drawing/2014/main" id="{36542DED-6478-48EC-B9BE-2D22DD980D09}"/>
                    </a:ext>
                  </a:extLst>
                </p:cNvPr>
                <p:cNvSpPr txBox="1"/>
                <p:nvPr/>
              </p:nvSpPr>
              <p:spPr>
                <a:xfrm>
                  <a:off x="0" y="1047750"/>
                  <a:ext cx="213039" cy="223091"/>
                </a:xfrm>
                <a:prstGeom prst="rect">
                  <a:avLst/>
                </a:prstGeom>
                <a:noFill/>
              </p:spPr>
              <p:txBody>
                <a:bodyPr wrap="none" rtlCol="0">
                  <a:spAutoFit/>
                </a:bodyPr>
                <a:lstStyle/>
                <a:p>
                  <a:pPr defTabSz="1219170">
                    <a:defRPr/>
                  </a:pPr>
                  <a:r>
                    <a:rPr lang="en-US" sz="1333" dirty="0">
                      <a:solidFill>
                        <a:srgbClr val="C00000"/>
                      </a:solidFill>
                      <a:latin typeface="Arial"/>
                      <a:cs typeface="Arial"/>
                      <a:sym typeface="Arial"/>
                    </a:rPr>
                    <a:t>+</a:t>
                  </a:r>
                </a:p>
              </p:txBody>
            </p:sp>
            <p:sp>
              <p:nvSpPr>
                <p:cNvPr id="884" name="TextBox 883">
                  <a:extLst>
                    <a:ext uri="{FF2B5EF4-FFF2-40B4-BE49-F238E27FC236}">
                      <a16:creationId xmlns:a16="http://schemas.microsoft.com/office/drawing/2014/main" id="{6CFA1C7C-F4DD-A14F-62E2-31FCE48B6461}"/>
                    </a:ext>
                  </a:extLst>
                </p:cNvPr>
                <p:cNvSpPr txBox="1"/>
                <p:nvPr/>
              </p:nvSpPr>
              <p:spPr>
                <a:xfrm>
                  <a:off x="15875" y="1047750"/>
                  <a:ext cx="213039" cy="223091"/>
                </a:xfrm>
                <a:prstGeom prst="rect">
                  <a:avLst/>
                </a:prstGeom>
                <a:noFill/>
              </p:spPr>
              <p:txBody>
                <a:bodyPr wrap="none" rtlCol="0">
                  <a:spAutoFit/>
                </a:bodyPr>
                <a:lstStyle/>
                <a:p>
                  <a:pPr defTabSz="1219170">
                    <a:defRPr/>
                  </a:pPr>
                  <a:r>
                    <a:rPr lang="en-US" sz="1333" dirty="0">
                      <a:solidFill>
                        <a:srgbClr val="C00000"/>
                      </a:solidFill>
                      <a:latin typeface="Arial"/>
                      <a:cs typeface="Arial"/>
                      <a:sym typeface="Arial"/>
                    </a:rPr>
                    <a:t>+</a:t>
                  </a:r>
                </a:p>
              </p:txBody>
            </p:sp>
          </p:grpSp>
        </p:grpSp>
        <p:grpSp>
          <p:nvGrpSpPr>
            <p:cNvPr id="53" name="Group 52">
              <a:extLst>
                <a:ext uri="{FF2B5EF4-FFF2-40B4-BE49-F238E27FC236}">
                  <a16:creationId xmlns:a16="http://schemas.microsoft.com/office/drawing/2014/main" id="{B294CCC7-27EC-87CA-4686-913D8C545757}"/>
                </a:ext>
              </a:extLst>
            </p:cNvPr>
            <p:cNvGrpSpPr/>
            <p:nvPr/>
          </p:nvGrpSpPr>
          <p:grpSpPr>
            <a:xfrm>
              <a:off x="5685352" y="2626027"/>
              <a:ext cx="263839" cy="223091"/>
              <a:chOff x="117475" y="1200150"/>
              <a:chExt cx="263839" cy="223091"/>
            </a:xfrm>
          </p:grpSpPr>
          <p:grpSp>
            <p:nvGrpSpPr>
              <p:cNvPr id="873" name="Group 872">
                <a:extLst>
                  <a:ext uri="{FF2B5EF4-FFF2-40B4-BE49-F238E27FC236}">
                    <a16:creationId xmlns:a16="http://schemas.microsoft.com/office/drawing/2014/main" id="{904BA8E9-194F-D0A8-9992-0BE541C717C0}"/>
                  </a:ext>
                </a:extLst>
              </p:cNvPr>
              <p:cNvGrpSpPr/>
              <p:nvPr/>
            </p:nvGrpSpPr>
            <p:grpSpPr>
              <a:xfrm>
                <a:off x="152400" y="1200150"/>
                <a:ext cx="228914" cy="223091"/>
                <a:chOff x="0" y="1047750"/>
                <a:chExt cx="228914" cy="223091"/>
              </a:xfrm>
            </p:grpSpPr>
            <p:sp>
              <p:nvSpPr>
                <p:cNvPr id="879" name="TextBox 878">
                  <a:extLst>
                    <a:ext uri="{FF2B5EF4-FFF2-40B4-BE49-F238E27FC236}">
                      <a16:creationId xmlns:a16="http://schemas.microsoft.com/office/drawing/2014/main" id="{1FC7825A-DC19-1766-4FF7-27436EF989EE}"/>
                    </a:ext>
                  </a:extLst>
                </p:cNvPr>
                <p:cNvSpPr txBox="1"/>
                <p:nvPr/>
              </p:nvSpPr>
              <p:spPr>
                <a:xfrm>
                  <a:off x="0" y="1047750"/>
                  <a:ext cx="213039" cy="223091"/>
                </a:xfrm>
                <a:prstGeom prst="rect">
                  <a:avLst/>
                </a:prstGeom>
                <a:noFill/>
              </p:spPr>
              <p:txBody>
                <a:bodyPr wrap="none" rtlCol="0">
                  <a:spAutoFit/>
                </a:bodyPr>
                <a:lstStyle/>
                <a:p>
                  <a:pPr defTabSz="1219170">
                    <a:defRPr/>
                  </a:pPr>
                  <a:r>
                    <a:rPr lang="en-US" sz="1333" dirty="0">
                      <a:solidFill>
                        <a:srgbClr val="C00000"/>
                      </a:solidFill>
                      <a:latin typeface="Arial"/>
                      <a:cs typeface="Arial"/>
                      <a:sym typeface="Arial"/>
                    </a:rPr>
                    <a:t>+</a:t>
                  </a:r>
                </a:p>
              </p:txBody>
            </p:sp>
            <p:sp>
              <p:nvSpPr>
                <p:cNvPr id="880" name="TextBox 879">
                  <a:extLst>
                    <a:ext uri="{FF2B5EF4-FFF2-40B4-BE49-F238E27FC236}">
                      <a16:creationId xmlns:a16="http://schemas.microsoft.com/office/drawing/2014/main" id="{489279FA-7630-12E2-20E3-4271FC07AAB3}"/>
                    </a:ext>
                  </a:extLst>
                </p:cNvPr>
                <p:cNvSpPr txBox="1"/>
                <p:nvPr/>
              </p:nvSpPr>
              <p:spPr>
                <a:xfrm>
                  <a:off x="15875" y="1047750"/>
                  <a:ext cx="213039" cy="223091"/>
                </a:xfrm>
                <a:prstGeom prst="rect">
                  <a:avLst/>
                </a:prstGeom>
                <a:noFill/>
              </p:spPr>
              <p:txBody>
                <a:bodyPr wrap="none" rtlCol="0">
                  <a:spAutoFit/>
                </a:bodyPr>
                <a:lstStyle/>
                <a:p>
                  <a:pPr defTabSz="1219170">
                    <a:defRPr/>
                  </a:pPr>
                  <a:r>
                    <a:rPr lang="en-US" sz="1333" dirty="0">
                      <a:solidFill>
                        <a:srgbClr val="C00000"/>
                      </a:solidFill>
                      <a:latin typeface="Arial"/>
                      <a:cs typeface="Arial"/>
                      <a:sym typeface="Arial"/>
                    </a:rPr>
                    <a:t>+</a:t>
                  </a:r>
                </a:p>
              </p:txBody>
            </p:sp>
          </p:grpSp>
          <p:grpSp>
            <p:nvGrpSpPr>
              <p:cNvPr id="874" name="Group 873">
                <a:extLst>
                  <a:ext uri="{FF2B5EF4-FFF2-40B4-BE49-F238E27FC236}">
                    <a16:creationId xmlns:a16="http://schemas.microsoft.com/office/drawing/2014/main" id="{408F1D58-4961-2495-3412-F31F5BB158B2}"/>
                  </a:ext>
                </a:extLst>
              </p:cNvPr>
              <p:cNvGrpSpPr/>
              <p:nvPr/>
            </p:nvGrpSpPr>
            <p:grpSpPr>
              <a:xfrm>
                <a:off x="117475" y="1200150"/>
                <a:ext cx="228914" cy="223091"/>
                <a:chOff x="0" y="1047750"/>
                <a:chExt cx="228914" cy="223091"/>
              </a:xfrm>
            </p:grpSpPr>
            <p:sp>
              <p:nvSpPr>
                <p:cNvPr id="877" name="TextBox 876">
                  <a:extLst>
                    <a:ext uri="{FF2B5EF4-FFF2-40B4-BE49-F238E27FC236}">
                      <a16:creationId xmlns:a16="http://schemas.microsoft.com/office/drawing/2014/main" id="{27D0E533-ECC4-EF23-0D3D-650EF08BEF6F}"/>
                    </a:ext>
                  </a:extLst>
                </p:cNvPr>
                <p:cNvSpPr txBox="1"/>
                <p:nvPr/>
              </p:nvSpPr>
              <p:spPr>
                <a:xfrm>
                  <a:off x="0" y="1047750"/>
                  <a:ext cx="213039" cy="223091"/>
                </a:xfrm>
                <a:prstGeom prst="rect">
                  <a:avLst/>
                </a:prstGeom>
                <a:noFill/>
              </p:spPr>
              <p:txBody>
                <a:bodyPr wrap="none" rtlCol="0">
                  <a:spAutoFit/>
                </a:bodyPr>
                <a:lstStyle/>
                <a:p>
                  <a:pPr defTabSz="1219170">
                    <a:defRPr/>
                  </a:pPr>
                  <a:r>
                    <a:rPr lang="en-US" sz="1333" dirty="0">
                      <a:solidFill>
                        <a:srgbClr val="C00000"/>
                      </a:solidFill>
                      <a:latin typeface="Arial"/>
                      <a:cs typeface="Arial"/>
                      <a:sym typeface="Arial"/>
                    </a:rPr>
                    <a:t>+</a:t>
                  </a:r>
                </a:p>
              </p:txBody>
            </p:sp>
            <p:sp>
              <p:nvSpPr>
                <p:cNvPr id="878" name="TextBox 877">
                  <a:extLst>
                    <a:ext uri="{FF2B5EF4-FFF2-40B4-BE49-F238E27FC236}">
                      <a16:creationId xmlns:a16="http://schemas.microsoft.com/office/drawing/2014/main" id="{0F9B395C-FD08-CBA7-778E-4360173107FE}"/>
                    </a:ext>
                  </a:extLst>
                </p:cNvPr>
                <p:cNvSpPr txBox="1"/>
                <p:nvPr/>
              </p:nvSpPr>
              <p:spPr>
                <a:xfrm>
                  <a:off x="15875" y="1047750"/>
                  <a:ext cx="213039" cy="223091"/>
                </a:xfrm>
                <a:prstGeom prst="rect">
                  <a:avLst/>
                </a:prstGeom>
                <a:noFill/>
              </p:spPr>
              <p:txBody>
                <a:bodyPr wrap="none" rtlCol="0">
                  <a:spAutoFit/>
                </a:bodyPr>
                <a:lstStyle/>
                <a:p>
                  <a:pPr defTabSz="1219170">
                    <a:defRPr/>
                  </a:pPr>
                  <a:r>
                    <a:rPr lang="en-US" sz="1333" dirty="0">
                      <a:solidFill>
                        <a:srgbClr val="C00000"/>
                      </a:solidFill>
                      <a:latin typeface="Arial"/>
                      <a:cs typeface="Arial"/>
                      <a:sym typeface="Arial"/>
                    </a:rPr>
                    <a:t>+</a:t>
                  </a:r>
                </a:p>
              </p:txBody>
            </p:sp>
          </p:grpSp>
        </p:grpSp>
        <p:grpSp>
          <p:nvGrpSpPr>
            <p:cNvPr id="54" name="Group 53">
              <a:extLst>
                <a:ext uri="{FF2B5EF4-FFF2-40B4-BE49-F238E27FC236}">
                  <a16:creationId xmlns:a16="http://schemas.microsoft.com/office/drawing/2014/main" id="{C1EC4BC0-4B4A-A9B8-1500-65362F5932FA}"/>
                </a:ext>
              </a:extLst>
            </p:cNvPr>
            <p:cNvGrpSpPr/>
            <p:nvPr/>
          </p:nvGrpSpPr>
          <p:grpSpPr>
            <a:xfrm>
              <a:off x="5752532" y="2633491"/>
              <a:ext cx="263839" cy="223091"/>
              <a:chOff x="117475" y="1200150"/>
              <a:chExt cx="263839" cy="223091"/>
            </a:xfrm>
          </p:grpSpPr>
          <p:grpSp>
            <p:nvGrpSpPr>
              <p:cNvPr id="867" name="Group 866">
                <a:extLst>
                  <a:ext uri="{FF2B5EF4-FFF2-40B4-BE49-F238E27FC236}">
                    <a16:creationId xmlns:a16="http://schemas.microsoft.com/office/drawing/2014/main" id="{8CBD79D3-A7B6-BFFF-6162-B7A11BC826D5}"/>
                  </a:ext>
                </a:extLst>
              </p:cNvPr>
              <p:cNvGrpSpPr/>
              <p:nvPr/>
            </p:nvGrpSpPr>
            <p:grpSpPr>
              <a:xfrm>
                <a:off x="152400" y="1200150"/>
                <a:ext cx="228914" cy="223091"/>
                <a:chOff x="0" y="1047750"/>
                <a:chExt cx="228914" cy="223091"/>
              </a:xfrm>
            </p:grpSpPr>
            <p:sp>
              <p:nvSpPr>
                <p:cNvPr id="871" name="TextBox 870">
                  <a:extLst>
                    <a:ext uri="{FF2B5EF4-FFF2-40B4-BE49-F238E27FC236}">
                      <a16:creationId xmlns:a16="http://schemas.microsoft.com/office/drawing/2014/main" id="{41DDFA41-D3B5-D93B-7583-E68B911A979A}"/>
                    </a:ext>
                  </a:extLst>
                </p:cNvPr>
                <p:cNvSpPr txBox="1"/>
                <p:nvPr/>
              </p:nvSpPr>
              <p:spPr>
                <a:xfrm>
                  <a:off x="0" y="1047750"/>
                  <a:ext cx="213039" cy="223091"/>
                </a:xfrm>
                <a:prstGeom prst="rect">
                  <a:avLst/>
                </a:prstGeom>
                <a:noFill/>
              </p:spPr>
              <p:txBody>
                <a:bodyPr wrap="none" rtlCol="0">
                  <a:spAutoFit/>
                </a:bodyPr>
                <a:lstStyle/>
                <a:p>
                  <a:pPr defTabSz="1219170">
                    <a:defRPr/>
                  </a:pPr>
                  <a:r>
                    <a:rPr lang="en-US" sz="1333" dirty="0">
                      <a:solidFill>
                        <a:srgbClr val="C00000"/>
                      </a:solidFill>
                      <a:latin typeface="Arial"/>
                      <a:cs typeface="Arial"/>
                      <a:sym typeface="Arial"/>
                    </a:rPr>
                    <a:t>+</a:t>
                  </a:r>
                </a:p>
              </p:txBody>
            </p:sp>
            <p:sp>
              <p:nvSpPr>
                <p:cNvPr id="872" name="TextBox 871">
                  <a:extLst>
                    <a:ext uri="{FF2B5EF4-FFF2-40B4-BE49-F238E27FC236}">
                      <a16:creationId xmlns:a16="http://schemas.microsoft.com/office/drawing/2014/main" id="{55A099A0-ED0C-627D-636F-CE78F33C8654}"/>
                    </a:ext>
                  </a:extLst>
                </p:cNvPr>
                <p:cNvSpPr txBox="1"/>
                <p:nvPr/>
              </p:nvSpPr>
              <p:spPr>
                <a:xfrm>
                  <a:off x="15875" y="1047750"/>
                  <a:ext cx="213039" cy="223091"/>
                </a:xfrm>
                <a:prstGeom prst="rect">
                  <a:avLst/>
                </a:prstGeom>
                <a:noFill/>
              </p:spPr>
              <p:txBody>
                <a:bodyPr wrap="none" rtlCol="0">
                  <a:spAutoFit/>
                </a:bodyPr>
                <a:lstStyle/>
                <a:p>
                  <a:pPr defTabSz="1219170">
                    <a:defRPr/>
                  </a:pPr>
                  <a:r>
                    <a:rPr lang="en-US" sz="1333" dirty="0">
                      <a:solidFill>
                        <a:srgbClr val="C00000"/>
                      </a:solidFill>
                      <a:latin typeface="Arial"/>
                      <a:cs typeface="Arial"/>
                      <a:sym typeface="Arial"/>
                    </a:rPr>
                    <a:t>+</a:t>
                  </a:r>
                </a:p>
              </p:txBody>
            </p:sp>
          </p:grpSp>
          <p:grpSp>
            <p:nvGrpSpPr>
              <p:cNvPr id="868" name="Group 867">
                <a:extLst>
                  <a:ext uri="{FF2B5EF4-FFF2-40B4-BE49-F238E27FC236}">
                    <a16:creationId xmlns:a16="http://schemas.microsoft.com/office/drawing/2014/main" id="{6B12C42E-C74F-90D6-57BA-0C0B1230ABB0}"/>
                  </a:ext>
                </a:extLst>
              </p:cNvPr>
              <p:cNvGrpSpPr/>
              <p:nvPr/>
            </p:nvGrpSpPr>
            <p:grpSpPr>
              <a:xfrm>
                <a:off x="117475" y="1200150"/>
                <a:ext cx="228914" cy="223091"/>
                <a:chOff x="0" y="1047750"/>
                <a:chExt cx="228914" cy="223091"/>
              </a:xfrm>
            </p:grpSpPr>
            <p:sp>
              <p:nvSpPr>
                <p:cNvPr id="869" name="TextBox 868">
                  <a:extLst>
                    <a:ext uri="{FF2B5EF4-FFF2-40B4-BE49-F238E27FC236}">
                      <a16:creationId xmlns:a16="http://schemas.microsoft.com/office/drawing/2014/main" id="{5AE3C31A-8E5A-13ED-3511-44310BBF8114}"/>
                    </a:ext>
                  </a:extLst>
                </p:cNvPr>
                <p:cNvSpPr txBox="1"/>
                <p:nvPr/>
              </p:nvSpPr>
              <p:spPr>
                <a:xfrm>
                  <a:off x="0" y="1047750"/>
                  <a:ext cx="213039" cy="223091"/>
                </a:xfrm>
                <a:prstGeom prst="rect">
                  <a:avLst/>
                </a:prstGeom>
                <a:noFill/>
              </p:spPr>
              <p:txBody>
                <a:bodyPr wrap="none" rtlCol="0">
                  <a:spAutoFit/>
                </a:bodyPr>
                <a:lstStyle/>
                <a:p>
                  <a:pPr defTabSz="1219170">
                    <a:defRPr/>
                  </a:pPr>
                  <a:r>
                    <a:rPr lang="en-US" sz="1333" dirty="0">
                      <a:solidFill>
                        <a:srgbClr val="C00000"/>
                      </a:solidFill>
                      <a:latin typeface="Arial"/>
                      <a:cs typeface="Arial"/>
                      <a:sym typeface="Arial"/>
                    </a:rPr>
                    <a:t>+</a:t>
                  </a:r>
                </a:p>
              </p:txBody>
            </p:sp>
            <p:sp>
              <p:nvSpPr>
                <p:cNvPr id="870" name="TextBox 869">
                  <a:extLst>
                    <a:ext uri="{FF2B5EF4-FFF2-40B4-BE49-F238E27FC236}">
                      <a16:creationId xmlns:a16="http://schemas.microsoft.com/office/drawing/2014/main" id="{2412BFEF-E0AB-FBAB-56C5-FD04DB14A980}"/>
                    </a:ext>
                  </a:extLst>
                </p:cNvPr>
                <p:cNvSpPr txBox="1"/>
                <p:nvPr/>
              </p:nvSpPr>
              <p:spPr>
                <a:xfrm>
                  <a:off x="15875" y="1047750"/>
                  <a:ext cx="213039" cy="223091"/>
                </a:xfrm>
                <a:prstGeom prst="rect">
                  <a:avLst/>
                </a:prstGeom>
                <a:noFill/>
              </p:spPr>
              <p:txBody>
                <a:bodyPr wrap="none" rtlCol="0">
                  <a:spAutoFit/>
                </a:bodyPr>
                <a:lstStyle/>
                <a:p>
                  <a:pPr defTabSz="1219170">
                    <a:defRPr/>
                  </a:pPr>
                  <a:r>
                    <a:rPr lang="en-US" sz="1333" dirty="0">
                      <a:solidFill>
                        <a:srgbClr val="C00000"/>
                      </a:solidFill>
                      <a:latin typeface="Arial"/>
                      <a:cs typeface="Arial"/>
                      <a:sym typeface="Arial"/>
                    </a:rPr>
                    <a:t>+</a:t>
                  </a:r>
                </a:p>
              </p:txBody>
            </p:sp>
          </p:grpSp>
        </p:grpSp>
        <p:grpSp>
          <p:nvGrpSpPr>
            <p:cNvPr id="55" name="Group 54">
              <a:extLst>
                <a:ext uri="{FF2B5EF4-FFF2-40B4-BE49-F238E27FC236}">
                  <a16:creationId xmlns:a16="http://schemas.microsoft.com/office/drawing/2014/main" id="{54B93F06-A3FD-E6D2-BC13-EBECC64ED79A}"/>
                </a:ext>
              </a:extLst>
            </p:cNvPr>
            <p:cNvGrpSpPr/>
            <p:nvPr/>
          </p:nvGrpSpPr>
          <p:grpSpPr>
            <a:xfrm>
              <a:off x="5850425" y="2633790"/>
              <a:ext cx="228914" cy="223091"/>
              <a:chOff x="0" y="1047750"/>
              <a:chExt cx="228914" cy="223091"/>
            </a:xfrm>
          </p:grpSpPr>
          <p:sp>
            <p:nvSpPr>
              <p:cNvPr id="865" name="TextBox 864">
                <a:extLst>
                  <a:ext uri="{FF2B5EF4-FFF2-40B4-BE49-F238E27FC236}">
                    <a16:creationId xmlns:a16="http://schemas.microsoft.com/office/drawing/2014/main" id="{3E4DF17D-F6D2-4732-74B7-3B36482D9D06}"/>
                  </a:ext>
                </a:extLst>
              </p:cNvPr>
              <p:cNvSpPr txBox="1"/>
              <p:nvPr/>
            </p:nvSpPr>
            <p:spPr>
              <a:xfrm>
                <a:off x="0" y="1047750"/>
                <a:ext cx="213039" cy="223091"/>
              </a:xfrm>
              <a:prstGeom prst="rect">
                <a:avLst/>
              </a:prstGeom>
              <a:noFill/>
            </p:spPr>
            <p:txBody>
              <a:bodyPr wrap="none" rtlCol="0">
                <a:spAutoFit/>
              </a:bodyPr>
              <a:lstStyle/>
              <a:p>
                <a:pPr defTabSz="1219170">
                  <a:defRPr/>
                </a:pPr>
                <a:r>
                  <a:rPr lang="en-US" sz="1333" dirty="0">
                    <a:solidFill>
                      <a:srgbClr val="C00000"/>
                    </a:solidFill>
                    <a:latin typeface="Arial"/>
                    <a:cs typeface="Arial"/>
                    <a:sym typeface="Arial"/>
                  </a:rPr>
                  <a:t>+</a:t>
                </a:r>
              </a:p>
            </p:txBody>
          </p:sp>
          <p:sp>
            <p:nvSpPr>
              <p:cNvPr id="866" name="TextBox 865">
                <a:extLst>
                  <a:ext uri="{FF2B5EF4-FFF2-40B4-BE49-F238E27FC236}">
                    <a16:creationId xmlns:a16="http://schemas.microsoft.com/office/drawing/2014/main" id="{BFFB51A4-1072-10A2-DB5D-821F89C4836F}"/>
                  </a:ext>
                </a:extLst>
              </p:cNvPr>
              <p:cNvSpPr txBox="1"/>
              <p:nvPr/>
            </p:nvSpPr>
            <p:spPr>
              <a:xfrm>
                <a:off x="15875" y="1047750"/>
                <a:ext cx="213039" cy="223091"/>
              </a:xfrm>
              <a:prstGeom prst="rect">
                <a:avLst/>
              </a:prstGeom>
              <a:noFill/>
            </p:spPr>
            <p:txBody>
              <a:bodyPr wrap="none" rtlCol="0">
                <a:spAutoFit/>
              </a:bodyPr>
              <a:lstStyle/>
              <a:p>
                <a:pPr defTabSz="1219170">
                  <a:defRPr/>
                </a:pPr>
                <a:r>
                  <a:rPr lang="en-US" sz="1333" dirty="0">
                    <a:solidFill>
                      <a:srgbClr val="C00000"/>
                    </a:solidFill>
                    <a:latin typeface="Arial"/>
                    <a:cs typeface="Arial"/>
                    <a:sym typeface="Arial"/>
                  </a:rPr>
                  <a:t>+</a:t>
                </a:r>
              </a:p>
            </p:txBody>
          </p:sp>
        </p:grpSp>
        <p:sp>
          <p:nvSpPr>
            <p:cNvPr id="56" name="TextBox 55">
              <a:extLst>
                <a:ext uri="{FF2B5EF4-FFF2-40B4-BE49-F238E27FC236}">
                  <a16:creationId xmlns:a16="http://schemas.microsoft.com/office/drawing/2014/main" id="{E19DF655-80C7-560F-89DB-AF5A4D3459A2}"/>
                </a:ext>
              </a:extLst>
            </p:cNvPr>
            <p:cNvSpPr txBox="1"/>
            <p:nvPr/>
          </p:nvSpPr>
          <p:spPr>
            <a:xfrm>
              <a:off x="5898945" y="2637522"/>
              <a:ext cx="213039" cy="223091"/>
            </a:xfrm>
            <a:prstGeom prst="rect">
              <a:avLst/>
            </a:prstGeom>
            <a:noFill/>
          </p:spPr>
          <p:txBody>
            <a:bodyPr wrap="none" rtlCol="0">
              <a:spAutoFit/>
            </a:bodyPr>
            <a:lstStyle/>
            <a:p>
              <a:pPr defTabSz="1219170">
                <a:defRPr/>
              </a:pPr>
              <a:r>
                <a:rPr lang="en-US" sz="1333" dirty="0">
                  <a:solidFill>
                    <a:srgbClr val="C00000"/>
                  </a:solidFill>
                  <a:latin typeface="Arial"/>
                  <a:cs typeface="Arial"/>
                  <a:sym typeface="Arial"/>
                </a:rPr>
                <a:t>+</a:t>
              </a:r>
            </a:p>
          </p:txBody>
        </p:sp>
        <p:sp>
          <p:nvSpPr>
            <p:cNvPr id="57" name="Freeform 56">
              <a:extLst>
                <a:ext uri="{FF2B5EF4-FFF2-40B4-BE49-F238E27FC236}">
                  <a16:creationId xmlns:a16="http://schemas.microsoft.com/office/drawing/2014/main" id="{48232EC8-DC48-9B4F-AEE5-DF68FD6AC46F}"/>
                </a:ext>
              </a:extLst>
            </p:cNvPr>
            <p:cNvSpPr/>
            <p:nvPr/>
          </p:nvSpPr>
          <p:spPr>
            <a:xfrm>
              <a:off x="1168193" y="1104744"/>
              <a:ext cx="4963885" cy="2407298"/>
            </a:xfrm>
            <a:custGeom>
              <a:avLst/>
              <a:gdLst>
                <a:gd name="connsiteX0" fmla="*/ 4963885 w 4963885"/>
                <a:gd name="connsiteY0" fmla="*/ 2407298 h 2407298"/>
                <a:gd name="connsiteX1" fmla="*/ 4963885 w 4963885"/>
                <a:gd name="connsiteY1" fmla="*/ 1903445 h 2407298"/>
                <a:gd name="connsiteX2" fmla="*/ 4665306 w 4963885"/>
                <a:gd name="connsiteY2" fmla="*/ 1903445 h 2407298"/>
                <a:gd name="connsiteX3" fmla="*/ 4665306 w 4963885"/>
                <a:gd name="connsiteY3" fmla="*/ 1866123 h 2407298"/>
                <a:gd name="connsiteX4" fmla="*/ 4627983 w 4963885"/>
                <a:gd name="connsiteY4" fmla="*/ 1866123 h 2407298"/>
                <a:gd name="connsiteX5" fmla="*/ 4627983 w 4963885"/>
                <a:gd name="connsiteY5" fmla="*/ 1821336 h 2407298"/>
                <a:gd name="connsiteX6" fmla="*/ 4392852 w 4963885"/>
                <a:gd name="connsiteY6" fmla="*/ 1821336 h 2407298"/>
                <a:gd name="connsiteX7" fmla="*/ 4377923 w 4963885"/>
                <a:gd name="connsiteY7" fmla="*/ 1798943 h 2407298"/>
                <a:gd name="connsiteX8" fmla="*/ 4232365 w 4963885"/>
                <a:gd name="connsiteY8" fmla="*/ 1798943 h 2407298"/>
                <a:gd name="connsiteX9" fmla="*/ 4232365 w 4963885"/>
                <a:gd name="connsiteY9" fmla="*/ 1795210 h 2407298"/>
                <a:gd name="connsiteX10" fmla="*/ 4202507 w 4963885"/>
                <a:gd name="connsiteY10" fmla="*/ 1784014 h 2407298"/>
                <a:gd name="connsiteX11" fmla="*/ 4172649 w 4963885"/>
                <a:gd name="connsiteY11" fmla="*/ 1780281 h 2407298"/>
                <a:gd name="connsiteX12" fmla="*/ 4153988 w 4963885"/>
                <a:gd name="connsiteY12" fmla="*/ 1765352 h 2407298"/>
                <a:gd name="connsiteX13" fmla="*/ 4135327 w 4963885"/>
                <a:gd name="connsiteY13" fmla="*/ 1761620 h 2407298"/>
                <a:gd name="connsiteX14" fmla="*/ 4120398 w 4963885"/>
                <a:gd name="connsiteY14" fmla="*/ 1750423 h 2407298"/>
                <a:gd name="connsiteX15" fmla="*/ 3930054 w 4963885"/>
                <a:gd name="connsiteY15" fmla="*/ 1750423 h 2407298"/>
                <a:gd name="connsiteX16" fmla="*/ 3930054 w 4963885"/>
                <a:gd name="connsiteY16" fmla="*/ 1750423 h 2407298"/>
                <a:gd name="connsiteX17" fmla="*/ 3903928 w 4963885"/>
                <a:gd name="connsiteY17" fmla="*/ 1728030 h 2407298"/>
                <a:gd name="connsiteX18" fmla="*/ 3896463 w 4963885"/>
                <a:gd name="connsiteY18" fmla="*/ 1720565 h 2407298"/>
                <a:gd name="connsiteX19" fmla="*/ 3888999 w 4963885"/>
                <a:gd name="connsiteY19" fmla="*/ 1709369 h 2407298"/>
                <a:gd name="connsiteX20" fmla="*/ 3877802 w 4963885"/>
                <a:gd name="connsiteY20" fmla="*/ 1701904 h 2407298"/>
                <a:gd name="connsiteX21" fmla="*/ 3769567 w 4963885"/>
                <a:gd name="connsiteY21" fmla="*/ 1701904 h 2407298"/>
                <a:gd name="connsiteX22" fmla="*/ 3769567 w 4963885"/>
                <a:gd name="connsiteY22" fmla="*/ 1698172 h 2407298"/>
                <a:gd name="connsiteX23" fmla="*/ 3758370 w 4963885"/>
                <a:gd name="connsiteY23" fmla="*/ 1664582 h 2407298"/>
                <a:gd name="connsiteX24" fmla="*/ 3743441 w 4963885"/>
                <a:gd name="connsiteY24" fmla="*/ 1660849 h 2407298"/>
                <a:gd name="connsiteX25" fmla="*/ 3721048 w 4963885"/>
                <a:gd name="connsiteY25" fmla="*/ 1645920 h 2407298"/>
                <a:gd name="connsiteX26" fmla="*/ 3687458 w 4963885"/>
                <a:gd name="connsiteY26" fmla="*/ 1634724 h 2407298"/>
                <a:gd name="connsiteX27" fmla="*/ 3665064 w 4963885"/>
                <a:gd name="connsiteY27" fmla="*/ 1627259 h 2407298"/>
                <a:gd name="connsiteX28" fmla="*/ 3653867 w 4963885"/>
                <a:gd name="connsiteY28" fmla="*/ 1619795 h 2407298"/>
                <a:gd name="connsiteX29" fmla="*/ 3631474 w 4963885"/>
                <a:gd name="connsiteY29" fmla="*/ 1612330 h 2407298"/>
                <a:gd name="connsiteX30" fmla="*/ 3624009 w 4963885"/>
                <a:gd name="connsiteY30" fmla="*/ 1604866 h 2407298"/>
                <a:gd name="connsiteX31" fmla="*/ 3609080 w 4963885"/>
                <a:gd name="connsiteY31" fmla="*/ 1571276 h 2407298"/>
                <a:gd name="connsiteX32" fmla="*/ 3609080 w 4963885"/>
                <a:gd name="connsiteY32" fmla="*/ 1563811 h 2407298"/>
                <a:gd name="connsiteX33" fmla="*/ 3280643 w 4963885"/>
                <a:gd name="connsiteY33" fmla="*/ 1563811 h 2407298"/>
                <a:gd name="connsiteX34" fmla="*/ 3276911 w 4963885"/>
                <a:gd name="connsiteY34" fmla="*/ 1548882 h 2407298"/>
                <a:gd name="connsiteX35" fmla="*/ 3194801 w 4963885"/>
                <a:gd name="connsiteY35" fmla="*/ 1548882 h 2407298"/>
                <a:gd name="connsiteX36" fmla="*/ 3179872 w 4963885"/>
                <a:gd name="connsiteY36" fmla="*/ 1522756 h 2407298"/>
                <a:gd name="connsiteX37" fmla="*/ 3153747 w 4963885"/>
                <a:gd name="connsiteY37" fmla="*/ 1500363 h 2407298"/>
                <a:gd name="connsiteX38" fmla="*/ 3131353 w 4963885"/>
                <a:gd name="connsiteY38" fmla="*/ 1492898 h 2407298"/>
                <a:gd name="connsiteX39" fmla="*/ 3120156 w 4963885"/>
                <a:gd name="connsiteY39" fmla="*/ 1485434 h 2407298"/>
                <a:gd name="connsiteX40" fmla="*/ 3094031 w 4963885"/>
                <a:gd name="connsiteY40" fmla="*/ 1477969 h 2407298"/>
                <a:gd name="connsiteX41" fmla="*/ 3079102 w 4963885"/>
                <a:gd name="connsiteY41" fmla="*/ 1463040 h 2407298"/>
                <a:gd name="connsiteX42" fmla="*/ 3038047 w 4963885"/>
                <a:gd name="connsiteY42" fmla="*/ 1451844 h 2407298"/>
                <a:gd name="connsiteX43" fmla="*/ 3004457 w 4963885"/>
                <a:gd name="connsiteY43" fmla="*/ 1440647 h 2407298"/>
                <a:gd name="connsiteX44" fmla="*/ 2993260 w 4963885"/>
                <a:gd name="connsiteY44" fmla="*/ 1436915 h 2407298"/>
                <a:gd name="connsiteX45" fmla="*/ 2985796 w 4963885"/>
                <a:gd name="connsiteY45" fmla="*/ 1429450 h 2407298"/>
                <a:gd name="connsiteX46" fmla="*/ 2963402 w 4963885"/>
                <a:gd name="connsiteY46" fmla="*/ 1421986 h 2407298"/>
                <a:gd name="connsiteX47" fmla="*/ 2952205 w 4963885"/>
                <a:gd name="connsiteY47" fmla="*/ 1414521 h 2407298"/>
                <a:gd name="connsiteX48" fmla="*/ 2937276 w 4963885"/>
                <a:gd name="connsiteY48" fmla="*/ 1407057 h 2407298"/>
                <a:gd name="connsiteX49" fmla="*/ 2795451 w 4963885"/>
                <a:gd name="connsiteY49" fmla="*/ 1407057 h 2407298"/>
                <a:gd name="connsiteX50" fmla="*/ 2776790 w 4963885"/>
                <a:gd name="connsiteY50" fmla="*/ 1373467 h 2407298"/>
                <a:gd name="connsiteX51" fmla="*/ 2750664 w 4963885"/>
                <a:gd name="connsiteY51" fmla="*/ 1354805 h 2407298"/>
                <a:gd name="connsiteX52" fmla="*/ 2743200 w 4963885"/>
                <a:gd name="connsiteY52" fmla="*/ 1332412 h 2407298"/>
                <a:gd name="connsiteX53" fmla="*/ 2717074 w 4963885"/>
                <a:gd name="connsiteY53" fmla="*/ 1324947 h 2407298"/>
                <a:gd name="connsiteX54" fmla="*/ 2702145 w 4963885"/>
                <a:gd name="connsiteY54" fmla="*/ 1310018 h 2407298"/>
                <a:gd name="connsiteX55" fmla="*/ 2690948 w 4963885"/>
                <a:gd name="connsiteY55" fmla="*/ 1291357 h 2407298"/>
                <a:gd name="connsiteX56" fmla="*/ 2679751 w 4963885"/>
                <a:gd name="connsiteY56" fmla="*/ 1287625 h 2407298"/>
                <a:gd name="connsiteX57" fmla="*/ 2631232 w 4963885"/>
                <a:gd name="connsiteY57" fmla="*/ 1276428 h 2407298"/>
                <a:gd name="connsiteX58" fmla="*/ 2616303 w 4963885"/>
                <a:gd name="connsiteY58" fmla="*/ 1242838 h 2407298"/>
                <a:gd name="connsiteX59" fmla="*/ 2593910 w 4963885"/>
                <a:gd name="connsiteY59" fmla="*/ 1235374 h 2407298"/>
                <a:gd name="connsiteX60" fmla="*/ 2578981 w 4963885"/>
                <a:gd name="connsiteY60" fmla="*/ 1231641 h 2407298"/>
                <a:gd name="connsiteX61" fmla="*/ 2556587 w 4963885"/>
                <a:gd name="connsiteY61" fmla="*/ 1224177 h 2407298"/>
                <a:gd name="connsiteX62" fmla="*/ 2530462 w 4963885"/>
                <a:gd name="connsiteY62" fmla="*/ 1212980 h 2407298"/>
                <a:gd name="connsiteX63" fmla="*/ 2496871 w 4963885"/>
                <a:gd name="connsiteY63" fmla="*/ 1201783 h 2407298"/>
                <a:gd name="connsiteX64" fmla="*/ 2485675 w 4963885"/>
                <a:gd name="connsiteY64" fmla="*/ 1198051 h 2407298"/>
                <a:gd name="connsiteX65" fmla="*/ 2474478 w 4963885"/>
                <a:gd name="connsiteY65" fmla="*/ 1190587 h 2407298"/>
                <a:gd name="connsiteX66" fmla="*/ 2448352 w 4963885"/>
                <a:gd name="connsiteY66" fmla="*/ 1183122 h 2407298"/>
                <a:gd name="connsiteX67" fmla="*/ 2437156 w 4963885"/>
                <a:gd name="connsiteY67" fmla="*/ 1175658 h 2407298"/>
                <a:gd name="connsiteX68" fmla="*/ 2429691 w 4963885"/>
                <a:gd name="connsiteY68" fmla="*/ 1168193 h 2407298"/>
                <a:gd name="connsiteX69" fmla="*/ 2418494 w 4963885"/>
                <a:gd name="connsiteY69" fmla="*/ 1164461 h 2407298"/>
                <a:gd name="connsiteX70" fmla="*/ 2407298 w 4963885"/>
                <a:gd name="connsiteY70" fmla="*/ 1156996 h 2407298"/>
                <a:gd name="connsiteX71" fmla="*/ 2347582 w 4963885"/>
                <a:gd name="connsiteY71" fmla="*/ 1156996 h 2407298"/>
                <a:gd name="connsiteX72" fmla="*/ 2347582 w 4963885"/>
                <a:gd name="connsiteY72" fmla="*/ 1104745 h 2407298"/>
                <a:gd name="connsiteX73" fmla="*/ 2302795 w 4963885"/>
                <a:gd name="connsiteY73" fmla="*/ 1104745 h 2407298"/>
                <a:gd name="connsiteX74" fmla="*/ 2299063 w 4963885"/>
                <a:gd name="connsiteY74" fmla="*/ 1074887 h 2407298"/>
                <a:gd name="connsiteX75" fmla="*/ 2276669 w 4963885"/>
                <a:gd name="connsiteY75" fmla="*/ 1052494 h 2407298"/>
                <a:gd name="connsiteX76" fmla="*/ 2243079 w 4963885"/>
                <a:gd name="connsiteY76" fmla="*/ 1048761 h 2407298"/>
                <a:gd name="connsiteX77" fmla="*/ 2220685 w 4963885"/>
                <a:gd name="connsiteY77" fmla="*/ 1041297 h 2407298"/>
                <a:gd name="connsiteX78" fmla="*/ 2198292 w 4963885"/>
                <a:gd name="connsiteY78" fmla="*/ 1033832 h 2407298"/>
                <a:gd name="connsiteX79" fmla="*/ 2187095 w 4963885"/>
                <a:gd name="connsiteY79" fmla="*/ 1030100 h 2407298"/>
                <a:gd name="connsiteX80" fmla="*/ 2164702 w 4963885"/>
                <a:gd name="connsiteY80" fmla="*/ 1018903 h 2407298"/>
                <a:gd name="connsiteX81" fmla="*/ 2123647 w 4963885"/>
                <a:gd name="connsiteY81" fmla="*/ 1015171 h 2407298"/>
                <a:gd name="connsiteX82" fmla="*/ 2108718 w 4963885"/>
                <a:gd name="connsiteY82" fmla="*/ 1011439 h 2407298"/>
                <a:gd name="connsiteX83" fmla="*/ 2086325 w 4963885"/>
                <a:gd name="connsiteY83" fmla="*/ 992778 h 2407298"/>
                <a:gd name="connsiteX84" fmla="*/ 2075128 w 4963885"/>
                <a:gd name="connsiteY84" fmla="*/ 989045 h 2407298"/>
                <a:gd name="connsiteX85" fmla="*/ 2049002 w 4963885"/>
                <a:gd name="connsiteY85" fmla="*/ 970384 h 2407298"/>
                <a:gd name="connsiteX86" fmla="*/ 2030341 w 4963885"/>
                <a:gd name="connsiteY86" fmla="*/ 955455 h 2407298"/>
                <a:gd name="connsiteX87" fmla="*/ 2015412 w 4963885"/>
                <a:gd name="connsiteY87" fmla="*/ 940526 h 2407298"/>
                <a:gd name="connsiteX88" fmla="*/ 2007947 w 4963885"/>
                <a:gd name="connsiteY88" fmla="*/ 933062 h 2407298"/>
                <a:gd name="connsiteX89" fmla="*/ 2000483 w 4963885"/>
                <a:gd name="connsiteY89" fmla="*/ 925597 h 2407298"/>
                <a:gd name="connsiteX90" fmla="*/ 1981822 w 4963885"/>
                <a:gd name="connsiteY90" fmla="*/ 910668 h 2407298"/>
                <a:gd name="connsiteX91" fmla="*/ 1978089 w 4963885"/>
                <a:gd name="connsiteY91" fmla="*/ 899472 h 2407298"/>
                <a:gd name="connsiteX92" fmla="*/ 1955696 w 4963885"/>
                <a:gd name="connsiteY92" fmla="*/ 892007 h 2407298"/>
                <a:gd name="connsiteX93" fmla="*/ 1948231 w 4963885"/>
                <a:gd name="connsiteY93" fmla="*/ 884543 h 2407298"/>
                <a:gd name="connsiteX94" fmla="*/ 1933303 w 4963885"/>
                <a:gd name="connsiteY94" fmla="*/ 880810 h 2407298"/>
                <a:gd name="connsiteX95" fmla="*/ 1858658 w 4963885"/>
                <a:gd name="connsiteY95" fmla="*/ 880810 h 2407298"/>
                <a:gd name="connsiteX96" fmla="*/ 1836264 w 4963885"/>
                <a:gd name="connsiteY96" fmla="*/ 850952 h 2407298"/>
                <a:gd name="connsiteX97" fmla="*/ 1806406 w 4963885"/>
                <a:gd name="connsiteY97" fmla="*/ 832291 h 2407298"/>
                <a:gd name="connsiteX98" fmla="*/ 1798942 w 4963885"/>
                <a:gd name="connsiteY98" fmla="*/ 821094 h 2407298"/>
                <a:gd name="connsiteX99" fmla="*/ 1791477 w 4963885"/>
                <a:gd name="connsiteY99" fmla="*/ 794969 h 2407298"/>
                <a:gd name="connsiteX100" fmla="*/ 1731761 w 4963885"/>
                <a:gd name="connsiteY100" fmla="*/ 794969 h 2407298"/>
                <a:gd name="connsiteX101" fmla="*/ 1683242 w 4963885"/>
                <a:gd name="connsiteY101" fmla="*/ 750182 h 2407298"/>
                <a:gd name="connsiteX102" fmla="*/ 1653384 w 4963885"/>
                <a:gd name="connsiteY102" fmla="*/ 720324 h 2407298"/>
                <a:gd name="connsiteX103" fmla="*/ 1645920 w 4963885"/>
                <a:gd name="connsiteY103" fmla="*/ 712859 h 2407298"/>
                <a:gd name="connsiteX104" fmla="*/ 1623526 w 4963885"/>
                <a:gd name="connsiteY104" fmla="*/ 705395 h 2407298"/>
                <a:gd name="connsiteX105" fmla="*/ 1608597 w 4963885"/>
                <a:gd name="connsiteY105" fmla="*/ 701663 h 2407298"/>
                <a:gd name="connsiteX106" fmla="*/ 1586204 w 4963885"/>
                <a:gd name="connsiteY106" fmla="*/ 694198 h 2407298"/>
                <a:gd name="connsiteX107" fmla="*/ 1571275 w 4963885"/>
                <a:gd name="connsiteY107" fmla="*/ 679269 h 2407298"/>
                <a:gd name="connsiteX108" fmla="*/ 1560078 w 4963885"/>
                <a:gd name="connsiteY108" fmla="*/ 660608 h 2407298"/>
                <a:gd name="connsiteX109" fmla="*/ 1552614 w 4963885"/>
                <a:gd name="connsiteY109" fmla="*/ 649411 h 2407298"/>
                <a:gd name="connsiteX110" fmla="*/ 1522756 w 4963885"/>
                <a:gd name="connsiteY110" fmla="*/ 641947 h 2407298"/>
                <a:gd name="connsiteX111" fmla="*/ 1500362 w 4963885"/>
                <a:gd name="connsiteY111" fmla="*/ 630750 h 2407298"/>
                <a:gd name="connsiteX112" fmla="*/ 1489165 w 4963885"/>
                <a:gd name="connsiteY112" fmla="*/ 627018 h 2407298"/>
                <a:gd name="connsiteX113" fmla="*/ 1463040 w 4963885"/>
                <a:gd name="connsiteY113" fmla="*/ 608356 h 2407298"/>
                <a:gd name="connsiteX114" fmla="*/ 1451843 w 4963885"/>
                <a:gd name="connsiteY114" fmla="*/ 600892 h 2407298"/>
                <a:gd name="connsiteX115" fmla="*/ 1421985 w 4963885"/>
                <a:gd name="connsiteY115" fmla="*/ 593427 h 2407298"/>
                <a:gd name="connsiteX116" fmla="*/ 1410788 w 4963885"/>
                <a:gd name="connsiteY116" fmla="*/ 589695 h 2407298"/>
                <a:gd name="connsiteX117" fmla="*/ 1399591 w 4963885"/>
                <a:gd name="connsiteY117" fmla="*/ 582231 h 2407298"/>
                <a:gd name="connsiteX118" fmla="*/ 1392127 w 4963885"/>
                <a:gd name="connsiteY118" fmla="*/ 571034 h 2407298"/>
                <a:gd name="connsiteX119" fmla="*/ 1388395 w 4963885"/>
                <a:gd name="connsiteY119" fmla="*/ 559837 h 2407298"/>
                <a:gd name="connsiteX120" fmla="*/ 1377198 w 4963885"/>
                <a:gd name="connsiteY120" fmla="*/ 544908 h 2407298"/>
                <a:gd name="connsiteX121" fmla="*/ 1366001 w 4963885"/>
                <a:gd name="connsiteY121" fmla="*/ 526247 h 2407298"/>
                <a:gd name="connsiteX122" fmla="*/ 1358537 w 4963885"/>
                <a:gd name="connsiteY122" fmla="*/ 515050 h 2407298"/>
                <a:gd name="connsiteX123" fmla="*/ 1339876 w 4963885"/>
                <a:gd name="connsiteY123" fmla="*/ 500121 h 2407298"/>
                <a:gd name="connsiteX124" fmla="*/ 1328679 w 4963885"/>
                <a:gd name="connsiteY124" fmla="*/ 496389 h 2407298"/>
                <a:gd name="connsiteX125" fmla="*/ 1321214 w 4963885"/>
                <a:gd name="connsiteY125" fmla="*/ 488925 h 2407298"/>
                <a:gd name="connsiteX126" fmla="*/ 1310018 w 4963885"/>
                <a:gd name="connsiteY126" fmla="*/ 485192 h 2407298"/>
                <a:gd name="connsiteX127" fmla="*/ 1209247 w 4963885"/>
                <a:gd name="connsiteY127" fmla="*/ 485192 h 2407298"/>
                <a:gd name="connsiteX128" fmla="*/ 1201783 w 4963885"/>
                <a:gd name="connsiteY128" fmla="*/ 451602 h 2407298"/>
                <a:gd name="connsiteX129" fmla="*/ 1168192 w 4963885"/>
                <a:gd name="connsiteY129" fmla="*/ 459067 h 2407298"/>
                <a:gd name="connsiteX130" fmla="*/ 1156996 w 4963885"/>
                <a:gd name="connsiteY130" fmla="*/ 447870 h 2407298"/>
                <a:gd name="connsiteX131" fmla="*/ 1145799 w 4963885"/>
                <a:gd name="connsiteY131" fmla="*/ 444138 h 2407298"/>
                <a:gd name="connsiteX132" fmla="*/ 1134602 w 4963885"/>
                <a:gd name="connsiteY132" fmla="*/ 432941 h 2407298"/>
                <a:gd name="connsiteX133" fmla="*/ 1127138 w 4963885"/>
                <a:gd name="connsiteY133" fmla="*/ 421744 h 2407298"/>
                <a:gd name="connsiteX134" fmla="*/ 1115941 w 4963885"/>
                <a:gd name="connsiteY134" fmla="*/ 414280 h 2407298"/>
                <a:gd name="connsiteX135" fmla="*/ 1097280 w 4963885"/>
                <a:gd name="connsiteY135" fmla="*/ 399351 h 2407298"/>
                <a:gd name="connsiteX136" fmla="*/ 1086083 w 4963885"/>
                <a:gd name="connsiteY136" fmla="*/ 395618 h 2407298"/>
                <a:gd name="connsiteX137" fmla="*/ 1052493 w 4963885"/>
                <a:gd name="connsiteY137" fmla="*/ 373225 h 2407298"/>
                <a:gd name="connsiteX138" fmla="*/ 1041296 w 4963885"/>
                <a:gd name="connsiteY138" fmla="*/ 365760 h 2407298"/>
                <a:gd name="connsiteX139" fmla="*/ 1030099 w 4963885"/>
                <a:gd name="connsiteY139" fmla="*/ 362028 h 2407298"/>
                <a:gd name="connsiteX140" fmla="*/ 1007706 w 4963885"/>
                <a:gd name="connsiteY140" fmla="*/ 343367 h 2407298"/>
                <a:gd name="connsiteX141" fmla="*/ 981580 w 4963885"/>
                <a:gd name="connsiteY141" fmla="*/ 324706 h 2407298"/>
                <a:gd name="connsiteX142" fmla="*/ 974116 w 4963885"/>
                <a:gd name="connsiteY142" fmla="*/ 317241 h 2407298"/>
                <a:gd name="connsiteX143" fmla="*/ 951722 w 4963885"/>
                <a:gd name="connsiteY143" fmla="*/ 309777 h 2407298"/>
                <a:gd name="connsiteX144" fmla="*/ 936793 w 4963885"/>
                <a:gd name="connsiteY144" fmla="*/ 306045 h 2407298"/>
                <a:gd name="connsiteX145" fmla="*/ 918132 w 4963885"/>
                <a:gd name="connsiteY145" fmla="*/ 302312 h 2407298"/>
                <a:gd name="connsiteX146" fmla="*/ 895738 w 4963885"/>
                <a:gd name="connsiteY146" fmla="*/ 291116 h 2407298"/>
                <a:gd name="connsiteX147" fmla="*/ 888274 w 4963885"/>
                <a:gd name="connsiteY147" fmla="*/ 283651 h 2407298"/>
                <a:gd name="connsiteX148" fmla="*/ 865880 w 4963885"/>
                <a:gd name="connsiteY148" fmla="*/ 276187 h 2407298"/>
                <a:gd name="connsiteX149" fmla="*/ 854684 w 4963885"/>
                <a:gd name="connsiteY149" fmla="*/ 272454 h 2407298"/>
                <a:gd name="connsiteX150" fmla="*/ 843487 w 4963885"/>
                <a:gd name="connsiteY150" fmla="*/ 268722 h 2407298"/>
                <a:gd name="connsiteX151" fmla="*/ 832290 w 4963885"/>
                <a:gd name="connsiteY151" fmla="*/ 261258 h 2407298"/>
                <a:gd name="connsiteX152" fmla="*/ 821094 w 4963885"/>
                <a:gd name="connsiteY152" fmla="*/ 242596 h 2407298"/>
                <a:gd name="connsiteX153" fmla="*/ 809897 w 4963885"/>
                <a:gd name="connsiteY153" fmla="*/ 238864 h 2407298"/>
                <a:gd name="connsiteX154" fmla="*/ 783771 w 4963885"/>
                <a:gd name="connsiteY154" fmla="*/ 220203 h 2407298"/>
                <a:gd name="connsiteX155" fmla="*/ 772574 w 4963885"/>
                <a:gd name="connsiteY155" fmla="*/ 212738 h 2407298"/>
                <a:gd name="connsiteX156" fmla="*/ 761378 w 4963885"/>
                <a:gd name="connsiteY156" fmla="*/ 209006 h 2407298"/>
                <a:gd name="connsiteX157" fmla="*/ 753913 w 4963885"/>
                <a:gd name="connsiteY157" fmla="*/ 201542 h 2407298"/>
                <a:gd name="connsiteX158" fmla="*/ 731520 w 4963885"/>
                <a:gd name="connsiteY158" fmla="*/ 194077 h 2407298"/>
                <a:gd name="connsiteX159" fmla="*/ 724055 w 4963885"/>
                <a:gd name="connsiteY159" fmla="*/ 186613 h 2407298"/>
                <a:gd name="connsiteX160" fmla="*/ 712858 w 4963885"/>
                <a:gd name="connsiteY160" fmla="*/ 182880 h 2407298"/>
                <a:gd name="connsiteX161" fmla="*/ 701662 w 4963885"/>
                <a:gd name="connsiteY161" fmla="*/ 175416 h 2407298"/>
                <a:gd name="connsiteX162" fmla="*/ 697929 w 4963885"/>
                <a:gd name="connsiteY162" fmla="*/ 164219 h 2407298"/>
                <a:gd name="connsiteX163" fmla="*/ 697929 w 4963885"/>
                <a:gd name="connsiteY163" fmla="*/ 141826 h 2407298"/>
                <a:gd name="connsiteX164" fmla="*/ 668071 w 4963885"/>
                <a:gd name="connsiteY164" fmla="*/ 130629 h 2407298"/>
                <a:gd name="connsiteX165" fmla="*/ 653143 w 4963885"/>
                <a:gd name="connsiteY165" fmla="*/ 126897 h 2407298"/>
                <a:gd name="connsiteX166" fmla="*/ 608356 w 4963885"/>
                <a:gd name="connsiteY166" fmla="*/ 126897 h 2407298"/>
                <a:gd name="connsiteX167" fmla="*/ 608356 w 4963885"/>
                <a:gd name="connsiteY167" fmla="*/ 126897 h 2407298"/>
                <a:gd name="connsiteX168" fmla="*/ 608356 w 4963885"/>
                <a:gd name="connsiteY168" fmla="*/ 104503 h 2407298"/>
                <a:gd name="connsiteX169" fmla="*/ 481459 w 4963885"/>
                <a:gd name="connsiteY169" fmla="*/ 104503 h 2407298"/>
                <a:gd name="connsiteX170" fmla="*/ 473995 w 4963885"/>
                <a:gd name="connsiteY170" fmla="*/ 85842 h 2407298"/>
                <a:gd name="connsiteX171" fmla="*/ 429208 w 4963885"/>
                <a:gd name="connsiteY171" fmla="*/ 78378 h 2407298"/>
                <a:gd name="connsiteX172" fmla="*/ 335902 w 4963885"/>
                <a:gd name="connsiteY172" fmla="*/ 78378 h 2407298"/>
                <a:gd name="connsiteX173" fmla="*/ 294847 w 4963885"/>
                <a:gd name="connsiteY173" fmla="*/ 55984 h 2407298"/>
                <a:gd name="connsiteX174" fmla="*/ 264989 w 4963885"/>
                <a:gd name="connsiteY174" fmla="*/ 44787 h 2407298"/>
                <a:gd name="connsiteX175" fmla="*/ 253792 w 4963885"/>
                <a:gd name="connsiteY175" fmla="*/ 37323 h 2407298"/>
                <a:gd name="connsiteX176" fmla="*/ 242596 w 4963885"/>
                <a:gd name="connsiteY176" fmla="*/ 29858 h 2407298"/>
                <a:gd name="connsiteX177" fmla="*/ 104503 w 4963885"/>
                <a:gd name="connsiteY177" fmla="*/ 29858 h 2407298"/>
                <a:gd name="connsiteX178" fmla="*/ 48519 w 4963885"/>
                <a:gd name="connsiteY178" fmla="*/ 18662 h 2407298"/>
                <a:gd name="connsiteX179" fmla="*/ 48519 w 4963885"/>
                <a:gd name="connsiteY179" fmla="*/ 18662 h 2407298"/>
                <a:gd name="connsiteX180" fmla="*/ 33590 w 4963885"/>
                <a:gd name="connsiteY180" fmla="*/ 0 h 2407298"/>
                <a:gd name="connsiteX181" fmla="*/ 0 w 4963885"/>
                <a:gd name="connsiteY181" fmla="*/ 0 h 2407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Lst>
              <a:rect l="l" t="t" r="r" b="b"/>
              <a:pathLst>
                <a:path w="4963885" h="2407298">
                  <a:moveTo>
                    <a:pt x="4963885" y="2407298"/>
                  </a:moveTo>
                  <a:lnTo>
                    <a:pt x="4963885" y="1903445"/>
                  </a:lnTo>
                  <a:lnTo>
                    <a:pt x="4665306" y="1903445"/>
                  </a:lnTo>
                  <a:lnTo>
                    <a:pt x="4665306" y="1866123"/>
                  </a:lnTo>
                  <a:lnTo>
                    <a:pt x="4627983" y="1866123"/>
                  </a:lnTo>
                  <a:lnTo>
                    <a:pt x="4627983" y="1821336"/>
                  </a:lnTo>
                  <a:lnTo>
                    <a:pt x="4392852" y="1821336"/>
                  </a:lnTo>
                  <a:lnTo>
                    <a:pt x="4377923" y="1798943"/>
                  </a:lnTo>
                  <a:lnTo>
                    <a:pt x="4232365" y="1798943"/>
                  </a:lnTo>
                  <a:lnTo>
                    <a:pt x="4232365" y="1795210"/>
                  </a:lnTo>
                  <a:cubicBezTo>
                    <a:pt x="4222412" y="1791478"/>
                    <a:pt x="4212819" y="1786592"/>
                    <a:pt x="4202507" y="1784014"/>
                  </a:cubicBezTo>
                  <a:cubicBezTo>
                    <a:pt x="4192776" y="1781581"/>
                    <a:pt x="4182326" y="1782920"/>
                    <a:pt x="4172649" y="1780281"/>
                  </a:cubicBezTo>
                  <a:cubicBezTo>
                    <a:pt x="4144516" y="1772608"/>
                    <a:pt x="4175615" y="1774621"/>
                    <a:pt x="4153988" y="1765352"/>
                  </a:cubicBezTo>
                  <a:cubicBezTo>
                    <a:pt x="4148157" y="1762853"/>
                    <a:pt x="4141547" y="1762864"/>
                    <a:pt x="4135327" y="1761620"/>
                  </a:cubicBezTo>
                  <a:cubicBezTo>
                    <a:pt x="4122666" y="1753180"/>
                    <a:pt x="4127301" y="1757328"/>
                    <a:pt x="4120398" y="1750423"/>
                  </a:cubicBezTo>
                  <a:lnTo>
                    <a:pt x="3930054" y="1750423"/>
                  </a:lnTo>
                  <a:lnTo>
                    <a:pt x="3930054" y="1750423"/>
                  </a:lnTo>
                  <a:cubicBezTo>
                    <a:pt x="3921345" y="1742959"/>
                    <a:pt x="3912501" y="1735650"/>
                    <a:pt x="3903928" y="1728030"/>
                  </a:cubicBezTo>
                  <a:cubicBezTo>
                    <a:pt x="3901298" y="1725692"/>
                    <a:pt x="3898661" y="1723313"/>
                    <a:pt x="3896463" y="1720565"/>
                  </a:cubicBezTo>
                  <a:cubicBezTo>
                    <a:pt x="3893661" y="1717063"/>
                    <a:pt x="3891801" y="1712871"/>
                    <a:pt x="3888999" y="1709369"/>
                  </a:cubicBezTo>
                  <a:cubicBezTo>
                    <a:pt x="3882323" y="1701024"/>
                    <a:pt x="3884463" y="1701904"/>
                    <a:pt x="3877802" y="1701904"/>
                  </a:cubicBezTo>
                  <a:lnTo>
                    <a:pt x="3769567" y="1701904"/>
                  </a:lnTo>
                  <a:lnTo>
                    <a:pt x="3769567" y="1698172"/>
                  </a:lnTo>
                  <a:cubicBezTo>
                    <a:pt x="3765835" y="1686975"/>
                    <a:pt x="3765138" y="1674251"/>
                    <a:pt x="3758370" y="1664582"/>
                  </a:cubicBezTo>
                  <a:cubicBezTo>
                    <a:pt x="3755428" y="1660380"/>
                    <a:pt x="3748029" y="1663143"/>
                    <a:pt x="3743441" y="1660849"/>
                  </a:cubicBezTo>
                  <a:cubicBezTo>
                    <a:pt x="3735417" y="1656837"/>
                    <a:pt x="3729559" y="1648757"/>
                    <a:pt x="3721048" y="1645920"/>
                  </a:cubicBezTo>
                  <a:lnTo>
                    <a:pt x="3687458" y="1634724"/>
                  </a:lnTo>
                  <a:cubicBezTo>
                    <a:pt x="3687453" y="1634722"/>
                    <a:pt x="3665068" y="1627262"/>
                    <a:pt x="3665064" y="1627259"/>
                  </a:cubicBezTo>
                  <a:cubicBezTo>
                    <a:pt x="3661332" y="1624771"/>
                    <a:pt x="3657966" y="1621617"/>
                    <a:pt x="3653867" y="1619795"/>
                  </a:cubicBezTo>
                  <a:cubicBezTo>
                    <a:pt x="3646677" y="1616599"/>
                    <a:pt x="3631474" y="1612330"/>
                    <a:pt x="3631474" y="1612330"/>
                  </a:cubicBezTo>
                  <a:cubicBezTo>
                    <a:pt x="3628986" y="1609842"/>
                    <a:pt x="3626207" y="1607614"/>
                    <a:pt x="3624009" y="1604866"/>
                  </a:cubicBezTo>
                  <a:cubicBezTo>
                    <a:pt x="3617245" y="1596411"/>
                    <a:pt x="3609080" y="1581630"/>
                    <a:pt x="3609080" y="1571276"/>
                  </a:cubicBezTo>
                  <a:lnTo>
                    <a:pt x="3609080" y="1563811"/>
                  </a:lnTo>
                  <a:lnTo>
                    <a:pt x="3280643" y="1563811"/>
                  </a:lnTo>
                  <a:lnTo>
                    <a:pt x="3276911" y="1548882"/>
                  </a:lnTo>
                  <a:lnTo>
                    <a:pt x="3194801" y="1548882"/>
                  </a:lnTo>
                  <a:lnTo>
                    <a:pt x="3179872" y="1522756"/>
                  </a:lnTo>
                  <a:cubicBezTo>
                    <a:pt x="3171164" y="1515292"/>
                    <a:pt x="3163515" y="1506374"/>
                    <a:pt x="3153747" y="1500363"/>
                  </a:cubicBezTo>
                  <a:cubicBezTo>
                    <a:pt x="3147046" y="1496239"/>
                    <a:pt x="3137900" y="1497262"/>
                    <a:pt x="3131353" y="1492898"/>
                  </a:cubicBezTo>
                  <a:cubicBezTo>
                    <a:pt x="3127621" y="1490410"/>
                    <a:pt x="3124168" y="1487440"/>
                    <a:pt x="3120156" y="1485434"/>
                  </a:cubicBezTo>
                  <a:cubicBezTo>
                    <a:pt x="3114804" y="1482758"/>
                    <a:pt x="3098811" y="1479164"/>
                    <a:pt x="3094031" y="1477969"/>
                  </a:cubicBezTo>
                  <a:lnTo>
                    <a:pt x="3079102" y="1463040"/>
                  </a:lnTo>
                  <a:cubicBezTo>
                    <a:pt x="3063672" y="1447611"/>
                    <a:pt x="3075129" y="1455964"/>
                    <a:pt x="3038047" y="1451844"/>
                  </a:cubicBezTo>
                  <a:lnTo>
                    <a:pt x="3004457" y="1440647"/>
                  </a:lnTo>
                  <a:lnTo>
                    <a:pt x="2993260" y="1436915"/>
                  </a:lnTo>
                  <a:cubicBezTo>
                    <a:pt x="2990772" y="1434427"/>
                    <a:pt x="2988943" y="1431024"/>
                    <a:pt x="2985796" y="1429450"/>
                  </a:cubicBezTo>
                  <a:cubicBezTo>
                    <a:pt x="2978758" y="1425931"/>
                    <a:pt x="2963402" y="1421986"/>
                    <a:pt x="2963402" y="1421986"/>
                  </a:cubicBezTo>
                  <a:cubicBezTo>
                    <a:pt x="2959670" y="1419498"/>
                    <a:pt x="2956217" y="1416527"/>
                    <a:pt x="2952205" y="1414521"/>
                  </a:cubicBezTo>
                  <a:cubicBezTo>
                    <a:pt x="2935048" y="1405942"/>
                    <a:pt x="2945711" y="1415489"/>
                    <a:pt x="2937276" y="1407057"/>
                  </a:cubicBezTo>
                  <a:lnTo>
                    <a:pt x="2795451" y="1407057"/>
                  </a:lnTo>
                  <a:lnTo>
                    <a:pt x="2776790" y="1373467"/>
                  </a:lnTo>
                  <a:cubicBezTo>
                    <a:pt x="2768081" y="1367246"/>
                    <a:pt x="2757441" y="1363088"/>
                    <a:pt x="2750664" y="1354805"/>
                  </a:cubicBezTo>
                  <a:cubicBezTo>
                    <a:pt x="2745682" y="1348715"/>
                    <a:pt x="2750833" y="1334320"/>
                    <a:pt x="2743200" y="1332412"/>
                  </a:cubicBezTo>
                  <a:cubicBezTo>
                    <a:pt x="2724454" y="1327726"/>
                    <a:pt x="2733137" y="1330302"/>
                    <a:pt x="2717074" y="1324947"/>
                  </a:cubicBezTo>
                  <a:cubicBezTo>
                    <a:pt x="2712098" y="1319971"/>
                    <a:pt x="2704370" y="1316694"/>
                    <a:pt x="2702145" y="1310018"/>
                  </a:cubicBezTo>
                  <a:cubicBezTo>
                    <a:pt x="2699209" y="1301211"/>
                    <a:pt x="2699487" y="1296480"/>
                    <a:pt x="2690948" y="1291357"/>
                  </a:cubicBezTo>
                  <a:cubicBezTo>
                    <a:pt x="2687574" y="1289333"/>
                    <a:pt x="2683584" y="1288510"/>
                    <a:pt x="2679751" y="1287625"/>
                  </a:cubicBezTo>
                  <a:cubicBezTo>
                    <a:pt x="2626217" y="1275271"/>
                    <a:pt x="2658296" y="1285449"/>
                    <a:pt x="2631232" y="1276428"/>
                  </a:cubicBezTo>
                  <a:cubicBezTo>
                    <a:pt x="2629993" y="1272711"/>
                    <a:pt x="2623775" y="1247508"/>
                    <a:pt x="2616303" y="1242838"/>
                  </a:cubicBezTo>
                  <a:cubicBezTo>
                    <a:pt x="2609631" y="1238668"/>
                    <a:pt x="2601543" y="1237283"/>
                    <a:pt x="2593910" y="1235374"/>
                  </a:cubicBezTo>
                  <a:cubicBezTo>
                    <a:pt x="2588934" y="1234130"/>
                    <a:pt x="2583894" y="1233115"/>
                    <a:pt x="2578981" y="1231641"/>
                  </a:cubicBezTo>
                  <a:cubicBezTo>
                    <a:pt x="2571444" y="1229380"/>
                    <a:pt x="2556587" y="1224177"/>
                    <a:pt x="2556587" y="1224177"/>
                  </a:cubicBezTo>
                  <a:cubicBezTo>
                    <a:pt x="2543412" y="1211000"/>
                    <a:pt x="2554784" y="1219613"/>
                    <a:pt x="2530462" y="1212980"/>
                  </a:cubicBezTo>
                  <a:cubicBezTo>
                    <a:pt x="2530418" y="1212968"/>
                    <a:pt x="2502491" y="1203656"/>
                    <a:pt x="2496871" y="1201783"/>
                  </a:cubicBezTo>
                  <a:cubicBezTo>
                    <a:pt x="2493139" y="1200539"/>
                    <a:pt x="2488948" y="1200233"/>
                    <a:pt x="2485675" y="1198051"/>
                  </a:cubicBezTo>
                  <a:cubicBezTo>
                    <a:pt x="2481943" y="1195563"/>
                    <a:pt x="2478490" y="1192593"/>
                    <a:pt x="2474478" y="1190587"/>
                  </a:cubicBezTo>
                  <a:cubicBezTo>
                    <a:pt x="2469119" y="1187908"/>
                    <a:pt x="2453142" y="1184319"/>
                    <a:pt x="2448352" y="1183122"/>
                  </a:cubicBezTo>
                  <a:cubicBezTo>
                    <a:pt x="2444620" y="1180634"/>
                    <a:pt x="2440658" y="1178460"/>
                    <a:pt x="2437156" y="1175658"/>
                  </a:cubicBezTo>
                  <a:cubicBezTo>
                    <a:pt x="2434408" y="1173460"/>
                    <a:pt x="2432709" y="1170004"/>
                    <a:pt x="2429691" y="1168193"/>
                  </a:cubicBezTo>
                  <a:cubicBezTo>
                    <a:pt x="2426317" y="1166169"/>
                    <a:pt x="2422226" y="1165705"/>
                    <a:pt x="2418494" y="1164461"/>
                  </a:cubicBezTo>
                  <a:lnTo>
                    <a:pt x="2407298" y="1156996"/>
                  </a:lnTo>
                  <a:lnTo>
                    <a:pt x="2347582" y="1156996"/>
                  </a:lnTo>
                  <a:lnTo>
                    <a:pt x="2347582" y="1104745"/>
                  </a:lnTo>
                  <a:lnTo>
                    <a:pt x="2302795" y="1104745"/>
                  </a:lnTo>
                  <a:lnTo>
                    <a:pt x="2299063" y="1074887"/>
                  </a:lnTo>
                  <a:cubicBezTo>
                    <a:pt x="2291598" y="1067423"/>
                    <a:pt x="2286235" y="1056958"/>
                    <a:pt x="2276669" y="1052494"/>
                  </a:cubicBezTo>
                  <a:cubicBezTo>
                    <a:pt x="2266460" y="1047730"/>
                    <a:pt x="2254126" y="1050970"/>
                    <a:pt x="2243079" y="1048761"/>
                  </a:cubicBezTo>
                  <a:cubicBezTo>
                    <a:pt x="2235363" y="1047218"/>
                    <a:pt x="2228150" y="1043785"/>
                    <a:pt x="2220685" y="1041297"/>
                  </a:cubicBezTo>
                  <a:lnTo>
                    <a:pt x="2198292" y="1033832"/>
                  </a:lnTo>
                  <a:cubicBezTo>
                    <a:pt x="2194560" y="1032588"/>
                    <a:pt x="2190369" y="1032282"/>
                    <a:pt x="2187095" y="1030100"/>
                  </a:cubicBezTo>
                  <a:cubicBezTo>
                    <a:pt x="2179035" y="1024727"/>
                    <a:pt x="2174532" y="1020307"/>
                    <a:pt x="2164702" y="1018903"/>
                  </a:cubicBezTo>
                  <a:cubicBezTo>
                    <a:pt x="2151099" y="1016960"/>
                    <a:pt x="2137332" y="1016415"/>
                    <a:pt x="2123647" y="1015171"/>
                  </a:cubicBezTo>
                  <a:cubicBezTo>
                    <a:pt x="2118671" y="1013927"/>
                    <a:pt x="2113433" y="1013460"/>
                    <a:pt x="2108718" y="1011439"/>
                  </a:cubicBezTo>
                  <a:cubicBezTo>
                    <a:pt x="2091624" y="1004113"/>
                    <a:pt x="2102464" y="1003538"/>
                    <a:pt x="2086325" y="992778"/>
                  </a:cubicBezTo>
                  <a:cubicBezTo>
                    <a:pt x="2083051" y="990596"/>
                    <a:pt x="2078860" y="990289"/>
                    <a:pt x="2075128" y="989045"/>
                  </a:cubicBezTo>
                  <a:cubicBezTo>
                    <a:pt x="2057417" y="971334"/>
                    <a:pt x="2066876" y="976341"/>
                    <a:pt x="2049002" y="970384"/>
                  </a:cubicBezTo>
                  <a:cubicBezTo>
                    <a:pt x="2030815" y="943101"/>
                    <a:pt x="2053284" y="971843"/>
                    <a:pt x="2030341" y="955455"/>
                  </a:cubicBezTo>
                  <a:cubicBezTo>
                    <a:pt x="2024614" y="951365"/>
                    <a:pt x="2020388" y="945502"/>
                    <a:pt x="2015412" y="940526"/>
                  </a:cubicBezTo>
                  <a:lnTo>
                    <a:pt x="2007947" y="933062"/>
                  </a:lnTo>
                  <a:cubicBezTo>
                    <a:pt x="2005459" y="930574"/>
                    <a:pt x="2003411" y="927549"/>
                    <a:pt x="2000483" y="925597"/>
                  </a:cubicBezTo>
                  <a:cubicBezTo>
                    <a:pt x="1986358" y="916181"/>
                    <a:pt x="1992458" y="921305"/>
                    <a:pt x="1981822" y="910668"/>
                  </a:cubicBezTo>
                  <a:cubicBezTo>
                    <a:pt x="1980578" y="906936"/>
                    <a:pt x="1981290" y="901759"/>
                    <a:pt x="1978089" y="899472"/>
                  </a:cubicBezTo>
                  <a:cubicBezTo>
                    <a:pt x="1971686" y="894899"/>
                    <a:pt x="1955696" y="892007"/>
                    <a:pt x="1955696" y="892007"/>
                  </a:cubicBezTo>
                  <a:cubicBezTo>
                    <a:pt x="1953208" y="889519"/>
                    <a:pt x="1951248" y="886353"/>
                    <a:pt x="1948231" y="884543"/>
                  </a:cubicBezTo>
                  <a:cubicBezTo>
                    <a:pt x="1941354" y="880417"/>
                    <a:pt x="1939230" y="880810"/>
                    <a:pt x="1933303" y="880810"/>
                  </a:cubicBezTo>
                  <a:lnTo>
                    <a:pt x="1858658" y="880810"/>
                  </a:lnTo>
                  <a:lnTo>
                    <a:pt x="1836264" y="850952"/>
                  </a:lnTo>
                  <a:cubicBezTo>
                    <a:pt x="1826311" y="844732"/>
                    <a:pt x="1815571" y="839623"/>
                    <a:pt x="1806406" y="832291"/>
                  </a:cubicBezTo>
                  <a:cubicBezTo>
                    <a:pt x="1802903" y="829489"/>
                    <a:pt x="1800764" y="825193"/>
                    <a:pt x="1798942" y="821094"/>
                  </a:cubicBezTo>
                  <a:cubicBezTo>
                    <a:pt x="1791084" y="803413"/>
                    <a:pt x="1791477" y="805638"/>
                    <a:pt x="1791477" y="794969"/>
                  </a:cubicBezTo>
                  <a:lnTo>
                    <a:pt x="1731761" y="794969"/>
                  </a:lnTo>
                  <a:lnTo>
                    <a:pt x="1683242" y="750182"/>
                  </a:lnTo>
                  <a:lnTo>
                    <a:pt x="1653384" y="720324"/>
                  </a:lnTo>
                  <a:cubicBezTo>
                    <a:pt x="1650896" y="717836"/>
                    <a:pt x="1649258" y="713972"/>
                    <a:pt x="1645920" y="712859"/>
                  </a:cubicBezTo>
                  <a:cubicBezTo>
                    <a:pt x="1638455" y="710371"/>
                    <a:pt x="1631159" y="707303"/>
                    <a:pt x="1623526" y="705395"/>
                  </a:cubicBezTo>
                  <a:cubicBezTo>
                    <a:pt x="1618550" y="704151"/>
                    <a:pt x="1613510" y="703137"/>
                    <a:pt x="1608597" y="701663"/>
                  </a:cubicBezTo>
                  <a:cubicBezTo>
                    <a:pt x="1601061" y="699402"/>
                    <a:pt x="1586204" y="694198"/>
                    <a:pt x="1586204" y="694198"/>
                  </a:cubicBezTo>
                  <a:cubicBezTo>
                    <a:pt x="1581228" y="689222"/>
                    <a:pt x="1573500" y="685946"/>
                    <a:pt x="1571275" y="679269"/>
                  </a:cubicBezTo>
                  <a:cubicBezTo>
                    <a:pt x="1564793" y="659822"/>
                    <a:pt x="1571789" y="675247"/>
                    <a:pt x="1560078" y="660608"/>
                  </a:cubicBezTo>
                  <a:cubicBezTo>
                    <a:pt x="1557276" y="657105"/>
                    <a:pt x="1556626" y="651417"/>
                    <a:pt x="1552614" y="649411"/>
                  </a:cubicBezTo>
                  <a:cubicBezTo>
                    <a:pt x="1543438" y="644823"/>
                    <a:pt x="1532488" y="645192"/>
                    <a:pt x="1522756" y="641947"/>
                  </a:cubicBezTo>
                  <a:cubicBezTo>
                    <a:pt x="1494605" y="632562"/>
                    <a:pt x="1529311" y="645223"/>
                    <a:pt x="1500362" y="630750"/>
                  </a:cubicBezTo>
                  <a:cubicBezTo>
                    <a:pt x="1496843" y="628991"/>
                    <a:pt x="1492897" y="628262"/>
                    <a:pt x="1489165" y="627018"/>
                  </a:cubicBezTo>
                  <a:cubicBezTo>
                    <a:pt x="1460801" y="598654"/>
                    <a:pt x="1486868" y="620270"/>
                    <a:pt x="1463040" y="608356"/>
                  </a:cubicBezTo>
                  <a:cubicBezTo>
                    <a:pt x="1459028" y="606350"/>
                    <a:pt x="1456059" y="602425"/>
                    <a:pt x="1451843" y="600892"/>
                  </a:cubicBezTo>
                  <a:cubicBezTo>
                    <a:pt x="1442202" y="597386"/>
                    <a:pt x="1431718" y="596671"/>
                    <a:pt x="1421985" y="593427"/>
                  </a:cubicBezTo>
                  <a:cubicBezTo>
                    <a:pt x="1418253" y="592183"/>
                    <a:pt x="1414307" y="591454"/>
                    <a:pt x="1410788" y="589695"/>
                  </a:cubicBezTo>
                  <a:cubicBezTo>
                    <a:pt x="1406776" y="587689"/>
                    <a:pt x="1403323" y="584719"/>
                    <a:pt x="1399591" y="582231"/>
                  </a:cubicBezTo>
                  <a:cubicBezTo>
                    <a:pt x="1397103" y="578499"/>
                    <a:pt x="1394133" y="575046"/>
                    <a:pt x="1392127" y="571034"/>
                  </a:cubicBezTo>
                  <a:cubicBezTo>
                    <a:pt x="1390368" y="567515"/>
                    <a:pt x="1390347" y="563253"/>
                    <a:pt x="1388395" y="559837"/>
                  </a:cubicBezTo>
                  <a:cubicBezTo>
                    <a:pt x="1385309" y="554436"/>
                    <a:pt x="1380930" y="549884"/>
                    <a:pt x="1377198" y="544908"/>
                  </a:cubicBezTo>
                  <a:cubicBezTo>
                    <a:pt x="1370716" y="525463"/>
                    <a:pt x="1377712" y="540886"/>
                    <a:pt x="1366001" y="526247"/>
                  </a:cubicBezTo>
                  <a:cubicBezTo>
                    <a:pt x="1363199" y="522744"/>
                    <a:pt x="1361339" y="518553"/>
                    <a:pt x="1358537" y="515050"/>
                  </a:cubicBezTo>
                  <a:cubicBezTo>
                    <a:pt x="1353911" y="509267"/>
                    <a:pt x="1346338" y="503352"/>
                    <a:pt x="1339876" y="500121"/>
                  </a:cubicBezTo>
                  <a:cubicBezTo>
                    <a:pt x="1336357" y="498362"/>
                    <a:pt x="1332411" y="497633"/>
                    <a:pt x="1328679" y="496389"/>
                  </a:cubicBezTo>
                  <a:cubicBezTo>
                    <a:pt x="1326191" y="493901"/>
                    <a:pt x="1324231" y="490735"/>
                    <a:pt x="1321214" y="488925"/>
                  </a:cubicBezTo>
                  <a:cubicBezTo>
                    <a:pt x="1317841" y="486901"/>
                    <a:pt x="1310018" y="485192"/>
                    <a:pt x="1310018" y="485192"/>
                  </a:cubicBezTo>
                  <a:lnTo>
                    <a:pt x="1209247" y="485192"/>
                  </a:lnTo>
                  <a:lnTo>
                    <a:pt x="1201783" y="451602"/>
                  </a:lnTo>
                  <a:cubicBezTo>
                    <a:pt x="1190586" y="454090"/>
                    <a:pt x="1179623" y="460019"/>
                    <a:pt x="1168192" y="459067"/>
                  </a:cubicBezTo>
                  <a:cubicBezTo>
                    <a:pt x="1162932" y="458629"/>
                    <a:pt x="1161388" y="450798"/>
                    <a:pt x="1156996" y="447870"/>
                  </a:cubicBezTo>
                  <a:cubicBezTo>
                    <a:pt x="1153723" y="445688"/>
                    <a:pt x="1149531" y="445382"/>
                    <a:pt x="1145799" y="444138"/>
                  </a:cubicBezTo>
                  <a:cubicBezTo>
                    <a:pt x="1142067" y="440406"/>
                    <a:pt x="1137981" y="436996"/>
                    <a:pt x="1134602" y="432941"/>
                  </a:cubicBezTo>
                  <a:cubicBezTo>
                    <a:pt x="1131730" y="429495"/>
                    <a:pt x="1130310" y="424916"/>
                    <a:pt x="1127138" y="421744"/>
                  </a:cubicBezTo>
                  <a:cubicBezTo>
                    <a:pt x="1123966" y="418572"/>
                    <a:pt x="1119444" y="417082"/>
                    <a:pt x="1115941" y="414280"/>
                  </a:cubicBezTo>
                  <a:cubicBezTo>
                    <a:pt x="1104367" y="405022"/>
                    <a:pt x="1112598" y="407010"/>
                    <a:pt x="1097280" y="399351"/>
                  </a:cubicBezTo>
                  <a:cubicBezTo>
                    <a:pt x="1093761" y="397591"/>
                    <a:pt x="1089522" y="397529"/>
                    <a:pt x="1086083" y="395618"/>
                  </a:cubicBezTo>
                  <a:cubicBezTo>
                    <a:pt x="1086081" y="395617"/>
                    <a:pt x="1058093" y="376958"/>
                    <a:pt x="1052493" y="373225"/>
                  </a:cubicBezTo>
                  <a:cubicBezTo>
                    <a:pt x="1048761" y="370737"/>
                    <a:pt x="1045552" y="367178"/>
                    <a:pt x="1041296" y="365760"/>
                  </a:cubicBezTo>
                  <a:lnTo>
                    <a:pt x="1030099" y="362028"/>
                  </a:lnTo>
                  <a:cubicBezTo>
                    <a:pt x="991277" y="323206"/>
                    <a:pt x="1044078" y="374544"/>
                    <a:pt x="1007706" y="343367"/>
                  </a:cubicBezTo>
                  <a:cubicBezTo>
                    <a:pt x="985166" y="324046"/>
                    <a:pt x="1002153" y="331563"/>
                    <a:pt x="981580" y="324706"/>
                  </a:cubicBezTo>
                  <a:cubicBezTo>
                    <a:pt x="979092" y="322218"/>
                    <a:pt x="977263" y="318815"/>
                    <a:pt x="974116" y="317241"/>
                  </a:cubicBezTo>
                  <a:cubicBezTo>
                    <a:pt x="967078" y="313722"/>
                    <a:pt x="959355" y="311685"/>
                    <a:pt x="951722" y="309777"/>
                  </a:cubicBezTo>
                  <a:cubicBezTo>
                    <a:pt x="946746" y="308533"/>
                    <a:pt x="941800" y="307158"/>
                    <a:pt x="936793" y="306045"/>
                  </a:cubicBezTo>
                  <a:cubicBezTo>
                    <a:pt x="930601" y="304669"/>
                    <a:pt x="924286" y="303851"/>
                    <a:pt x="918132" y="302312"/>
                  </a:cubicBezTo>
                  <a:cubicBezTo>
                    <a:pt x="908098" y="299803"/>
                    <a:pt x="904031" y="297750"/>
                    <a:pt x="895738" y="291116"/>
                  </a:cubicBezTo>
                  <a:cubicBezTo>
                    <a:pt x="892990" y="288918"/>
                    <a:pt x="891421" y="285225"/>
                    <a:pt x="888274" y="283651"/>
                  </a:cubicBezTo>
                  <a:cubicBezTo>
                    <a:pt x="881236" y="280132"/>
                    <a:pt x="873345" y="278675"/>
                    <a:pt x="865880" y="276187"/>
                  </a:cubicBezTo>
                  <a:lnTo>
                    <a:pt x="854684" y="272454"/>
                  </a:lnTo>
                  <a:cubicBezTo>
                    <a:pt x="850952" y="271210"/>
                    <a:pt x="846761" y="270904"/>
                    <a:pt x="843487" y="268722"/>
                  </a:cubicBezTo>
                  <a:lnTo>
                    <a:pt x="832290" y="261258"/>
                  </a:lnTo>
                  <a:cubicBezTo>
                    <a:pt x="829355" y="252452"/>
                    <a:pt x="829632" y="247719"/>
                    <a:pt x="821094" y="242596"/>
                  </a:cubicBezTo>
                  <a:cubicBezTo>
                    <a:pt x="817720" y="240572"/>
                    <a:pt x="813629" y="240108"/>
                    <a:pt x="809897" y="238864"/>
                  </a:cubicBezTo>
                  <a:cubicBezTo>
                    <a:pt x="792186" y="221153"/>
                    <a:pt x="801645" y="226160"/>
                    <a:pt x="783771" y="220203"/>
                  </a:cubicBezTo>
                  <a:cubicBezTo>
                    <a:pt x="780039" y="217715"/>
                    <a:pt x="776586" y="214744"/>
                    <a:pt x="772574" y="212738"/>
                  </a:cubicBezTo>
                  <a:cubicBezTo>
                    <a:pt x="769055" y="210979"/>
                    <a:pt x="764751" y="211030"/>
                    <a:pt x="761378" y="209006"/>
                  </a:cubicBezTo>
                  <a:cubicBezTo>
                    <a:pt x="758361" y="207196"/>
                    <a:pt x="757060" y="203116"/>
                    <a:pt x="753913" y="201542"/>
                  </a:cubicBezTo>
                  <a:cubicBezTo>
                    <a:pt x="746875" y="198023"/>
                    <a:pt x="731520" y="194077"/>
                    <a:pt x="731520" y="194077"/>
                  </a:cubicBezTo>
                  <a:cubicBezTo>
                    <a:pt x="729032" y="191589"/>
                    <a:pt x="727072" y="188423"/>
                    <a:pt x="724055" y="186613"/>
                  </a:cubicBezTo>
                  <a:cubicBezTo>
                    <a:pt x="720681" y="184589"/>
                    <a:pt x="716377" y="184640"/>
                    <a:pt x="712858" y="182880"/>
                  </a:cubicBezTo>
                  <a:cubicBezTo>
                    <a:pt x="708846" y="180874"/>
                    <a:pt x="705394" y="177904"/>
                    <a:pt x="701662" y="175416"/>
                  </a:cubicBezTo>
                  <a:lnTo>
                    <a:pt x="697929" y="164219"/>
                  </a:lnTo>
                  <a:lnTo>
                    <a:pt x="697929" y="141826"/>
                  </a:lnTo>
                  <a:lnTo>
                    <a:pt x="668071" y="130629"/>
                  </a:lnTo>
                  <a:cubicBezTo>
                    <a:pt x="656726" y="126504"/>
                    <a:pt x="660483" y="126897"/>
                    <a:pt x="653143" y="126897"/>
                  </a:cubicBezTo>
                  <a:lnTo>
                    <a:pt x="608356" y="126897"/>
                  </a:lnTo>
                  <a:lnTo>
                    <a:pt x="608356" y="126897"/>
                  </a:lnTo>
                  <a:lnTo>
                    <a:pt x="608356" y="104503"/>
                  </a:lnTo>
                  <a:lnTo>
                    <a:pt x="481459" y="104503"/>
                  </a:lnTo>
                  <a:lnTo>
                    <a:pt x="473995" y="85842"/>
                  </a:lnTo>
                  <a:cubicBezTo>
                    <a:pt x="433904" y="81833"/>
                    <a:pt x="447855" y="87702"/>
                    <a:pt x="429208" y="78378"/>
                  </a:cubicBezTo>
                  <a:lnTo>
                    <a:pt x="335902" y="78378"/>
                  </a:lnTo>
                  <a:lnTo>
                    <a:pt x="294847" y="55984"/>
                  </a:lnTo>
                  <a:cubicBezTo>
                    <a:pt x="284894" y="52252"/>
                    <a:pt x="274666" y="49185"/>
                    <a:pt x="264989" y="44787"/>
                  </a:cubicBezTo>
                  <a:cubicBezTo>
                    <a:pt x="260905" y="42931"/>
                    <a:pt x="257295" y="40125"/>
                    <a:pt x="253792" y="37323"/>
                  </a:cubicBezTo>
                  <a:cubicBezTo>
                    <a:pt x="243361" y="28978"/>
                    <a:pt x="250585" y="29858"/>
                    <a:pt x="242596" y="29858"/>
                  </a:cubicBezTo>
                  <a:lnTo>
                    <a:pt x="104503" y="29858"/>
                  </a:lnTo>
                  <a:lnTo>
                    <a:pt x="48519" y="18662"/>
                  </a:lnTo>
                  <a:lnTo>
                    <a:pt x="48519" y="18662"/>
                  </a:lnTo>
                  <a:lnTo>
                    <a:pt x="33590" y="0"/>
                  </a:lnTo>
                  <a:lnTo>
                    <a:pt x="0" y="0"/>
                  </a:lnTo>
                </a:path>
              </a:pathLst>
            </a:cu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a:defRPr/>
              </a:pPr>
              <a:endParaRPr lang="en-US" sz="2400" dirty="0">
                <a:solidFill>
                  <a:prstClr val="white"/>
                </a:solidFill>
                <a:latin typeface="Arial"/>
                <a:sym typeface="Arial"/>
              </a:endParaRPr>
            </a:p>
          </p:txBody>
        </p:sp>
        <p:sp>
          <p:nvSpPr>
            <p:cNvPr id="58" name="TextBox 57">
              <a:extLst>
                <a:ext uri="{FF2B5EF4-FFF2-40B4-BE49-F238E27FC236}">
                  <a16:creationId xmlns:a16="http://schemas.microsoft.com/office/drawing/2014/main" id="{185369F5-AE19-BF01-69B6-074F446DBE03}"/>
                </a:ext>
              </a:extLst>
            </p:cNvPr>
            <p:cNvSpPr txBox="1"/>
            <p:nvPr/>
          </p:nvSpPr>
          <p:spPr>
            <a:xfrm>
              <a:off x="1144778" y="1010587"/>
              <a:ext cx="213039" cy="223091"/>
            </a:xfrm>
            <a:prstGeom prst="rect">
              <a:avLst/>
            </a:prstGeom>
            <a:noFill/>
          </p:spPr>
          <p:txBody>
            <a:bodyPr wrap="none" rtlCol="0">
              <a:spAutoFit/>
            </a:bodyPr>
            <a:lstStyle/>
            <a:p>
              <a:pPr defTabSz="1219170">
                <a:defRPr/>
              </a:pPr>
              <a:r>
                <a:rPr lang="en-US" sz="1333" dirty="0">
                  <a:solidFill>
                    <a:srgbClr val="09345A"/>
                  </a:solidFill>
                  <a:latin typeface="Arial"/>
                  <a:cs typeface="Arial"/>
                  <a:sym typeface="Arial"/>
                </a:rPr>
                <a:t>+</a:t>
              </a:r>
            </a:p>
          </p:txBody>
        </p:sp>
        <p:sp>
          <p:nvSpPr>
            <p:cNvPr id="59" name="TextBox 58">
              <a:extLst>
                <a:ext uri="{FF2B5EF4-FFF2-40B4-BE49-F238E27FC236}">
                  <a16:creationId xmlns:a16="http://schemas.microsoft.com/office/drawing/2014/main" id="{E7F7A31B-F44E-0D62-5495-365DF29BC380}"/>
                </a:ext>
              </a:extLst>
            </p:cNvPr>
            <p:cNvSpPr txBox="1"/>
            <p:nvPr/>
          </p:nvSpPr>
          <p:spPr>
            <a:xfrm>
              <a:off x="1241816" y="1014319"/>
              <a:ext cx="213039" cy="223091"/>
            </a:xfrm>
            <a:prstGeom prst="rect">
              <a:avLst/>
            </a:prstGeom>
            <a:noFill/>
          </p:spPr>
          <p:txBody>
            <a:bodyPr wrap="none" rtlCol="0">
              <a:spAutoFit/>
            </a:bodyPr>
            <a:lstStyle/>
            <a:p>
              <a:pPr defTabSz="1219170">
                <a:defRPr/>
              </a:pPr>
              <a:r>
                <a:rPr lang="en-US" sz="1333" dirty="0">
                  <a:solidFill>
                    <a:srgbClr val="09345A"/>
                  </a:solidFill>
                  <a:latin typeface="Arial"/>
                  <a:cs typeface="Arial"/>
                  <a:sym typeface="Arial"/>
                </a:rPr>
                <a:t>+</a:t>
              </a:r>
            </a:p>
          </p:txBody>
        </p:sp>
        <p:sp>
          <p:nvSpPr>
            <p:cNvPr id="60" name="TextBox 59">
              <a:extLst>
                <a:ext uri="{FF2B5EF4-FFF2-40B4-BE49-F238E27FC236}">
                  <a16:creationId xmlns:a16="http://schemas.microsoft.com/office/drawing/2014/main" id="{164674E5-AD91-4F49-80BA-E478B298587C}"/>
                </a:ext>
              </a:extLst>
            </p:cNvPr>
            <p:cNvSpPr txBox="1"/>
            <p:nvPr/>
          </p:nvSpPr>
          <p:spPr>
            <a:xfrm>
              <a:off x="1293445" y="1013697"/>
              <a:ext cx="213039" cy="223091"/>
            </a:xfrm>
            <a:prstGeom prst="rect">
              <a:avLst/>
            </a:prstGeom>
            <a:noFill/>
          </p:spPr>
          <p:txBody>
            <a:bodyPr wrap="none" rtlCol="0">
              <a:spAutoFit/>
            </a:bodyPr>
            <a:lstStyle/>
            <a:p>
              <a:pPr defTabSz="1219170">
                <a:defRPr/>
              </a:pPr>
              <a:r>
                <a:rPr lang="en-US" sz="1333" dirty="0">
                  <a:solidFill>
                    <a:srgbClr val="09345A"/>
                  </a:solidFill>
                  <a:latin typeface="Arial"/>
                  <a:cs typeface="Arial"/>
                  <a:sym typeface="Arial"/>
                </a:rPr>
                <a:t>+</a:t>
              </a:r>
            </a:p>
          </p:txBody>
        </p:sp>
        <p:sp>
          <p:nvSpPr>
            <p:cNvPr id="61" name="TextBox 60">
              <a:extLst>
                <a:ext uri="{FF2B5EF4-FFF2-40B4-BE49-F238E27FC236}">
                  <a16:creationId xmlns:a16="http://schemas.microsoft.com/office/drawing/2014/main" id="{7B3703E8-A55A-A678-DA7E-81452C321128}"/>
                </a:ext>
              </a:extLst>
            </p:cNvPr>
            <p:cNvSpPr txBox="1"/>
            <p:nvPr/>
          </p:nvSpPr>
          <p:spPr>
            <a:xfrm>
              <a:off x="1409145" y="1054752"/>
              <a:ext cx="213039" cy="223091"/>
            </a:xfrm>
            <a:prstGeom prst="rect">
              <a:avLst/>
            </a:prstGeom>
            <a:noFill/>
          </p:spPr>
          <p:txBody>
            <a:bodyPr wrap="none" rtlCol="0">
              <a:spAutoFit/>
            </a:bodyPr>
            <a:lstStyle/>
            <a:p>
              <a:pPr defTabSz="1219170">
                <a:defRPr/>
              </a:pPr>
              <a:r>
                <a:rPr lang="en-US" sz="1333" dirty="0">
                  <a:solidFill>
                    <a:srgbClr val="09345A"/>
                  </a:solidFill>
                  <a:latin typeface="Arial"/>
                  <a:cs typeface="Arial"/>
                  <a:sym typeface="Arial"/>
                </a:rPr>
                <a:t>+</a:t>
              </a:r>
            </a:p>
          </p:txBody>
        </p:sp>
        <p:sp>
          <p:nvSpPr>
            <p:cNvPr id="62" name="TextBox 61">
              <a:extLst>
                <a:ext uri="{FF2B5EF4-FFF2-40B4-BE49-F238E27FC236}">
                  <a16:creationId xmlns:a16="http://schemas.microsoft.com/office/drawing/2014/main" id="{5F3940C8-9E8E-52AE-A954-7972CBBEDA8B}"/>
                </a:ext>
              </a:extLst>
            </p:cNvPr>
            <p:cNvSpPr txBox="1"/>
            <p:nvPr/>
          </p:nvSpPr>
          <p:spPr>
            <a:xfrm>
              <a:off x="1808495" y="1185380"/>
              <a:ext cx="213039" cy="223091"/>
            </a:xfrm>
            <a:prstGeom prst="rect">
              <a:avLst/>
            </a:prstGeom>
            <a:noFill/>
          </p:spPr>
          <p:txBody>
            <a:bodyPr wrap="none" rtlCol="0">
              <a:spAutoFit/>
            </a:bodyPr>
            <a:lstStyle/>
            <a:p>
              <a:pPr defTabSz="1219170">
                <a:defRPr/>
              </a:pPr>
              <a:r>
                <a:rPr lang="en-US" sz="1333" dirty="0">
                  <a:solidFill>
                    <a:srgbClr val="09345A"/>
                  </a:solidFill>
                  <a:latin typeface="Arial"/>
                  <a:cs typeface="Arial"/>
                  <a:sym typeface="Arial"/>
                </a:rPr>
                <a:t>+</a:t>
              </a:r>
            </a:p>
          </p:txBody>
        </p:sp>
        <p:sp>
          <p:nvSpPr>
            <p:cNvPr id="63" name="TextBox 62">
              <a:extLst>
                <a:ext uri="{FF2B5EF4-FFF2-40B4-BE49-F238E27FC236}">
                  <a16:creationId xmlns:a16="http://schemas.microsoft.com/office/drawing/2014/main" id="{70CC2ACD-8EA5-6693-AE42-3A80807E7414}"/>
                </a:ext>
              </a:extLst>
            </p:cNvPr>
            <p:cNvSpPr txBox="1"/>
            <p:nvPr/>
          </p:nvSpPr>
          <p:spPr>
            <a:xfrm>
              <a:off x="1927305" y="1259402"/>
              <a:ext cx="213039" cy="223091"/>
            </a:xfrm>
            <a:prstGeom prst="rect">
              <a:avLst/>
            </a:prstGeom>
            <a:noFill/>
          </p:spPr>
          <p:txBody>
            <a:bodyPr wrap="none" rtlCol="0">
              <a:spAutoFit/>
            </a:bodyPr>
            <a:lstStyle/>
            <a:p>
              <a:pPr defTabSz="1219170">
                <a:defRPr/>
              </a:pPr>
              <a:r>
                <a:rPr lang="en-US" sz="1333" dirty="0">
                  <a:solidFill>
                    <a:srgbClr val="09345A"/>
                  </a:solidFill>
                  <a:latin typeface="Arial"/>
                  <a:cs typeface="Arial"/>
                  <a:sym typeface="Arial"/>
                </a:rPr>
                <a:t>+</a:t>
              </a:r>
            </a:p>
          </p:txBody>
        </p:sp>
        <p:sp>
          <p:nvSpPr>
            <p:cNvPr id="832" name="TextBox 831">
              <a:extLst>
                <a:ext uri="{FF2B5EF4-FFF2-40B4-BE49-F238E27FC236}">
                  <a16:creationId xmlns:a16="http://schemas.microsoft.com/office/drawing/2014/main" id="{7D3F07CF-F1A7-3D42-863F-064070D8FD5A}"/>
                </a:ext>
              </a:extLst>
            </p:cNvPr>
            <p:cNvSpPr txBox="1"/>
            <p:nvPr/>
          </p:nvSpPr>
          <p:spPr>
            <a:xfrm>
              <a:off x="2554322" y="1617699"/>
              <a:ext cx="213039" cy="223091"/>
            </a:xfrm>
            <a:prstGeom prst="rect">
              <a:avLst/>
            </a:prstGeom>
            <a:noFill/>
          </p:spPr>
          <p:txBody>
            <a:bodyPr wrap="none" rtlCol="0">
              <a:spAutoFit/>
            </a:bodyPr>
            <a:lstStyle/>
            <a:p>
              <a:pPr defTabSz="1219170">
                <a:defRPr/>
              </a:pPr>
              <a:r>
                <a:rPr lang="en-US" sz="1333" dirty="0">
                  <a:solidFill>
                    <a:srgbClr val="09345A"/>
                  </a:solidFill>
                  <a:latin typeface="Arial"/>
                  <a:cs typeface="Arial"/>
                  <a:sym typeface="Arial"/>
                </a:rPr>
                <a:t>+</a:t>
              </a:r>
            </a:p>
          </p:txBody>
        </p:sp>
        <p:sp>
          <p:nvSpPr>
            <p:cNvPr id="833" name="TextBox 832">
              <a:extLst>
                <a:ext uri="{FF2B5EF4-FFF2-40B4-BE49-F238E27FC236}">
                  <a16:creationId xmlns:a16="http://schemas.microsoft.com/office/drawing/2014/main" id="{7C943FD6-5215-4B52-B7D1-16CFB1FE6F58}"/>
                </a:ext>
              </a:extLst>
            </p:cNvPr>
            <p:cNvSpPr txBox="1"/>
            <p:nvPr/>
          </p:nvSpPr>
          <p:spPr>
            <a:xfrm>
              <a:off x="3013389" y="1878956"/>
              <a:ext cx="213039" cy="223091"/>
            </a:xfrm>
            <a:prstGeom prst="rect">
              <a:avLst/>
            </a:prstGeom>
            <a:noFill/>
          </p:spPr>
          <p:txBody>
            <a:bodyPr wrap="none" rtlCol="0">
              <a:spAutoFit/>
            </a:bodyPr>
            <a:lstStyle/>
            <a:p>
              <a:pPr defTabSz="1219170">
                <a:defRPr/>
              </a:pPr>
              <a:r>
                <a:rPr lang="en-US" sz="1333" dirty="0">
                  <a:solidFill>
                    <a:srgbClr val="09345A"/>
                  </a:solidFill>
                  <a:latin typeface="Arial"/>
                  <a:cs typeface="Arial"/>
                  <a:sym typeface="Arial"/>
                </a:rPr>
                <a:t>+</a:t>
              </a:r>
            </a:p>
          </p:txBody>
        </p:sp>
        <p:sp>
          <p:nvSpPr>
            <p:cNvPr id="834" name="TextBox 833">
              <a:extLst>
                <a:ext uri="{FF2B5EF4-FFF2-40B4-BE49-F238E27FC236}">
                  <a16:creationId xmlns:a16="http://schemas.microsoft.com/office/drawing/2014/main" id="{8778A54A-CE8F-1CF1-7289-CD2F218C5F28}"/>
                </a:ext>
              </a:extLst>
            </p:cNvPr>
            <p:cNvSpPr txBox="1"/>
            <p:nvPr/>
          </p:nvSpPr>
          <p:spPr>
            <a:xfrm>
              <a:off x="3032049" y="1908813"/>
              <a:ext cx="213039" cy="223091"/>
            </a:xfrm>
            <a:prstGeom prst="rect">
              <a:avLst/>
            </a:prstGeom>
            <a:noFill/>
          </p:spPr>
          <p:txBody>
            <a:bodyPr wrap="none" rtlCol="0">
              <a:spAutoFit/>
            </a:bodyPr>
            <a:lstStyle/>
            <a:p>
              <a:pPr defTabSz="1219170">
                <a:defRPr/>
              </a:pPr>
              <a:r>
                <a:rPr lang="en-US" sz="1333" dirty="0">
                  <a:solidFill>
                    <a:srgbClr val="09345A"/>
                  </a:solidFill>
                  <a:latin typeface="Arial"/>
                  <a:cs typeface="Arial"/>
                  <a:sym typeface="Arial"/>
                </a:rPr>
                <a:t>+</a:t>
              </a:r>
            </a:p>
          </p:txBody>
        </p:sp>
        <p:sp>
          <p:nvSpPr>
            <p:cNvPr id="835" name="TextBox 834">
              <a:extLst>
                <a:ext uri="{FF2B5EF4-FFF2-40B4-BE49-F238E27FC236}">
                  <a16:creationId xmlns:a16="http://schemas.microsoft.com/office/drawing/2014/main" id="{ADA64C17-DBF9-8A48-9657-0E8221E40782}"/>
                </a:ext>
              </a:extLst>
            </p:cNvPr>
            <p:cNvSpPr txBox="1"/>
            <p:nvPr/>
          </p:nvSpPr>
          <p:spPr>
            <a:xfrm>
              <a:off x="3427667" y="2136481"/>
              <a:ext cx="213039" cy="223091"/>
            </a:xfrm>
            <a:prstGeom prst="rect">
              <a:avLst/>
            </a:prstGeom>
            <a:noFill/>
          </p:spPr>
          <p:txBody>
            <a:bodyPr wrap="none" rtlCol="0">
              <a:spAutoFit/>
            </a:bodyPr>
            <a:lstStyle/>
            <a:p>
              <a:pPr defTabSz="1219170">
                <a:defRPr/>
              </a:pPr>
              <a:r>
                <a:rPr lang="en-US" sz="1333" dirty="0">
                  <a:solidFill>
                    <a:srgbClr val="09345A"/>
                  </a:solidFill>
                  <a:latin typeface="Arial"/>
                  <a:cs typeface="Arial"/>
                  <a:sym typeface="Arial"/>
                </a:rPr>
                <a:t>+</a:t>
              </a:r>
            </a:p>
          </p:txBody>
        </p:sp>
        <p:sp>
          <p:nvSpPr>
            <p:cNvPr id="836" name="TextBox 835">
              <a:extLst>
                <a:ext uri="{FF2B5EF4-FFF2-40B4-BE49-F238E27FC236}">
                  <a16:creationId xmlns:a16="http://schemas.microsoft.com/office/drawing/2014/main" id="{80CF5D98-2F41-27D2-848A-9B1DC8D12F34}"/>
                </a:ext>
              </a:extLst>
            </p:cNvPr>
            <p:cNvSpPr txBox="1"/>
            <p:nvPr/>
          </p:nvSpPr>
          <p:spPr>
            <a:xfrm>
              <a:off x="3897308" y="2385919"/>
              <a:ext cx="213039" cy="223091"/>
            </a:xfrm>
            <a:prstGeom prst="rect">
              <a:avLst/>
            </a:prstGeom>
            <a:noFill/>
          </p:spPr>
          <p:txBody>
            <a:bodyPr wrap="none" rtlCol="0">
              <a:spAutoFit/>
            </a:bodyPr>
            <a:lstStyle/>
            <a:p>
              <a:pPr defTabSz="1219170">
                <a:defRPr/>
              </a:pPr>
              <a:r>
                <a:rPr lang="en-US" sz="1333" dirty="0">
                  <a:solidFill>
                    <a:srgbClr val="09345A"/>
                  </a:solidFill>
                  <a:latin typeface="Arial"/>
                  <a:cs typeface="Arial"/>
                  <a:sym typeface="Arial"/>
                </a:rPr>
                <a:t>+</a:t>
              </a:r>
            </a:p>
          </p:txBody>
        </p:sp>
        <p:sp>
          <p:nvSpPr>
            <p:cNvPr id="837" name="TextBox 836">
              <a:extLst>
                <a:ext uri="{FF2B5EF4-FFF2-40B4-BE49-F238E27FC236}">
                  <a16:creationId xmlns:a16="http://schemas.microsoft.com/office/drawing/2014/main" id="{E1F2AEAA-EB67-14E7-39D9-434487221EB3}"/>
                </a:ext>
              </a:extLst>
            </p:cNvPr>
            <p:cNvSpPr txBox="1"/>
            <p:nvPr/>
          </p:nvSpPr>
          <p:spPr>
            <a:xfrm>
              <a:off x="5467961" y="2803309"/>
              <a:ext cx="213039" cy="223091"/>
            </a:xfrm>
            <a:prstGeom prst="rect">
              <a:avLst/>
            </a:prstGeom>
            <a:noFill/>
          </p:spPr>
          <p:txBody>
            <a:bodyPr wrap="none" rtlCol="0">
              <a:spAutoFit/>
            </a:bodyPr>
            <a:lstStyle/>
            <a:p>
              <a:pPr defTabSz="1219170">
                <a:defRPr/>
              </a:pPr>
              <a:r>
                <a:rPr lang="en-US" sz="1333" dirty="0">
                  <a:solidFill>
                    <a:srgbClr val="09345A"/>
                  </a:solidFill>
                  <a:latin typeface="Arial"/>
                  <a:cs typeface="Arial"/>
                  <a:sym typeface="Arial"/>
                </a:rPr>
                <a:t>+</a:t>
              </a:r>
            </a:p>
          </p:txBody>
        </p:sp>
        <p:grpSp>
          <p:nvGrpSpPr>
            <p:cNvPr id="838" name="Group 837">
              <a:extLst>
                <a:ext uri="{FF2B5EF4-FFF2-40B4-BE49-F238E27FC236}">
                  <a16:creationId xmlns:a16="http://schemas.microsoft.com/office/drawing/2014/main" id="{12A9170C-7AF7-ABFD-93AA-C4EEE6C3C806}"/>
                </a:ext>
              </a:extLst>
            </p:cNvPr>
            <p:cNvGrpSpPr/>
            <p:nvPr/>
          </p:nvGrpSpPr>
          <p:grpSpPr>
            <a:xfrm>
              <a:off x="5521755" y="2798333"/>
              <a:ext cx="263839" cy="223091"/>
              <a:chOff x="117475" y="1200150"/>
              <a:chExt cx="263839" cy="223091"/>
            </a:xfrm>
          </p:grpSpPr>
          <p:grpSp>
            <p:nvGrpSpPr>
              <p:cNvPr id="859" name="Group 858">
                <a:extLst>
                  <a:ext uri="{FF2B5EF4-FFF2-40B4-BE49-F238E27FC236}">
                    <a16:creationId xmlns:a16="http://schemas.microsoft.com/office/drawing/2014/main" id="{DDD1CF91-DA4B-A669-EA4D-3A4D909AC014}"/>
                  </a:ext>
                </a:extLst>
              </p:cNvPr>
              <p:cNvGrpSpPr/>
              <p:nvPr/>
            </p:nvGrpSpPr>
            <p:grpSpPr>
              <a:xfrm>
                <a:off x="152400" y="1200150"/>
                <a:ext cx="228914" cy="223091"/>
                <a:chOff x="0" y="1047750"/>
                <a:chExt cx="228914" cy="223091"/>
              </a:xfrm>
            </p:grpSpPr>
            <p:sp>
              <p:nvSpPr>
                <p:cNvPr id="863" name="TextBox 862">
                  <a:extLst>
                    <a:ext uri="{FF2B5EF4-FFF2-40B4-BE49-F238E27FC236}">
                      <a16:creationId xmlns:a16="http://schemas.microsoft.com/office/drawing/2014/main" id="{49932E84-39CE-4D77-4BC0-AE72B718568F}"/>
                    </a:ext>
                  </a:extLst>
                </p:cNvPr>
                <p:cNvSpPr txBox="1"/>
                <p:nvPr/>
              </p:nvSpPr>
              <p:spPr>
                <a:xfrm>
                  <a:off x="0" y="1047750"/>
                  <a:ext cx="213039" cy="223091"/>
                </a:xfrm>
                <a:prstGeom prst="rect">
                  <a:avLst/>
                </a:prstGeom>
                <a:noFill/>
              </p:spPr>
              <p:txBody>
                <a:bodyPr wrap="none" rtlCol="0">
                  <a:spAutoFit/>
                </a:bodyPr>
                <a:lstStyle/>
                <a:p>
                  <a:pPr defTabSz="1219170">
                    <a:defRPr/>
                  </a:pPr>
                  <a:r>
                    <a:rPr lang="en-US" sz="1333" dirty="0">
                      <a:solidFill>
                        <a:srgbClr val="09345A"/>
                      </a:solidFill>
                      <a:latin typeface="Arial"/>
                      <a:cs typeface="Arial"/>
                      <a:sym typeface="Arial"/>
                    </a:rPr>
                    <a:t>+</a:t>
                  </a:r>
                </a:p>
              </p:txBody>
            </p:sp>
            <p:sp>
              <p:nvSpPr>
                <p:cNvPr id="864" name="TextBox 863">
                  <a:extLst>
                    <a:ext uri="{FF2B5EF4-FFF2-40B4-BE49-F238E27FC236}">
                      <a16:creationId xmlns:a16="http://schemas.microsoft.com/office/drawing/2014/main" id="{17598A36-FD93-C5F1-C771-946B23E8956D}"/>
                    </a:ext>
                  </a:extLst>
                </p:cNvPr>
                <p:cNvSpPr txBox="1"/>
                <p:nvPr/>
              </p:nvSpPr>
              <p:spPr>
                <a:xfrm>
                  <a:off x="15875" y="1047750"/>
                  <a:ext cx="213039" cy="223091"/>
                </a:xfrm>
                <a:prstGeom prst="rect">
                  <a:avLst/>
                </a:prstGeom>
                <a:noFill/>
              </p:spPr>
              <p:txBody>
                <a:bodyPr wrap="none" rtlCol="0">
                  <a:spAutoFit/>
                </a:bodyPr>
                <a:lstStyle/>
                <a:p>
                  <a:pPr defTabSz="1219170">
                    <a:defRPr/>
                  </a:pPr>
                  <a:r>
                    <a:rPr lang="en-US" sz="1333" dirty="0">
                      <a:solidFill>
                        <a:srgbClr val="09345A"/>
                      </a:solidFill>
                      <a:latin typeface="Arial"/>
                      <a:cs typeface="Arial"/>
                      <a:sym typeface="Arial"/>
                    </a:rPr>
                    <a:t>+</a:t>
                  </a:r>
                </a:p>
              </p:txBody>
            </p:sp>
          </p:grpSp>
          <p:grpSp>
            <p:nvGrpSpPr>
              <p:cNvPr id="860" name="Group 859">
                <a:extLst>
                  <a:ext uri="{FF2B5EF4-FFF2-40B4-BE49-F238E27FC236}">
                    <a16:creationId xmlns:a16="http://schemas.microsoft.com/office/drawing/2014/main" id="{8154BBBE-45F6-7DEE-0B20-6647C1697A9A}"/>
                  </a:ext>
                </a:extLst>
              </p:cNvPr>
              <p:cNvGrpSpPr/>
              <p:nvPr/>
            </p:nvGrpSpPr>
            <p:grpSpPr>
              <a:xfrm>
                <a:off x="117475" y="1200150"/>
                <a:ext cx="228914" cy="223091"/>
                <a:chOff x="0" y="1047750"/>
                <a:chExt cx="228914" cy="223091"/>
              </a:xfrm>
            </p:grpSpPr>
            <p:sp>
              <p:nvSpPr>
                <p:cNvPr id="861" name="TextBox 860">
                  <a:extLst>
                    <a:ext uri="{FF2B5EF4-FFF2-40B4-BE49-F238E27FC236}">
                      <a16:creationId xmlns:a16="http://schemas.microsoft.com/office/drawing/2014/main" id="{6D0DD332-2002-8F80-AF83-D28D189FFA74}"/>
                    </a:ext>
                  </a:extLst>
                </p:cNvPr>
                <p:cNvSpPr txBox="1"/>
                <p:nvPr/>
              </p:nvSpPr>
              <p:spPr>
                <a:xfrm>
                  <a:off x="0" y="1047750"/>
                  <a:ext cx="213039" cy="223091"/>
                </a:xfrm>
                <a:prstGeom prst="rect">
                  <a:avLst/>
                </a:prstGeom>
                <a:noFill/>
              </p:spPr>
              <p:txBody>
                <a:bodyPr wrap="none" rtlCol="0">
                  <a:spAutoFit/>
                </a:bodyPr>
                <a:lstStyle/>
                <a:p>
                  <a:pPr defTabSz="1219170">
                    <a:defRPr/>
                  </a:pPr>
                  <a:r>
                    <a:rPr lang="en-US" sz="1333" dirty="0">
                      <a:solidFill>
                        <a:srgbClr val="09345A"/>
                      </a:solidFill>
                      <a:latin typeface="Arial"/>
                      <a:cs typeface="Arial"/>
                      <a:sym typeface="Arial"/>
                    </a:rPr>
                    <a:t>+</a:t>
                  </a:r>
                </a:p>
              </p:txBody>
            </p:sp>
            <p:sp>
              <p:nvSpPr>
                <p:cNvPr id="862" name="TextBox 861">
                  <a:extLst>
                    <a:ext uri="{FF2B5EF4-FFF2-40B4-BE49-F238E27FC236}">
                      <a16:creationId xmlns:a16="http://schemas.microsoft.com/office/drawing/2014/main" id="{C0C98CDF-87B6-1614-5FCE-E0E20204AD42}"/>
                    </a:ext>
                  </a:extLst>
                </p:cNvPr>
                <p:cNvSpPr txBox="1"/>
                <p:nvPr/>
              </p:nvSpPr>
              <p:spPr>
                <a:xfrm>
                  <a:off x="15875" y="1047750"/>
                  <a:ext cx="213039" cy="223091"/>
                </a:xfrm>
                <a:prstGeom prst="rect">
                  <a:avLst/>
                </a:prstGeom>
                <a:noFill/>
              </p:spPr>
              <p:txBody>
                <a:bodyPr wrap="none" rtlCol="0">
                  <a:spAutoFit/>
                </a:bodyPr>
                <a:lstStyle/>
                <a:p>
                  <a:pPr defTabSz="1219170">
                    <a:defRPr/>
                  </a:pPr>
                  <a:r>
                    <a:rPr lang="en-US" sz="1333" dirty="0">
                      <a:solidFill>
                        <a:srgbClr val="09345A"/>
                      </a:solidFill>
                      <a:latin typeface="Arial"/>
                      <a:cs typeface="Arial"/>
                      <a:sym typeface="Arial"/>
                    </a:rPr>
                    <a:t>+</a:t>
                  </a:r>
                </a:p>
              </p:txBody>
            </p:sp>
          </p:grpSp>
        </p:grpSp>
        <p:grpSp>
          <p:nvGrpSpPr>
            <p:cNvPr id="839" name="Group 838">
              <a:extLst>
                <a:ext uri="{FF2B5EF4-FFF2-40B4-BE49-F238E27FC236}">
                  <a16:creationId xmlns:a16="http://schemas.microsoft.com/office/drawing/2014/main" id="{0D6F3357-3D78-B9C5-72F8-C83F588D6EF1}"/>
                </a:ext>
              </a:extLst>
            </p:cNvPr>
            <p:cNvGrpSpPr/>
            <p:nvPr/>
          </p:nvGrpSpPr>
          <p:grpSpPr>
            <a:xfrm>
              <a:off x="5592046" y="2801443"/>
              <a:ext cx="263839" cy="223091"/>
              <a:chOff x="117475" y="1200150"/>
              <a:chExt cx="263839" cy="223091"/>
            </a:xfrm>
          </p:grpSpPr>
          <p:grpSp>
            <p:nvGrpSpPr>
              <p:cNvPr id="853" name="Group 852">
                <a:extLst>
                  <a:ext uri="{FF2B5EF4-FFF2-40B4-BE49-F238E27FC236}">
                    <a16:creationId xmlns:a16="http://schemas.microsoft.com/office/drawing/2014/main" id="{692510F4-E385-0967-81E3-41255A19F566}"/>
                  </a:ext>
                </a:extLst>
              </p:cNvPr>
              <p:cNvGrpSpPr/>
              <p:nvPr/>
            </p:nvGrpSpPr>
            <p:grpSpPr>
              <a:xfrm>
                <a:off x="152400" y="1200150"/>
                <a:ext cx="228914" cy="223091"/>
                <a:chOff x="0" y="1047750"/>
                <a:chExt cx="228914" cy="223091"/>
              </a:xfrm>
            </p:grpSpPr>
            <p:sp>
              <p:nvSpPr>
                <p:cNvPr id="857" name="TextBox 856">
                  <a:extLst>
                    <a:ext uri="{FF2B5EF4-FFF2-40B4-BE49-F238E27FC236}">
                      <a16:creationId xmlns:a16="http://schemas.microsoft.com/office/drawing/2014/main" id="{E180192F-DC20-15D5-2575-DD707B5343DD}"/>
                    </a:ext>
                  </a:extLst>
                </p:cNvPr>
                <p:cNvSpPr txBox="1"/>
                <p:nvPr/>
              </p:nvSpPr>
              <p:spPr>
                <a:xfrm>
                  <a:off x="0" y="1047750"/>
                  <a:ext cx="213039" cy="223091"/>
                </a:xfrm>
                <a:prstGeom prst="rect">
                  <a:avLst/>
                </a:prstGeom>
                <a:noFill/>
              </p:spPr>
              <p:txBody>
                <a:bodyPr wrap="none" rtlCol="0">
                  <a:spAutoFit/>
                </a:bodyPr>
                <a:lstStyle/>
                <a:p>
                  <a:pPr defTabSz="1219170">
                    <a:defRPr/>
                  </a:pPr>
                  <a:r>
                    <a:rPr lang="en-US" sz="1333" dirty="0">
                      <a:solidFill>
                        <a:srgbClr val="09345A"/>
                      </a:solidFill>
                      <a:latin typeface="Arial"/>
                      <a:cs typeface="Arial"/>
                      <a:sym typeface="Arial"/>
                    </a:rPr>
                    <a:t>+</a:t>
                  </a:r>
                </a:p>
              </p:txBody>
            </p:sp>
            <p:sp>
              <p:nvSpPr>
                <p:cNvPr id="858" name="TextBox 857">
                  <a:extLst>
                    <a:ext uri="{FF2B5EF4-FFF2-40B4-BE49-F238E27FC236}">
                      <a16:creationId xmlns:a16="http://schemas.microsoft.com/office/drawing/2014/main" id="{BD591B50-B9BB-CA29-C981-2989F6296534}"/>
                    </a:ext>
                  </a:extLst>
                </p:cNvPr>
                <p:cNvSpPr txBox="1"/>
                <p:nvPr/>
              </p:nvSpPr>
              <p:spPr>
                <a:xfrm>
                  <a:off x="15875" y="1047750"/>
                  <a:ext cx="213039" cy="223091"/>
                </a:xfrm>
                <a:prstGeom prst="rect">
                  <a:avLst/>
                </a:prstGeom>
                <a:noFill/>
              </p:spPr>
              <p:txBody>
                <a:bodyPr wrap="none" rtlCol="0">
                  <a:spAutoFit/>
                </a:bodyPr>
                <a:lstStyle/>
                <a:p>
                  <a:pPr defTabSz="1219170">
                    <a:defRPr/>
                  </a:pPr>
                  <a:r>
                    <a:rPr lang="en-US" sz="1333" dirty="0">
                      <a:solidFill>
                        <a:srgbClr val="09345A"/>
                      </a:solidFill>
                      <a:latin typeface="Arial"/>
                      <a:cs typeface="Arial"/>
                      <a:sym typeface="Arial"/>
                    </a:rPr>
                    <a:t>+</a:t>
                  </a:r>
                </a:p>
              </p:txBody>
            </p:sp>
          </p:grpSp>
          <p:grpSp>
            <p:nvGrpSpPr>
              <p:cNvPr id="854" name="Group 853">
                <a:extLst>
                  <a:ext uri="{FF2B5EF4-FFF2-40B4-BE49-F238E27FC236}">
                    <a16:creationId xmlns:a16="http://schemas.microsoft.com/office/drawing/2014/main" id="{2A7E611E-0017-7F65-7061-6FB29EB02C00}"/>
                  </a:ext>
                </a:extLst>
              </p:cNvPr>
              <p:cNvGrpSpPr/>
              <p:nvPr/>
            </p:nvGrpSpPr>
            <p:grpSpPr>
              <a:xfrm>
                <a:off x="117475" y="1200150"/>
                <a:ext cx="228914" cy="223091"/>
                <a:chOff x="0" y="1047750"/>
                <a:chExt cx="228914" cy="223091"/>
              </a:xfrm>
            </p:grpSpPr>
            <p:sp>
              <p:nvSpPr>
                <p:cNvPr id="855" name="TextBox 854">
                  <a:extLst>
                    <a:ext uri="{FF2B5EF4-FFF2-40B4-BE49-F238E27FC236}">
                      <a16:creationId xmlns:a16="http://schemas.microsoft.com/office/drawing/2014/main" id="{6CAAA37E-D7F0-A8CE-BCFD-351B252B9D3E}"/>
                    </a:ext>
                  </a:extLst>
                </p:cNvPr>
                <p:cNvSpPr txBox="1"/>
                <p:nvPr/>
              </p:nvSpPr>
              <p:spPr>
                <a:xfrm>
                  <a:off x="0" y="1047750"/>
                  <a:ext cx="213039" cy="223091"/>
                </a:xfrm>
                <a:prstGeom prst="rect">
                  <a:avLst/>
                </a:prstGeom>
                <a:noFill/>
              </p:spPr>
              <p:txBody>
                <a:bodyPr wrap="none" rtlCol="0">
                  <a:spAutoFit/>
                </a:bodyPr>
                <a:lstStyle/>
                <a:p>
                  <a:pPr defTabSz="1219170">
                    <a:defRPr/>
                  </a:pPr>
                  <a:r>
                    <a:rPr lang="en-US" sz="1333" dirty="0">
                      <a:solidFill>
                        <a:srgbClr val="09345A"/>
                      </a:solidFill>
                      <a:latin typeface="Arial"/>
                      <a:cs typeface="Arial"/>
                      <a:sym typeface="Arial"/>
                    </a:rPr>
                    <a:t>+</a:t>
                  </a:r>
                </a:p>
              </p:txBody>
            </p:sp>
            <p:sp>
              <p:nvSpPr>
                <p:cNvPr id="856" name="TextBox 855">
                  <a:extLst>
                    <a:ext uri="{FF2B5EF4-FFF2-40B4-BE49-F238E27FC236}">
                      <a16:creationId xmlns:a16="http://schemas.microsoft.com/office/drawing/2014/main" id="{BB5DF923-F84B-9C98-2BB3-C87898CA3348}"/>
                    </a:ext>
                  </a:extLst>
                </p:cNvPr>
                <p:cNvSpPr txBox="1"/>
                <p:nvPr/>
              </p:nvSpPr>
              <p:spPr>
                <a:xfrm>
                  <a:off x="15875" y="1047750"/>
                  <a:ext cx="213039" cy="223091"/>
                </a:xfrm>
                <a:prstGeom prst="rect">
                  <a:avLst/>
                </a:prstGeom>
                <a:noFill/>
              </p:spPr>
              <p:txBody>
                <a:bodyPr wrap="none" rtlCol="0">
                  <a:spAutoFit/>
                </a:bodyPr>
                <a:lstStyle/>
                <a:p>
                  <a:pPr defTabSz="1219170">
                    <a:defRPr/>
                  </a:pPr>
                  <a:r>
                    <a:rPr lang="en-US" sz="1333" dirty="0">
                      <a:solidFill>
                        <a:srgbClr val="09345A"/>
                      </a:solidFill>
                      <a:latin typeface="Arial"/>
                      <a:cs typeface="Arial"/>
                      <a:sym typeface="Arial"/>
                    </a:rPr>
                    <a:t>+</a:t>
                  </a:r>
                </a:p>
              </p:txBody>
            </p:sp>
          </p:grpSp>
        </p:grpSp>
        <p:grpSp>
          <p:nvGrpSpPr>
            <p:cNvPr id="840" name="Group 839">
              <a:extLst>
                <a:ext uri="{FF2B5EF4-FFF2-40B4-BE49-F238E27FC236}">
                  <a16:creationId xmlns:a16="http://schemas.microsoft.com/office/drawing/2014/main" id="{A0574322-BF0C-62A4-A354-FDCA68D1BCAB}"/>
                </a:ext>
              </a:extLst>
            </p:cNvPr>
            <p:cNvGrpSpPr/>
            <p:nvPr/>
          </p:nvGrpSpPr>
          <p:grpSpPr>
            <a:xfrm>
              <a:off x="5730139" y="2891017"/>
              <a:ext cx="263839" cy="223091"/>
              <a:chOff x="117475" y="1200150"/>
              <a:chExt cx="263839" cy="223091"/>
            </a:xfrm>
          </p:grpSpPr>
          <p:grpSp>
            <p:nvGrpSpPr>
              <p:cNvPr id="847" name="Group 846">
                <a:extLst>
                  <a:ext uri="{FF2B5EF4-FFF2-40B4-BE49-F238E27FC236}">
                    <a16:creationId xmlns:a16="http://schemas.microsoft.com/office/drawing/2014/main" id="{44BE640D-FD06-7164-A2EE-097366D96531}"/>
                  </a:ext>
                </a:extLst>
              </p:cNvPr>
              <p:cNvGrpSpPr/>
              <p:nvPr/>
            </p:nvGrpSpPr>
            <p:grpSpPr>
              <a:xfrm>
                <a:off x="152400" y="1200150"/>
                <a:ext cx="228914" cy="223091"/>
                <a:chOff x="0" y="1047750"/>
                <a:chExt cx="228914" cy="223091"/>
              </a:xfrm>
            </p:grpSpPr>
            <p:sp>
              <p:nvSpPr>
                <p:cNvPr id="851" name="TextBox 850">
                  <a:extLst>
                    <a:ext uri="{FF2B5EF4-FFF2-40B4-BE49-F238E27FC236}">
                      <a16:creationId xmlns:a16="http://schemas.microsoft.com/office/drawing/2014/main" id="{48E34BE9-2006-DEFB-6761-1836CADA7E3C}"/>
                    </a:ext>
                  </a:extLst>
                </p:cNvPr>
                <p:cNvSpPr txBox="1"/>
                <p:nvPr/>
              </p:nvSpPr>
              <p:spPr>
                <a:xfrm>
                  <a:off x="0" y="1047750"/>
                  <a:ext cx="213039" cy="223091"/>
                </a:xfrm>
                <a:prstGeom prst="rect">
                  <a:avLst/>
                </a:prstGeom>
                <a:noFill/>
              </p:spPr>
              <p:txBody>
                <a:bodyPr wrap="none" rtlCol="0">
                  <a:spAutoFit/>
                </a:bodyPr>
                <a:lstStyle/>
                <a:p>
                  <a:pPr defTabSz="1219170">
                    <a:defRPr/>
                  </a:pPr>
                  <a:r>
                    <a:rPr lang="en-US" sz="1333" dirty="0">
                      <a:solidFill>
                        <a:srgbClr val="09345A"/>
                      </a:solidFill>
                      <a:latin typeface="Arial"/>
                      <a:cs typeface="Arial"/>
                      <a:sym typeface="Arial"/>
                    </a:rPr>
                    <a:t>+</a:t>
                  </a:r>
                </a:p>
              </p:txBody>
            </p:sp>
            <p:sp>
              <p:nvSpPr>
                <p:cNvPr id="852" name="TextBox 851">
                  <a:extLst>
                    <a:ext uri="{FF2B5EF4-FFF2-40B4-BE49-F238E27FC236}">
                      <a16:creationId xmlns:a16="http://schemas.microsoft.com/office/drawing/2014/main" id="{613A46A6-39B4-51A7-815F-611BB03A229E}"/>
                    </a:ext>
                  </a:extLst>
                </p:cNvPr>
                <p:cNvSpPr txBox="1"/>
                <p:nvPr/>
              </p:nvSpPr>
              <p:spPr>
                <a:xfrm>
                  <a:off x="15875" y="1047750"/>
                  <a:ext cx="213039" cy="223091"/>
                </a:xfrm>
                <a:prstGeom prst="rect">
                  <a:avLst/>
                </a:prstGeom>
                <a:noFill/>
              </p:spPr>
              <p:txBody>
                <a:bodyPr wrap="none" rtlCol="0">
                  <a:spAutoFit/>
                </a:bodyPr>
                <a:lstStyle/>
                <a:p>
                  <a:pPr defTabSz="1219170">
                    <a:defRPr/>
                  </a:pPr>
                  <a:r>
                    <a:rPr lang="en-US" sz="1333" dirty="0">
                      <a:solidFill>
                        <a:srgbClr val="09345A"/>
                      </a:solidFill>
                      <a:latin typeface="Arial"/>
                      <a:cs typeface="Arial"/>
                      <a:sym typeface="Arial"/>
                    </a:rPr>
                    <a:t>+</a:t>
                  </a:r>
                </a:p>
              </p:txBody>
            </p:sp>
          </p:grpSp>
          <p:grpSp>
            <p:nvGrpSpPr>
              <p:cNvPr id="848" name="Group 847">
                <a:extLst>
                  <a:ext uri="{FF2B5EF4-FFF2-40B4-BE49-F238E27FC236}">
                    <a16:creationId xmlns:a16="http://schemas.microsoft.com/office/drawing/2014/main" id="{F835D192-BD06-90C7-8093-F2BC9C3123E5}"/>
                  </a:ext>
                </a:extLst>
              </p:cNvPr>
              <p:cNvGrpSpPr/>
              <p:nvPr/>
            </p:nvGrpSpPr>
            <p:grpSpPr>
              <a:xfrm>
                <a:off x="117475" y="1200150"/>
                <a:ext cx="228914" cy="223091"/>
                <a:chOff x="0" y="1047750"/>
                <a:chExt cx="228914" cy="223091"/>
              </a:xfrm>
            </p:grpSpPr>
            <p:sp>
              <p:nvSpPr>
                <p:cNvPr id="849" name="TextBox 848">
                  <a:extLst>
                    <a:ext uri="{FF2B5EF4-FFF2-40B4-BE49-F238E27FC236}">
                      <a16:creationId xmlns:a16="http://schemas.microsoft.com/office/drawing/2014/main" id="{757703D5-2400-15D5-19F1-D26DDB8D3F41}"/>
                    </a:ext>
                  </a:extLst>
                </p:cNvPr>
                <p:cNvSpPr txBox="1"/>
                <p:nvPr/>
              </p:nvSpPr>
              <p:spPr>
                <a:xfrm>
                  <a:off x="0" y="1047750"/>
                  <a:ext cx="213039" cy="223091"/>
                </a:xfrm>
                <a:prstGeom prst="rect">
                  <a:avLst/>
                </a:prstGeom>
                <a:noFill/>
              </p:spPr>
              <p:txBody>
                <a:bodyPr wrap="none" rtlCol="0">
                  <a:spAutoFit/>
                </a:bodyPr>
                <a:lstStyle/>
                <a:p>
                  <a:pPr defTabSz="1219170">
                    <a:defRPr/>
                  </a:pPr>
                  <a:r>
                    <a:rPr lang="en-US" sz="1333" dirty="0">
                      <a:solidFill>
                        <a:srgbClr val="09345A"/>
                      </a:solidFill>
                      <a:latin typeface="Arial"/>
                      <a:cs typeface="Arial"/>
                      <a:sym typeface="Arial"/>
                    </a:rPr>
                    <a:t>+</a:t>
                  </a:r>
                </a:p>
              </p:txBody>
            </p:sp>
            <p:sp>
              <p:nvSpPr>
                <p:cNvPr id="850" name="TextBox 849">
                  <a:extLst>
                    <a:ext uri="{FF2B5EF4-FFF2-40B4-BE49-F238E27FC236}">
                      <a16:creationId xmlns:a16="http://schemas.microsoft.com/office/drawing/2014/main" id="{0A12E371-504F-589A-E8B6-184F7F690467}"/>
                    </a:ext>
                  </a:extLst>
                </p:cNvPr>
                <p:cNvSpPr txBox="1"/>
                <p:nvPr/>
              </p:nvSpPr>
              <p:spPr>
                <a:xfrm>
                  <a:off x="15875" y="1047750"/>
                  <a:ext cx="213039" cy="223091"/>
                </a:xfrm>
                <a:prstGeom prst="rect">
                  <a:avLst/>
                </a:prstGeom>
                <a:noFill/>
              </p:spPr>
              <p:txBody>
                <a:bodyPr wrap="none" rtlCol="0">
                  <a:spAutoFit/>
                </a:bodyPr>
                <a:lstStyle/>
                <a:p>
                  <a:pPr defTabSz="1219170">
                    <a:defRPr/>
                  </a:pPr>
                  <a:r>
                    <a:rPr lang="en-US" sz="1333" dirty="0">
                      <a:solidFill>
                        <a:srgbClr val="09345A"/>
                      </a:solidFill>
                      <a:latin typeface="Arial"/>
                      <a:cs typeface="Arial"/>
                      <a:sym typeface="Arial"/>
                    </a:rPr>
                    <a:t>+</a:t>
                  </a:r>
                </a:p>
              </p:txBody>
            </p:sp>
          </p:grpSp>
        </p:grpSp>
        <p:sp>
          <p:nvSpPr>
            <p:cNvPr id="841" name="TextBox 840">
              <a:extLst>
                <a:ext uri="{FF2B5EF4-FFF2-40B4-BE49-F238E27FC236}">
                  <a16:creationId xmlns:a16="http://schemas.microsoft.com/office/drawing/2014/main" id="{D7268B4B-EE7B-A3E2-5077-41DAC29299F5}"/>
                </a:ext>
              </a:extLst>
            </p:cNvPr>
            <p:cNvSpPr txBox="1"/>
            <p:nvPr/>
          </p:nvSpPr>
          <p:spPr>
            <a:xfrm>
              <a:off x="5693140" y="2834411"/>
              <a:ext cx="213039" cy="223091"/>
            </a:xfrm>
            <a:prstGeom prst="rect">
              <a:avLst/>
            </a:prstGeom>
            <a:noFill/>
          </p:spPr>
          <p:txBody>
            <a:bodyPr wrap="none" rtlCol="0">
              <a:spAutoFit/>
            </a:bodyPr>
            <a:lstStyle/>
            <a:p>
              <a:pPr defTabSz="1219170">
                <a:defRPr/>
              </a:pPr>
              <a:r>
                <a:rPr lang="en-US" sz="1333" dirty="0">
                  <a:solidFill>
                    <a:srgbClr val="09345A"/>
                  </a:solidFill>
                  <a:latin typeface="Arial"/>
                  <a:cs typeface="Arial"/>
                  <a:sym typeface="Arial"/>
                </a:rPr>
                <a:t>+</a:t>
              </a:r>
            </a:p>
          </p:txBody>
        </p:sp>
        <p:sp>
          <p:nvSpPr>
            <p:cNvPr id="842" name="TextBox 841">
              <a:extLst>
                <a:ext uri="{FF2B5EF4-FFF2-40B4-BE49-F238E27FC236}">
                  <a16:creationId xmlns:a16="http://schemas.microsoft.com/office/drawing/2014/main" id="{83716A9E-A9F8-9047-4036-B27B3E2917E0}"/>
                </a:ext>
              </a:extLst>
            </p:cNvPr>
            <p:cNvSpPr txBox="1"/>
            <p:nvPr/>
          </p:nvSpPr>
          <p:spPr>
            <a:xfrm>
              <a:off x="5719266" y="2894127"/>
              <a:ext cx="213039" cy="223091"/>
            </a:xfrm>
            <a:prstGeom prst="rect">
              <a:avLst/>
            </a:prstGeom>
            <a:noFill/>
          </p:spPr>
          <p:txBody>
            <a:bodyPr wrap="none" rtlCol="0">
              <a:spAutoFit/>
            </a:bodyPr>
            <a:lstStyle/>
            <a:p>
              <a:pPr defTabSz="1219170">
                <a:defRPr/>
              </a:pPr>
              <a:r>
                <a:rPr lang="en-US" sz="1333" dirty="0">
                  <a:solidFill>
                    <a:srgbClr val="09345A"/>
                  </a:solidFill>
                  <a:latin typeface="Arial"/>
                  <a:cs typeface="Arial"/>
                  <a:sym typeface="Arial"/>
                </a:rPr>
                <a:t>+</a:t>
              </a:r>
            </a:p>
          </p:txBody>
        </p:sp>
        <p:sp>
          <p:nvSpPr>
            <p:cNvPr id="843" name="TextBox 842">
              <a:extLst>
                <a:ext uri="{FF2B5EF4-FFF2-40B4-BE49-F238E27FC236}">
                  <a16:creationId xmlns:a16="http://schemas.microsoft.com/office/drawing/2014/main" id="{F77F66D0-4850-8B51-BDC5-2688BD59C140}"/>
                </a:ext>
              </a:extLst>
            </p:cNvPr>
            <p:cNvSpPr txBox="1"/>
            <p:nvPr/>
          </p:nvSpPr>
          <p:spPr>
            <a:xfrm>
              <a:off x="5797643" y="2890395"/>
              <a:ext cx="213039" cy="223091"/>
            </a:xfrm>
            <a:prstGeom prst="rect">
              <a:avLst/>
            </a:prstGeom>
            <a:noFill/>
          </p:spPr>
          <p:txBody>
            <a:bodyPr wrap="none" rtlCol="0">
              <a:spAutoFit/>
            </a:bodyPr>
            <a:lstStyle/>
            <a:p>
              <a:pPr defTabSz="1219170">
                <a:defRPr/>
              </a:pPr>
              <a:r>
                <a:rPr lang="en-US" sz="1333" dirty="0">
                  <a:solidFill>
                    <a:srgbClr val="09345A"/>
                  </a:solidFill>
                  <a:latin typeface="Arial"/>
                  <a:cs typeface="Arial"/>
                  <a:sym typeface="Arial"/>
                </a:rPr>
                <a:t>+</a:t>
              </a:r>
            </a:p>
          </p:txBody>
        </p:sp>
        <p:sp>
          <p:nvSpPr>
            <p:cNvPr id="844" name="TextBox 843">
              <a:extLst>
                <a:ext uri="{FF2B5EF4-FFF2-40B4-BE49-F238E27FC236}">
                  <a16:creationId xmlns:a16="http://schemas.microsoft.com/office/drawing/2014/main" id="{E9780662-5814-67DD-CBCF-36FE050791E3}"/>
                </a:ext>
              </a:extLst>
            </p:cNvPr>
            <p:cNvSpPr txBox="1"/>
            <p:nvPr/>
          </p:nvSpPr>
          <p:spPr>
            <a:xfrm>
              <a:off x="5846163" y="2890395"/>
              <a:ext cx="213039" cy="223091"/>
            </a:xfrm>
            <a:prstGeom prst="rect">
              <a:avLst/>
            </a:prstGeom>
            <a:noFill/>
          </p:spPr>
          <p:txBody>
            <a:bodyPr wrap="none" rtlCol="0">
              <a:spAutoFit/>
            </a:bodyPr>
            <a:lstStyle/>
            <a:p>
              <a:pPr defTabSz="1219170">
                <a:defRPr/>
              </a:pPr>
              <a:r>
                <a:rPr lang="en-US" sz="1333" dirty="0">
                  <a:solidFill>
                    <a:srgbClr val="09345A"/>
                  </a:solidFill>
                  <a:latin typeface="Arial"/>
                  <a:cs typeface="Arial"/>
                  <a:sym typeface="Arial"/>
                </a:rPr>
                <a:t>+</a:t>
              </a:r>
            </a:p>
          </p:txBody>
        </p:sp>
        <p:sp>
          <p:nvSpPr>
            <p:cNvPr id="845" name="Freeform 844">
              <a:extLst>
                <a:ext uri="{FF2B5EF4-FFF2-40B4-BE49-F238E27FC236}">
                  <a16:creationId xmlns:a16="http://schemas.microsoft.com/office/drawing/2014/main" id="{FE2458D4-33A0-86C7-FB8D-29DF0653CFC7}"/>
                </a:ext>
              </a:extLst>
            </p:cNvPr>
            <p:cNvSpPr/>
            <p:nvPr/>
          </p:nvSpPr>
          <p:spPr>
            <a:xfrm>
              <a:off x="1158240" y="2310384"/>
              <a:ext cx="3182112" cy="0"/>
            </a:xfrm>
            <a:custGeom>
              <a:avLst/>
              <a:gdLst>
                <a:gd name="connsiteX0" fmla="*/ 0 w 3182112"/>
                <a:gd name="connsiteY0" fmla="*/ 0 h 0"/>
                <a:gd name="connsiteX1" fmla="*/ 3182112 w 3182112"/>
                <a:gd name="connsiteY1" fmla="*/ 0 h 0"/>
              </a:gdLst>
              <a:ahLst/>
              <a:cxnLst>
                <a:cxn ang="0">
                  <a:pos x="connsiteX0" y="connsiteY0"/>
                </a:cxn>
                <a:cxn ang="0">
                  <a:pos x="connsiteX1" y="connsiteY1"/>
                </a:cxn>
              </a:cxnLst>
              <a:rect l="l" t="t" r="r" b="b"/>
              <a:pathLst>
                <a:path w="3182112">
                  <a:moveTo>
                    <a:pt x="0" y="0"/>
                  </a:moveTo>
                  <a:lnTo>
                    <a:pt x="3182112" y="0"/>
                  </a:lnTo>
                </a:path>
              </a:pathLst>
            </a:custGeom>
            <a:noFill/>
            <a:ln w="19050">
              <a:solidFill>
                <a:schemeClr val="tx1"/>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a:defRPr/>
              </a:pPr>
              <a:endParaRPr lang="en-US" sz="2400" dirty="0">
                <a:solidFill>
                  <a:prstClr val="white"/>
                </a:solidFill>
                <a:latin typeface="Arial"/>
                <a:sym typeface="Arial"/>
              </a:endParaRPr>
            </a:p>
          </p:txBody>
        </p:sp>
        <p:sp>
          <p:nvSpPr>
            <p:cNvPr id="846" name="Freeform 845">
              <a:extLst>
                <a:ext uri="{FF2B5EF4-FFF2-40B4-BE49-F238E27FC236}">
                  <a16:creationId xmlns:a16="http://schemas.microsoft.com/office/drawing/2014/main" id="{BCE1406B-18C7-92B7-D26E-ED28A9B38D4C}"/>
                </a:ext>
              </a:extLst>
            </p:cNvPr>
            <p:cNvSpPr/>
            <p:nvPr/>
          </p:nvSpPr>
          <p:spPr>
            <a:xfrm>
              <a:off x="5961888" y="3523488"/>
              <a:ext cx="219456" cy="0"/>
            </a:xfrm>
            <a:custGeom>
              <a:avLst/>
              <a:gdLst>
                <a:gd name="connsiteX0" fmla="*/ 0 w 219456"/>
                <a:gd name="connsiteY0" fmla="*/ 0 h 0"/>
                <a:gd name="connsiteX1" fmla="*/ 219456 w 219456"/>
                <a:gd name="connsiteY1" fmla="*/ 0 h 0"/>
              </a:gdLst>
              <a:ahLst/>
              <a:cxnLst>
                <a:cxn ang="0">
                  <a:pos x="connsiteX0" y="connsiteY0"/>
                </a:cxn>
                <a:cxn ang="0">
                  <a:pos x="connsiteX1" y="connsiteY1"/>
                </a:cxn>
              </a:cxnLst>
              <a:rect l="l" t="t" r="r" b="b"/>
              <a:pathLst>
                <a:path w="219456">
                  <a:moveTo>
                    <a:pt x="0" y="0"/>
                  </a:moveTo>
                  <a:lnTo>
                    <a:pt x="219456" y="0"/>
                  </a:lnTo>
                </a:path>
              </a:pathLst>
            </a:cu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a:defRPr/>
              </a:pPr>
              <a:endParaRPr lang="en-US" sz="2400" dirty="0">
                <a:solidFill>
                  <a:prstClr val="white"/>
                </a:solidFill>
                <a:latin typeface="Arial"/>
                <a:sym typeface="Arial"/>
              </a:endParaRPr>
            </a:p>
          </p:txBody>
        </p:sp>
      </p:grpSp>
      <p:graphicFrame>
        <p:nvGraphicFramePr>
          <p:cNvPr id="907" name="Table 11">
            <a:extLst>
              <a:ext uri="{FF2B5EF4-FFF2-40B4-BE49-F238E27FC236}">
                <a16:creationId xmlns:a16="http://schemas.microsoft.com/office/drawing/2014/main" id="{DD3BE8F4-E50D-0E38-F408-E31A3B092307}"/>
              </a:ext>
            </a:extLst>
          </p:cNvPr>
          <p:cNvGraphicFramePr>
            <a:graphicFrameLocks noGrp="1"/>
          </p:cNvGraphicFramePr>
          <p:nvPr/>
        </p:nvGraphicFramePr>
        <p:xfrm>
          <a:off x="1661725" y="3765755"/>
          <a:ext cx="3297888" cy="868680"/>
        </p:xfrm>
        <a:graphic>
          <a:graphicData uri="http://schemas.openxmlformats.org/drawingml/2006/table">
            <a:tbl>
              <a:tblPr firstRow="1" bandRow="1"/>
              <a:tblGrid>
                <a:gridCol w="1582987">
                  <a:extLst>
                    <a:ext uri="{9D8B030D-6E8A-4147-A177-3AD203B41FA5}">
                      <a16:colId xmlns:a16="http://schemas.microsoft.com/office/drawing/2014/main" val="329484636"/>
                    </a:ext>
                  </a:extLst>
                </a:gridCol>
                <a:gridCol w="819512">
                  <a:extLst>
                    <a:ext uri="{9D8B030D-6E8A-4147-A177-3AD203B41FA5}">
                      <a16:colId xmlns:a16="http://schemas.microsoft.com/office/drawing/2014/main" val="2190331190"/>
                    </a:ext>
                  </a:extLst>
                </a:gridCol>
                <a:gridCol w="895389">
                  <a:extLst>
                    <a:ext uri="{9D8B030D-6E8A-4147-A177-3AD203B41FA5}">
                      <a16:colId xmlns:a16="http://schemas.microsoft.com/office/drawing/2014/main" val="3507169958"/>
                    </a:ext>
                  </a:extLst>
                </a:gridCol>
              </a:tblGrid>
              <a:tr h="284480">
                <a:tc>
                  <a:txBody>
                    <a:bodyPr/>
                    <a:lstStyle/>
                    <a:p>
                      <a:endParaRPr lang="en-US" sz="1100" dirty="0">
                        <a:solidFill>
                          <a:schemeClr val="tx1"/>
                        </a:solidFill>
                      </a:endParaRPr>
                    </a:p>
                  </a:txBody>
                  <a:tcPr marL="121920" marR="121920" marT="60960" marB="60960" anchor="ctr">
                    <a:lnL w="9525" cap="flat" cmpd="sng">
                      <a:noFill/>
                      <a:prstDash val="solid"/>
                      <a:round/>
                      <a:headEnd type="none" w="sm" len="sm"/>
                      <a:tailEnd type="none" w="sm" len="sm"/>
                    </a:lnL>
                    <a:lnR w="9525" cap="flat" cmpd="sng">
                      <a:noFill/>
                      <a:prstDash val="solid"/>
                      <a:round/>
                      <a:headEnd type="none" w="sm" len="sm"/>
                      <a:tailEnd type="none" w="sm" len="sm"/>
                    </a:lnR>
                    <a:lnT w="25400" cap="flat" cmpd="sng">
                      <a:noFill/>
                      <a:prstDash val="solid"/>
                      <a:round/>
                      <a:headEnd type="none" w="sm" len="sm"/>
                      <a:tailEnd type="none" w="sm" len="sm"/>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100" b="1" u="none" dirty="0">
                          <a:solidFill>
                            <a:schemeClr val="tx1"/>
                          </a:solidFill>
                        </a:rPr>
                        <a:t>Patients</a:t>
                      </a:r>
                    </a:p>
                  </a:txBody>
                  <a:tcPr marL="121920" marR="121920" marT="60960" marB="60960" anchor="ctr">
                    <a:lnL w="9525" cap="flat" cmpd="sng">
                      <a:noFill/>
                      <a:prstDash val="solid"/>
                      <a:round/>
                      <a:headEnd type="none" w="sm" len="sm"/>
                      <a:tailEnd type="none" w="sm" len="sm"/>
                    </a:lnL>
                    <a:lnR w="9525" cap="flat" cmpd="sng">
                      <a:noFill/>
                      <a:prstDash val="solid"/>
                      <a:round/>
                      <a:headEnd type="none" w="sm" len="sm"/>
                      <a:tailEnd type="none" w="sm" len="sm"/>
                    </a:lnR>
                    <a:lnT w="25400" cap="flat" cmpd="sng">
                      <a:noFill/>
                      <a:prstDash val="solid"/>
                      <a:round/>
                      <a:headEnd type="none" w="sm" len="sm"/>
                      <a:tailEnd type="none" w="sm" len="sm"/>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100" b="1" u="none" dirty="0">
                          <a:solidFill>
                            <a:schemeClr val="tx1"/>
                          </a:solidFill>
                        </a:rPr>
                        <a:t>Events</a:t>
                      </a:r>
                    </a:p>
                  </a:txBody>
                  <a:tcPr marL="121920" marR="121920" marT="60960" marB="60960" anchor="ctr">
                    <a:lnL w="9525" cap="flat" cmpd="sng">
                      <a:noFill/>
                      <a:prstDash val="solid"/>
                      <a:round/>
                      <a:headEnd type="none" w="sm" len="sm"/>
                      <a:tailEnd type="none" w="sm" len="sm"/>
                    </a:lnL>
                    <a:lnR w="9525" cap="flat" cmpd="sng">
                      <a:noFill/>
                      <a:prstDash val="solid"/>
                      <a:round/>
                      <a:headEnd type="none" w="sm" len="sm"/>
                      <a:tailEnd type="none" w="sm" len="sm"/>
                    </a:lnR>
                    <a:lnT w="25400" cap="flat" cmpd="sng">
                      <a:noFill/>
                      <a:prstDash val="solid"/>
                      <a:round/>
                      <a:headEnd type="none" w="sm" len="sm"/>
                      <a:tailEnd type="none" w="sm" len="sm"/>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74511485"/>
                  </a:ext>
                </a:extLst>
              </a:tr>
              <a:tr h="284480">
                <a:tc>
                  <a:txBody>
                    <a:bodyPr/>
                    <a:lstStyle/>
                    <a:p>
                      <a:r>
                        <a:rPr lang="en-US" sz="1100" dirty="0">
                          <a:solidFill>
                            <a:schemeClr val="tx1"/>
                          </a:solidFill>
                        </a:rPr>
                        <a:t>Abemaciclib + NSAI</a:t>
                      </a:r>
                    </a:p>
                  </a:txBody>
                  <a:tcPr marL="121920" marR="121920" marT="60960" marB="60960" anchor="ctr">
                    <a:lnL w="9525" cap="flat" cmpd="sng">
                      <a:noFill/>
                      <a:prstDash val="solid"/>
                      <a:round/>
                      <a:headEnd type="none" w="sm" len="sm"/>
                      <a:tailEnd type="none" w="sm" len="sm"/>
                    </a:lnL>
                    <a:lnR w="9525" cap="flat" cmpd="sng">
                      <a:noFill/>
                      <a:prstDash val="solid"/>
                      <a:round/>
                      <a:headEnd type="none" w="sm" len="sm"/>
                      <a:tailEnd type="none" w="sm" len="sm"/>
                    </a:lnR>
                    <a:lnT w="12700" cap="flat" cmpd="sng" algn="ctr">
                      <a:solidFill>
                        <a:schemeClr val="tx1"/>
                      </a:solidFill>
                      <a:prstDash val="solid"/>
                      <a:round/>
                      <a:headEnd type="none" w="med" len="med"/>
                      <a:tailEnd type="none" w="med" len="med"/>
                    </a:lnT>
                    <a:lnB w="9525" cap="flat" cmpd="sng">
                      <a:noFill/>
                      <a:prstDash val="solid"/>
                      <a:round/>
                      <a:headEnd type="none" w="sm" len="sm"/>
                      <a:tailEnd type="none" w="sm" len="sm"/>
                    </a:lnB>
                    <a:lnTlToBr w="12700" cmpd="sng">
                      <a:noFill/>
                      <a:prstDash val="solid"/>
                    </a:lnTlToBr>
                    <a:lnBlToTr w="12700" cmpd="sng">
                      <a:noFill/>
                      <a:prstDash val="solid"/>
                    </a:lnBlToTr>
                    <a:solidFill>
                      <a:schemeClr val="bg1"/>
                    </a:solidFill>
                  </a:tcPr>
                </a:tc>
                <a:tc>
                  <a:txBody>
                    <a:bodyPr/>
                    <a:lstStyle/>
                    <a:p>
                      <a:pPr algn="ctr"/>
                      <a:r>
                        <a:rPr lang="en-US" sz="1100" u="none" dirty="0">
                          <a:solidFill>
                            <a:schemeClr val="tx1"/>
                          </a:solidFill>
                        </a:rPr>
                        <a:t>328</a:t>
                      </a:r>
                    </a:p>
                  </a:txBody>
                  <a:tcPr marL="121920" marR="121920" marT="60960" marB="60960" anchor="ctr">
                    <a:lnL w="9525" cap="flat" cmpd="sng">
                      <a:noFill/>
                      <a:prstDash val="solid"/>
                      <a:round/>
                      <a:headEnd type="none" w="sm" len="sm"/>
                      <a:tailEnd type="none" w="sm" len="sm"/>
                    </a:lnL>
                    <a:lnR w="9525" cap="flat" cmpd="sng">
                      <a:noFill/>
                      <a:prstDash val="solid"/>
                      <a:round/>
                      <a:headEnd type="none" w="sm" len="sm"/>
                      <a:tailEnd type="none" w="sm" len="sm"/>
                    </a:lnR>
                    <a:lnT w="12700" cap="flat" cmpd="sng" algn="ctr">
                      <a:solidFill>
                        <a:schemeClr val="tx1"/>
                      </a:solidFill>
                      <a:prstDash val="solid"/>
                      <a:round/>
                      <a:headEnd type="none" w="med" len="med"/>
                      <a:tailEnd type="none" w="med" len="med"/>
                    </a:lnT>
                    <a:lnB w="9525" cap="flat" cmpd="sng">
                      <a:noFill/>
                      <a:prstDash val="solid"/>
                      <a:round/>
                      <a:headEnd type="none" w="sm" len="sm"/>
                      <a:tailEnd type="none" w="sm" len="sm"/>
                    </a:lnB>
                    <a:lnTlToBr w="12700" cmpd="sng">
                      <a:noFill/>
                      <a:prstDash val="solid"/>
                    </a:lnTlToBr>
                    <a:lnBlToTr w="12700" cmpd="sng">
                      <a:noFill/>
                      <a:prstDash val="solid"/>
                    </a:lnBlToTr>
                    <a:solidFill>
                      <a:schemeClr val="bg1"/>
                    </a:solidFill>
                  </a:tcPr>
                </a:tc>
                <a:tc>
                  <a:txBody>
                    <a:bodyPr/>
                    <a:lstStyle/>
                    <a:p>
                      <a:pPr algn="ctr"/>
                      <a:r>
                        <a:rPr lang="en-US" sz="1100" u="none" dirty="0">
                          <a:solidFill>
                            <a:schemeClr val="tx1"/>
                          </a:solidFill>
                        </a:rPr>
                        <a:t>198 (60%)</a:t>
                      </a:r>
                    </a:p>
                  </a:txBody>
                  <a:tcPr marL="121920" marR="121920" marT="60960" marB="60960" anchor="ctr">
                    <a:lnL w="9525" cap="flat" cmpd="sng">
                      <a:noFill/>
                      <a:prstDash val="solid"/>
                      <a:round/>
                      <a:headEnd type="none" w="sm" len="sm"/>
                      <a:tailEnd type="none" w="sm" len="sm"/>
                    </a:lnL>
                    <a:lnR w="9525" cap="flat" cmpd="sng">
                      <a:noFill/>
                      <a:prstDash val="solid"/>
                      <a:round/>
                      <a:headEnd type="none" w="sm" len="sm"/>
                      <a:tailEnd type="none" w="sm" len="sm"/>
                    </a:lnR>
                    <a:lnT w="12700" cap="flat" cmpd="sng" algn="ctr">
                      <a:solidFill>
                        <a:schemeClr val="tx1"/>
                      </a:solidFill>
                      <a:prstDash val="solid"/>
                      <a:round/>
                      <a:headEnd type="none" w="med" len="med"/>
                      <a:tailEnd type="none" w="med" len="med"/>
                    </a:lnT>
                    <a:lnB w="9525" cap="flat" cmpd="sng">
                      <a:noFill/>
                      <a:prstDash val="solid"/>
                      <a:round/>
                      <a:headEnd type="none" w="sm" len="sm"/>
                      <a:tailEnd type="none" w="sm" len="sm"/>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76736309"/>
                  </a:ext>
                </a:extLst>
              </a:tr>
              <a:tr h="284480">
                <a:tc>
                  <a:txBody>
                    <a:bodyPr/>
                    <a:lstStyle/>
                    <a:p>
                      <a:r>
                        <a:rPr lang="en-US" sz="1100" dirty="0">
                          <a:solidFill>
                            <a:schemeClr val="tx1"/>
                          </a:solidFill>
                        </a:rPr>
                        <a:t>Placebo + NSAI</a:t>
                      </a:r>
                    </a:p>
                  </a:txBody>
                  <a:tcPr marL="121920" marR="121920" marT="60960" marB="60960" anchor="ctr">
                    <a:lnL w="9525" cap="flat" cmpd="sng">
                      <a:noFill/>
                      <a:prstDash val="solid"/>
                      <a:round/>
                      <a:headEnd type="none" w="sm" len="sm"/>
                      <a:tailEnd type="none" w="sm" len="sm"/>
                    </a:lnL>
                    <a:lnR w="9525" cap="flat" cmpd="sng">
                      <a:noFill/>
                      <a:prstDash val="solid"/>
                      <a:round/>
                      <a:headEnd type="none" w="sm" len="sm"/>
                      <a:tailEnd type="none" w="sm" len="sm"/>
                    </a:lnR>
                    <a:lnT w="9525" cap="flat" cmpd="sng">
                      <a:noFill/>
                      <a:prstDash val="solid"/>
                      <a:round/>
                      <a:headEnd type="none" w="sm" len="sm"/>
                      <a:tailEnd type="none" w="sm" len="sm"/>
                    </a:lnT>
                    <a:lnB w="25400" cap="flat" cmpd="sng">
                      <a:noFill/>
                      <a:prstDash val="solid"/>
                      <a:round/>
                      <a:headEnd type="none" w="sm" len="sm"/>
                      <a:tailEnd type="none" w="sm" len="sm"/>
                    </a:lnB>
                    <a:lnTlToBr w="12700" cmpd="sng">
                      <a:noFill/>
                      <a:prstDash val="solid"/>
                    </a:lnTlToBr>
                    <a:lnBlToTr w="12700" cmpd="sng">
                      <a:noFill/>
                      <a:prstDash val="solid"/>
                    </a:lnBlToTr>
                    <a:solidFill>
                      <a:schemeClr val="bg1"/>
                    </a:solidFill>
                  </a:tcPr>
                </a:tc>
                <a:tc>
                  <a:txBody>
                    <a:bodyPr/>
                    <a:lstStyle/>
                    <a:p>
                      <a:pPr algn="ctr"/>
                      <a:r>
                        <a:rPr lang="en-US" sz="1100" dirty="0">
                          <a:solidFill>
                            <a:schemeClr val="tx1"/>
                          </a:solidFill>
                        </a:rPr>
                        <a:t>165</a:t>
                      </a:r>
                    </a:p>
                  </a:txBody>
                  <a:tcPr marL="121920" marR="121920" marT="60960" marB="60960" anchor="ctr">
                    <a:lnL w="9525" cap="flat" cmpd="sng">
                      <a:noFill/>
                      <a:prstDash val="solid"/>
                      <a:round/>
                      <a:headEnd type="none" w="sm" len="sm"/>
                      <a:tailEnd type="none" w="sm" len="sm"/>
                    </a:lnL>
                    <a:lnR w="9525" cap="flat" cmpd="sng">
                      <a:noFill/>
                      <a:prstDash val="solid"/>
                      <a:round/>
                      <a:headEnd type="none" w="sm" len="sm"/>
                      <a:tailEnd type="none" w="sm" len="sm"/>
                    </a:lnR>
                    <a:lnT w="9525" cap="flat" cmpd="sng">
                      <a:noFill/>
                      <a:prstDash val="solid"/>
                      <a:round/>
                      <a:headEnd type="none" w="sm" len="sm"/>
                      <a:tailEnd type="none" w="sm" len="sm"/>
                    </a:lnT>
                    <a:lnB w="25400" cap="flat" cmpd="sng">
                      <a:noFill/>
                      <a:prstDash val="solid"/>
                      <a:round/>
                      <a:headEnd type="none" w="sm" len="sm"/>
                      <a:tailEnd type="none" w="sm" len="sm"/>
                    </a:lnB>
                    <a:lnTlToBr w="12700" cmpd="sng">
                      <a:noFill/>
                      <a:prstDash val="solid"/>
                    </a:lnTlToBr>
                    <a:lnBlToTr w="12700" cmpd="sng">
                      <a:noFill/>
                      <a:prstDash val="solid"/>
                    </a:lnBlToTr>
                    <a:solidFill>
                      <a:schemeClr val="bg1"/>
                    </a:solidFill>
                  </a:tcPr>
                </a:tc>
                <a:tc>
                  <a:txBody>
                    <a:bodyPr/>
                    <a:lstStyle/>
                    <a:p>
                      <a:pPr algn="ctr"/>
                      <a:r>
                        <a:rPr lang="en-US" sz="1100" dirty="0">
                          <a:solidFill>
                            <a:schemeClr val="tx1"/>
                          </a:solidFill>
                        </a:rPr>
                        <a:t>116 (70%)</a:t>
                      </a:r>
                    </a:p>
                  </a:txBody>
                  <a:tcPr marL="121920" marR="121920" marT="60960" marB="60960" anchor="ctr">
                    <a:lnL w="9525" cap="flat" cmpd="sng">
                      <a:noFill/>
                      <a:prstDash val="solid"/>
                      <a:round/>
                      <a:headEnd type="none" w="sm" len="sm"/>
                      <a:tailEnd type="none" w="sm" len="sm"/>
                    </a:lnL>
                    <a:lnR w="9525" cap="flat" cmpd="sng">
                      <a:noFill/>
                      <a:prstDash val="solid"/>
                      <a:round/>
                      <a:headEnd type="none" w="sm" len="sm"/>
                      <a:tailEnd type="none" w="sm" len="sm"/>
                    </a:lnR>
                    <a:lnT w="9525" cap="flat" cmpd="sng">
                      <a:noFill/>
                      <a:prstDash val="solid"/>
                      <a:round/>
                      <a:headEnd type="none" w="sm" len="sm"/>
                      <a:tailEnd type="none" w="sm" len="sm"/>
                    </a:lnT>
                    <a:lnB w="25400" cap="flat" cmpd="sng">
                      <a:noFill/>
                      <a:prstDash val="solid"/>
                      <a:round/>
                      <a:headEnd type="none" w="sm" len="sm"/>
                      <a:tailEnd type="none" w="sm" len="sm"/>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297938099"/>
                  </a:ext>
                </a:extLst>
              </a:tr>
            </a:tbl>
          </a:graphicData>
        </a:graphic>
      </p:graphicFrame>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Shape 882"/>
        <p:cNvGrpSpPr/>
        <p:nvPr/>
      </p:nvGrpSpPr>
      <p:grpSpPr>
        <a:xfrm>
          <a:off x="0" y="0"/>
          <a:ext cx="0" cy="0"/>
          <a:chOff x="0" y="0"/>
          <a:chExt cx="0" cy="0"/>
        </a:xfrm>
      </p:grpSpPr>
      <p:sp>
        <p:nvSpPr>
          <p:cNvPr id="883" name="Google Shape;883;p22"/>
          <p:cNvSpPr txBox="1">
            <a:spLocks noGrp="1"/>
          </p:cNvSpPr>
          <p:nvPr>
            <p:ph type="title"/>
          </p:nvPr>
        </p:nvSpPr>
        <p:spPr>
          <a:prstGeom prst="rect">
            <a:avLst/>
          </a:prstGeom>
          <a:noFill/>
          <a:ln>
            <a:noFill/>
          </a:ln>
        </p:spPr>
        <p:txBody>
          <a:bodyPr spcFirstLastPara="1" vert="horz" wrap="square" lIns="121900" tIns="60933" rIns="121900" bIns="60933" rtlCol="0" anchor="ctr" anchorCtr="0">
            <a:noAutofit/>
          </a:bodyPr>
          <a:lstStyle/>
          <a:p>
            <a:pPr>
              <a:spcBef>
                <a:spcPts val="0"/>
              </a:spcBef>
              <a:buClr>
                <a:schemeClr val="accent1"/>
              </a:buClr>
              <a:buSzPts val="2400"/>
            </a:pPr>
            <a:r>
              <a:rPr lang="en-US" dirty="0"/>
              <a:t>MONARCH 3: OS in the Subgroup With Visceral Disease</a:t>
            </a:r>
            <a:r>
              <a:rPr lang="en-US" baseline="30000" dirty="0"/>
              <a:t>1</a:t>
            </a:r>
            <a:endParaRPr dirty="0"/>
          </a:p>
        </p:txBody>
      </p:sp>
      <p:sp>
        <p:nvSpPr>
          <p:cNvPr id="886" name="Google Shape;886;p22"/>
          <p:cNvSpPr txBox="1"/>
          <p:nvPr/>
        </p:nvSpPr>
        <p:spPr>
          <a:xfrm>
            <a:off x="217827" y="5698444"/>
            <a:ext cx="11756347" cy="602253"/>
          </a:xfrm>
          <a:prstGeom prst="roundRect">
            <a:avLst/>
          </a:prstGeom>
          <a:ln>
            <a:headEnd type="none" w="sm" len="sm"/>
            <a:tailEnd type="none" w="sm" len="sm"/>
          </a:ln>
        </p:spPr>
        <p:style>
          <a:lnRef idx="1">
            <a:schemeClr val="accent1"/>
          </a:lnRef>
          <a:fillRef idx="2">
            <a:schemeClr val="accent1"/>
          </a:fillRef>
          <a:effectRef idx="1">
            <a:schemeClr val="accent1"/>
          </a:effectRef>
          <a:fontRef idx="minor">
            <a:schemeClr val="dk1"/>
          </a:fontRef>
        </p:style>
        <p:txBody>
          <a:bodyPr spcFirstLastPara="1" wrap="square" lIns="51433" tIns="25700" rIns="51433" bIns="25700" anchor="ctr" anchorCtr="0">
            <a:spAutoFit/>
          </a:bodyPr>
          <a:lstStyle/>
          <a:p>
            <a:pPr algn="ctr" defTabSz="1219170">
              <a:buClr>
                <a:srgbClr val="000000"/>
              </a:buClr>
              <a:buSzPts val="1300"/>
              <a:defRPr/>
            </a:pPr>
            <a:r>
              <a:rPr lang="en-US" sz="1600" kern="0" dirty="0">
                <a:solidFill>
                  <a:srgbClr val="000000"/>
                </a:solidFill>
                <a:latin typeface="Arial"/>
                <a:ea typeface="Arial"/>
                <a:cs typeface="Arial"/>
                <a:sym typeface="Arial"/>
              </a:rPr>
              <a:t>Abemaciclib + NSAI resulted in a numerically longer OS compared with NSAI alone in the sVD; clinically significant</a:t>
            </a:r>
            <a:br>
              <a:rPr lang="en-US" sz="1600" kern="0" dirty="0">
                <a:solidFill>
                  <a:srgbClr val="000000"/>
                </a:solidFill>
                <a:latin typeface="Arial"/>
                <a:ea typeface="Arial"/>
                <a:cs typeface="Arial"/>
                <a:sym typeface="Arial"/>
              </a:rPr>
            </a:br>
            <a:r>
              <a:rPr lang="en-US" sz="1600" kern="0" dirty="0">
                <a:solidFill>
                  <a:srgbClr val="000000"/>
                </a:solidFill>
                <a:latin typeface="Arial"/>
                <a:ea typeface="Arial"/>
                <a:cs typeface="Arial"/>
                <a:sym typeface="Arial"/>
              </a:rPr>
              <a:t>but statistical significance was not reached</a:t>
            </a:r>
            <a:r>
              <a:rPr lang="en-US" sz="1600" dirty="0">
                <a:solidFill>
                  <a:srgbClr val="000000"/>
                </a:solidFill>
                <a:latin typeface="Arial"/>
                <a:ea typeface="Arial"/>
                <a:cs typeface="Arial"/>
                <a:sym typeface="Arial"/>
              </a:rPr>
              <a:t>; t</a:t>
            </a:r>
            <a:r>
              <a:rPr lang="en-US" sz="1600" kern="0" dirty="0">
                <a:solidFill>
                  <a:srgbClr val="000000"/>
                </a:solidFill>
                <a:latin typeface="Arial"/>
                <a:ea typeface="Arial"/>
                <a:cs typeface="Arial"/>
                <a:sym typeface="Arial"/>
              </a:rPr>
              <a:t>he observed improvement in median OS was 14.9 months</a:t>
            </a:r>
            <a:endParaRPr sz="1600" kern="0" dirty="0">
              <a:solidFill>
                <a:srgbClr val="000000"/>
              </a:solidFill>
              <a:latin typeface="Arial"/>
              <a:ea typeface="Arial"/>
              <a:cs typeface="Arial"/>
              <a:sym typeface="Arial"/>
            </a:endParaRPr>
          </a:p>
        </p:txBody>
      </p:sp>
      <p:cxnSp>
        <p:nvCxnSpPr>
          <p:cNvPr id="3" name="Straight Connector 2">
            <a:extLst>
              <a:ext uri="{FF2B5EF4-FFF2-40B4-BE49-F238E27FC236}">
                <a16:creationId xmlns:a16="http://schemas.microsoft.com/office/drawing/2014/main" id="{2ED3B7B2-A89B-CAE6-2603-F96EDCE4F181}"/>
              </a:ext>
            </a:extLst>
          </p:cNvPr>
          <p:cNvCxnSpPr>
            <a:cxnSpLocks/>
          </p:cNvCxnSpPr>
          <p:nvPr/>
        </p:nvCxnSpPr>
        <p:spPr>
          <a:xfrm>
            <a:off x="217827" y="5549213"/>
            <a:ext cx="11756347" cy="0"/>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76E8C484-77AC-DEAB-2EDC-77B8E8283F4E}"/>
              </a:ext>
            </a:extLst>
          </p:cNvPr>
          <p:cNvGrpSpPr/>
          <p:nvPr/>
        </p:nvGrpSpPr>
        <p:grpSpPr>
          <a:xfrm>
            <a:off x="556498" y="1138347"/>
            <a:ext cx="8195413" cy="4227280"/>
            <a:chOff x="417373" y="853760"/>
            <a:chExt cx="6146560" cy="3170460"/>
          </a:xfrm>
        </p:grpSpPr>
        <p:pic>
          <p:nvPicPr>
            <p:cNvPr id="5" name="Google Shape;885;p22">
              <a:extLst>
                <a:ext uri="{FF2B5EF4-FFF2-40B4-BE49-F238E27FC236}">
                  <a16:creationId xmlns:a16="http://schemas.microsoft.com/office/drawing/2014/main" id="{834BA517-2023-EB42-FA50-10EA253BA10A}"/>
                </a:ext>
              </a:extLst>
            </p:cNvPr>
            <p:cNvPicPr preferRelativeResize="0"/>
            <p:nvPr/>
          </p:nvPicPr>
          <p:blipFill rotWithShape="1">
            <a:blip r:embed="rId3">
              <a:alphaModFix/>
            </a:blip>
            <a:srcRect r="26129"/>
            <a:stretch/>
          </p:blipFill>
          <p:spPr>
            <a:xfrm>
              <a:off x="417373" y="853760"/>
              <a:ext cx="5741504" cy="3170460"/>
            </a:xfrm>
            <a:prstGeom prst="rect">
              <a:avLst/>
            </a:prstGeom>
            <a:noFill/>
            <a:ln>
              <a:noFill/>
            </a:ln>
          </p:spPr>
        </p:pic>
        <p:sp>
          <p:nvSpPr>
            <p:cNvPr id="6" name="Rectangle 5">
              <a:extLst>
                <a:ext uri="{FF2B5EF4-FFF2-40B4-BE49-F238E27FC236}">
                  <a16:creationId xmlns:a16="http://schemas.microsoft.com/office/drawing/2014/main" id="{D41FEFC6-BE76-0F86-97C6-EE46C871033A}"/>
                </a:ext>
              </a:extLst>
            </p:cNvPr>
            <p:cNvSpPr/>
            <p:nvPr/>
          </p:nvSpPr>
          <p:spPr>
            <a:xfrm>
              <a:off x="5254017" y="1034598"/>
              <a:ext cx="1005116" cy="137332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a:buClr>
                  <a:srgbClr val="000000"/>
                </a:buClr>
                <a:defRPr/>
              </a:pPr>
              <a:endParaRPr lang="en-US" sz="1867" kern="0" dirty="0">
                <a:solidFill>
                  <a:srgbClr val="FFFFFF"/>
                </a:solidFill>
                <a:latin typeface="Arial"/>
                <a:sym typeface="Arial"/>
              </a:endParaRPr>
            </a:p>
          </p:txBody>
        </p:sp>
        <p:sp>
          <p:nvSpPr>
            <p:cNvPr id="7" name="Rectangle 6">
              <a:extLst>
                <a:ext uri="{FF2B5EF4-FFF2-40B4-BE49-F238E27FC236}">
                  <a16:creationId xmlns:a16="http://schemas.microsoft.com/office/drawing/2014/main" id="{A6C2FB8E-AE9A-D8F4-6279-59EDD941677B}"/>
                </a:ext>
              </a:extLst>
            </p:cNvPr>
            <p:cNvSpPr/>
            <p:nvPr/>
          </p:nvSpPr>
          <p:spPr>
            <a:xfrm>
              <a:off x="5558817" y="1116512"/>
              <a:ext cx="1005116" cy="137332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a:buClr>
                  <a:srgbClr val="000000"/>
                </a:buClr>
                <a:defRPr/>
              </a:pPr>
              <a:endParaRPr lang="en-US" sz="1867" kern="0" dirty="0">
                <a:solidFill>
                  <a:srgbClr val="FFFFFF"/>
                </a:solidFill>
                <a:latin typeface="Arial"/>
                <a:sym typeface="Arial"/>
              </a:endParaRPr>
            </a:p>
          </p:txBody>
        </p:sp>
      </p:grpSp>
      <p:graphicFrame>
        <p:nvGraphicFramePr>
          <p:cNvPr id="4" name="Table 3">
            <a:extLst>
              <a:ext uri="{FF2B5EF4-FFF2-40B4-BE49-F238E27FC236}">
                <a16:creationId xmlns:a16="http://schemas.microsoft.com/office/drawing/2014/main" id="{4038B6CC-982D-2049-8F9D-E3FEBC5D78F5}"/>
              </a:ext>
            </a:extLst>
          </p:cNvPr>
          <p:cNvGraphicFramePr>
            <a:graphicFrameLocks noGrp="1"/>
          </p:cNvGraphicFramePr>
          <p:nvPr/>
        </p:nvGraphicFramePr>
        <p:xfrm>
          <a:off x="7005355" y="1492373"/>
          <a:ext cx="4968819" cy="1630680"/>
        </p:xfrm>
        <a:graphic>
          <a:graphicData uri="http://schemas.openxmlformats.org/drawingml/2006/table">
            <a:tbl>
              <a:tblPr firstRow="1" firstCol="1" bandRow="1"/>
              <a:tblGrid>
                <a:gridCol w="1815725">
                  <a:extLst>
                    <a:ext uri="{9D8B030D-6E8A-4147-A177-3AD203B41FA5}">
                      <a16:colId xmlns:a16="http://schemas.microsoft.com/office/drawing/2014/main" val="2461966253"/>
                    </a:ext>
                  </a:extLst>
                </a:gridCol>
                <a:gridCol w="1576547">
                  <a:extLst>
                    <a:ext uri="{9D8B030D-6E8A-4147-A177-3AD203B41FA5}">
                      <a16:colId xmlns:a16="http://schemas.microsoft.com/office/drawing/2014/main" val="1667410102"/>
                    </a:ext>
                  </a:extLst>
                </a:gridCol>
                <a:gridCol w="1576547">
                  <a:extLst>
                    <a:ext uri="{9D8B030D-6E8A-4147-A177-3AD203B41FA5}">
                      <a16:colId xmlns:a16="http://schemas.microsoft.com/office/drawing/2014/main" val="399286195"/>
                    </a:ext>
                  </a:extLst>
                </a:gridCol>
              </a:tblGrid>
              <a:tr h="568960">
                <a:tc>
                  <a:txBody>
                    <a:bodyPr/>
                    <a:lstStyle/>
                    <a:p>
                      <a:endParaRPr lang="en-US" sz="1500" dirty="0"/>
                    </a:p>
                  </a:txBody>
                  <a:tcPr marL="121920" marR="121920" marT="60960" marB="60960" anchor="ctr">
                    <a:lnL w="12700" cmpd="sng">
                      <a:noFill/>
                      <a:prstDash val="solid"/>
                    </a:lnL>
                    <a:lnR w="12700" cap="flat" cmpd="sng" algn="ctr">
                      <a:noFill/>
                      <a:prstDash val="solid"/>
                      <a:round/>
                      <a:headEnd type="none" w="med" len="med"/>
                      <a:tailEnd type="none" w="med" len="med"/>
                    </a:lnR>
                    <a:lnT w="12700" cmpd="sng">
                      <a:noFill/>
                      <a:prstDash val="soli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500" b="1" dirty="0"/>
                        <a:t>Abemaciclib + NSAI</a:t>
                      </a:r>
                    </a:p>
                  </a:txBody>
                  <a:tcPr marL="121920" marR="121920" marT="60960" marB="60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prstDash val="soli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500" b="1" dirty="0"/>
                        <a:t>Placebo + NSAI</a:t>
                      </a:r>
                    </a:p>
                  </a:txBody>
                  <a:tcPr marL="121920" marR="121920" marT="60960" marB="60960" anchor="ctr">
                    <a:lnL w="12700" cap="flat" cmpd="sng" algn="ctr">
                      <a:noFill/>
                      <a:prstDash val="solid"/>
                      <a:round/>
                      <a:headEnd type="none" w="med" len="med"/>
                      <a:tailEnd type="none" w="med" len="med"/>
                    </a:lnL>
                    <a:lnR w="12700" cmpd="sng">
                      <a:noFill/>
                      <a:prstDash val="solid"/>
                    </a:lnR>
                    <a:lnT w="12700" cmpd="sng">
                      <a:noFill/>
                      <a:prstDash val="soli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856903332"/>
                  </a:ext>
                </a:extLst>
              </a:tr>
              <a:tr h="345440">
                <a:tc>
                  <a:txBody>
                    <a:bodyPr/>
                    <a:lstStyle/>
                    <a:p>
                      <a:r>
                        <a:rPr lang="en-US" sz="1500" b="1" dirty="0"/>
                        <a:t>Median OS, mo</a:t>
                      </a:r>
                    </a:p>
                  </a:txBody>
                  <a:tcPr marL="121920" marR="121920" marT="60960" marB="60960" anchor="ctr">
                    <a:lnL w="12700" cmpd="sng">
                      <a:noFill/>
                      <a:prstDash val="soli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500" dirty="0"/>
                        <a:t>63.7</a:t>
                      </a:r>
                    </a:p>
                  </a:txBody>
                  <a:tcPr marL="121920" marR="121920" marT="60960" marB="60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500" dirty="0"/>
                        <a:t>48.8</a:t>
                      </a:r>
                    </a:p>
                  </a:txBody>
                  <a:tcPr marL="121920" marR="121920" marT="60960" marB="60960" anchor="ctr">
                    <a:lnL w="12700" cap="flat" cmpd="sng" algn="ctr">
                      <a:noFill/>
                      <a:prstDash val="solid"/>
                      <a:round/>
                      <a:headEnd type="none" w="med" len="med"/>
                      <a:tailEnd type="none" w="med" len="med"/>
                    </a:lnL>
                    <a:lnR w="12700" cmpd="sng">
                      <a:noFill/>
                      <a:prstDash val="soli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808341995"/>
                  </a:ext>
                </a:extLst>
              </a:tr>
              <a:tr h="345440">
                <a:tc>
                  <a:txBody>
                    <a:bodyPr/>
                    <a:lstStyle/>
                    <a:p>
                      <a:r>
                        <a:rPr lang="en-US" sz="1500" b="1" dirty="0"/>
                        <a:t>HR (95%)</a:t>
                      </a:r>
                    </a:p>
                  </a:txBody>
                  <a:tcPr marL="121920" marR="121920" marT="60960" marB="60960" anchor="ctr">
                    <a:lnL w="12700" cmpd="sng">
                      <a:noFill/>
                      <a:prstDash val="soli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gridSpan="2">
                  <a:txBody>
                    <a:bodyPr/>
                    <a:lstStyle/>
                    <a:p>
                      <a:pPr algn="ctr"/>
                      <a:r>
                        <a:rPr lang="en-US" sz="1500" b="0" dirty="0"/>
                        <a:t>0.758 (0.558-1.030)</a:t>
                      </a:r>
                    </a:p>
                  </a:txBody>
                  <a:tcPr marL="121920" marR="121920" marT="60960" marB="60960" anchor="ctr">
                    <a:lnL w="12700" cap="flat" cmpd="sng" algn="ctr">
                      <a:noFill/>
                      <a:prstDash val="solid"/>
                      <a:round/>
                      <a:headEnd type="none" w="med" len="med"/>
                      <a:tailEnd type="none" w="med" len="med"/>
                    </a:lnL>
                    <a:lnR w="12700" cmpd="sng">
                      <a:noFill/>
                      <a:prstDash val="soli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dirty="0"/>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107979514"/>
                  </a:ext>
                </a:extLst>
              </a:tr>
              <a:tr h="345440">
                <a:tc>
                  <a:txBody>
                    <a:bodyPr/>
                    <a:lstStyle/>
                    <a:p>
                      <a:r>
                        <a:rPr lang="en-US" sz="1500" b="1" i="0" dirty="0"/>
                        <a:t>2-sided </a:t>
                      </a:r>
                      <a:r>
                        <a:rPr lang="en-US" sz="1500" b="1" i="1" dirty="0"/>
                        <a:t>P</a:t>
                      </a:r>
                    </a:p>
                  </a:txBody>
                  <a:tcPr marL="121920" marR="121920" marT="60960" marB="60960" anchor="ctr">
                    <a:lnL w="12700" cmpd="sng">
                      <a:noFill/>
                      <a:prstDash val="soli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prstDash val="solid"/>
                    </a:lnB>
                    <a:lnTlToBr w="12700" cmpd="sng">
                      <a:noFill/>
                      <a:prstDash val="solid"/>
                    </a:lnTlToBr>
                    <a:lnBlToTr w="12700" cmpd="sng">
                      <a:noFill/>
                      <a:prstDash val="solid"/>
                    </a:lnBlToTr>
                  </a:tcPr>
                </a:tc>
                <a:tc gridSpan="2">
                  <a:txBody>
                    <a:bodyPr/>
                    <a:lstStyle/>
                    <a:p>
                      <a:pPr algn="ctr"/>
                      <a:r>
                        <a:rPr lang="en-US" sz="1500" dirty="0"/>
                        <a:t>.0757</a:t>
                      </a:r>
                      <a:r>
                        <a:rPr lang="en-US" sz="1500" baseline="30000" dirty="0"/>
                        <a:t>a</a:t>
                      </a:r>
                    </a:p>
                  </a:txBody>
                  <a:tcPr marL="121920" marR="121920" marT="60960" marB="60960" anchor="ctr">
                    <a:lnL w="12700" cap="flat" cmpd="sng" algn="ctr">
                      <a:noFill/>
                      <a:prstDash val="solid"/>
                      <a:round/>
                      <a:headEnd type="none" w="med" len="med"/>
                      <a:tailEnd type="none" w="med" len="med"/>
                    </a:lnL>
                    <a:lnR w="12700" cmpd="sng">
                      <a:noFill/>
                      <a:prstDash val="solid"/>
                    </a:lnR>
                    <a:lnT w="12700" cap="flat" cmpd="sng" algn="ctr">
                      <a:noFill/>
                      <a:prstDash val="solid"/>
                      <a:round/>
                      <a:headEnd type="none" w="med" len="med"/>
                      <a:tailEnd type="none" w="med" len="med"/>
                    </a:lnT>
                    <a:lnB w="12700" cmpd="sng">
                      <a:noFill/>
                      <a:prstDash val="solid"/>
                    </a:lnB>
                    <a:lnTlToBr w="12700" cmpd="sng">
                      <a:noFill/>
                      <a:prstDash val="solid"/>
                    </a:lnTlToBr>
                    <a:lnBlToTr w="12700" cmpd="sng">
                      <a:noFill/>
                      <a:prstDash val="solid"/>
                    </a:lnBlToTr>
                  </a:tcPr>
                </a:tc>
                <a:tc hMerge="1">
                  <a:txBody>
                    <a:bodyPr/>
                    <a:lstStyle/>
                    <a:p>
                      <a:pPr algn="ctr"/>
                      <a:endParaRPr lang="en-US" dirty="0"/>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2638509924"/>
                  </a:ext>
                </a:extLst>
              </a:tr>
            </a:tbl>
          </a:graphicData>
        </a:graphic>
      </p:graphicFrame>
      <p:sp>
        <p:nvSpPr>
          <p:cNvPr id="9" name="Footer Placeholder 8">
            <a:extLst>
              <a:ext uri="{FF2B5EF4-FFF2-40B4-BE49-F238E27FC236}">
                <a16:creationId xmlns:a16="http://schemas.microsoft.com/office/drawing/2014/main" id="{4BEC210C-F556-F34D-8457-D446EA2756DB}"/>
              </a:ext>
            </a:extLst>
          </p:cNvPr>
          <p:cNvSpPr>
            <a:spLocks noGrp="1"/>
          </p:cNvSpPr>
          <p:nvPr>
            <p:ph type="ftr" idx="11"/>
          </p:nvPr>
        </p:nvSpPr>
        <p:spPr>
          <a:xfrm>
            <a:off x="126568" y="6419014"/>
            <a:ext cx="10265664" cy="365125"/>
          </a:xfrm>
          <a:prstGeom prst="rect">
            <a:avLst/>
          </a:prstGeom>
          <a:noFill/>
          <a:ln>
            <a:noFill/>
          </a:ln>
        </p:spPr>
        <p:txBody>
          <a:bodyPr spcFirstLastPara="1" wrap="square" lIns="60933" tIns="60933" rIns="121900" bIns="60933"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1067"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67" b="0" i="0" u="none" strike="noStrike" cap="none">
                <a:solidFill>
                  <a:srgbClr val="000000"/>
                </a:solidFill>
                <a:latin typeface="Arial"/>
                <a:ea typeface="Arial"/>
                <a:cs typeface="Arial"/>
                <a:sym typeface="Arial"/>
              </a:defRPr>
            </a:lvl9pPr>
          </a:lstStyle>
          <a:p>
            <a:pPr defTabSz="1219170">
              <a:defRPr/>
            </a:pPr>
            <a:r>
              <a:rPr lang="en-US" kern="0" baseline="30000" dirty="0">
                <a:solidFill>
                  <a:srgbClr val="000000"/>
                </a:solidFill>
              </a:rPr>
              <a:t>a</a:t>
            </a:r>
            <a:r>
              <a:rPr lang="en-US" kern="0" dirty="0">
                <a:solidFill>
                  <a:srgbClr val="000000"/>
                </a:solidFill>
              </a:rPr>
              <a:t> Did not reach threshold (0.009) for statistical significance at this final analysis.</a:t>
            </a:r>
          </a:p>
          <a:p>
            <a:pPr defTabSz="1219170">
              <a:defRPr/>
            </a:pPr>
            <a:r>
              <a:rPr lang="en-US" kern="0" dirty="0">
                <a:solidFill>
                  <a:srgbClr val="000000"/>
                </a:solidFill>
              </a:rPr>
              <a:t>1. Goetz MP et al. SABCS 2023. Abstract GS01-12.</a:t>
            </a:r>
          </a:p>
        </p:txBody>
      </p:sp>
      <p:sp>
        <p:nvSpPr>
          <p:cNvPr id="10" name="TextBox 9">
            <a:extLst>
              <a:ext uri="{FF2B5EF4-FFF2-40B4-BE49-F238E27FC236}">
                <a16:creationId xmlns:a16="http://schemas.microsoft.com/office/drawing/2014/main" id="{63553D54-CEEE-60ED-36B7-C21FE37391B4}"/>
              </a:ext>
            </a:extLst>
          </p:cNvPr>
          <p:cNvSpPr txBox="1"/>
          <p:nvPr/>
        </p:nvSpPr>
        <p:spPr>
          <a:xfrm>
            <a:off x="3976711" y="1939312"/>
            <a:ext cx="3048000" cy="307777"/>
          </a:xfrm>
          <a:prstGeom prst="rect">
            <a:avLst/>
          </a:prstGeom>
          <a:noFill/>
        </p:spPr>
        <p:txBody>
          <a:bodyPr wrap="square">
            <a:spAutoFit/>
          </a:bodyPr>
          <a:lstStyle/>
          <a:p>
            <a:pPr defTabSz="1219170">
              <a:buClr>
                <a:srgbClr val="000000"/>
              </a:buClr>
              <a:defRPr/>
            </a:pPr>
            <a:r>
              <a:rPr lang="en-US" sz="1400" b="1" kern="0" dirty="0">
                <a:solidFill>
                  <a:srgbClr val="C00000"/>
                </a:solidFill>
                <a:latin typeface="Arial"/>
                <a:cs typeface="Arial"/>
                <a:sym typeface="Arial"/>
              </a:rPr>
              <a:t>Abemaciclib + NSAI</a:t>
            </a:r>
          </a:p>
        </p:txBody>
      </p:sp>
      <p:sp>
        <p:nvSpPr>
          <p:cNvPr id="11" name="TextBox 10">
            <a:extLst>
              <a:ext uri="{FF2B5EF4-FFF2-40B4-BE49-F238E27FC236}">
                <a16:creationId xmlns:a16="http://schemas.microsoft.com/office/drawing/2014/main" id="{4149D550-4D4F-4B04-7EAB-5DB190569995}"/>
              </a:ext>
            </a:extLst>
          </p:cNvPr>
          <p:cNvSpPr txBox="1"/>
          <p:nvPr/>
        </p:nvSpPr>
        <p:spPr>
          <a:xfrm>
            <a:off x="2095401" y="2261932"/>
            <a:ext cx="1687692" cy="307777"/>
          </a:xfrm>
          <a:prstGeom prst="rect">
            <a:avLst/>
          </a:prstGeom>
          <a:noFill/>
        </p:spPr>
        <p:txBody>
          <a:bodyPr wrap="square">
            <a:spAutoFit/>
          </a:bodyPr>
          <a:lstStyle/>
          <a:p>
            <a:pPr defTabSz="1219170">
              <a:buClr>
                <a:srgbClr val="000000"/>
              </a:buClr>
              <a:defRPr/>
            </a:pPr>
            <a:r>
              <a:rPr lang="en-US" sz="1400" b="1" kern="0" dirty="0">
                <a:solidFill>
                  <a:srgbClr val="09345A"/>
                </a:solidFill>
                <a:latin typeface="Arial"/>
                <a:cs typeface="Arial"/>
                <a:sym typeface="Arial"/>
              </a:rPr>
              <a:t>Placebo + NSAI</a:t>
            </a:r>
          </a:p>
        </p:txBody>
      </p:sp>
      <p:sp>
        <p:nvSpPr>
          <p:cNvPr id="2" name="TextBox 1">
            <a:extLst>
              <a:ext uri="{FF2B5EF4-FFF2-40B4-BE49-F238E27FC236}">
                <a16:creationId xmlns:a16="http://schemas.microsoft.com/office/drawing/2014/main" id="{886BBB09-A1FB-F06C-EC22-807719CACF74}"/>
              </a:ext>
            </a:extLst>
          </p:cNvPr>
          <p:cNvSpPr txBox="1"/>
          <p:nvPr/>
        </p:nvSpPr>
        <p:spPr>
          <a:xfrm rot="16200000">
            <a:off x="-548258" y="2727146"/>
            <a:ext cx="3224463" cy="318100"/>
          </a:xfrm>
          <a:prstGeom prst="rect">
            <a:avLst/>
          </a:prstGeom>
          <a:solidFill>
            <a:schemeClr val="bg1"/>
          </a:solidFill>
        </p:spPr>
        <p:txBody>
          <a:bodyPr wrap="square" rtlCol="0">
            <a:spAutoFit/>
          </a:bodyPr>
          <a:lstStyle/>
          <a:p>
            <a:pPr algn="ctr" defTabSz="1219170">
              <a:defRPr/>
            </a:pPr>
            <a:r>
              <a:rPr lang="en-US" sz="1467" b="1" dirty="0">
                <a:solidFill>
                  <a:srgbClr val="000000"/>
                </a:solidFill>
                <a:latin typeface="Arial"/>
                <a:cs typeface="Arial"/>
                <a:sym typeface="Arial"/>
              </a:rPr>
              <a:t>OS, %</a:t>
            </a:r>
          </a:p>
        </p:txBody>
      </p:sp>
      <p:sp>
        <p:nvSpPr>
          <p:cNvPr id="12" name="TextBox 11">
            <a:extLst>
              <a:ext uri="{FF2B5EF4-FFF2-40B4-BE49-F238E27FC236}">
                <a16:creationId xmlns:a16="http://schemas.microsoft.com/office/drawing/2014/main" id="{E2FB5B38-9C85-C9E8-BA80-F184A234B12F}"/>
              </a:ext>
            </a:extLst>
          </p:cNvPr>
          <p:cNvSpPr txBox="1"/>
          <p:nvPr/>
        </p:nvSpPr>
        <p:spPr>
          <a:xfrm>
            <a:off x="3170990" y="4465319"/>
            <a:ext cx="3224463" cy="318100"/>
          </a:xfrm>
          <a:prstGeom prst="rect">
            <a:avLst/>
          </a:prstGeom>
          <a:solidFill>
            <a:schemeClr val="bg1"/>
          </a:solidFill>
        </p:spPr>
        <p:txBody>
          <a:bodyPr wrap="square" rtlCol="0">
            <a:spAutoFit/>
          </a:bodyPr>
          <a:lstStyle/>
          <a:p>
            <a:pPr algn="ctr" defTabSz="1219170">
              <a:defRPr/>
            </a:pPr>
            <a:r>
              <a:rPr lang="en-US" sz="1467" b="1" dirty="0">
                <a:solidFill>
                  <a:srgbClr val="000000"/>
                </a:solidFill>
                <a:latin typeface="Arial"/>
                <a:cs typeface="Arial"/>
                <a:sym typeface="Arial"/>
              </a:rPr>
              <a:t>Time, mo</a:t>
            </a:r>
          </a:p>
        </p:txBody>
      </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Shape 890"/>
        <p:cNvGrpSpPr/>
        <p:nvPr/>
      </p:nvGrpSpPr>
      <p:grpSpPr>
        <a:xfrm>
          <a:off x="0" y="0"/>
          <a:ext cx="0" cy="0"/>
          <a:chOff x="0" y="0"/>
          <a:chExt cx="0" cy="0"/>
        </a:xfrm>
      </p:grpSpPr>
      <p:sp>
        <p:nvSpPr>
          <p:cNvPr id="891" name="Google Shape;891;p23"/>
          <p:cNvSpPr txBox="1">
            <a:spLocks noGrp="1"/>
          </p:cNvSpPr>
          <p:nvPr>
            <p:ph type="title"/>
          </p:nvPr>
        </p:nvSpPr>
        <p:spPr>
          <a:prstGeom prst="rect">
            <a:avLst/>
          </a:prstGeom>
          <a:noFill/>
          <a:ln>
            <a:noFill/>
          </a:ln>
        </p:spPr>
        <p:txBody>
          <a:bodyPr spcFirstLastPara="1" vert="horz" wrap="square" lIns="121900" tIns="60933" rIns="121900" bIns="60933" rtlCol="0" anchor="ctr" anchorCtr="0">
            <a:noAutofit/>
          </a:bodyPr>
          <a:lstStyle/>
          <a:p>
            <a:pPr>
              <a:spcBef>
                <a:spcPts val="0"/>
              </a:spcBef>
              <a:buClr>
                <a:schemeClr val="accent1"/>
              </a:buClr>
              <a:buSzPts val="2400"/>
            </a:pPr>
            <a:r>
              <a:rPr lang="en-US" dirty="0"/>
              <a:t>MONARCH 3: Updated PFS in the ITT Population</a:t>
            </a:r>
            <a:r>
              <a:rPr lang="en-US" baseline="30000" dirty="0"/>
              <a:t>1</a:t>
            </a:r>
            <a:endParaRPr dirty="0"/>
          </a:p>
        </p:txBody>
      </p:sp>
      <p:sp>
        <p:nvSpPr>
          <p:cNvPr id="894" name="Google Shape;894;p23"/>
          <p:cNvSpPr txBox="1"/>
          <p:nvPr/>
        </p:nvSpPr>
        <p:spPr>
          <a:xfrm>
            <a:off x="217827" y="5671602"/>
            <a:ext cx="11756347" cy="602253"/>
          </a:xfrm>
          <a:prstGeom prst="roundRect">
            <a:avLst/>
          </a:prstGeom>
          <a:ln>
            <a:headEnd type="none" w="sm" len="sm"/>
            <a:tailEnd type="none" w="sm" len="sm"/>
          </a:ln>
        </p:spPr>
        <p:style>
          <a:lnRef idx="1">
            <a:schemeClr val="accent1"/>
          </a:lnRef>
          <a:fillRef idx="2">
            <a:schemeClr val="accent1"/>
          </a:fillRef>
          <a:effectRef idx="1">
            <a:schemeClr val="accent1"/>
          </a:effectRef>
          <a:fontRef idx="minor">
            <a:schemeClr val="dk1"/>
          </a:fontRef>
        </p:style>
        <p:txBody>
          <a:bodyPr spcFirstLastPara="1" wrap="square" lIns="51433" tIns="25700" rIns="51433" bIns="25700" anchor="ctr" anchorCtr="0">
            <a:spAutoFit/>
          </a:bodyPr>
          <a:lstStyle/>
          <a:p>
            <a:pPr algn="ctr" defTabSz="1219170">
              <a:buClr>
                <a:srgbClr val="000000"/>
              </a:buClr>
              <a:buSzPts val="1300"/>
              <a:defRPr/>
            </a:pPr>
            <a:r>
              <a:rPr lang="en-US" sz="1600" dirty="0">
                <a:solidFill>
                  <a:srgbClr val="000000"/>
                </a:solidFill>
                <a:latin typeface="Arial"/>
                <a:ea typeface="Arial"/>
                <a:cs typeface="Arial"/>
                <a:sym typeface="Arial"/>
              </a:rPr>
              <a:t>The addition of abemaciclib to NSAI resulted in a 14.3-month improvement in median PFS</a:t>
            </a:r>
            <a:br>
              <a:rPr lang="en-US" sz="1600" dirty="0">
                <a:solidFill>
                  <a:srgbClr val="000000"/>
                </a:solidFill>
                <a:latin typeface="Arial"/>
                <a:ea typeface="Arial"/>
                <a:cs typeface="Arial"/>
                <a:sym typeface="Arial"/>
              </a:rPr>
            </a:br>
            <a:r>
              <a:rPr lang="en-US" sz="1600" dirty="0">
                <a:solidFill>
                  <a:srgbClr val="000000"/>
                </a:solidFill>
                <a:latin typeface="Arial"/>
                <a:ea typeface="Arial"/>
                <a:cs typeface="Arial"/>
                <a:sym typeface="Arial"/>
              </a:rPr>
              <a:t>with continued separation of the curves at longer follow-up</a:t>
            </a:r>
            <a:endParaRPr sz="1600" dirty="0">
              <a:solidFill>
                <a:srgbClr val="000000"/>
              </a:solidFill>
              <a:latin typeface="Arial"/>
              <a:ea typeface="Arial"/>
              <a:cs typeface="Arial"/>
              <a:sym typeface="Arial"/>
            </a:endParaRPr>
          </a:p>
        </p:txBody>
      </p:sp>
      <p:cxnSp>
        <p:nvCxnSpPr>
          <p:cNvPr id="2" name="Straight Connector 1">
            <a:extLst>
              <a:ext uri="{FF2B5EF4-FFF2-40B4-BE49-F238E27FC236}">
                <a16:creationId xmlns:a16="http://schemas.microsoft.com/office/drawing/2014/main" id="{2C6A52B9-CFE5-14F9-7D8F-4FBA72752A65}"/>
              </a:ext>
            </a:extLst>
          </p:cNvPr>
          <p:cNvCxnSpPr>
            <a:cxnSpLocks/>
          </p:cNvCxnSpPr>
          <p:nvPr/>
        </p:nvCxnSpPr>
        <p:spPr>
          <a:xfrm>
            <a:off x="217827" y="5549213"/>
            <a:ext cx="11756347" cy="0"/>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11" name="Footer Placeholder 10">
            <a:extLst>
              <a:ext uri="{FF2B5EF4-FFF2-40B4-BE49-F238E27FC236}">
                <a16:creationId xmlns:a16="http://schemas.microsoft.com/office/drawing/2014/main" id="{31209379-C7ED-DE8F-E214-DF76E38B4947}"/>
              </a:ext>
            </a:extLst>
          </p:cNvPr>
          <p:cNvSpPr>
            <a:spLocks noGrp="1"/>
          </p:cNvSpPr>
          <p:nvPr>
            <p:ph type="ftr" idx="11"/>
          </p:nvPr>
        </p:nvSpPr>
        <p:spPr>
          <a:xfrm>
            <a:off x="126568" y="6419014"/>
            <a:ext cx="10265664" cy="365125"/>
          </a:xfrm>
          <a:prstGeom prst="rect">
            <a:avLst/>
          </a:prstGeom>
          <a:noFill/>
          <a:ln>
            <a:noFill/>
          </a:ln>
        </p:spPr>
        <p:txBody>
          <a:bodyPr spcFirstLastPara="1" wrap="square" lIns="60933" tIns="60933" rIns="121900" bIns="60933"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SzPts val="1400"/>
              <a:buFont typeface="Arial"/>
              <a:buNone/>
              <a:defRPr sz="1067"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67" b="0" i="0" u="none" strike="noStrike" cap="none">
                <a:solidFill>
                  <a:srgbClr val="000000"/>
                </a:solidFill>
                <a:latin typeface="Arial"/>
                <a:ea typeface="Arial"/>
                <a:cs typeface="Arial"/>
                <a:sym typeface="Arial"/>
              </a:defRPr>
            </a:lvl9pPr>
          </a:lstStyle>
          <a:p>
            <a:pPr defTabSz="1219170">
              <a:defRPr/>
            </a:pPr>
            <a:r>
              <a:rPr lang="en-US" baseline="30000" dirty="0">
                <a:solidFill>
                  <a:srgbClr val="000000"/>
                </a:solidFill>
              </a:rPr>
              <a:t>a</a:t>
            </a:r>
            <a:r>
              <a:rPr lang="en-US" dirty="0">
                <a:solidFill>
                  <a:srgbClr val="000000"/>
                </a:solidFill>
              </a:rPr>
              <a:t> Statistical significance was reached at the interim PFS analysis.</a:t>
            </a:r>
          </a:p>
          <a:p>
            <a:pPr defTabSz="1219170">
              <a:defRPr/>
            </a:pPr>
            <a:r>
              <a:rPr lang="en-US" dirty="0">
                <a:solidFill>
                  <a:srgbClr val="000000"/>
                </a:solidFill>
              </a:rPr>
              <a:t>1. Goetz MP et al. SABCS 2023. Abstract GS01-12.</a:t>
            </a:r>
          </a:p>
        </p:txBody>
      </p:sp>
      <p:graphicFrame>
        <p:nvGraphicFramePr>
          <p:cNvPr id="7" name="Table 6">
            <a:extLst>
              <a:ext uri="{FF2B5EF4-FFF2-40B4-BE49-F238E27FC236}">
                <a16:creationId xmlns:a16="http://schemas.microsoft.com/office/drawing/2014/main" id="{EC526FAB-C607-BBFD-472B-B056893E6D6E}"/>
              </a:ext>
            </a:extLst>
          </p:cNvPr>
          <p:cNvGraphicFramePr>
            <a:graphicFrameLocks noGrp="1"/>
          </p:cNvGraphicFramePr>
          <p:nvPr/>
        </p:nvGraphicFramePr>
        <p:xfrm>
          <a:off x="5943599" y="1640631"/>
          <a:ext cx="6030575" cy="1402080"/>
        </p:xfrm>
        <a:graphic>
          <a:graphicData uri="http://schemas.openxmlformats.org/drawingml/2006/table">
            <a:tbl>
              <a:tblPr firstRow="1" firstCol="1" bandRow="1"/>
              <a:tblGrid>
                <a:gridCol w="1933075">
                  <a:extLst>
                    <a:ext uri="{9D8B030D-6E8A-4147-A177-3AD203B41FA5}">
                      <a16:colId xmlns:a16="http://schemas.microsoft.com/office/drawing/2014/main" val="2461966253"/>
                    </a:ext>
                  </a:extLst>
                </a:gridCol>
                <a:gridCol w="2184071">
                  <a:extLst>
                    <a:ext uri="{9D8B030D-6E8A-4147-A177-3AD203B41FA5}">
                      <a16:colId xmlns:a16="http://schemas.microsoft.com/office/drawing/2014/main" val="1667410102"/>
                    </a:ext>
                  </a:extLst>
                </a:gridCol>
                <a:gridCol w="1913429">
                  <a:extLst>
                    <a:ext uri="{9D8B030D-6E8A-4147-A177-3AD203B41FA5}">
                      <a16:colId xmlns:a16="http://schemas.microsoft.com/office/drawing/2014/main" val="399286195"/>
                    </a:ext>
                  </a:extLst>
                </a:gridCol>
              </a:tblGrid>
              <a:tr h="345440">
                <a:tc>
                  <a:txBody>
                    <a:bodyPr/>
                    <a:lstStyle/>
                    <a:p>
                      <a:endParaRPr lang="en-US" sz="1500" b="0" dirty="0">
                        <a:solidFill>
                          <a:schemeClr val="tx1"/>
                        </a:solidFill>
                      </a:endParaRPr>
                    </a:p>
                  </a:txBody>
                  <a:tcPr marL="121920" marR="121920" marT="60960" marB="60960" anchor="ctr">
                    <a:lnL w="9525" cap="flat" cmpd="sng">
                      <a:noFill/>
                      <a:prstDash val="solid"/>
                      <a:round/>
                      <a:headEnd type="none" w="sm" len="sm"/>
                      <a:tailEnd type="none" w="sm" len="sm"/>
                    </a:lnL>
                    <a:lnR w="12700" cap="flat" cmpd="sng" algn="ctr">
                      <a:noFill/>
                      <a:prstDash val="solid"/>
                      <a:round/>
                      <a:headEnd type="none" w="med" len="med"/>
                      <a:tailEnd type="none" w="med" len="med"/>
                    </a:lnR>
                    <a:lnT w="25400" cap="flat" cmpd="sng">
                      <a:noFill/>
                      <a:prstDash val="solid"/>
                      <a:round/>
                      <a:headEnd type="none" w="sm" len="sm"/>
                      <a:tailEnd type="none" w="sm" len="sm"/>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500" b="1" dirty="0">
                          <a:solidFill>
                            <a:schemeClr val="tx1"/>
                          </a:solidFill>
                        </a:rPr>
                        <a:t>Abemaciclib + NSAI</a:t>
                      </a:r>
                    </a:p>
                  </a:txBody>
                  <a:tcPr marL="121920" marR="121920" marT="60960" marB="60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25400" cap="flat" cmpd="sng">
                      <a:noFill/>
                      <a:prstDash val="solid"/>
                      <a:round/>
                      <a:headEnd type="none" w="sm" len="sm"/>
                      <a:tailEnd type="none" w="sm" len="sm"/>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500" b="1" dirty="0">
                          <a:solidFill>
                            <a:schemeClr val="tx1"/>
                          </a:solidFill>
                        </a:rPr>
                        <a:t>Placebo + NSAI</a:t>
                      </a:r>
                    </a:p>
                  </a:txBody>
                  <a:tcPr marL="121920" marR="121920" marT="60960" marB="60960" anchor="ctr">
                    <a:lnL w="12700" cap="flat" cmpd="sng" algn="ctr">
                      <a:noFill/>
                      <a:prstDash val="solid"/>
                      <a:round/>
                      <a:headEnd type="none" w="med" len="med"/>
                      <a:tailEnd type="none" w="med" len="med"/>
                    </a:lnL>
                    <a:lnR w="9525" cap="flat" cmpd="sng">
                      <a:noFill/>
                      <a:prstDash val="solid"/>
                      <a:round/>
                      <a:headEnd type="none" w="sm" len="sm"/>
                      <a:tailEnd type="none" w="sm" len="sm"/>
                    </a:lnR>
                    <a:lnT w="25400" cap="flat" cmpd="sng">
                      <a:noFill/>
                      <a:prstDash val="solid"/>
                      <a:round/>
                      <a:headEnd type="none" w="sm" len="sm"/>
                      <a:tailEnd type="none" w="sm" len="sm"/>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56903332"/>
                  </a:ext>
                </a:extLst>
              </a:tr>
              <a:tr h="345440">
                <a:tc>
                  <a:txBody>
                    <a:bodyPr/>
                    <a:lstStyle/>
                    <a:p>
                      <a:r>
                        <a:rPr lang="en-US" sz="1500" b="1" dirty="0">
                          <a:solidFill>
                            <a:schemeClr val="tx1"/>
                          </a:solidFill>
                        </a:rPr>
                        <a:t>Median OS, mo</a:t>
                      </a:r>
                    </a:p>
                  </a:txBody>
                  <a:tcPr marL="121920" marR="121920" marT="60960" marB="60960" anchor="ctr">
                    <a:lnL w="9525" cap="flat" cmpd="sng">
                      <a:noFill/>
                      <a:prstDash val="solid"/>
                      <a:round/>
                      <a:headEnd type="none" w="sm" len="sm"/>
                      <a:tailEnd type="none" w="sm" len="sm"/>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500" dirty="0">
                          <a:solidFill>
                            <a:schemeClr val="tx1"/>
                          </a:solidFill>
                        </a:rPr>
                        <a:t>29.0</a:t>
                      </a:r>
                    </a:p>
                  </a:txBody>
                  <a:tcPr marL="121920" marR="121920" marT="60960" marB="6096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500" dirty="0">
                          <a:solidFill>
                            <a:schemeClr val="tx1"/>
                          </a:solidFill>
                        </a:rPr>
                        <a:t>14.8</a:t>
                      </a:r>
                    </a:p>
                  </a:txBody>
                  <a:tcPr marL="121920" marR="121920" marT="60960" marB="60960" anchor="ctr">
                    <a:lnL w="12700" cap="flat" cmpd="sng" algn="ctr">
                      <a:noFill/>
                      <a:prstDash val="solid"/>
                      <a:round/>
                      <a:headEnd type="none" w="med" len="med"/>
                      <a:tailEnd type="none" w="med" len="med"/>
                    </a:lnL>
                    <a:lnR w="9525" cap="flat" cmpd="sng">
                      <a:noFill/>
                      <a:prstDash val="solid"/>
                      <a:round/>
                      <a:headEnd type="none" w="sm" len="sm"/>
                      <a:tailEnd type="none" w="sm" len="sm"/>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08341995"/>
                  </a:ext>
                </a:extLst>
              </a:tr>
              <a:tr h="345440">
                <a:tc>
                  <a:txBody>
                    <a:bodyPr/>
                    <a:lstStyle/>
                    <a:p>
                      <a:r>
                        <a:rPr lang="en-US" sz="1500" b="1" dirty="0">
                          <a:solidFill>
                            <a:schemeClr val="tx1"/>
                          </a:solidFill>
                        </a:rPr>
                        <a:t>HR (95%)</a:t>
                      </a:r>
                    </a:p>
                  </a:txBody>
                  <a:tcPr marL="121920" marR="121920" marT="60960" marB="60960" anchor="ctr">
                    <a:lnL w="9525" cap="flat" cmpd="sng">
                      <a:noFill/>
                      <a:prstDash val="solid"/>
                      <a:round/>
                      <a:headEnd type="none" w="sm" len="sm"/>
                      <a:tailEnd type="none" w="sm" len="sm"/>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algn="ctr"/>
                      <a:r>
                        <a:rPr lang="en-US" sz="1500" b="0" dirty="0">
                          <a:solidFill>
                            <a:schemeClr val="tx1"/>
                          </a:solidFill>
                        </a:rPr>
                        <a:t>0.535 (0.535 (0.429-0.668)</a:t>
                      </a:r>
                    </a:p>
                  </a:txBody>
                  <a:tcPr marL="121920" marR="121920" marT="60960" marB="60960" anchor="ctr">
                    <a:lnL w="12700" cap="flat" cmpd="sng" algn="ctr">
                      <a:noFill/>
                      <a:prstDash val="solid"/>
                      <a:round/>
                      <a:headEnd type="none" w="med" len="med"/>
                      <a:tailEnd type="none" w="med" len="med"/>
                    </a:lnL>
                    <a:lnR w="9525" cap="flat" cmpd="sng">
                      <a:noFill/>
                      <a:prstDash val="solid"/>
                      <a:round/>
                      <a:headEnd type="none" w="sm" len="sm"/>
                      <a:tailEnd type="none" w="sm" len="sm"/>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en-US" dirty="0"/>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107979514"/>
                  </a:ext>
                </a:extLst>
              </a:tr>
              <a:tr h="345440">
                <a:tc>
                  <a:txBody>
                    <a:bodyPr/>
                    <a:lstStyle/>
                    <a:p>
                      <a:r>
                        <a:rPr lang="en-US" sz="1500" b="1" i="0" dirty="0">
                          <a:solidFill>
                            <a:schemeClr val="tx1"/>
                          </a:solidFill>
                        </a:rPr>
                        <a:t>Nominal </a:t>
                      </a:r>
                      <a:r>
                        <a:rPr lang="en-US" sz="1500" b="1" i="1" dirty="0">
                          <a:solidFill>
                            <a:schemeClr val="tx1"/>
                          </a:solidFill>
                        </a:rPr>
                        <a:t>P</a:t>
                      </a:r>
                    </a:p>
                  </a:txBody>
                  <a:tcPr marL="121920" marR="121920" marT="60960" marB="60960" anchor="ctr">
                    <a:lnL w="9525" cap="flat" cmpd="sng">
                      <a:noFill/>
                      <a:prstDash val="solid"/>
                      <a:round/>
                      <a:headEnd type="none" w="sm" len="sm"/>
                      <a:tailEnd type="none" w="sm" len="sm"/>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5400" cap="flat" cmpd="sng">
                      <a:noFill/>
                      <a:prstDash val="solid"/>
                      <a:round/>
                      <a:headEnd type="none" w="sm" len="sm"/>
                      <a:tailEnd type="none" w="sm" len="sm"/>
                    </a:lnB>
                    <a:lnTlToBr w="12700" cmpd="sng">
                      <a:noFill/>
                      <a:prstDash val="solid"/>
                    </a:lnTlToBr>
                    <a:lnBlToTr w="12700" cmpd="sng">
                      <a:noFill/>
                      <a:prstDash val="solid"/>
                    </a:lnBlToTr>
                    <a:noFill/>
                  </a:tcPr>
                </a:tc>
                <a:tc gridSpan="2">
                  <a:txBody>
                    <a:bodyPr/>
                    <a:lstStyle/>
                    <a:p>
                      <a:pPr algn="ctr"/>
                      <a:r>
                        <a:rPr lang="en-US" sz="1500" dirty="0">
                          <a:solidFill>
                            <a:schemeClr val="tx1"/>
                          </a:solidFill>
                        </a:rPr>
                        <a:t>.0001</a:t>
                      </a:r>
                      <a:r>
                        <a:rPr lang="en-US" sz="1500" baseline="30000" dirty="0">
                          <a:solidFill>
                            <a:schemeClr val="tx1"/>
                          </a:solidFill>
                        </a:rPr>
                        <a:t>a</a:t>
                      </a:r>
                    </a:p>
                  </a:txBody>
                  <a:tcPr marL="121920" marR="121920" marT="60960" marB="60960" anchor="ctr">
                    <a:lnL w="12700" cap="flat" cmpd="sng" algn="ctr">
                      <a:noFill/>
                      <a:prstDash val="solid"/>
                      <a:round/>
                      <a:headEnd type="none" w="med" len="med"/>
                      <a:tailEnd type="none" w="med" len="med"/>
                    </a:lnL>
                    <a:lnR w="9525" cap="flat" cmpd="sng">
                      <a:noFill/>
                      <a:prstDash val="solid"/>
                      <a:round/>
                      <a:headEnd type="none" w="sm" len="sm"/>
                      <a:tailEnd type="none" w="sm" len="sm"/>
                    </a:lnR>
                    <a:lnT w="12700" cap="flat" cmpd="sng" algn="ctr">
                      <a:noFill/>
                      <a:prstDash val="solid"/>
                      <a:round/>
                      <a:headEnd type="none" w="med" len="med"/>
                      <a:tailEnd type="none" w="med" len="med"/>
                    </a:lnT>
                    <a:lnB w="25400" cap="flat" cmpd="sng">
                      <a:noFill/>
                      <a:prstDash val="solid"/>
                      <a:round/>
                      <a:headEnd type="none" w="sm" len="sm"/>
                      <a:tailEnd type="none" w="sm" len="sm"/>
                    </a:lnB>
                    <a:lnTlToBr w="12700" cmpd="sng">
                      <a:noFill/>
                      <a:prstDash val="solid"/>
                    </a:lnTlToBr>
                    <a:lnBlToTr w="12700" cmpd="sng">
                      <a:noFill/>
                      <a:prstDash val="solid"/>
                    </a:lnBlToTr>
                    <a:noFill/>
                  </a:tcPr>
                </a:tc>
                <a:tc hMerge="1">
                  <a:txBody>
                    <a:bodyPr/>
                    <a:lstStyle/>
                    <a:p>
                      <a:pPr algn="ctr"/>
                      <a:endParaRPr lang="en-US" dirty="0"/>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2638509924"/>
                  </a:ext>
                </a:extLst>
              </a:tr>
            </a:tbl>
          </a:graphicData>
        </a:graphic>
      </p:graphicFrame>
      <p:graphicFrame>
        <p:nvGraphicFramePr>
          <p:cNvPr id="6" name="Chart 5">
            <a:extLst>
              <a:ext uri="{FF2B5EF4-FFF2-40B4-BE49-F238E27FC236}">
                <a16:creationId xmlns:a16="http://schemas.microsoft.com/office/drawing/2014/main" id="{30A51C7D-21AC-A29C-CFC8-22D961117695}"/>
              </a:ext>
            </a:extLst>
          </p:cNvPr>
          <p:cNvGraphicFramePr/>
          <p:nvPr/>
        </p:nvGraphicFramePr>
        <p:xfrm>
          <a:off x="1206920" y="1275806"/>
          <a:ext cx="6784075" cy="3574241"/>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Table 7">
            <a:extLst>
              <a:ext uri="{FF2B5EF4-FFF2-40B4-BE49-F238E27FC236}">
                <a16:creationId xmlns:a16="http://schemas.microsoft.com/office/drawing/2014/main" id="{DD3A82DD-235D-B3E5-F35A-D1356746D2D7}"/>
              </a:ext>
            </a:extLst>
          </p:cNvPr>
          <p:cNvGraphicFramePr>
            <a:graphicFrameLocks noGrp="1"/>
          </p:cNvGraphicFramePr>
          <p:nvPr/>
        </p:nvGraphicFramePr>
        <p:xfrm>
          <a:off x="1653520" y="4994717"/>
          <a:ext cx="6255054" cy="464321"/>
        </p:xfrm>
        <a:graphic>
          <a:graphicData uri="http://schemas.openxmlformats.org/drawingml/2006/table">
            <a:tbl>
              <a:tblPr firstRow="1" bandRow="1"/>
              <a:tblGrid>
                <a:gridCol w="294837">
                  <a:extLst>
                    <a:ext uri="{9D8B030D-6E8A-4147-A177-3AD203B41FA5}">
                      <a16:colId xmlns:a16="http://schemas.microsoft.com/office/drawing/2014/main" val="1389623117"/>
                    </a:ext>
                  </a:extLst>
                </a:gridCol>
                <a:gridCol w="279132">
                  <a:extLst>
                    <a:ext uri="{9D8B030D-6E8A-4147-A177-3AD203B41FA5}">
                      <a16:colId xmlns:a16="http://schemas.microsoft.com/office/drawing/2014/main" val="1710044074"/>
                    </a:ext>
                  </a:extLst>
                </a:gridCol>
                <a:gridCol w="378739">
                  <a:extLst>
                    <a:ext uri="{9D8B030D-6E8A-4147-A177-3AD203B41FA5}">
                      <a16:colId xmlns:a16="http://schemas.microsoft.com/office/drawing/2014/main" val="3275564084"/>
                    </a:ext>
                  </a:extLst>
                </a:gridCol>
                <a:gridCol w="378739">
                  <a:extLst>
                    <a:ext uri="{9D8B030D-6E8A-4147-A177-3AD203B41FA5}">
                      <a16:colId xmlns:a16="http://schemas.microsoft.com/office/drawing/2014/main" val="4070081302"/>
                    </a:ext>
                  </a:extLst>
                </a:gridCol>
                <a:gridCol w="378739">
                  <a:extLst>
                    <a:ext uri="{9D8B030D-6E8A-4147-A177-3AD203B41FA5}">
                      <a16:colId xmlns:a16="http://schemas.microsoft.com/office/drawing/2014/main" val="1046242860"/>
                    </a:ext>
                  </a:extLst>
                </a:gridCol>
                <a:gridCol w="378739">
                  <a:extLst>
                    <a:ext uri="{9D8B030D-6E8A-4147-A177-3AD203B41FA5}">
                      <a16:colId xmlns:a16="http://schemas.microsoft.com/office/drawing/2014/main" val="4131962821"/>
                    </a:ext>
                  </a:extLst>
                </a:gridCol>
                <a:gridCol w="378739">
                  <a:extLst>
                    <a:ext uri="{9D8B030D-6E8A-4147-A177-3AD203B41FA5}">
                      <a16:colId xmlns:a16="http://schemas.microsoft.com/office/drawing/2014/main" val="1702658048"/>
                    </a:ext>
                  </a:extLst>
                </a:gridCol>
                <a:gridCol w="378739">
                  <a:extLst>
                    <a:ext uri="{9D8B030D-6E8A-4147-A177-3AD203B41FA5}">
                      <a16:colId xmlns:a16="http://schemas.microsoft.com/office/drawing/2014/main" val="565488624"/>
                    </a:ext>
                  </a:extLst>
                </a:gridCol>
                <a:gridCol w="378739">
                  <a:extLst>
                    <a:ext uri="{9D8B030D-6E8A-4147-A177-3AD203B41FA5}">
                      <a16:colId xmlns:a16="http://schemas.microsoft.com/office/drawing/2014/main" val="2408036965"/>
                    </a:ext>
                  </a:extLst>
                </a:gridCol>
                <a:gridCol w="378739">
                  <a:extLst>
                    <a:ext uri="{9D8B030D-6E8A-4147-A177-3AD203B41FA5}">
                      <a16:colId xmlns:a16="http://schemas.microsoft.com/office/drawing/2014/main" val="1694461611"/>
                    </a:ext>
                  </a:extLst>
                </a:gridCol>
                <a:gridCol w="378739">
                  <a:extLst>
                    <a:ext uri="{9D8B030D-6E8A-4147-A177-3AD203B41FA5}">
                      <a16:colId xmlns:a16="http://schemas.microsoft.com/office/drawing/2014/main" val="1795390962"/>
                    </a:ext>
                  </a:extLst>
                </a:gridCol>
                <a:gridCol w="378739">
                  <a:extLst>
                    <a:ext uri="{9D8B030D-6E8A-4147-A177-3AD203B41FA5}">
                      <a16:colId xmlns:a16="http://schemas.microsoft.com/office/drawing/2014/main" val="4186379541"/>
                    </a:ext>
                  </a:extLst>
                </a:gridCol>
                <a:gridCol w="378739">
                  <a:extLst>
                    <a:ext uri="{9D8B030D-6E8A-4147-A177-3AD203B41FA5}">
                      <a16:colId xmlns:a16="http://schemas.microsoft.com/office/drawing/2014/main" val="4156905403"/>
                    </a:ext>
                  </a:extLst>
                </a:gridCol>
                <a:gridCol w="378739">
                  <a:extLst>
                    <a:ext uri="{9D8B030D-6E8A-4147-A177-3AD203B41FA5}">
                      <a16:colId xmlns:a16="http://schemas.microsoft.com/office/drawing/2014/main" val="163195134"/>
                    </a:ext>
                  </a:extLst>
                </a:gridCol>
                <a:gridCol w="378739">
                  <a:extLst>
                    <a:ext uri="{9D8B030D-6E8A-4147-A177-3AD203B41FA5}">
                      <a16:colId xmlns:a16="http://schemas.microsoft.com/office/drawing/2014/main" val="617207675"/>
                    </a:ext>
                  </a:extLst>
                </a:gridCol>
                <a:gridCol w="378739">
                  <a:extLst>
                    <a:ext uri="{9D8B030D-6E8A-4147-A177-3AD203B41FA5}">
                      <a16:colId xmlns:a16="http://schemas.microsoft.com/office/drawing/2014/main" val="3331484888"/>
                    </a:ext>
                  </a:extLst>
                </a:gridCol>
                <a:gridCol w="378739">
                  <a:extLst>
                    <a:ext uri="{9D8B030D-6E8A-4147-A177-3AD203B41FA5}">
                      <a16:colId xmlns:a16="http://schemas.microsoft.com/office/drawing/2014/main" val="4260150665"/>
                    </a:ext>
                  </a:extLst>
                </a:gridCol>
              </a:tblGrid>
              <a:tr h="296681">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9pPr>
                    </a:lstStyle>
                    <a:p>
                      <a:pPr algn="ctr"/>
                      <a:r>
                        <a:rPr lang="en-US" sz="1100" b="0" dirty="0">
                          <a:solidFill>
                            <a:schemeClr val="tx1"/>
                          </a:solidFill>
                        </a:rPr>
                        <a:t>328</a:t>
                      </a:r>
                    </a:p>
                  </a:txBody>
                  <a:tcPr marL="0" marR="0" marT="0" marB="0" anchor="ctr">
                    <a:lnL w="12700" cap="flat" cmpd="sng">
                      <a:noFill/>
                      <a:prstDash val="solid"/>
                      <a:round/>
                      <a:headEnd type="none" w="sm" len="sm"/>
                      <a:tailEnd type="none" w="sm" len="sm"/>
                    </a:lnL>
                    <a:lnR w="12700" cap="flat" cmpd="sng">
                      <a:noFill/>
                      <a:prstDash val="solid"/>
                      <a:round/>
                      <a:headEnd type="none" w="sm" len="sm"/>
                      <a:tailEnd type="none" w="sm" len="sm"/>
                    </a:lnR>
                    <a:lnT w="381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9pPr>
                    </a:lstStyle>
                    <a:p>
                      <a:pPr algn="ctr"/>
                      <a:r>
                        <a:rPr lang="en-US" sz="1100" b="0" dirty="0">
                          <a:solidFill>
                            <a:schemeClr val="tx1"/>
                          </a:solidFill>
                        </a:rPr>
                        <a:t>251</a:t>
                      </a:r>
                    </a:p>
                  </a:txBody>
                  <a:tcPr marL="0" marR="0" marT="0" marB="0" anchor="ctr">
                    <a:lnL w="12700" cap="flat" cmpd="sng">
                      <a:noFill/>
                      <a:prstDash val="solid"/>
                      <a:round/>
                      <a:headEnd type="none" w="sm" len="sm"/>
                      <a:tailEnd type="none" w="sm" len="sm"/>
                    </a:lnL>
                    <a:lnR w="12700" cap="flat" cmpd="sng">
                      <a:noFill/>
                      <a:prstDash val="solid"/>
                      <a:round/>
                      <a:headEnd type="none" w="sm" len="sm"/>
                      <a:tailEnd type="none" w="sm" len="sm"/>
                    </a:lnR>
                    <a:lnT w="381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9pPr>
                    </a:lstStyle>
                    <a:p>
                      <a:pPr algn="ctr"/>
                      <a:r>
                        <a:rPr lang="en-US" sz="1100" b="0" dirty="0">
                          <a:solidFill>
                            <a:schemeClr val="tx1"/>
                          </a:solidFill>
                        </a:rPr>
                        <a:t>209</a:t>
                      </a:r>
                    </a:p>
                  </a:txBody>
                  <a:tcPr marL="0" marR="0" marT="0" marB="0" anchor="ctr">
                    <a:lnL w="12700" cap="flat" cmpd="sng">
                      <a:noFill/>
                      <a:prstDash val="solid"/>
                      <a:round/>
                      <a:headEnd type="none" w="sm" len="sm"/>
                      <a:tailEnd type="none" w="sm" len="sm"/>
                    </a:lnL>
                    <a:lnR w="12700" cap="flat" cmpd="sng">
                      <a:noFill/>
                      <a:prstDash val="solid"/>
                      <a:round/>
                      <a:headEnd type="none" w="sm" len="sm"/>
                      <a:tailEnd type="none" w="sm" len="sm"/>
                    </a:lnR>
                    <a:lnT w="381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9pPr>
                    </a:lstStyle>
                    <a:p>
                      <a:pPr algn="ctr"/>
                      <a:r>
                        <a:rPr lang="en-US" sz="1100" b="0" dirty="0">
                          <a:solidFill>
                            <a:schemeClr val="tx1"/>
                          </a:solidFill>
                        </a:rPr>
                        <a:t>173</a:t>
                      </a:r>
                    </a:p>
                  </a:txBody>
                  <a:tcPr marL="0" marR="0" marT="0" marB="0" anchor="ctr">
                    <a:lnL w="12700" cap="flat" cmpd="sng">
                      <a:noFill/>
                      <a:prstDash val="solid"/>
                      <a:round/>
                      <a:headEnd type="none" w="sm" len="sm"/>
                      <a:tailEnd type="none" w="sm" len="sm"/>
                    </a:lnL>
                    <a:lnR w="12700" cap="flat" cmpd="sng">
                      <a:noFill/>
                      <a:prstDash val="solid"/>
                      <a:round/>
                      <a:headEnd type="none" w="sm" len="sm"/>
                      <a:tailEnd type="none" w="sm" len="sm"/>
                    </a:lnR>
                    <a:lnT w="381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9pPr>
                    </a:lstStyle>
                    <a:p>
                      <a:pPr algn="ctr"/>
                      <a:r>
                        <a:rPr lang="en-US" sz="1100" b="0" dirty="0">
                          <a:solidFill>
                            <a:schemeClr val="tx1"/>
                          </a:solidFill>
                        </a:rPr>
                        <a:t>143</a:t>
                      </a:r>
                    </a:p>
                  </a:txBody>
                  <a:tcPr marL="0" marR="0" marT="0" marB="0" anchor="ctr">
                    <a:lnL w="12700" cap="flat" cmpd="sng">
                      <a:noFill/>
                      <a:prstDash val="solid"/>
                      <a:round/>
                      <a:headEnd type="none" w="sm" len="sm"/>
                      <a:tailEnd type="none" w="sm" len="sm"/>
                    </a:lnL>
                    <a:lnR w="12700" cap="flat" cmpd="sng">
                      <a:noFill/>
                      <a:prstDash val="solid"/>
                      <a:round/>
                      <a:headEnd type="none" w="sm" len="sm"/>
                      <a:tailEnd type="none" w="sm" len="sm"/>
                    </a:lnR>
                    <a:lnT w="381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9pPr>
                    </a:lstStyle>
                    <a:p>
                      <a:pPr algn="ctr"/>
                      <a:r>
                        <a:rPr lang="en-US" sz="1100" b="0" dirty="0">
                          <a:solidFill>
                            <a:schemeClr val="tx1"/>
                          </a:solidFill>
                        </a:rPr>
                        <a:t>121</a:t>
                      </a:r>
                    </a:p>
                  </a:txBody>
                  <a:tcPr marL="0" marR="0" marT="0" marB="0" anchor="ctr">
                    <a:lnL w="12700" cap="flat" cmpd="sng">
                      <a:noFill/>
                      <a:prstDash val="solid"/>
                      <a:round/>
                      <a:headEnd type="none" w="sm" len="sm"/>
                      <a:tailEnd type="none" w="sm" len="sm"/>
                    </a:lnL>
                    <a:lnR w="12700" cap="flat" cmpd="sng">
                      <a:noFill/>
                      <a:prstDash val="solid"/>
                      <a:round/>
                      <a:headEnd type="none" w="sm" len="sm"/>
                      <a:tailEnd type="none" w="sm" len="sm"/>
                    </a:lnR>
                    <a:lnT w="381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9pPr>
                    </a:lstStyle>
                    <a:p>
                      <a:pPr algn="ctr"/>
                      <a:r>
                        <a:rPr lang="en-US" sz="1100" b="0" dirty="0">
                          <a:solidFill>
                            <a:schemeClr val="tx1"/>
                          </a:solidFill>
                        </a:rPr>
                        <a:t>99</a:t>
                      </a:r>
                    </a:p>
                  </a:txBody>
                  <a:tcPr marL="0" marR="0" marT="0" marB="0" anchor="ctr">
                    <a:lnL w="12700" cap="flat" cmpd="sng">
                      <a:noFill/>
                      <a:prstDash val="solid"/>
                      <a:round/>
                      <a:headEnd type="none" w="sm" len="sm"/>
                      <a:tailEnd type="none" w="sm" len="sm"/>
                    </a:lnL>
                    <a:lnR w="12700" cap="flat" cmpd="sng">
                      <a:noFill/>
                      <a:prstDash val="solid"/>
                      <a:round/>
                      <a:headEnd type="none" w="sm" len="sm"/>
                      <a:tailEnd type="none" w="sm" len="sm"/>
                    </a:lnR>
                    <a:lnT w="381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9pPr>
                    </a:lstStyle>
                    <a:p>
                      <a:pPr algn="ctr"/>
                      <a:r>
                        <a:rPr lang="en-US" sz="1100" b="0" dirty="0">
                          <a:solidFill>
                            <a:schemeClr val="tx1"/>
                          </a:solidFill>
                        </a:rPr>
                        <a:t>86</a:t>
                      </a:r>
                    </a:p>
                  </a:txBody>
                  <a:tcPr marL="0" marR="0" marT="0" marB="0" anchor="ctr">
                    <a:lnL w="12700" cap="flat" cmpd="sng">
                      <a:noFill/>
                      <a:prstDash val="solid"/>
                      <a:round/>
                      <a:headEnd type="none" w="sm" len="sm"/>
                      <a:tailEnd type="none" w="sm" len="sm"/>
                    </a:lnL>
                    <a:lnR w="12700" cap="flat" cmpd="sng">
                      <a:noFill/>
                      <a:prstDash val="solid"/>
                      <a:round/>
                      <a:headEnd type="none" w="sm" len="sm"/>
                      <a:tailEnd type="none" w="sm" len="sm"/>
                    </a:lnR>
                    <a:lnT w="381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9pPr>
                    </a:lstStyle>
                    <a:p>
                      <a:pPr algn="ctr"/>
                      <a:r>
                        <a:rPr lang="en-US" sz="1100" b="0" dirty="0">
                          <a:solidFill>
                            <a:schemeClr val="tx1"/>
                          </a:solidFill>
                        </a:rPr>
                        <a:t>76</a:t>
                      </a:r>
                    </a:p>
                  </a:txBody>
                  <a:tcPr marL="0" marR="0" marT="0" marB="0" anchor="ctr">
                    <a:lnL w="12700" cap="flat" cmpd="sng">
                      <a:noFill/>
                      <a:prstDash val="solid"/>
                      <a:round/>
                      <a:headEnd type="none" w="sm" len="sm"/>
                      <a:tailEnd type="none" w="sm" len="sm"/>
                    </a:lnL>
                    <a:lnR w="12700" cap="flat" cmpd="sng">
                      <a:noFill/>
                      <a:prstDash val="solid"/>
                      <a:round/>
                      <a:headEnd type="none" w="sm" len="sm"/>
                      <a:tailEnd type="none" w="sm" len="sm"/>
                    </a:lnR>
                    <a:lnT w="381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9pPr>
                    </a:lstStyle>
                    <a:p>
                      <a:pPr algn="ctr"/>
                      <a:r>
                        <a:rPr lang="en-US" sz="1100" b="0" dirty="0">
                          <a:solidFill>
                            <a:schemeClr val="tx1"/>
                          </a:solidFill>
                        </a:rPr>
                        <a:t>61</a:t>
                      </a:r>
                    </a:p>
                  </a:txBody>
                  <a:tcPr marL="0" marR="0" marT="0" marB="0" anchor="ctr">
                    <a:lnL w="12700" cap="flat" cmpd="sng">
                      <a:noFill/>
                      <a:prstDash val="solid"/>
                      <a:round/>
                      <a:headEnd type="none" w="sm" len="sm"/>
                      <a:tailEnd type="none" w="sm" len="sm"/>
                    </a:lnL>
                    <a:lnR w="12700" cap="flat" cmpd="sng">
                      <a:noFill/>
                      <a:prstDash val="solid"/>
                      <a:round/>
                      <a:headEnd type="none" w="sm" len="sm"/>
                      <a:tailEnd type="none" w="sm" len="sm"/>
                    </a:lnR>
                    <a:lnT w="381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9pPr>
                    </a:lstStyle>
                    <a:p>
                      <a:pPr algn="ctr"/>
                      <a:r>
                        <a:rPr lang="en-US" sz="1100" b="0" dirty="0">
                          <a:solidFill>
                            <a:schemeClr val="tx1"/>
                          </a:solidFill>
                        </a:rPr>
                        <a:t>54</a:t>
                      </a:r>
                    </a:p>
                  </a:txBody>
                  <a:tcPr marL="0" marR="0" marT="0" marB="0" anchor="ctr">
                    <a:lnL w="12700" cap="flat" cmpd="sng">
                      <a:noFill/>
                      <a:prstDash val="solid"/>
                      <a:round/>
                      <a:headEnd type="none" w="sm" len="sm"/>
                      <a:tailEnd type="none" w="sm" len="sm"/>
                    </a:lnL>
                    <a:lnR w="12700" cap="flat" cmpd="sng">
                      <a:noFill/>
                      <a:prstDash val="solid"/>
                      <a:round/>
                      <a:headEnd type="none" w="sm" len="sm"/>
                      <a:tailEnd type="none" w="sm" len="sm"/>
                    </a:lnR>
                    <a:lnT w="381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9pPr>
                    </a:lstStyle>
                    <a:p>
                      <a:pPr algn="ctr"/>
                      <a:r>
                        <a:rPr lang="en-US" sz="1100" b="0" dirty="0">
                          <a:solidFill>
                            <a:schemeClr val="tx1"/>
                          </a:solidFill>
                        </a:rPr>
                        <a:t>45</a:t>
                      </a:r>
                    </a:p>
                  </a:txBody>
                  <a:tcPr marL="0" marR="0" marT="0" marB="0" anchor="ctr">
                    <a:lnL w="12700" cap="flat" cmpd="sng">
                      <a:noFill/>
                      <a:prstDash val="solid"/>
                      <a:round/>
                      <a:headEnd type="none" w="sm" len="sm"/>
                      <a:tailEnd type="none" w="sm" len="sm"/>
                    </a:lnL>
                    <a:lnR w="12700" cap="flat" cmpd="sng">
                      <a:noFill/>
                      <a:prstDash val="solid"/>
                      <a:round/>
                      <a:headEnd type="none" w="sm" len="sm"/>
                      <a:tailEnd type="none" w="sm" len="sm"/>
                    </a:lnR>
                    <a:lnT w="381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9pPr>
                    </a:lstStyle>
                    <a:p>
                      <a:pPr algn="ctr"/>
                      <a:r>
                        <a:rPr lang="en-US" sz="1100" b="0" dirty="0">
                          <a:solidFill>
                            <a:schemeClr val="tx1"/>
                          </a:solidFill>
                        </a:rPr>
                        <a:t>41</a:t>
                      </a:r>
                    </a:p>
                  </a:txBody>
                  <a:tcPr marL="0" marR="0" marT="0" marB="0" anchor="ctr">
                    <a:lnL w="12700" cap="flat" cmpd="sng">
                      <a:noFill/>
                      <a:prstDash val="solid"/>
                      <a:round/>
                      <a:headEnd type="none" w="sm" len="sm"/>
                      <a:tailEnd type="none" w="sm" len="sm"/>
                    </a:lnL>
                    <a:lnR w="12700" cap="flat" cmpd="sng">
                      <a:noFill/>
                      <a:prstDash val="solid"/>
                      <a:round/>
                      <a:headEnd type="none" w="sm" len="sm"/>
                      <a:tailEnd type="none" w="sm" len="sm"/>
                    </a:lnR>
                    <a:lnT w="381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9pPr>
                    </a:lstStyle>
                    <a:p>
                      <a:pPr algn="ctr"/>
                      <a:r>
                        <a:rPr lang="en-US" sz="1100" b="0" dirty="0">
                          <a:solidFill>
                            <a:schemeClr val="tx1"/>
                          </a:solidFill>
                        </a:rPr>
                        <a:t>39</a:t>
                      </a:r>
                    </a:p>
                  </a:txBody>
                  <a:tcPr marL="0" marR="0" marT="0" marB="0" anchor="ctr">
                    <a:lnL w="12700" cap="flat" cmpd="sng">
                      <a:noFill/>
                      <a:prstDash val="solid"/>
                      <a:round/>
                      <a:headEnd type="none" w="sm" len="sm"/>
                      <a:tailEnd type="none" w="sm" len="sm"/>
                    </a:lnL>
                    <a:lnR w="12700" cap="flat" cmpd="sng">
                      <a:noFill/>
                      <a:prstDash val="solid"/>
                      <a:round/>
                      <a:headEnd type="none" w="sm" len="sm"/>
                      <a:tailEnd type="none" w="sm" len="sm"/>
                    </a:lnR>
                    <a:lnT w="381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9pPr>
                    </a:lstStyle>
                    <a:p>
                      <a:pPr algn="ctr"/>
                      <a:r>
                        <a:rPr lang="en-US" sz="1100" b="0" dirty="0">
                          <a:solidFill>
                            <a:schemeClr val="tx1"/>
                          </a:solidFill>
                        </a:rPr>
                        <a:t>31</a:t>
                      </a:r>
                    </a:p>
                  </a:txBody>
                  <a:tcPr marL="0" marR="0" marT="0" marB="0" anchor="ctr">
                    <a:lnL w="12700" cap="flat" cmpd="sng">
                      <a:noFill/>
                      <a:prstDash val="solid"/>
                      <a:round/>
                      <a:headEnd type="none" w="sm" len="sm"/>
                      <a:tailEnd type="none" w="sm" len="sm"/>
                    </a:lnL>
                    <a:lnR w="12700" cap="flat" cmpd="sng">
                      <a:noFill/>
                      <a:prstDash val="solid"/>
                      <a:round/>
                      <a:headEnd type="none" w="sm" len="sm"/>
                      <a:tailEnd type="none" w="sm" len="sm"/>
                    </a:lnR>
                    <a:lnT w="381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9pPr>
                    </a:lstStyle>
                    <a:p>
                      <a:pPr algn="ctr"/>
                      <a:r>
                        <a:rPr lang="en-US" sz="1100" b="0" dirty="0">
                          <a:solidFill>
                            <a:schemeClr val="tx1"/>
                          </a:solidFill>
                        </a:rPr>
                        <a:t>25</a:t>
                      </a:r>
                    </a:p>
                  </a:txBody>
                  <a:tcPr marL="0" marR="0" marT="0" marB="0" anchor="ctr">
                    <a:lnL w="12700" cap="flat" cmpd="sng">
                      <a:noFill/>
                      <a:prstDash val="solid"/>
                      <a:round/>
                      <a:headEnd type="none" w="sm" len="sm"/>
                      <a:tailEnd type="none" w="sm" len="sm"/>
                    </a:lnL>
                    <a:lnR w="12700" cap="flat" cmpd="sng">
                      <a:noFill/>
                      <a:prstDash val="solid"/>
                      <a:round/>
                      <a:headEnd type="none" w="sm" len="sm"/>
                      <a:tailEnd type="none" w="sm" len="sm"/>
                    </a:lnR>
                    <a:lnT w="381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9pPr>
                    </a:lstStyle>
                    <a:p>
                      <a:pPr algn="ctr"/>
                      <a:r>
                        <a:rPr lang="en-US" sz="1100" b="0" dirty="0">
                          <a:solidFill>
                            <a:schemeClr val="tx1"/>
                          </a:solidFill>
                        </a:rPr>
                        <a:t>10</a:t>
                      </a:r>
                    </a:p>
                  </a:txBody>
                  <a:tcPr marL="0" marR="0" marT="0" marB="0" anchor="ctr">
                    <a:lnL w="12700" cap="flat" cmpd="sng">
                      <a:noFill/>
                      <a:prstDash val="solid"/>
                      <a:round/>
                      <a:headEnd type="none" w="sm" len="sm"/>
                      <a:tailEnd type="none" w="sm" len="sm"/>
                    </a:lnL>
                    <a:lnR w="12700" cap="flat" cmpd="sng">
                      <a:noFill/>
                      <a:prstDash val="solid"/>
                      <a:round/>
                      <a:headEnd type="none" w="sm" len="sm"/>
                      <a:tailEnd type="none" w="sm" len="sm"/>
                    </a:lnR>
                    <a:lnT w="381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2937985537"/>
                  </a:ext>
                </a:extLst>
              </a:tr>
              <a:tr h="162560">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9pPr>
                    </a:lstStyle>
                    <a:p>
                      <a:pPr algn="ctr"/>
                      <a:r>
                        <a:rPr lang="en-US" sz="1100" b="0" dirty="0">
                          <a:solidFill>
                            <a:schemeClr val="tx1"/>
                          </a:solidFill>
                        </a:rPr>
                        <a:t>165</a:t>
                      </a:r>
                    </a:p>
                  </a:txBody>
                  <a:tcPr marL="0" marR="0" marT="0" marB="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9pPr>
                    </a:lstStyle>
                    <a:p>
                      <a:pPr algn="ctr"/>
                      <a:r>
                        <a:rPr lang="en-US" sz="1100" b="0" dirty="0">
                          <a:solidFill>
                            <a:schemeClr val="tx1"/>
                          </a:solidFill>
                        </a:rPr>
                        <a:t>114</a:t>
                      </a:r>
                    </a:p>
                  </a:txBody>
                  <a:tcPr marL="0" marR="0" marT="0" marB="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9pPr>
                    </a:lstStyle>
                    <a:p>
                      <a:pPr algn="ctr"/>
                      <a:r>
                        <a:rPr lang="en-US" sz="1100" b="0" dirty="0">
                          <a:solidFill>
                            <a:schemeClr val="tx1"/>
                          </a:solidFill>
                        </a:rPr>
                        <a:t>84</a:t>
                      </a:r>
                    </a:p>
                  </a:txBody>
                  <a:tcPr marL="0" marR="0" marT="0" marB="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9pPr>
                    </a:lstStyle>
                    <a:p>
                      <a:pPr algn="ctr"/>
                      <a:r>
                        <a:rPr lang="en-US" sz="1100" b="0" dirty="0">
                          <a:solidFill>
                            <a:schemeClr val="tx1"/>
                          </a:solidFill>
                        </a:rPr>
                        <a:t>61</a:t>
                      </a:r>
                    </a:p>
                  </a:txBody>
                  <a:tcPr marL="0" marR="0" marT="0" marB="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9pPr>
                    </a:lstStyle>
                    <a:p>
                      <a:pPr algn="ctr"/>
                      <a:r>
                        <a:rPr lang="en-US" sz="1100" b="0" dirty="0">
                          <a:solidFill>
                            <a:schemeClr val="tx1"/>
                          </a:solidFill>
                        </a:rPr>
                        <a:t>51</a:t>
                      </a:r>
                    </a:p>
                  </a:txBody>
                  <a:tcPr marL="0" marR="0" marT="0" marB="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9pPr>
                    </a:lstStyle>
                    <a:p>
                      <a:pPr algn="ctr"/>
                      <a:r>
                        <a:rPr lang="en-US" sz="1100" b="0" dirty="0">
                          <a:solidFill>
                            <a:schemeClr val="tx1"/>
                          </a:solidFill>
                        </a:rPr>
                        <a:t>31</a:t>
                      </a:r>
                    </a:p>
                  </a:txBody>
                  <a:tcPr marL="0" marR="0" marT="0" marB="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9pPr>
                    </a:lstStyle>
                    <a:p>
                      <a:pPr algn="ctr"/>
                      <a:r>
                        <a:rPr lang="en-US" sz="1100" b="0" dirty="0">
                          <a:solidFill>
                            <a:schemeClr val="tx1"/>
                          </a:solidFill>
                        </a:rPr>
                        <a:t>21</a:t>
                      </a:r>
                    </a:p>
                  </a:txBody>
                  <a:tcPr marL="0" marR="0" marT="0" marB="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9pPr>
                    </a:lstStyle>
                    <a:p>
                      <a:pPr algn="ctr"/>
                      <a:r>
                        <a:rPr lang="en-US" sz="1100" b="0" dirty="0">
                          <a:solidFill>
                            <a:schemeClr val="tx1"/>
                          </a:solidFill>
                        </a:rPr>
                        <a:t>19</a:t>
                      </a:r>
                    </a:p>
                  </a:txBody>
                  <a:tcPr marL="0" marR="0" marT="0" marB="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9pPr>
                    </a:lstStyle>
                    <a:p>
                      <a:pPr algn="ctr"/>
                      <a:r>
                        <a:rPr lang="en-US" sz="1100" b="0" dirty="0">
                          <a:solidFill>
                            <a:schemeClr val="tx1"/>
                          </a:solidFill>
                        </a:rPr>
                        <a:t>15</a:t>
                      </a:r>
                    </a:p>
                  </a:txBody>
                  <a:tcPr marL="0" marR="0" marT="0" marB="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9pPr>
                    </a:lstStyle>
                    <a:p>
                      <a:pPr algn="ctr"/>
                      <a:r>
                        <a:rPr lang="en-US" sz="1100" b="0" dirty="0">
                          <a:solidFill>
                            <a:schemeClr val="tx1"/>
                          </a:solidFill>
                        </a:rPr>
                        <a:t>13</a:t>
                      </a:r>
                    </a:p>
                  </a:txBody>
                  <a:tcPr marL="0" marR="0" marT="0" marB="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9pPr>
                    </a:lstStyle>
                    <a:p>
                      <a:pPr algn="ctr"/>
                      <a:r>
                        <a:rPr lang="en-US" sz="1100" b="0" dirty="0">
                          <a:solidFill>
                            <a:schemeClr val="tx1"/>
                          </a:solidFill>
                        </a:rPr>
                        <a:t>11</a:t>
                      </a:r>
                    </a:p>
                  </a:txBody>
                  <a:tcPr marL="0" marR="0" marT="0" marB="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9pPr>
                    </a:lstStyle>
                    <a:p>
                      <a:pPr algn="ctr"/>
                      <a:r>
                        <a:rPr lang="en-US" sz="1100" b="0" dirty="0">
                          <a:solidFill>
                            <a:schemeClr val="tx1"/>
                          </a:solidFill>
                        </a:rPr>
                        <a:t>7</a:t>
                      </a:r>
                    </a:p>
                  </a:txBody>
                  <a:tcPr marL="0" marR="0" marT="0" marB="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9pPr>
                    </a:lstStyle>
                    <a:p>
                      <a:pPr algn="ctr"/>
                      <a:r>
                        <a:rPr lang="en-US" sz="1100" b="0" dirty="0">
                          <a:solidFill>
                            <a:schemeClr val="tx1"/>
                          </a:solidFill>
                        </a:rPr>
                        <a:t>5</a:t>
                      </a:r>
                    </a:p>
                  </a:txBody>
                  <a:tcPr marL="0" marR="0" marT="0" marB="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9pPr>
                    </a:lstStyle>
                    <a:p>
                      <a:pPr algn="ctr"/>
                      <a:r>
                        <a:rPr lang="en-US" sz="1100" b="0" dirty="0">
                          <a:solidFill>
                            <a:schemeClr val="tx1"/>
                          </a:solidFill>
                        </a:rPr>
                        <a:t>5</a:t>
                      </a:r>
                    </a:p>
                  </a:txBody>
                  <a:tcPr marL="0" marR="0" marT="0" marB="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9pPr>
                    </a:lstStyle>
                    <a:p>
                      <a:pPr algn="ctr"/>
                      <a:r>
                        <a:rPr lang="en-US" sz="1100" b="0" dirty="0">
                          <a:solidFill>
                            <a:schemeClr val="tx1"/>
                          </a:solidFill>
                        </a:rPr>
                        <a:t>5</a:t>
                      </a:r>
                    </a:p>
                  </a:txBody>
                  <a:tcPr marL="0" marR="0" marT="0" marB="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9pPr>
                    </a:lstStyle>
                    <a:p>
                      <a:pPr algn="ctr"/>
                      <a:r>
                        <a:rPr lang="en-US" sz="1100" b="0" dirty="0">
                          <a:solidFill>
                            <a:schemeClr val="tx1"/>
                          </a:solidFill>
                        </a:rPr>
                        <a:t>3</a:t>
                      </a:r>
                    </a:p>
                  </a:txBody>
                  <a:tcPr marL="0" marR="0" marT="0" marB="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9pPr>
                    </a:lstStyle>
                    <a:p>
                      <a:pPr algn="ctr"/>
                      <a:r>
                        <a:rPr lang="en-US" sz="1100" b="0" dirty="0">
                          <a:solidFill>
                            <a:schemeClr val="tx1"/>
                          </a:solidFill>
                        </a:rPr>
                        <a:t>0</a:t>
                      </a:r>
                    </a:p>
                  </a:txBody>
                  <a:tcPr marL="0" marR="0" marT="0" marB="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2663866269"/>
                  </a:ext>
                </a:extLst>
              </a:tr>
            </a:tbl>
          </a:graphicData>
        </a:graphic>
      </p:graphicFrame>
      <p:graphicFrame>
        <p:nvGraphicFramePr>
          <p:cNvPr id="9" name="Table 8">
            <a:extLst>
              <a:ext uri="{FF2B5EF4-FFF2-40B4-BE49-F238E27FC236}">
                <a16:creationId xmlns:a16="http://schemas.microsoft.com/office/drawing/2014/main" id="{2DE2FEF5-65C5-9932-B296-3CE68D75233E}"/>
              </a:ext>
            </a:extLst>
          </p:cNvPr>
          <p:cNvGraphicFramePr>
            <a:graphicFrameLocks noGrp="1"/>
          </p:cNvGraphicFramePr>
          <p:nvPr/>
        </p:nvGraphicFramePr>
        <p:xfrm>
          <a:off x="382283" y="4863518"/>
          <a:ext cx="1911931" cy="613564"/>
        </p:xfrm>
        <a:graphic>
          <a:graphicData uri="http://schemas.openxmlformats.org/drawingml/2006/table">
            <a:tbl>
              <a:tblPr firstRow="1" bandRow="1"/>
              <a:tblGrid>
                <a:gridCol w="1911931">
                  <a:extLst>
                    <a:ext uri="{9D8B030D-6E8A-4147-A177-3AD203B41FA5}">
                      <a16:colId xmlns:a16="http://schemas.microsoft.com/office/drawing/2014/main" val="2823171670"/>
                    </a:ext>
                  </a:extLst>
                </a:gridCol>
              </a:tblGrid>
              <a:tr h="409043">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9p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100" b="1" dirty="0">
                          <a:solidFill>
                            <a:schemeClr val="tx1"/>
                          </a:solidFill>
                        </a:rPr>
                        <a:t>No. at Risk</a:t>
                      </a:r>
                    </a:p>
                    <a:p>
                      <a:r>
                        <a:rPr lang="en-US" sz="1100" b="0" dirty="0">
                          <a:solidFill>
                            <a:schemeClr val="tx1"/>
                          </a:solidFill>
                        </a:rPr>
                        <a:t>Abemaciclib + NSAI</a:t>
                      </a:r>
                    </a:p>
                  </a:txBody>
                  <a:tcPr marL="0" marR="0" marT="0" marB="0" anchor="ctr">
                    <a:lnL w="12700" cap="flat" cmpd="sng">
                      <a:noFill/>
                      <a:prstDash val="solid"/>
                      <a:round/>
                      <a:headEnd type="none" w="sm" len="sm"/>
                      <a:tailEnd type="none" w="sm" len="sm"/>
                    </a:lnL>
                    <a:lnR w="12700" cap="flat" cmpd="sng">
                      <a:noFill/>
                      <a:prstDash val="solid"/>
                      <a:round/>
                      <a:headEnd type="none" w="sm" len="sm"/>
                      <a:tailEnd type="none" w="sm" len="sm"/>
                    </a:lnR>
                    <a:lnT w="12700" cap="flat" cmpd="sng">
                      <a:noFill/>
                      <a:prstDash val="solid"/>
                      <a:round/>
                      <a:headEnd type="none" w="sm" len="sm"/>
                      <a:tailEnd type="none" w="sm" len="sm"/>
                    </a:lnT>
                    <a:lnB w="381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974567447"/>
                  </a:ext>
                </a:extLst>
              </a:tr>
              <a:tr h="204521">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Arial"/>
                          <a:sym typeface="Arial"/>
                        </a:defRPr>
                      </a:lvl9pPr>
                    </a:lstStyle>
                    <a:p>
                      <a:r>
                        <a:rPr lang="en-US" sz="1100" b="0" dirty="0">
                          <a:solidFill>
                            <a:schemeClr val="tx1"/>
                          </a:solidFill>
                        </a:rPr>
                        <a:t>Placebo + NSAI</a:t>
                      </a:r>
                    </a:p>
                  </a:txBody>
                  <a:tcPr marL="0" marR="0" marT="0" marB="0" anchor="ctr">
                    <a:lnL w="12700" cap="flat" cmpd="sng">
                      <a:noFill/>
                      <a:prstDash val="solid"/>
                      <a:round/>
                      <a:headEnd type="none" w="sm" len="sm"/>
                      <a:tailEnd type="none" w="sm" len="sm"/>
                    </a:lnL>
                    <a:lnR w="12700" cap="flat" cmpd="sng">
                      <a:noFill/>
                      <a:prstDash val="solid"/>
                      <a:round/>
                      <a:headEnd type="none" w="sm" len="sm"/>
                      <a:tailEnd type="none" w="sm" len="sm"/>
                    </a:lnR>
                    <a:lnT w="38100" cap="flat" cmpd="sng">
                      <a:noFill/>
                      <a:prstDash val="solid"/>
                      <a:round/>
                      <a:headEnd type="none" w="sm" len="sm"/>
                      <a:tailEnd type="none" w="sm" len="sm"/>
                    </a:lnT>
                    <a:lnB w="12700" cap="flat" cmpd="sng">
                      <a:noFill/>
                      <a:prstDash val="solid"/>
                      <a:round/>
                      <a:headEnd type="none" w="sm" len="sm"/>
                      <a:tailEnd type="none" w="sm" len="sm"/>
                    </a:lnB>
                    <a:lnTlToBr w="12700" cmpd="sng">
                      <a:noFill/>
                      <a:prstDash val="solid"/>
                    </a:lnTlToBr>
                    <a:lnBlToTr w="12700" cmpd="sng">
                      <a:noFill/>
                      <a:prstDash val="solid"/>
                    </a:lnBlToTr>
                    <a:noFill/>
                  </a:tcPr>
                </a:tc>
                <a:extLst>
                  <a:ext uri="{0D108BD9-81ED-4DB2-BD59-A6C34878D82A}">
                    <a16:rowId xmlns:a16="http://schemas.microsoft.com/office/drawing/2014/main" val="2051921085"/>
                  </a:ext>
                </a:extLst>
              </a:tr>
            </a:tbl>
          </a:graphicData>
        </a:graphic>
      </p:graphicFrame>
      <p:sp>
        <p:nvSpPr>
          <p:cNvPr id="10" name="TextBox 9">
            <a:extLst>
              <a:ext uri="{FF2B5EF4-FFF2-40B4-BE49-F238E27FC236}">
                <a16:creationId xmlns:a16="http://schemas.microsoft.com/office/drawing/2014/main" id="{DF9E33EA-9169-0989-6252-135A118B5DBF}"/>
              </a:ext>
            </a:extLst>
          </p:cNvPr>
          <p:cNvSpPr txBox="1"/>
          <p:nvPr/>
        </p:nvSpPr>
        <p:spPr>
          <a:xfrm rot="16200000">
            <a:off x="621421" y="2792287"/>
            <a:ext cx="1007707" cy="338554"/>
          </a:xfrm>
          <a:prstGeom prst="rect">
            <a:avLst/>
          </a:prstGeom>
          <a:noFill/>
        </p:spPr>
        <p:txBody>
          <a:bodyPr wrap="square" rtlCol="0">
            <a:spAutoFit/>
          </a:bodyPr>
          <a:lstStyle/>
          <a:p>
            <a:pPr algn="ctr" defTabSz="1219170">
              <a:defRPr/>
            </a:pPr>
            <a:r>
              <a:rPr lang="en-US" sz="1600" b="1" kern="0" dirty="0">
                <a:solidFill>
                  <a:sysClr val="windowText" lastClr="000000"/>
                </a:solidFill>
                <a:latin typeface="Arial"/>
                <a:cs typeface="Arial"/>
                <a:sym typeface="Arial"/>
              </a:rPr>
              <a:t>PFS, %</a:t>
            </a:r>
          </a:p>
        </p:txBody>
      </p:sp>
      <p:sp>
        <p:nvSpPr>
          <p:cNvPr id="879" name="TextBox 878">
            <a:extLst>
              <a:ext uri="{FF2B5EF4-FFF2-40B4-BE49-F238E27FC236}">
                <a16:creationId xmlns:a16="http://schemas.microsoft.com/office/drawing/2014/main" id="{8F44BA62-BB94-ACF1-446A-11B8A77AFF71}"/>
              </a:ext>
            </a:extLst>
          </p:cNvPr>
          <p:cNvSpPr txBox="1"/>
          <p:nvPr/>
        </p:nvSpPr>
        <p:spPr>
          <a:xfrm>
            <a:off x="4189985" y="4711706"/>
            <a:ext cx="1552900" cy="338554"/>
          </a:xfrm>
          <a:prstGeom prst="rect">
            <a:avLst/>
          </a:prstGeom>
          <a:noFill/>
        </p:spPr>
        <p:txBody>
          <a:bodyPr wrap="square" rtlCol="0">
            <a:spAutoFit/>
          </a:bodyPr>
          <a:lstStyle/>
          <a:p>
            <a:pPr algn="ctr" defTabSz="1219170">
              <a:defRPr/>
            </a:pPr>
            <a:r>
              <a:rPr lang="en-US" sz="1600" b="1" kern="0" dirty="0">
                <a:solidFill>
                  <a:sysClr val="windowText" lastClr="000000"/>
                </a:solidFill>
                <a:latin typeface="Arial"/>
                <a:cs typeface="Arial"/>
                <a:sym typeface="Arial"/>
              </a:rPr>
              <a:t>Time, mo</a:t>
            </a:r>
          </a:p>
        </p:txBody>
      </p:sp>
      <p:sp>
        <p:nvSpPr>
          <p:cNvPr id="880" name="TextBox 879">
            <a:extLst>
              <a:ext uri="{FF2B5EF4-FFF2-40B4-BE49-F238E27FC236}">
                <a16:creationId xmlns:a16="http://schemas.microsoft.com/office/drawing/2014/main" id="{FE7DB072-CE1E-94E2-74FC-8ECBD264DCC2}"/>
              </a:ext>
            </a:extLst>
          </p:cNvPr>
          <p:cNvSpPr txBox="1"/>
          <p:nvPr/>
        </p:nvSpPr>
        <p:spPr>
          <a:xfrm>
            <a:off x="7671435" y="3749608"/>
            <a:ext cx="2405323" cy="297454"/>
          </a:xfrm>
          <a:prstGeom prst="rect">
            <a:avLst/>
          </a:prstGeom>
          <a:noFill/>
        </p:spPr>
        <p:txBody>
          <a:bodyPr wrap="square" rtlCol="0">
            <a:spAutoFit/>
          </a:bodyPr>
          <a:lstStyle/>
          <a:p>
            <a:pPr algn="ctr" defTabSz="1219170">
              <a:defRPr/>
            </a:pPr>
            <a:r>
              <a:rPr lang="en-US" sz="1333" b="1" kern="0" dirty="0">
                <a:solidFill>
                  <a:srgbClr val="C00000"/>
                </a:solidFill>
                <a:latin typeface="Arial"/>
                <a:cs typeface="Arial"/>
                <a:sym typeface="Arial"/>
              </a:rPr>
              <a:t>Abemaciclib + NSAI </a:t>
            </a:r>
            <a:endParaRPr lang="el-GR" sz="1333" b="1" kern="0" dirty="0">
              <a:solidFill>
                <a:srgbClr val="C00000"/>
              </a:solidFill>
              <a:latin typeface="Arial"/>
              <a:cs typeface="Arial"/>
              <a:sym typeface="Arial"/>
            </a:endParaRPr>
          </a:p>
        </p:txBody>
      </p:sp>
      <p:sp>
        <p:nvSpPr>
          <p:cNvPr id="881" name="TextBox 880">
            <a:extLst>
              <a:ext uri="{FF2B5EF4-FFF2-40B4-BE49-F238E27FC236}">
                <a16:creationId xmlns:a16="http://schemas.microsoft.com/office/drawing/2014/main" id="{8464833D-BB45-9BA1-292B-3AF938D55711}"/>
              </a:ext>
            </a:extLst>
          </p:cNvPr>
          <p:cNvSpPr txBox="1"/>
          <p:nvPr/>
        </p:nvSpPr>
        <p:spPr>
          <a:xfrm>
            <a:off x="7211875" y="4129186"/>
            <a:ext cx="2405323" cy="297454"/>
          </a:xfrm>
          <a:prstGeom prst="rect">
            <a:avLst/>
          </a:prstGeom>
          <a:noFill/>
        </p:spPr>
        <p:txBody>
          <a:bodyPr wrap="square" rtlCol="0">
            <a:spAutoFit/>
          </a:bodyPr>
          <a:lstStyle/>
          <a:p>
            <a:pPr algn="ctr" defTabSz="1219170">
              <a:defRPr/>
            </a:pPr>
            <a:r>
              <a:rPr lang="en-US" sz="1333" b="1" kern="0" dirty="0">
                <a:solidFill>
                  <a:srgbClr val="09345A"/>
                </a:solidFill>
                <a:latin typeface="Arial"/>
                <a:cs typeface="Arial"/>
                <a:sym typeface="Arial"/>
              </a:rPr>
              <a:t>Placebo + NSAI </a:t>
            </a:r>
            <a:endParaRPr lang="el-GR" sz="1333" b="1" kern="0" dirty="0">
              <a:solidFill>
                <a:srgbClr val="09345A"/>
              </a:solidFill>
              <a:latin typeface="Arial"/>
              <a:cs typeface="Arial"/>
              <a:sym typeface="Arial"/>
            </a:endParaRPr>
          </a:p>
        </p:txBody>
      </p:sp>
      <p:sp>
        <p:nvSpPr>
          <p:cNvPr id="882" name="TextBox 881">
            <a:extLst>
              <a:ext uri="{FF2B5EF4-FFF2-40B4-BE49-F238E27FC236}">
                <a16:creationId xmlns:a16="http://schemas.microsoft.com/office/drawing/2014/main" id="{DCB89F03-CFE8-7CF6-3DCF-D062BD6916AF}"/>
              </a:ext>
            </a:extLst>
          </p:cNvPr>
          <p:cNvSpPr txBox="1"/>
          <p:nvPr/>
        </p:nvSpPr>
        <p:spPr>
          <a:xfrm>
            <a:off x="3079503" y="2674867"/>
            <a:ext cx="2405323" cy="297454"/>
          </a:xfrm>
          <a:prstGeom prst="rect">
            <a:avLst/>
          </a:prstGeom>
          <a:noFill/>
        </p:spPr>
        <p:txBody>
          <a:bodyPr wrap="square" rtlCol="0">
            <a:spAutoFit/>
          </a:bodyPr>
          <a:lstStyle/>
          <a:p>
            <a:pPr algn="ctr" defTabSz="1219170">
              <a:defRPr/>
            </a:pPr>
            <a:r>
              <a:rPr lang="en-US" sz="1333" b="1" kern="0" dirty="0">
                <a:solidFill>
                  <a:srgbClr val="C00000"/>
                </a:solidFill>
                <a:latin typeface="Arial"/>
                <a:cs typeface="Arial"/>
                <a:sym typeface="Arial"/>
              </a:rPr>
              <a:t>29.0 mo (</a:t>
            </a:r>
            <a:r>
              <a:rPr lang="el-GR" sz="1333" b="1" kern="0" dirty="0">
                <a:solidFill>
                  <a:srgbClr val="C00000"/>
                </a:solidFill>
                <a:latin typeface="Arial"/>
                <a:cs typeface="Arial"/>
                <a:sym typeface="Arial"/>
              </a:rPr>
              <a:t>Δ = 14.3)</a:t>
            </a:r>
          </a:p>
        </p:txBody>
      </p:sp>
      <p:sp>
        <p:nvSpPr>
          <p:cNvPr id="883" name="TextBox 882">
            <a:extLst>
              <a:ext uri="{FF2B5EF4-FFF2-40B4-BE49-F238E27FC236}">
                <a16:creationId xmlns:a16="http://schemas.microsoft.com/office/drawing/2014/main" id="{DA6E2E6C-7BA7-415F-0595-C72CB49157D7}"/>
              </a:ext>
            </a:extLst>
          </p:cNvPr>
          <p:cNvSpPr txBox="1"/>
          <p:nvPr/>
        </p:nvSpPr>
        <p:spPr>
          <a:xfrm>
            <a:off x="1644638" y="2934974"/>
            <a:ext cx="1377004" cy="297454"/>
          </a:xfrm>
          <a:prstGeom prst="rect">
            <a:avLst/>
          </a:prstGeom>
          <a:noFill/>
        </p:spPr>
        <p:txBody>
          <a:bodyPr wrap="square" rtlCol="0">
            <a:spAutoFit/>
          </a:bodyPr>
          <a:lstStyle/>
          <a:p>
            <a:pPr algn="ctr" defTabSz="1219170">
              <a:defRPr/>
            </a:pPr>
            <a:r>
              <a:rPr lang="en-US" sz="1333" b="1" kern="0" dirty="0">
                <a:solidFill>
                  <a:srgbClr val="09345A"/>
                </a:solidFill>
                <a:latin typeface="Arial"/>
                <a:cs typeface="Arial"/>
                <a:sym typeface="Arial"/>
              </a:rPr>
              <a:t>14.8 mo</a:t>
            </a:r>
          </a:p>
        </p:txBody>
      </p:sp>
      <p:sp>
        <p:nvSpPr>
          <p:cNvPr id="884" name="TextBox 883">
            <a:extLst>
              <a:ext uri="{FF2B5EF4-FFF2-40B4-BE49-F238E27FC236}">
                <a16:creationId xmlns:a16="http://schemas.microsoft.com/office/drawing/2014/main" id="{37ED6D38-D3D9-4269-C6E3-1FDD103A3770}"/>
              </a:ext>
            </a:extLst>
          </p:cNvPr>
          <p:cNvSpPr txBox="1"/>
          <p:nvPr/>
        </p:nvSpPr>
        <p:spPr>
          <a:xfrm>
            <a:off x="5304399" y="3410826"/>
            <a:ext cx="1377004" cy="297454"/>
          </a:xfrm>
          <a:prstGeom prst="rect">
            <a:avLst/>
          </a:prstGeom>
          <a:noFill/>
        </p:spPr>
        <p:txBody>
          <a:bodyPr wrap="square" rtlCol="0">
            <a:spAutoFit/>
          </a:bodyPr>
          <a:lstStyle/>
          <a:p>
            <a:pPr algn="ctr" defTabSz="1219170">
              <a:defRPr/>
            </a:pPr>
            <a:r>
              <a:rPr lang="en-US" sz="1333" b="1" kern="0" dirty="0">
                <a:solidFill>
                  <a:srgbClr val="C00000"/>
                </a:solidFill>
                <a:latin typeface="Arial"/>
                <a:cs typeface="Arial"/>
                <a:sym typeface="Arial"/>
              </a:rPr>
              <a:t>23.3</a:t>
            </a:r>
          </a:p>
        </p:txBody>
      </p:sp>
      <p:sp>
        <p:nvSpPr>
          <p:cNvPr id="885" name="TextBox 884">
            <a:extLst>
              <a:ext uri="{FF2B5EF4-FFF2-40B4-BE49-F238E27FC236}">
                <a16:creationId xmlns:a16="http://schemas.microsoft.com/office/drawing/2014/main" id="{A44EDBB9-81BC-2B6F-5949-E4CB5C11F5AF}"/>
              </a:ext>
            </a:extLst>
          </p:cNvPr>
          <p:cNvSpPr txBox="1"/>
          <p:nvPr/>
        </p:nvSpPr>
        <p:spPr>
          <a:xfrm>
            <a:off x="5293590" y="4013939"/>
            <a:ext cx="1377004" cy="297454"/>
          </a:xfrm>
          <a:prstGeom prst="rect">
            <a:avLst/>
          </a:prstGeom>
          <a:noFill/>
        </p:spPr>
        <p:txBody>
          <a:bodyPr wrap="square" rtlCol="0">
            <a:spAutoFit/>
          </a:bodyPr>
          <a:lstStyle/>
          <a:p>
            <a:pPr algn="ctr" defTabSz="1219170">
              <a:defRPr/>
            </a:pPr>
            <a:r>
              <a:rPr lang="en-US" sz="1333" b="1" kern="0" dirty="0">
                <a:solidFill>
                  <a:srgbClr val="09345A"/>
                </a:solidFill>
                <a:latin typeface="Arial"/>
                <a:cs typeface="Arial"/>
                <a:sym typeface="Arial"/>
              </a:rPr>
              <a:t>4.3</a:t>
            </a:r>
          </a:p>
        </p:txBody>
      </p:sp>
      <p:sp>
        <p:nvSpPr>
          <p:cNvPr id="886" name="Freeform 885">
            <a:extLst>
              <a:ext uri="{FF2B5EF4-FFF2-40B4-BE49-F238E27FC236}">
                <a16:creationId xmlns:a16="http://schemas.microsoft.com/office/drawing/2014/main" id="{02A7D1C7-87A8-61E8-E251-7CA2CB93700F}"/>
              </a:ext>
            </a:extLst>
          </p:cNvPr>
          <p:cNvSpPr/>
          <p:nvPr/>
        </p:nvSpPr>
        <p:spPr>
          <a:xfrm>
            <a:off x="1758773" y="2950420"/>
            <a:ext cx="1798100" cy="0"/>
          </a:xfrm>
          <a:custGeom>
            <a:avLst/>
            <a:gdLst>
              <a:gd name="connsiteX0" fmla="*/ 0 w 1348575"/>
              <a:gd name="connsiteY0" fmla="*/ 0 h 0"/>
              <a:gd name="connsiteX1" fmla="*/ 1348575 w 1348575"/>
              <a:gd name="connsiteY1" fmla="*/ 0 h 0"/>
            </a:gdLst>
            <a:ahLst/>
            <a:cxnLst>
              <a:cxn ang="0">
                <a:pos x="connsiteX0" y="connsiteY0"/>
              </a:cxn>
              <a:cxn ang="0">
                <a:pos x="connsiteX1" y="connsiteY1"/>
              </a:cxn>
            </a:cxnLst>
            <a:rect l="l" t="t" r="r" b="b"/>
            <a:pathLst>
              <a:path w="1348575">
                <a:moveTo>
                  <a:pt x="0" y="0"/>
                </a:moveTo>
                <a:lnTo>
                  <a:pt x="1348575" y="0"/>
                </a:lnTo>
              </a:path>
            </a:pathLst>
          </a:custGeom>
          <a:noFill/>
          <a:ln w="19050" cap="flat" cmpd="sng" algn="ctr">
            <a:solidFill>
              <a:srgbClr val="000000"/>
            </a:solidFill>
            <a:prstDash val="sysDash"/>
          </a:ln>
          <a:effectLst/>
        </p:spPr>
        <p:txBody>
          <a:bodyPr rtlCol="0" anchor="ctr"/>
          <a:lstStyle/>
          <a:p>
            <a:pPr algn="ctr" defTabSz="1219170">
              <a:defRPr/>
            </a:pPr>
            <a:endParaRPr lang="en-US" sz="2400" b="1" kern="0" dirty="0">
              <a:solidFill>
                <a:srgbClr val="FFFFFF"/>
              </a:solidFill>
              <a:latin typeface="Arial"/>
              <a:cs typeface="Arial"/>
              <a:sym typeface="Arial"/>
            </a:endParaRPr>
          </a:p>
        </p:txBody>
      </p:sp>
      <p:sp>
        <p:nvSpPr>
          <p:cNvPr id="887" name="Freeform 886">
            <a:extLst>
              <a:ext uri="{FF2B5EF4-FFF2-40B4-BE49-F238E27FC236}">
                <a16:creationId xmlns:a16="http://schemas.microsoft.com/office/drawing/2014/main" id="{3252A6E7-161F-745F-FC8E-5CFFE5EB7360}"/>
              </a:ext>
            </a:extLst>
          </p:cNvPr>
          <p:cNvSpPr/>
          <p:nvPr/>
        </p:nvSpPr>
        <p:spPr>
          <a:xfrm>
            <a:off x="6214553" y="3766143"/>
            <a:ext cx="0" cy="701699"/>
          </a:xfrm>
          <a:custGeom>
            <a:avLst/>
            <a:gdLst>
              <a:gd name="connsiteX0" fmla="*/ 0 w 0"/>
              <a:gd name="connsiteY0" fmla="*/ 0 h 526274"/>
              <a:gd name="connsiteX1" fmla="*/ 0 w 0"/>
              <a:gd name="connsiteY1" fmla="*/ 526274 h 526274"/>
            </a:gdLst>
            <a:ahLst/>
            <a:cxnLst>
              <a:cxn ang="0">
                <a:pos x="connsiteX0" y="connsiteY0"/>
              </a:cxn>
              <a:cxn ang="0">
                <a:pos x="connsiteX1" y="connsiteY1"/>
              </a:cxn>
            </a:cxnLst>
            <a:rect l="l" t="t" r="r" b="b"/>
            <a:pathLst>
              <a:path h="526274">
                <a:moveTo>
                  <a:pt x="0" y="0"/>
                </a:moveTo>
                <a:lnTo>
                  <a:pt x="0" y="526274"/>
                </a:lnTo>
              </a:path>
            </a:pathLst>
          </a:custGeom>
          <a:noFill/>
          <a:ln w="19050" cap="flat" cmpd="sng" algn="ctr">
            <a:solidFill>
              <a:srgbClr val="000000"/>
            </a:solidFill>
            <a:prstDash val="sysDash"/>
          </a:ln>
          <a:effectLst/>
        </p:spPr>
        <p:txBody>
          <a:bodyPr rtlCol="0" anchor="ctr"/>
          <a:lstStyle/>
          <a:p>
            <a:pPr algn="ctr" defTabSz="1219170">
              <a:defRPr/>
            </a:pPr>
            <a:endParaRPr lang="en-US" sz="2400" kern="0" dirty="0">
              <a:solidFill>
                <a:srgbClr val="FFFFFF"/>
              </a:solidFill>
              <a:latin typeface="Arial"/>
              <a:cs typeface="Arial"/>
              <a:sym typeface="Arial"/>
            </a:endParaRPr>
          </a:p>
        </p:txBody>
      </p:sp>
      <p:sp>
        <p:nvSpPr>
          <p:cNvPr id="888" name="Freeform 887">
            <a:extLst>
              <a:ext uri="{FF2B5EF4-FFF2-40B4-BE49-F238E27FC236}">
                <a16:creationId xmlns:a16="http://schemas.microsoft.com/office/drawing/2014/main" id="{4856AACE-F7BB-BC0A-AE4D-F691A31AC9EF}"/>
              </a:ext>
            </a:extLst>
          </p:cNvPr>
          <p:cNvSpPr/>
          <p:nvPr/>
        </p:nvSpPr>
        <p:spPr>
          <a:xfrm>
            <a:off x="1772867" y="1450916"/>
            <a:ext cx="6158708" cy="2482949"/>
          </a:xfrm>
          <a:custGeom>
            <a:avLst/>
            <a:gdLst>
              <a:gd name="connsiteX0" fmla="*/ 4619031 w 4619031"/>
              <a:gd name="connsiteY0" fmla="*/ 1862212 h 1862212"/>
              <a:gd name="connsiteX1" fmla="*/ 4219461 w 4619031"/>
              <a:gd name="connsiteY1" fmla="*/ 1862212 h 1862212"/>
              <a:gd name="connsiteX2" fmla="*/ 4227145 w 4619031"/>
              <a:gd name="connsiteY2" fmla="*/ 1862212 h 1862212"/>
              <a:gd name="connsiteX3" fmla="*/ 4127253 w 4619031"/>
              <a:gd name="connsiteY3" fmla="*/ 1862212 h 1862212"/>
              <a:gd name="connsiteX4" fmla="*/ 4127253 w 4619031"/>
              <a:gd name="connsiteY4" fmla="*/ 1839160 h 1862212"/>
              <a:gd name="connsiteX5" fmla="*/ 4050413 w 4619031"/>
              <a:gd name="connsiteY5" fmla="*/ 1839160 h 1862212"/>
              <a:gd name="connsiteX6" fmla="*/ 4050413 w 4619031"/>
              <a:gd name="connsiteY6" fmla="*/ 1823792 h 1862212"/>
              <a:gd name="connsiteX7" fmla="*/ 3912100 w 4619031"/>
              <a:gd name="connsiteY7" fmla="*/ 1823792 h 1862212"/>
              <a:gd name="connsiteX8" fmla="*/ 3912100 w 4619031"/>
              <a:gd name="connsiteY8" fmla="*/ 1823792 h 1862212"/>
              <a:gd name="connsiteX9" fmla="*/ 3912100 w 4619031"/>
              <a:gd name="connsiteY9" fmla="*/ 1804582 h 1862212"/>
              <a:gd name="connsiteX10" fmla="*/ 3846786 w 4619031"/>
              <a:gd name="connsiteY10" fmla="*/ 1804582 h 1862212"/>
              <a:gd name="connsiteX11" fmla="*/ 3854470 w 4619031"/>
              <a:gd name="connsiteY11" fmla="*/ 1796898 h 1862212"/>
              <a:gd name="connsiteX12" fmla="*/ 3781471 w 4619031"/>
              <a:gd name="connsiteY12" fmla="*/ 1796898 h 1862212"/>
              <a:gd name="connsiteX13" fmla="*/ 3781471 w 4619031"/>
              <a:gd name="connsiteY13" fmla="*/ 1781530 h 1862212"/>
              <a:gd name="connsiteX14" fmla="*/ 3739209 w 4619031"/>
              <a:gd name="connsiteY14" fmla="*/ 1781530 h 1862212"/>
              <a:gd name="connsiteX15" fmla="*/ 3746893 w 4619031"/>
              <a:gd name="connsiteY15" fmla="*/ 1773846 h 1862212"/>
              <a:gd name="connsiteX16" fmla="*/ 3704631 w 4619031"/>
              <a:gd name="connsiteY16" fmla="*/ 1773846 h 1862212"/>
              <a:gd name="connsiteX17" fmla="*/ 3716157 w 4619031"/>
              <a:gd name="connsiteY17" fmla="*/ 1762320 h 1862212"/>
              <a:gd name="connsiteX18" fmla="*/ 3612423 w 4619031"/>
              <a:gd name="connsiteY18" fmla="*/ 1762320 h 1862212"/>
              <a:gd name="connsiteX19" fmla="*/ 3612423 w 4619031"/>
              <a:gd name="connsiteY19" fmla="*/ 1762320 h 1862212"/>
              <a:gd name="connsiteX20" fmla="*/ 3612423 w 4619031"/>
              <a:gd name="connsiteY20" fmla="*/ 1735425 h 1862212"/>
              <a:gd name="connsiteX21" fmla="*/ 3481794 w 4619031"/>
              <a:gd name="connsiteY21" fmla="*/ 1735425 h 1862212"/>
              <a:gd name="connsiteX22" fmla="*/ 3477952 w 4619031"/>
              <a:gd name="connsiteY22" fmla="*/ 1731583 h 1862212"/>
              <a:gd name="connsiteX23" fmla="*/ 3270483 w 4619031"/>
              <a:gd name="connsiteY23" fmla="*/ 1731583 h 1862212"/>
              <a:gd name="connsiteX24" fmla="*/ 3270483 w 4619031"/>
              <a:gd name="connsiteY24" fmla="*/ 1716215 h 1862212"/>
              <a:gd name="connsiteX25" fmla="*/ 3036120 w 4619031"/>
              <a:gd name="connsiteY25" fmla="*/ 1716215 h 1862212"/>
              <a:gd name="connsiteX26" fmla="*/ 3047646 w 4619031"/>
              <a:gd name="connsiteY26" fmla="*/ 1704689 h 1862212"/>
              <a:gd name="connsiteX27" fmla="*/ 2997700 w 4619031"/>
              <a:gd name="connsiteY27" fmla="*/ 1704689 h 1862212"/>
              <a:gd name="connsiteX28" fmla="*/ 2970806 w 4619031"/>
              <a:gd name="connsiteY28" fmla="*/ 1681637 h 1862212"/>
              <a:gd name="connsiteX29" fmla="*/ 2920860 w 4619031"/>
              <a:gd name="connsiteY29" fmla="*/ 1681637 h 1862212"/>
              <a:gd name="connsiteX30" fmla="*/ 2920860 w 4619031"/>
              <a:gd name="connsiteY30" fmla="*/ 1681637 h 1862212"/>
              <a:gd name="connsiteX31" fmla="*/ 2913176 w 4619031"/>
              <a:gd name="connsiteY31" fmla="*/ 1673953 h 1862212"/>
              <a:gd name="connsiteX32" fmla="*/ 2886282 w 4619031"/>
              <a:gd name="connsiteY32" fmla="*/ 1673953 h 1862212"/>
              <a:gd name="connsiteX33" fmla="*/ 2878598 w 4619031"/>
              <a:gd name="connsiteY33" fmla="*/ 1666269 h 1862212"/>
              <a:gd name="connsiteX34" fmla="*/ 2878598 w 4619031"/>
              <a:gd name="connsiteY34" fmla="*/ 1647059 h 1862212"/>
              <a:gd name="connsiteX35" fmla="*/ 2575078 w 4619031"/>
              <a:gd name="connsiteY35" fmla="*/ 1647059 h 1862212"/>
              <a:gd name="connsiteX36" fmla="*/ 2548184 w 4619031"/>
              <a:gd name="connsiteY36" fmla="*/ 1627849 h 1862212"/>
              <a:gd name="connsiteX37" fmla="*/ 2513606 w 4619031"/>
              <a:gd name="connsiteY37" fmla="*/ 1627849 h 1862212"/>
              <a:gd name="connsiteX38" fmla="*/ 2498238 w 4619031"/>
              <a:gd name="connsiteY38" fmla="*/ 1612481 h 1862212"/>
              <a:gd name="connsiteX39" fmla="*/ 2471344 w 4619031"/>
              <a:gd name="connsiteY39" fmla="*/ 1612481 h 1862212"/>
              <a:gd name="connsiteX40" fmla="*/ 2444450 w 4619031"/>
              <a:gd name="connsiteY40" fmla="*/ 1585587 h 1862212"/>
              <a:gd name="connsiteX41" fmla="*/ 2356083 w 4619031"/>
              <a:gd name="connsiteY41" fmla="*/ 1585587 h 1862212"/>
              <a:gd name="connsiteX42" fmla="*/ 2356083 w 4619031"/>
              <a:gd name="connsiteY42" fmla="*/ 1570219 h 1862212"/>
              <a:gd name="connsiteX43" fmla="*/ 2333031 w 4619031"/>
              <a:gd name="connsiteY43" fmla="*/ 1570219 h 1862212"/>
              <a:gd name="connsiteX44" fmla="*/ 2333031 w 4619031"/>
              <a:gd name="connsiteY44" fmla="*/ 1551009 h 1862212"/>
              <a:gd name="connsiteX45" fmla="*/ 2333031 w 4619031"/>
              <a:gd name="connsiteY45" fmla="*/ 1551009 h 1862212"/>
              <a:gd name="connsiteX46" fmla="*/ 2320678 w 4619031"/>
              <a:gd name="connsiteY46" fmla="*/ 1551009 h 1862212"/>
              <a:gd name="connsiteX47" fmla="*/ 2320678 w 4619031"/>
              <a:gd name="connsiteY47" fmla="*/ 1542951 h 1862212"/>
              <a:gd name="connsiteX48" fmla="*/ 2307978 w 4619031"/>
              <a:gd name="connsiteY48" fmla="*/ 1542951 h 1862212"/>
              <a:gd name="connsiteX49" fmla="*/ 2317503 w 4619031"/>
              <a:gd name="connsiteY49" fmla="*/ 1533426 h 1862212"/>
              <a:gd name="connsiteX50" fmla="*/ 2292103 w 4619031"/>
              <a:gd name="connsiteY50" fmla="*/ 1533426 h 1862212"/>
              <a:gd name="connsiteX51" fmla="*/ 2292103 w 4619031"/>
              <a:gd name="connsiteY51" fmla="*/ 1533426 h 1862212"/>
              <a:gd name="connsiteX52" fmla="*/ 2292103 w 4619031"/>
              <a:gd name="connsiteY52" fmla="*/ 1517551 h 1862212"/>
              <a:gd name="connsiteX53" fmla="*/ 2257178 w 4619031"/>
              <a:gd name="connsiteY53" fmla="*/ 1517551 h 1862212"/>
              <a:gd name="connsiteX54" fmla="*/ 2257178 w 4619031"/>
              <a:gd name="connsiteY54" fmla="*/ 1508026 h 1862212"/>
              <a:gd name="connsiteX55" fmla="*/ 2257178 w 4619031"/>
              <a:gd name="connsiteY55" fmla="*/ 1508026 h 1862212"/>
              <a:gd name="connsiteX56" fmla="*/ 2228603 w 4619031"/>
              <a:gd name="connsiteY56" fmla="*/ 1508026 h 1862212"/>
              <a:gd name="connsiteX57" fmla="*/ 2228603 w 4619031"/>
              <a:gd name="connsiteY57" fmla="*/ 1501676 h 1862212"/>
              <a:gd name="connsiteX58" fmla="*/ 2196853 w 4619031"/>
              <a:gd name="connsiteY58" fmla="*/ 1501676 h 1862212"/>
              <a:gd name="connsiteX59" fmla="*/ 2196853 w 4619031"/>
              <a:gd name="connsiteY59" fmla="*/ 1492151 h 1862212"/>
              <a:gd name="connsiteX60" fmla="*/ 2196853 w 4619031"/>
              <a:gd name="connsiteY60" fmla="*/ 1492151 h 1862212"/>
              <a:gd name="connsiteX61" fmla="*/ 2174628 w 4619031"/>
              <a:gd name="connsiteY61" fmla="*/ 1492151 h 1862212"/>
              <a:gd name="connsiteX62" fmla="*/ 2161928 w 4619031"/>
              <a:gd name="connsiteY62" fmla="*/ 1473101 h 1862212"/>
              <a:gd name="connsiteX63" fmla="*/ 2161928 w 4619031"/>
              <a:gd name="connsiteY63" fmla="*/ 1473101 h 1862212"/>
              <a:gd name="connsiteX64" fmla="*/ 2136528 w 4619031"/>
              <a:gd name="connsiteY64" fmla="*/ 1473101 h 1862212"/>
              <a:gd name="connsiteX65" fmla="*/ 2136528 w 4619031"/>
              <a:gd name="connsiteY65" fmla="*/ 1457226 h 1862212"/>
              <a:gd name="connsiteX66" fmla="*/ 2117478 w 4619031"/>
              <a:gd name="connsiteY66" fmla="*/ 1457226 h 1862212"/>
              <a:gd name="connsiteX67" fmla="*/ 2117478 w 4619031"/>
              <a:gd name="connsiteY67" fmla="*/ 1447701 h 1862212"/>
              <a:gd name="connsiteX68" fmla="*/ 2057153 w 4619031"/>
              <a:gd name="connsiteY68" fmla="*/ 1447701 h 1862212"/>
              <a:gd name="connsiteX69" fmla="*/ 2057153 w 4619031"/>
              <a:gd name="connsiteY69" fmla="*/ 1435001 h 1862212"/>
              <a:gd name="connsiteX70" fmla="*/ 2041278 w 4619031"/>
              <a:gd name="connsiteY70" fmla="*/ 1435001 h 1862212"/>
              <a:gd name="connsiteX71" fmla="*/ 2047628 w 4619031"/>
              <a:gd name="connsiteY71" fmla="*/ 1428651 h 1862212"/>
              <a:gd name="connsiteX72" fmla="*/ 2003178 w 4619031"/>
              <a:gd name="connsiteY72" fmla="*/ 1428651 h 1862212"/>
              <a:gd name="connsiteX73" fmla="*/ 2012703 w 4619031"/>
              <a:gd name="connsiteY73" fmla="*/ 1419126 h 1862212"/>
              <a:gd name="connsiteX74" fmla="*/ 1968253 w 4619031"/>
              <a:gd name="connsiteY74" fmla="*/ 1419126 h 1862212"/>
              <a:gd name="connsiteX75" fmla="*/ 1968253 w 4619031"/>
              <a:gd name="connsiteY75" fmla="*/ 1419126 h 1862212"/>
              <a:gd name="connsiteX76" fmla="*/ 1958728 w 4619031"/>
              <a:gd name="connsiteY76" fmla="*/ 1409601 h 1862212"/>
              <a:gd name="connsiteX77" fmla="*/ 1920628 w 4619031"/>
              <a:gd name="connsiteY77" fmla="*/ 1409601 h 1862212"/>
              <a:gd name="connsiteX78" fmla="*/ 1920628 w 4619031"/>
              <a:gd name="connsiteY78" fmla="*/ 1409601 h 1862212"/>
              <a:gd name="connsiteX79" fmla="*/ 1920628 w 4619031"/>
              <a:gd name="connsiteY79" fmla="*/ 1384201 h 1862212"/>
              <a:gd name="connsiteX80" fmla="*/ 1838078 w 4619031"/>
              <a:gd name="connsiteY80" fmla="*/ 1384201 h 1862212"/>
              <a:gd name="connsiteX81" fmla="*/ 1838078 w 4619031"/>
              <a:gd name="connsiteY81" fmla="*/ 1374676 h 1862212"/>
              <a:gd name="connsiteX82" fmla="*/ 1838078 w 4619031"/>
              <a:gd name="connsiteY82" fmla="*/ 1374676 h 1862212"/>
              <a:gd name="connsiteX83" fmla="*/ 1799978 w 4619031"/>
              <a:gd name="connsiteY83" fmla="*/ 1374676 h 1862212"/>
              <a:gd name="connsiteX84" fmla="*/ 1761878 w 4619031"/>
              <a:gd name="connsiteY84" fmla="*/ 1339751 h 1862212"/>
              <a:gd name="connsiteX85" fmla="*/ 1761878 w 4619031"/>
              <a:gd name="connsiteY85" fmla="*/ 1339751 h 1862212"/>
              <a:gd name="connsiteX86" fmla="*/ 1761878 w 4619031"/>
              <a:gd name="connsiteY86" fmla="*/ 1323876 h 1862212"/>
              <a:gd name="connsiteX87" fmla="*/ 1730128 w 4619031"/>
              <a:gd name="connsiteY87" fmla="*/ 1323876 h 1862212"/>
              <a:gd name="connsiteX88" fmla="*/ 1730128 w 4619031"/>
              <a:gd name="connsiteY88" fmla="*/ 1311176 h 1862212"/>
              <a:gd name="connsiteX89" fmla="*/ 1692028 w 4619031"/>
              <a:gd name="connsiteY89" fmla="*/ 1311176 h 1862212"/>
              <a:gd name="connsiteX90" fmla="*/ 1692028 w 4619031"/>
              <a:gd name="connsiteY90" fmla="*/ 1311176 h 1862212"/>
              <a:gd name="connsiteX91" fmla="*/ 1669803 w 4619031"/>
              <a:gd name="connsiteY91" fmla="*/ 1311176 h 1862212"/>
              <a:gd name="connsiteX92" fmla="*/ 1682503 w 4619031"/>
              <a:gd name="connsiteY92" fmla="*/ 1298476 h 1862212"/>
              <a:gd name="connsiteX93" fmla="*/ 1644403 w 4619031"/>
              <a:gd name="connsiteY93" fmla="*/ 1298476 h 1862212"/>
              <a:gd name="connsiteX94" fmla="*/ 1644403 w 4619031"/>
              <a:gd name="connsiteY94" fmla="*/ 1288951 h 1862212"/>
              <a:gd name="connsiteX95" fmla="*/ 1634878 w 4619031"/>
              <a:gd name="connsiteY95" fmla="*/ 1298476 h 1862212"/>
              <a:gd name="connsiteX96" fmla="*/ 1634878 w 4619031"/>
              <a:gd name="connsiteY96" fmla="*/ 1279426 h 1862212"/>
              <a:gd name="connsiteX97" fmla="*/ 1596778 w 4619031"/>
              <a:gd name="connsiteY97" fmla="*/ 1279426 h 1862212"/>
              <a:gd name="connsiteX98" fmla="*/ 1596778 w 4619031"/>
              <a:gd name="connsiteY98" fmla="*/ 1266726 h 1862212"/>
              <a:gd name="connsiteX99" fmla="*/ 1596778 w 4619031"/>
              <a:gd name="connsiteY99" fmla="*/ 1254026 h 1862212"/>
              <a:gd name="connsiteX100" fmla="*/ 1565028 w 4619031"/>
              <a:gd name="connsiteY100" fmla="*/ 1254026 h 1862212"/>
              <a:gd name="connsiteX101" fmla="*/ 1565028 w 4619031"/>
              <a:gd name="connsiteY101" fmla="*/ 1244501 h 1862212"/>
              <a:gd name="connsiteX102" fmla="*/ 1542803 w 4619031"/>
              <a:gd name="connsiteY102" fmla="*/ 1244501 h 1862212"/>
              <a:gd name="connsiteX103" fmla="*/ 1504703 w 4619031"/>
              <a:gd name="connsiteY103" fmla="*/ 1215926 h 1862212"/>
              <a:gd name="connsiteX104" fmla="*/ 1457078 w 4619031"/>
              <a:gd name="connsiteY104" fmla="*/ 1184176 h 1862212"/>
              <a:gd name="connsiteX105" fmla="*/ 1428503 w 4619031"/>
              <a:gd name="connsiteY105" fmla="*/ 1184176 h 1862212"/>
              <a:gd name="connsiteX106" fmla="*/ 1428503 w 4619031"/>
              <a:gd name="connsiteY106" fmla="*/ 1168301 h 1862212"/>
              <a:gd name="connsiteX107" fmla="*/ 1403103 w 4619031"/>
              <a:gd name="connsiteY107" fmla="*/ 1168301 h 1862212"/>
              <a:gd name="connsiteX108" fmla="*/ 1403103 w 4619031"/>
              <a:gd name="connsiteY108" fmla="*/ 1158776 h 1862212"/>
              <a:gd name="connsiteX109" fmla="*/ 1377703 w 4619031"/>
              <a:gd name="connsiteY109" fmla="*/ 1158776 h 1862212"/>
              <a:gd name="connsiteX110" fmla="*/ 1387228 w 4619031"/>
              <a:gd name="connsiteY110" fmla="*/ 1149251 h 1862212"/>
              <a:gd name="connsiteX111" fmla="*/ 1336428 w 4619031"/>
              <a:gd name="connsiteY111" fmla="*/ 1149251 h 1862212"/>
              <a:gd name="connsiteX112" fmla="*/ 1339603 w 4619031"/>
              <a:gd name="connsiteY112" fmla="*/ 1120676 h 1862212"/>
              <a:gd name="connsiteX113" fmla="*/ 1295153 w 4619031"/>
              <a:gd name="connsiteY113" fmla="*/ 1120676 h 1862212"/>
              <a:gd name="connsiteX114" fmla="*/ 1295153 w 4619031"/>
              <a:gd name="connsiteY114" fmla="*/ 1107976 h 1862212"/>
              <a:gd name="connsiteX115" fmla="*/ 1295153 w 4619031"/>
              <a:gd name="connsiteY115" fmla="*/ 1107976 h 1862212"/>
              <a:gd name="connsiteX116" fmla="*/ 1269753 w 4619031"/>
              <a:gd name="connsiteY116" fmla="*/ 1107976 h 1862212"/>
              <a:gd name="connsiteX117" fmla="*/ 1266578 w 4619031"/>
              <a:gd name="connsiteY117" fmla="*/ 1066701 h 1862212"/>
              <a:gd name="connsiteX118" fmla="*/ 1244353 w 4619031"/>
              <a:gd name="connsiteY118" fmla="*/ 1034951 h 1862212"/>
              <a:gd name="connsiteX119" fmla="*/ 1244353 w 4619031"/>
              <a:gd name="connsiteY119" fmla="*/ 1034951 h 1862212"/>
              <a:gd name="connsiteX120" fmla="*/ 1238003 w 4619031"/>
              <a:gd name="connsiteY120" fmla="*/ 1009551 h 1862212"/>
              <a:gd name="connsiteX121" fmla="*/ 1120528 w 4619031"/>
              <a:gd name="connsiteY121" fmla="*/ 1009551 h 1862212"/>
              <a:gd name="connsiteX122" fmla="*/ 1130053 w 4619031"/>
              <a:gd name="connsiteY122" fmla="*/ 1000026 h 1862212"/>
              <a:gd name="connsiteX123" fmla="*/ 1098303 w 4619031"/>
              <a:gd name="connsiteY123" fmla="*/ 1000026 h 1862212"/>
              <a:gd name="connsiteX124" fmla="*/ 1098303 w 4619031"/>
              <a:gd name="connsiteY124" fmla="*/ 984151 h 1862212"/>
              <a:gd name="connsiteX125" fmla="*/ 1085603 w 4619031"/>
              <a:gd name="connsiteY125" fmla="*/ 984151 h 1862212"/>
              <a:gd name="connsiteX126" fmla="*/ 1085603 w 4619031"/>
              <a:gd name="connsiteY126" fmla="*/ 971451 h 1862212"/>
              <a:gd name="connsiteX127" fmla="*/ 1060203 w 4619031"/>
              <a:gd name="connsiteY127" fmla="*/ 971451 h 1862212"/>
              <a:gd name="connsiteX128" fmla="*/ 1060203 w 4619031"/>
              <a:gd name="connsiteY128" fmla="*/ 946051 h 1862212"/>
              <a:gd name="connsiteX129" fmla="*/ 1018928 w 4619031"/>
              <a:gd name="connsiteY129" fmla="*/ 946051 h 1862212"/>
              <a:gd name="connsiteX130" fmla="*/ 987178 w 4619031"/>
              <a:gd name="connsiteY130" fmla="*/ 895251 h 1862212"/>
              <a:gd name="connsiteX131" fmla="*/ 961778 w 4619031"/>
              <a:gd name="connsiteY131" fmla="*/ 895251 h 1862212"/>
              <a:gd name="connsiteX132" fmla="*/ 952253 w 4619031"/>
              <a:gd name="connsiteY132" fmla="*/ 873026 h 1862212"/>
              <a:gd name="connsiteX133" fmla="*/ 930028 w 4619031"/>
              <a:gd name="connsiteY133" fmla="*/ 873026 h 1862212"/>
              <a:gd name="connsiteX134" fmla="*/ 930028 w 4619031"/>
              <a:gd name="connsiteY134" fmla="*/ 873026 h 1862212"/>
              <a:gd name="connsiteX135" fmla="*/ 914153 w 4619031"/>
              <a:gd name="connsiteY135" fmla="*/ 853976 h 1862212"/>
              <a:gd name="connsiteX136" fmla="*/ 882403 w 4619031"/>
              <a:gd name="connsiteY136" fmla="*/ 853976 h 1862212"/>
              <a:gd name="connsiteX137" fmla="*/ 882403 w 4619031"/>
              <a:gd name="connsiteY137" fmla="*/ 853976 h 1862212"/>
              <a:gd name="connsiteX138" fmla="*/ 853828 w 4619031"/>
              <a:gd name="connsiteY138" fmla="*/ 838101 h 1862212"/>
              <a:gd name="connsiteX139" fmla="*/ 809378 w 4619031"/>
              <a:gd name="connsiteY139" fmla="*/ 828576 h 1862212"/>
              <a:gd name="connsiteX140" fmla="*/ 793503 w 4619031"/>
              <a:gd name="connsiteY140" fmla="*/ 815876 h 1862212"/>
              <a:gd name="connsiteX141" fmla="*/ 777628 w 4619031"/>
              <a:gd name="connsiteY141" fmla="*/ 815876 h 1862212"/>
              <a:gd name="connsiteX142" fmla="*/ 755403 w 4619031"/>
              <a:gd name="connsiteY142" fmla="*/ 774601 h 1862212"/>
              <a:gd name="connsiteX143" fmla="*/ 755403 w 4619031"/>
              <a:gd name="connsiteY143" fmla="*/ 774601 h 1862212"/>
              <a:gd name="connsiteX144" fmla="*/ 726828 w 4619031"/>
              <a:gd name="connsiteY144" fmla="*/ 774601 h 1862212"/>
              <a:gd name="connsiteX145" fmla="*/ 726828 w 4619031"/>
              <a:gd name="connsiteY145" fmla="*/ 765076 h 1862212"/>
              <a:gd name="connsiteX146" fmla="*/ 688728 w 4619031"/>
              <a:gd name="connsiteY146" fmla="*/ 765076 h 1862212"/>
              <a:gd name="connsiteX147" fmla="*/ 688728 w 4619031"/>
              <a:gd name="connsiteY147" fmla="*/ 765076 h 1862212"/>
              <a:gd name="connsiteX148" fmla="*/ 679203 w 4619031"/>
              <a:gd name="connsiteY148" fmla="*/ 704751 h 1862212"/>
              <a:gd name="connsiteX149" fmla="*/ 679203 w 4619031"/>
              <a:gd name="connsiteY149" fmla="*/ 704751 h 1862212"/>
              <a:gd name="connsiteX150" fmla="*/ 679203 w 4619031"/>
              <a:gd name="connsiteY150" fmla="*/ 704751 h 1862212"/>
              <a:gd name="connsiteX151" fmla="*/ 641103 w 4619031"/>
              <a:gd name="connsiteY151" fmla="*/ 704751 h 1862212"/>
              <a:gd name="connsiteX152" fmla="*/ 641103 w 4619031"/>
              <a:gd name="connsiteY152" fmla="*/ 682526 h 1862212"/>
              <a:gd name="connsiteX153" fmla="*/ 637928 w 4619031"/>
              <a:gd name="connsiteY153" fmla="*/ 669826 h 1862212"/>
              <a:gd name="connsiteX154" fmla="*/ 628403 w 4619031"/>
              <a:gd name="connsiteY154" fmla="*/ 666651 h 1862212"/>
              <a:gd name="connsiteX155" fmla="*/ 628403 w 4619031"/>
              <a:gd name="connsiteY155" fmla="*/ 666651 h 1862212"/>
              <a:gd name="connsiteX156" fmla="*/ 628403 w 4619031"/>
              <a:gd name="connsiteY156" fmla="*/ 666651 h 1862212"/>
              <a:gd name="connsiteX157" fmla="*/ 568078 w 4619031"/>
              <a:gd name="connsiteY157" fmla="*/ 612676 h 1862212"/>
              <a:gd name="connsiteX158" fmla="*/ 523628 w 4619031"/>
              <a:gd name="connsiteY158" fmla="*/ 599976 h 1862212"/>
              <a:gd name="connsiteX159" fmla="*/ 510928 w 4619031"/>
              <a:gd name="connsiteY159" fmla="*/ 561876 h 1862212"/>
              <a:gd name="connsiteX160" fmla="*/ 510928 w 4619031"/>
              <a:gd name="connsiteY160" fmla="*/ 546001 h 1862212"/>
              <a:gd name="connsiteX161" fmla="*/ 472828 w 4619031"/>
              <a:gd name="connsiteY161" fmla="*/ 514251 h 1862212"/>
              <a:gd name="connsiteX162" fmla="*/ 437903 w 4619031"/>
              <a:gd name="connsiteY162" fmla="*/ 469801 h 1862212"/>
              <a:gd name="connsiteX163" fmla="*/ 406153 w 4619031"/>
              <a:gd name="connsiteY163" fmla="*/ 450751 h 1862212"/>
              <a:gd name="connsiteX164" fmla="*/ 364878 w 4619031"/>
              <a:gd name="connsiteY164" fmla="*/ 447576 h 1862212"/>
              <a:gd name="connsiteX165" fmla="*/ 336303 w 4619031"/>
              <a:gd name="connsiteY165" fmla="*/ 419001 h 1862212"/>
              <a:gd name="connsiteX166" fmla="*/ 329953 w 4619031"/>
              <a:gd name="connsiteY166" fmla="*/ 374551 h 1862212"/>
              <a:gd name="connsiteX167" fmla="*/ 326778 w 4619031"/>
              <a:gd name="connsiteY167" fmla="*/ 365026 h 1862212"/>
              <a:gd name="connsiteX168" fmla="*/ 263278 w 4619031"/>
              <a:gd name="connsiteY168" fmla="*/ 365026 h 1862212"/>
              <a:gd name="connsiteX169" fmla="*/ 263278 w 4619031"/>
              <a:gd name="connsiteY169" fmla="*/ 365026 h 1862212"/>
              <a:gd name="connsiteX170" fmla="*/ 250578 w 4619031"/>
              <a:gd name="connsiteY170" fmla="*/ 304701 h 1862212"/>
              <a:gd name="connsiteX171" fmla="*/ 228353 w 4619031"/>
              <a:gd name="connsiteY171" fmla="*/ 260251 h 1862212"/>
              <a:gd name="connsiteX172" fmla="*/ 228353 w 4619031"/>
              <a:gd name="connsiteY172" fmla="*/ 260251 h 1862212"/>
              <a:gd name="connsiteX173" fmla="*/ 227711 w 4619031"/>
              <a:gd name="connsiteY173" fmla="*/ 241942 h 1862212"/>
              <a:gd name="connsiteX174" fmla="*/ 209921 w 4619031"/>
              <a:gd name="connsiteY174" fmla="*/ 241942 h 1862212"/>
              <a:gd name="connsiteX175" fmla="*/ 185015 w 4619031"/>
              <a:gd name="connsiteY175" fmla="*/ 227710 h 1862212"/>
              <a:gd name="connsiteX176" fmla="*/ 185015 w 4619031"/>
              <a:gd name="connsiteY176" fmla="*/ 227710 h 1862212"/>
              <a:gd name="connsiteX177" fmla="*/ 160109 w 4619031"/>
              <a:gd name="connsiteY177" fmla="*/ 227710 h 1862212"/>
              <a:gd name="connsiteX178" fmla="*/ 160109 w 4619031"/>
              <a:gd name="connsiteY178" fmla="*/ 185015 h 1862212"/>
              <a:gd name="connsiteX179" fmla="*/ 149435 w 4619031"/>
              <a:gd name="connsiteY179" fmla="*/ 174341 h 1862212"/>
              <a:gd name="connsiteX180" fmla="*/ 149435 w 4619031"/>
              <a:gd name="connsiteY180" fmla="*/ 131645 h 1862212"/>
              <a:gd name="connsiteX181" fmla="*/ 117413 w 4619031"/>
              <a:gd name="connsiteY181" fmla="*/ 131645 h 1862212"/>
              <a:gd name="connsiteX182" fmla="*/ 117413 w 4619031"/>
              <a:gd name="connsiteY182" fmla="*/ 131645 h 1862212"/>
              <a:gd name="connsiteX183" fmla="*/ 117413 w 4619031"/>
              <a:gd name="connsiteY183" fmla="*/ 131645 h 1862212"/>
              <a:gd name="connsiteX184" fmla="*/ 117413 w 4619031"/>
              <a:gd name="connsiteY184" fmla="*/ 110297 h 1862212"/>
              <a:gd name="connsiteX185" fmla="*/ 78276 w 4619031"/>
              <a:gd name="connsiteY185" fmla="*/ 110297 h 1862212"/>
              <a:gd name="connsiteX186" fmla="*/ 78276 w 4619031"/>
              <a:gd name="connsiteY186" fmla="*/ 64043 h 1862212"/>
              <a:gd name="connsiteX187" fmla="*/ 71160 w 4619031"/>
              <a:gd name="connsiteY187" fmla="*/ 64043 h 1862212"/>
              <a:gd name="connsiteX188" fmla="*/ 71160 w 4619031"/>
              <a:gd name="connsiteY188" fmla="*/ 28464 h 1862212"/>
              <a:gd name="connsiteX189" fmla="*/ 64044 w 4619031"/>
              <a:gd name="connsiteY189" fmla="*/ 28464 h 1862212"/>
              <a:gd name="connsiteX190" fmla="*/ 64044 w 4619031"/>
              <a:gd name="connsiteY190" fmla="*/ 0 h 1862212"/>
              <a:gd name="connsiteX191" fmla="*/ 0 w 4619031"/>
              <a:gd name="connsiteY191" fmla="*/ 0 h 1862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Lst>
            <a:rect l="l" t="t" r="r" b="b"/>
            <a:pathLst>
              <a:path w="4619031" h="1862212">
                <a:moveTo>
                  <a:pt x="4619031" y="1862212"/>
                </a:moveTo>
                <a:lnTo>
                  <a:pt x="4219461" y="1862212"/>
                </a:lnTo>
                <a:lnTo>
                  <a:pt x="4227145" y="1862212"/>
                </a:lnTo>
                <a:lnTo>
                  <a:pt x="4127253" y="1862212"/>
                </a:lnTo>
                <a:lnTo>
                  <a:pt x="4127253" y="1839160"/>
                </a:lnTo>
                <a:lnTo>
                  <a:pt x="4050413" y="1839160"/>
                </a:lnTo>
                <a:lnTo>
                  <a:pt x="4050413" y="1823792"/>
                </a:lnTo>
                <a:lnTo>
                  <a:pt x="3912100" y="1823792"/>
                </a:lnTo>
                <a:lnTo>
                  <a:pt x="3912100" y="1823792"/>
                </a:lnTo>
                <a:lnTo>
                  <a:pt x="3912100" y="1804582"/>
                </a:lnTo>
                <a:lnTo>
                  <a:pt x="3846786" y="1804582"/>
                </a:lnTo>
                <a:lnTo>
                  <a:pt x="3854470" y="1796898"/>
                </a:lnTo>
                <a:lnTo>
                  <a:pt x="3781471" y="1796898"/>
                </a:lnTo>
                <a:lnTo>
                  <a:pt x="3781471" y="1781530"/>
                </a:lnTo>
                <a:lnTo>
                  <a:pt x="3739209" y="1781530"/>
                </a:lnTo>
                <a:lnTo>
                  <a:pt x="3746893" y="1773846"/>
                </a:lnTo>
                <a:lnTo>
                  <a:pt x="3704631" y="1773846"/>
                </a:lnTo>
                <a:lnTo>
                  <a:pt x="3716157" y="1762320"/>
                </a:lnTo>
                <a:lnTo>
                  <a:pt x="3612423" y="1762320"/>
                </a:lnTo>
                <a:lnTo>
                  <a:pt x="3612423" y="1762320"/>
                </a:lnTo>
                <a:lnTo>
                  <a:pt x="3612423" y="1735425"/>
                </a:lnTo>
                <a:lnTo>
                  <a:pt x="3481794" y="1735425"/>
                </a:lnTo>
                <a:lnTo>
                  <a:pt x="3477952" y="1731583"/>
                </a:lnTo>
                <a:lnTo>
                  <a:pt x="3270483" y="1731583"/>
                </a:lnTo>
                <a:lnTo>
                  <a:pt x="3270483" y="1716215"/>
                </a:lnTo>
                <a:lnTo>
                  <a:pt x="3036120" y="1716215"/>
                </a:lnTo>
                <a:lnTo>
                  <a:pt x="3047646" y="1704689"/>
                </a:lnTo>
                <a:lnTo>
                  <a:pt x="2997700" y="1704689"/>
                </a:lnTo>
                <a:lnTo>
                  <a:pt x="2970806" y="1681637"/>
                </a:lnTo>
                <a:lnTo>
                  <a:pt x="2920860" y="1681637"/>
                </a:lnTo>
                <a:lnTo>
                  <a:pt x="2920860" y="1681637"/>
                </a:lnTo>
                <a:lnTo>
                  <a:pt x="2913176" y="1673953"/>
                </a:lnTo>
                <a:lnTo>
                  <a:pt x="2886282" y="1673953"/>
                </a:lnTo>
                <a:lnTo>
                  <a:pt x="2878598" y="1666269"/>
                </a:lnTo>
                <a:lnTo>
                  <a:pt x="2878598" y="1647059"/>
                </a:lnTo>
                <a:lnTo>
                  <a:pt x="2575078" y="1647059"/>
                </a:lnTo>
                <a:lnTo>
                  <a:pt x="2548184" y="1627849"/>
                </a:lnTo>
                <a:lnTo>
                  <a:pt x="2513606" y="1627849"/>
                </a:lnTo>
                <a:lnTo>
                  <a:pt x="2498238" y="1612481"/>
                </a:lnTo>
                <a:lnTo>
                  <a:pt x="2471344" y="1612481"/>
                </a:lnTo>
                <a:lnTo>
                  <a:pt x="2444450" y="1585587"/>
                </a:lnTo>
                <a:lnTo>
                  <a:pt x="2356083" y="1585587"/>
                </a:lnTo>
                <a:lnTo>
                  <a:pt x="2356083" y="1570219"/>
                </a:lnTo>
                <a:lnTo>
                  <a:pt x="2333031" y="1570219"/>
                </a:lnTo>
                <a:lnTo>
                  <a:pt x="2333031" y="1551009"/>
                </a:lnTo>
                <a:lnTo>
                  <a:pt x="2333031" y="1551009"/>
                </a:lnTo>
                <a:lnTo>
                  <a:pt x="2320678" y="1551009"/>
                </a:lnTo>
                <a:lnTo>
                  <a:pt x="2320678" y="1542951"/>
                </a:lnTo>
                <a:lnTo>
                  <a:pt x="2307978" y="1542951"/>
                </a:lnTo>
                <a:lnTo>
                  <a:pt x="2317503" y="1533426"/>
                </a:lnTo>
                <a:lnTo>
                  <a:pt x="2292103" y="1533426"/>
                </a:lnTo>
                <a:lnTo>
                  <a:pt x="2292103" y="1533426"/>
                </a:lnTo>
                <a:lnTo>
                  <a:pt x="2292103" y="1517551"/>
                </a:lnTo>
                <a:lnTo>
                  <a:pt x="2257178" y="1517551"/>
                </a:lnTo>
                <a:lnTo>
                  <a:pt x="2257178" y="1508026"/>
                </a:lnTo>
                <a:lnTo>
                  <a:pt x="2257178" y="1508026"/>
                </a:lnTo>
                <a:lnTo>
                  <a:pt x="2228603" y="1508026"/>
                </a:lnTo>
                <a:lnTo>
                  <a:pt x="2228603" y="1501676"/>
                </a:lnTo>
                <a:lnTo>
                  <a:pt x="2196853" y="1501676"/>
                </a:lnTo>
                <a:lnTo>
                  <a:pt x="2196853" y="1492151"/>
                </a:lnTo>
                <a:lnTo>
                  <a:pt x="2196853" y="1492151"/>
                </a:lnTo>
                <a:lnTo>
                  <a:pt x="2174628" y="1492151"/>
                </a:lnTo>
                <a:lnTo>
                  <a:pt x="2161928" y="1473101"/>
                </a:lnTo>
                <a:lnTo>
                  <a:pt x="2161928" y="1473101"/>
                </a:lnTo>
                <a:lnTo>
                  <a:pt x="2136528" y="1473101"/>
                </a:lnTo>
                <a:lnTo>
                  <a:pt x="2136528" y="1457226"/>
                </a:lnTo>
                <a:lnTo>
                  <a:pt x="2117478" y="1457226"/>
                </a:lnTo>
                <a:lnTo>
                  <a:pt x="2117478" y="1447701"/>
                </a:lnTo>
                <a:lnTo>
                  <a:pt x="2057153" y="1447701"/>
                </a:lnTo>
                <a:lnTo>
                  <a:pt x="2057153" y="1435001"/>
                </a:lnTo>
                <a:lnTo>
                  <a:pt x="2041278" y="1435001"/>
                </a:lnTo>
                <a:lnTo>
                  <a:pt x="2047628" y="1428651"/>
                </a:lnTo>
                <a:lnTo>
                  <a:pt x="2003178" y="1428651"/>
                </a:lnTo>
                <a:lnTo>
                  <a:pt x="2012703" y="1419126"/>
                </a:lnTo>
                <a:lnTo>
                  <a:pt x="1968253" y="1419126"/>
                </a:lnTo>
                <a:lnTo>
                  <a:pt x="1968253" y="1419126"/>
                </a:lnTo>
                <a:lnTo>
                  <a:pt x="1958728" y="1409601"/>
                </a:lnTo>
                <a:lnTo>
                  <a:pt x="1920628" y="1409601"/>
                </a:lnTo>
                <a:lnTo>
                  <a:pt x="1920628" y="1409601"/>
                </a:lnTo>
                <a:lnTo>
                  <a:pt x="1920628" y="1384201"/>
                </a:lnTo>
                <a:lnTo>
                  <a:pt x="1838078" y="1384201"/>
                </a:lnTo>
                <a:lnTo>
                  <a:pt x="1838078" y="1374676"/>
                </a:lnTo>
                <a:lnTo>
                  <a:pt x="1838078" y="1374676"/>
                </a:lnTo>
                <a:lnTo>
                  <a:pt x="1799978" y="1374676"/>
                </a:lnTo>
                <a:lnTo>
                  <a:pt x="1761878" y="1339751"/>
                </a:lnTo>
                <a:lnTo>
                  <a:pt x="1761878" y="1339751"/>
                </a:lnTo>
                <a:lnTo>
                  <a:pt x="1761878" y="1323876"/>
                </a:lnTo>
                <a:lnTo>
                  <a:pt x="1730128" y="1323876"/>
                </a:lnTo>
                <a:lnTo>
                  <a:pt x="1730128" y="1311176"/>
                </a:lnTo>
                <a:lnTo>
                  <a:pt x="1692028" y="1311176"/>
                </a:lnTo>
                <a:lnTo>
                  <a:pt x="1692028" y="1311176"/>
                </a:lnTo>
                <a:lnTo>
                  <a:pt x="1669803" y="1311176"/>
                </a:lnTo>
                <a:lnTo>
                  <a:pt x="1682503" y="1298476"/>
                </a:lnTo>
                <a:lnTo>
                  <a:pt x="1644403" y="1298476"/>
                </a:lnTo>
                <a:lnTo>
                  <a:pt x="1644403" y="1288951"/>
                </a:lnTo>
                <a:lnTo>
                  <a:pt x="1634878" y="1298476"/>
                </a:lnTo>
                <a:lnTo>
                  <a:pt x="1634878" y="1279426"/>
                </a:lnTo>
                <a:lnTo>
                  <a:pt x="1596778" y="1279426"/>
                </a:lnTo>
                <a:lnTo>
                  <a:pt x="1596778" y="1266726"/>
                </a:lnTo>
                <a:lnTo>
                  <a:pt x="1596778" y="1254026"/>
                </a:lnTo>
                <a:lnTo>
                  <a:pt x="1565028" y="1254026"/>
                </a:lnTo>
                <a:lnTo>
                  <a:pt x="1565028" y="1244501"/>
                </a:lnTo>
                <a:lnTo>
                  <a:pt x="1542803" y="1244501"/>
                </a:lnTo>
                <a:lnTo>
                  <a:pt x="1504703" y="1215926"/>
                </a:lnTo>
                <a:lnTo>
                  <a:pt x="1457078" y="1184176"/>
                </a:lnTo>
                <a:lnTo>
                  <a:pt x="1428503" y="1184176"/>
                </a:lnTo>
                <a:lnTo>
                  <a:pt x="1428503" y="1168301"/>
                </a:lnTo>
                <a:lnTo>
                  <a:pt x="1403103" y="1168301"/>
                </a:lnTo>
                <a:lnTo>
                  <a:pt x="1403103" y="1158776"/>
                </a:lnTo>
                <a:lnTo>
                  <a:pt x="1377703" y="1158776"/>
                </a:lnTo>
                <a:lnTo>
                  <a:pt x="1387228" y="1149251"/>
                </a:lnTo>
                <a:lnTo>
                  <a:pt x="1336428" y="1149251"/>
                </a:lnTo>
                <a:lnTo>
                  <a:pt x="1339603" y="1120676"/>
                </a:lnTo>
                <a:lnTo>
                  <a:pt x="1295153" y="1120676"/>
                </a:lnTo>
                <a:lnTo>
                  <a:pt x="1295153" y="1107976"/>
                </a:lnTo>
                <a:lnTo>
                  <a:pt x="1295153" y="1107976"/>
                </a:lnTo>
                <a:lnTo>
                  <a:pt x="1269753" y="1107976"/>
                </a:lnTo>
                <a:lnTo>
                  <a:pt x="1266578" y="1066701"/>
                </a:lnTo>
                <a:lnTo>
                  <a:pt x="1244353" y="1034951"/>
                </a:lnTo>
                <a:lnTo>
                  <a:pt x="1244353" y="1034951"/>
                </a:lnTo>
                <a:lnTo>
                  <a:pt x="1238003" y="1009551"/>
                </a:lnTo>
                <a:lnTo>
                  <a:pt x="1120528" y="1009551"/>
                </a:lnTo>
                <a:lnTo>
                  <a:pt x="1130053" y="1000026"/>
                </a:lnTo>
                <a:lnTo>
                  <a:pt x="1098303" y="1000026"/>
                </a:lnTo>
                <a:lnTo>
                  <a:pt x="1098303" y="984151"/>
                </a:lnTo>
                <a:lnTo>
                  <a:pt x="1085603" y="984151"/>
                </a:lnTo>
                <a:lnTo>
                  <a:pt x="1085603" y="971451"/>
                </a:lnTo>
                <a:lnTo>
                  <a:pt x="1060203" y="971451"/>
                </a:lnTo>
                <a:lnTo>
                  <a:pt x="1060203" y="946051"/>
                </a:lnTo>
                <a:lnTo>
                  <a:pt x="1018928" y="946051"/>
                </a:lnTo>
                <a:lnTo>
                  <a:pt x="987178" y="895251"/>
                </a:lnTo>
                <a:lnTo>
                  <a:pt x="961778" y="895251"/>
                </a:lnTo>
                <a:lnTo>
                  <a:pt x="952253" y="873026"/>
                </a:lnTo>
                <a:lnTo>
                  <a:pt x="930028" y="873026"/>
                </a:lnTo>
                <a:lnTo>
                  <a:pt x="930028" y="873026"/>
                </a:lnTo>
                <a:lnTo>
                  <a:pt x="914153" y="853976"/>
                </a:lnTo>
                <a:lnTo>
                  <a:pt x="882403" y="853976"/>
                </a:lnTo>
                <a:lnTo>
                  <a:pt x="882403" y="853976"/>
                </a:lnTo>
                <a:lnTo>
                  <a:pt x="853828" y="838101"/>
                </a:lnTo>
                <a:lnTo>
                  <a:pt x="809378" y="828576"/>
                </a:lnTo>
                <a:lnTo>
                  <a:pt x="793503" y="815876"/>
                </a:lnTo>
                <a:lnTo>
                  <a:pt x="777628" y="815876"/>
                </a:lnTo>
                <a:lnTo>
                  <a:pt x="755403" y="774601"/>
                </a:lnTo>
                <a:lnTo>
                  <a:pt x="755403" y="774601"/>
                </a:lnTo>
                <a:lnTo>
                  <a:pt x="726828" y="774601"/>
                </a:lnTo>
                <a:lnTo>
                  <a:pt x="726828" y="765076"/>
                </a:lnTo>
                <a:lnTo>
                  <a:pt x="688728" y="765076"/>
                </a:lnTo>
                <a:lnTo>
                  <a:pt x="688728" y="765076"/>
                </a:lnTo>
                <a:lnTo>
                  <a:pt x="679203" y="704751"/>
                </a:lnTo>
                <a:lnTo>
                  <a:pt x="679203" y="704751"/>
                </a:lnTo>
                <a:lnTo>
                  <a:pt x="679203" y="704751"/>
                </a:lnTo>
                <a:lnTo>
                  <a:pt x="641103" y="704751"/>
                </a:lnTo>
                <a:lnTo>
                  <a:pt x="641103" y="682526"/>
                </a:lnTo>
                <a:lnTo>
                  <a:pt x="637928" y="669826"/>
                </a:lnTo>
                <a:lnTo>
                  <a:pt x="628403" y="666651"/>
                </a:lnTo>
                <a:lnTo>
                  <a:pt x="628403" y="666651"/>
                </a:lnTo>
                <a:lnTo>
                  <a:pt x="628403" y="666651"/>
                </a:lnTo>
                <a:lnTo>
                  <a:pt x="568078" y="612676"/>
                </a:lnTo>
                <a:lnTo>
                  <a:pt x="523628" y="599976"/>
                </a:lnTo>
                <a:lnTo>
                  <a:pt x="510928" y="561876"/>
                </a:lnTo>
                <a:lnTo>
                  <a:pt x="510928" y="546001"/>
                </a:lnTo>
                <a:lnTo>
                  <a:pt x="472828" y="514251"/>
                </a:lnTo>
                <a:lnTo>
                  <a:pt x="437903" y="469801"/>
                </a:lnTo>
                <a:lnTo>
                  <a:pt x="406153" y="450751"/>
                </a:lnTo>
                <a:lnTo>
                  <a:pt x="364878" y="447576"/>
                </a:lnTo>
                <a:lnTo>
                  <a:pt x="336303" y="419001"/>
                </a:lnTo>
                <a:lnTo>
                  <a:pt x="329953" y="374551"/>
                </a:lnTo>
                <a:lnTo>
                  <a:pt x="326778" y="365026"/>
                </a:lnTo>
                <a:lnTo>
                  <a:pt x="263278" y="365026"/>
                </a:lnTo>
                <a:lnTo>
                  <a:pt x="263278" y="365026"/>
                </a:lnTo>
                <a:lnTo>
                  <a:pt x="250578" y="304701"/>
                </a:lnTo>
                <a:lnTo>
                  <a:pt x="228353" y="260251"/>
                </a:lnTo>
                <a:lnTo>
                  <a:pt x="228353" y="260251"/>
                </a:lnTo>
                <a:lnTo>
                  <a:pt x="227711" y="241942"/>
                </a:lnTo>
                <a:lnTo>
                  <a:pt x="209921" y="241942"/>
                </a:lnTo>
                <a:lnTo>
                  <a:pt x="185015" y="227710"/>
                </a:lnTo>
                <a:lnTo>
                  <a:pt x="185015" y="227710"/>
                </a:lnTo>
                <a:lnTo>
                  <a:pt x="160109" y="227710"/>
                </a:lnTo>
                <a:lnTo>
                  <a:pt x="160109" y="185015"/>
                </a:lnTo>
                <a:lnTo>
                  <a:pt x="149435" y="174341"/>
                </a:lnTo>
                <a:lnTo>
                  <a:pt x="149435" y="131645"/>
                </a:lnTo>
                <a:lnTo>
                  <a:pt x="117413" y="131645"/>
                </a:lnTo>
                <a:lnTo>
                  <a:pt x="117413" y="131645"/>
                </a:lnTo>
                <a:lnTo>
                  <a:pt x="117413" y="131645"/>
                </a:lnTo>
                <a:lnTo>
                  <a:pt x="117413" y="110297"/>
                </a:lnTo>
                <a:lnTo>
                  <a:pt x="78276" y="110297"/>
                </a:lnTo>
                <a:lnTo>
                  <a:pt x="78276" y="64043"/>
                </a:lnTo>
                <a:lnTo>
                  <a:pt x="71160" y="64043"/>
                </a:lnTo>
                <a:lnTo>
                  <a:pt x="71160" y="28464"/>
                </a:lnTo>
                <a:lnTo>
                  <a:pt x="64044" y="28464"/>
                </a:lnTo>
                <a:lnTo>
                  <a:pt x="64044" y="0"/>
                </a:lnTo>
                <a:lnTo>
                  <a:pt x="0" y="0"/>
                </a:lnTo>
              </a:path>
            </a:pathLst>
          </a:custGeom>
          <a:noFill/>
          <a:ln w="19050" cap="flat" cmpd="sng" algn="ctr">
            <a:solidFill>
              <a:srgbClr val="C00000"/>
            </a:solidFill>
            <a:prstDash val="solid"/>
          </a:ln>
          <a:effectLst/>
        </p:spPr>
        <p:txBody>
          <a:bodyPr rtlCol="0" anchor="ctr"/>
          <a:lstStyle/>
          <a:p>
            <a:pPr algn="ctr" defTabSz="1219170">
              <a:defRPr/>
            </a:pPr>
            <a:endParaRPr lang="en-US" sz="2400" kern="0" dirty="0">
              <a:solidFill>
                <a:srgbClr val="FFFFFF"/>
              </a:solidFill>
              <a:latin typeface="Arial"/>
              <a:cs typeface="Arial"/>
              <a:sym typeface="Arial"/>
            </a:endParaRPr>
          </a:p>
        </p:txBody>
      </p:sp>
      <p:sp>
        <p:nvSpPr>
          <p:cNvPr id="889" name="TextBox 888">
            <a:extLst>
              <a:ext uri="{FF2B5EF4-FFF2-40B4-BE49-F238E27FC236}">
                <a16:creationId xmlns:a16="http://schemas.microsoft.com/office/drawing/2014/main" id="{76D2B9F0-6BB9-660C-9167-63E5D18239FF}"/>
              </a:ext>
            </a:extLst>
          </p:cNvPr>
          <p:cNvSpPr txBox="1"/>
          <p:nvPr/>
        </p:nvSpPr>
        <p:spPr>
          <a:xfrm>
            <a:off x="6329113" y="3577994"/>
            <a:ext cx="535259" cy="461665"/>
          </a:xfrm>
          <a:prstGeom prst="rect">
            <a:avLst/>
          </a:prstGeom>
          <a:noFill/>
        </p:spPr>
        <p:txBody>
          <a:bodyPr wrap="square" rtlCol="0">
            <a:spAutoFit/>
          </a:bodyPr>
          <a:lstStyle/>
          <a:p>
            <a:pPr algn="ctr" defTabSz="1219170">
              <a:defRPr/>
            </a:pPr>
            <a:r>
              <a:rPr lang="en-US" sz="2400" kern="0" dirty="0">
                <a:solidFill>
                  <a:srgbClr val="C00000"/>
                </a:solidFill>
                <a:latin typeface="Arial"/>
                <a:cs typeface="Arial"/>
                <a:sym typeface="Arial"/>
              </a:rPr>
              <a:t>+</a:t>
            </a:r>
          </a:p>
        </p:txBody>
      </p:sp>
      <p:grpSp>
        <p:nvGrpSpPr>
          <p:cNvPr id="890" name="Group 889">
            <a:extLst>
              <a:ext uri="{FF2B5EF4-FFF2-40B4-BE49-F238E27FC236}">
                <a16:creationId xmlns:a16="http://schemas.microsoft.com/office/drawing/2014/main" id="{857592A0-EFCB-54C5-0B5F-4E75FDF1DF04}"/>
              </a:ext>
            </a:extLst>
          </p:cNvPr>
          <p:cNvGrpSpPr/>
          <p:nvPr/>
        </p:nvGrpSpPr>
        <p:grpSpPr>
          <a:xfrm>
            <a:off x="1630114" y="1393593"/>
            <a:ext cx="6576225" cy="2802699"/>
            <a:chOff x="1252082" y="1049307"/>
            <a:chExt cx="4932169" cy="2102024"/>
          </a:xfrm>
        </p:grpSpPr>
        <p:sp>
          <p:nvSpPr>
            <p:cNvPr id="892" name="TextBox 891">
              <a:extLst>
                <a:ext uri="{FF2B5EF4-FFF2-40B4-BE49-F238E27FC236}">
                  <a16:creationId xmlns:a16="http://schemas.microsoft.com/office/drawing/2014/main" id="{55D9B18D-CE34-1C38-A90C-AD3E987D0365}"/>
                </a:ext>
              </a:extLst>
            </p:cNvPr>
            <p:cNvSpPr txBox="1"/>
            <p:nvPr/>
          </p:nvSpPr>
          <p:spPr>
            <a:xfrm>
              <a:off x="5782807" y="2800166"/>
              <a:ext cx="401444" cy="346249"/>
            </a:xfrm>
            <a:prstGeom prst="rect">
              <a:avLst/>
            </a:prstGeom>
            <a:noFill/>
          </p:spPr>
          <p:txBody>
            <a:bodyPr wrap="square" rtlCol="0">
              <a:spAutoFit/>
            </a:bodyPr>
            <a:lstStyle/>
            <a:p>
              <a:pPr algn="ctr" defTabSz="1219170">
                <a:defRPr/>
              </a:pPr>
              <a:r>
                <a:rPr lang="en-US" sz="2400" kern="0" dirty="0">
                  <a:solidFill>
                    <a:srgbClr val="C00000"/>
                  </a:solidFill>
                  <a:latin typeface="Arial"/>
                  <a:cs typeface="Arial"/>
                  <a:sym typeface="Arial"/>
                </a:rPr>
                <a:t>+</a:t>
              </a:r>
            </a:p>
          </p:txBody>
        </p:sp>
        <p:sp>
          <p:nvSpPr>
            <p:cNvPr id="895" name="TextBox 894">
              <a:extLst>
                <a:ext uri="{FF2B5EF4-FFF2-40B4-BE49-F238E27FC236}">
                  <a16:creationId xmlns:a16="http://schemas.microsoft.com/office/drawing/2014/main" id="{FFA47CF3-3A0F-D44F-52F0-DCF499330E7F}"/>
                </a:ext>
              </a:extLst>
            </p:cNvPr>
            <p:cNvSpPr txBox="1"/>
            <p:nvPr/>
          </p:nvSpPr>
          <p:spPr>
            <a:xfrm>
              <a:off x="5773282" y="2800166"/>
              <a:ext cx="401444" cy="346249"/>
            </a:xfrm>
            <a:prstGeom prst="rect">
              <a:avLst/>
            </a:prstGeom>
            <a:noFill/>
          </p:spPr>
          <p:txBody>
            <a:bodyPr wrap="square" rtlCol="0">
              <a:spAutoFit/>
            </a:bodyPr>
            <a:lstStyle/>
            <a:p>
              <a:pPr algn="ctr" defTabSz="1219170">
                <a:defRPr/>
              </a:pPr>
              <a:r>
                <a:rPr lang="en-US" sz="2400" kern="0" dirty="0">
                  <a:solidFill>
                    <a:srgbClr val="C00000"/>
                  </a:solidFill>
                  <a:latin typeface="Arial"/>
                  <a:cs typeface="Arial"/>
                  <a:sym typeface="Arial"/>
                </a:rPr>
                <a:t>+</a:t>
              </a:r>
            </a:p>
          </p:txBody>
        </p:sp>
        <p:sp>
          <p:nvSpPr>
            <p:cNvPr id="896" name="TextBox 895">
              <a:extLst>
                <a:ext uri="{FF2B5EF4-FFF2-40B4-BE49-F238E27FC236}">
                  <a16:creationId xmlns:a16="http://schemas.microsoft.com/office/drawing/2014/main" id="{207564FE-D988-0266-6300-DFE28B09A475}"/>
                </a:ext>
              </a:extLst>
            </p:cNvPr>
            <p:cNvSpPr txBox="1"/>
            <p:nvPr/>
          </p:nvSpPr>
          <p:spPr>
            <a:xfrm>
              <a:off x="5754232" y="2800166"/>
              <a:ext cx="401444" cy="346249"/>
            </a:xfrm>
            <a:prstGeom prst="rect">
              <a:avLst/>
            </a:prstGeom>
            <a:noFill/>
          </p:spPr>
          <p:txBody>
            <a:bodyPr wrap="square" rtlCol="0">
              <a:spAutoFit/>
            </a:bodyPr>
            <a:lstStyle/>
            <a:p>
              <a:pPr algn="ctr" defTabSz="1219170">
                <a:defRPr/>
              </a:pPr>
              <a:r>
                <a:rPr lang="en-US" sz="2400" kern="0" dirty="0">
                  <a:solidFill>
                    <a:srgbClr val="C00000"/>
                  </a:solidFill>
                  <a:latin typeface="Arial"/>
                  <a:cs typeface="Arial"/>
                  <a:sym typeface="Arial"/>
                </a:rPr>
                <a:t>+</a:t>
              </a:r>
            </a:p>
          </p:txBody>
        </p:sp>
        <p:sp>
          <p:nvSpPr>
            <p:cNvPr id="897" name="TextBox 896">
              <a:extLst>
                <a:ext uri="{FF2B5EF4-FFF2-40B4-BE49-F238E27FC236}">
                  <a16:creationId xmlns:a16="http://schemas.microsoft.com/office/drawing/2014/main" id="{B68CE3DB-21E6-E02B-7436-EA63B5D0810D}"/>
                </a:ext>
              </a:extLst>
            </p:cNvPr>
            <p:cNvSpPr txBox="1"/>
            <p:nvPr/>
          </p:nvSpPr>
          <p:spPr>
            <a:xfrm>
              <a:off x="5735182" y="2800166"/>
              <a:ext cx="401444" cy="346249"/>
            </a:xfrm>
            <a:prstGeom prst="rect">
              <a:avLst/>
            </a:prstGeom>
            <a:noFill/>
          </p:spPr>
          <p:txBody>
            <a:bodyPr wrap="square" rtlCol="0">
              <a:spAutoFit/>
            </a:bodyPr>
            <a:lstStyle/>
            <a:p>
              <a:pPr algn="ctr" defTabSz="1219170">
                <a:defRPr/>
              </a:pPr>
              <a:r>
                <a:rPr lang="en-US" sz="2400" kern="0" dirty="0">
                  <a:solidFill>
                    <a:srgbClr val="C00000"/>
                  </a:solidFill>
                  <a:latin typeface="Arial"/>
                  <a:cs typeface="Arial"/>
                  <a:sym typeface="Arial"/>
                </a:rPr>
                <a:t>+</a:t>
              </a:r>
            </a:p>
          </p:txBody>
        </p:sp>
        <p:sp>
          <p:nvSpPr>
            <p:cNvPr id="898" name="TextBox 897">
              <a:extLst>
                <a:ext uri="{FF2B5EF4-FFF2-40B4-BE49-F238E27FC236}">
                  <a16:creationId xmlns:a16="http://schemas.microsoft.com/office/drawing/2014/main" id="{27A40944-BDCF-CC63-2109-D88D659DBDBC}"/>
                </a:ext>
              </a:extLst>
            </p:cNvPr>
            <p:cNvSpPr txBox="1"/>
            <p:nvPr/>
          </p:nvSpPr>
          <p:spPr>
            <a:xfrm>
              <a:off x="5214482" y="2763807"/>
              <a:ext cx="401444" cy="346249"/>
            </a:xfrm>
            <a:prstGeom prst="rect">
              <a:avLst/>
            </a:prstGeom>
            <a:noFill/>
          </p:spPr>
          <p:txBody>
            <a:bodyPr wrap="square" rtlCol="0">
              <a:spAutoFit/>
            </a:bodyPr>
            <a:lstStyle/>
            <a:p>
              <a:pPr algn="ctr" defTabSz="1219170">
                <a:defRPr/>
              </a:pPr>
              <a:r>
                <a:rPr lang="en-US" sz="2400" kern="0" dirty="0">
                  <a:solidFill>
                    <a:srgbClr val="C00000"/>
                  </a:solidFill>
                  <a:latin typeface="Arial"/>
                  <a:cs typeface="Arial"/>
                  <a:sym typeface="Arial"/>
                </a:rPr>
                <a:t>+</a:t>
              </a:r>
            </a:p>
          </p:txBody>
        </p:sp>
        <p:sp>
          <p:nvSpPr>
            <p:cNvPr id="899" name="TextBox 898">
              <a:extLst>
                <a:ext uri="{FF2B5EF4-FFF2-40B4-BE49-F238E27FC236}">
                  <a16:creationId xmlns:a16="http://schemas.microsoft.com/office/drawing/2014/main" id="{7D3AFC21-B7A3-0077-9258-3167345C3456}"/>
                </a:ext>
              </a:extLst>
            </p:cNvPr>
            <p:cNvSpPr txBox="1"/>
            <p:nvPr/>
          </p:nvSpPr>
          <p:spPr>
            <a:xfrm>
              <a:off x="5252582" y="2773332"/>
              <a:ext cx="401444" cy="346249"/>
            </a:xfrm>
            <a:prstGeom prst="rect">
              <a:avLst/>
            </a:prstGeom>
            <a:noFill/>
          </p:spPr>
          <p:txBody>
            <a:bodyPr wrap="square" rtlCol="0">
              <a:spAutoFit/>
            </a:bodyPr>
            <a:lstStyle/>
            <a:p>
              <a:pPr algn="ctr" defTabSz="1219170">
                <a:defRPr/>
              </a:pPr>
              <a:r>
                <a:rPr lang="en-US" sz="2400" kern="0" dirty="0">
                  <a:solidFill>
                    <a:srgbClr val="C00000"/>
                  </a:solidFill>
                  <a:latin typeface="Arial"/>
                  <a:cs typeface="Arial"/>
                  <a:sym typeface="Arial"/>
                </a:rPr>
                <a:t>+</a:t>
              </a:r>
            </a:p>
          </p:txBody>
        </p:sp>
        <p:sp>
          <p:nvSpPr>
            <p:cNvPr id="900" name="TextBox 899">
              <a:extLst>
                <a:ext uri="{FF2B5EF4-FFF2-40B4-BE49-F238E27FC236}">
                  <a16:creationId xmlns:a16="http://schemas.microsoft.com/office/drawing/2014/main" id="{B119F923-AD9E-D38A-78FC-7F72F3706E17}"/>
                </a:ext>
              </a:extLst>
            </p:cNvPr>
            <p:cNvSpPr txBox="1"/>
            <p:nvPr/>
          </p:nvSpPr>
          <p:spPr>
            <a:xfrm>
              <a:off x="5281157" y="2786032"/>
              <a:ext cx="401444" cy="346249"/>
            </a:xfrm>
            <a:prstGeom prst="rect">
              <a:avLst/>
            </a:prstGeom>
            <a:noFill/>
          </p:spPr>
          <p:txBody>
            <a:bodyPr wrap="square" rtlCol="0">
              <a:spAutoFit/>
            </a:bodyPr>
            <a:lstStyle/>
            <a:p>
              <a:pPr algn="ctr" defTabSz="1219170">
                <a:defRPr/>
              </a:pPr>
              <a:r>
                <a:rPr lang="en-US" sz="2400" kern="0" dirty="0">
                  <a:solidFill>
                    <a:srgbClr val="C00000"/>
                  </a:solidFill>
                  <a:latin typeface="Arial"/>
                  <a:cs typeface="Arial"/>
                  <a:sym typeface="Arial"/>
                </a:rPr>
                <a:t>+</a:t>
              </a:r>
            </a:p>
          </p:txBody>
        </p:sp>
        <p:sp>
          <p:nvSpPr>
            <p:cNvPr id="901" name="TextBox 900">
              <a:extLst>
                <a:ext uri="{FF2B5EF4-FFF2-40B4-BE49-F238E27FC236}">
                  <a16:creationId xmlns:a16="http://schemas.microsoft.com/office/drawing/2014/main" id="{F3B40131-C3EC-6A62-F7FD-E79BC585B70B}"/>
                </a:ext>
              </a:extLst>
            </p:cNvPr>
            <p:cNvSpPr txBox="1"/>
            <p:nvPr/>
          </p:nvSpPr>
          <p:spPr>
            <a:xfrm>
              <a:off x="5373232" y="2805082"/>
              <a:ext cx="401444" cy="346249"/>
            </a:xfrm>
            <a:prstGeom prst="rect">
              <a:avLst/>
            </a:prstGeom>
            <a:noFill/>
          </p:spPr>
          <p:txBody>
            <a:bodyPr wrap="square" rtlCol="0">
              <a:spAutoFit/>
            </a:bodyPr>
            <a:lstStyle/>
            <a:p>
              <a:pPr algn="ctr" defTabSz="1219170">
                <a:defRPr/>
              </a:pPr>
              <a:r>
                <a:rPr lang="en-US" sz="2400" kern="0" dirty="0">
                  <a:solidFill>
                    <a:srgbClr val="C00000"/>
                  </a:solidFill>
                  <a:latin typeface="Arial"/>
                  <a:cs typeface="Arial"/>
                  <a:sym typeface="Arial"/>
                </a:rPr>
                <a:t>+</a:t>
              </a:r>
            </a:p>
          </p:txBody>
        </p:sp>
        <p:sp>
          <p:nvSpPr>
            <p:cNvPr id="902" name="TextBox 901">
              <a:extLst>
                <a:ext uri="{FF2B5EF4-FFF2-40B4-BE49-F238E27FC236}">
                  <a16:creationId xmlns:a16="http://schemas.microsoft.com/office/drawing/2014/main" id="{9C27C131-4611-E8FB-8A2F-E651AADEF000}"/>
                </a:ext>
              </a:extLst>
            </p:cNvPr>
            <p:cNvSpPr txBox="1"/>
            <p:nvPr/>
          </p:nvSpPr>
          <p:spPr>
            <a:xfrm>
              <a:off x="5404982" y="2805082"/>
              <a:ext cx="401444" cy="346249"/>
            </a:xfrm>
            <a:prstGeom prst="rect">
              <a:avLst/>
            </a:prstGeom>
            <a:noFill/>
          </p:spPr>
          <p:txBody>
            <a:bodyPr wrap="square" rtlCol="0">
              <a:spAutoFit/>
            </a:bodyPr>
            <a:lstStyle/>
            <a:p>
              <a:pPr algn="ctr" defTabSz="1219170">
                <a:defRPr/>
              </a:pPr>
              <a:r>
                <a:rPr lang="en-US" sz="2400" kern="0" dirty="0">
                  <a:solidFill>
                    <a:srgbClr val="C00000"/>
                  </a:solidFill>
                  <a:latin typeface="Arial"/>
                  <a:cs typeface="Arial"/>
                  <a:sym typeface="Arial"/>
                </a:rPr>
                <a:t>+</a:t>
              </a:r>
            </a:p>
          </p:txBody>
        </p:sp>
        <p:sp>
          <p:nvSpPr>
            <p:cNvPr id="903" name="TextBox 902">
              <a:extLst>
                <a:ext uri="{FF2B5EF4-FFF2-40B4-BE49-F238E27FC236}">
                  <a16:creationId xmlns:a16="http://schemas.microsoft.com/office/drawing/2014/main" id="{81E7B66B-918C-DB7A-B9C1-848BD4FEB0AA}"/>
                </a:ext>
              </a:extLst>
            </p:cNvPr>
            <p:cNvSpPr txBox="1"/>
            <p:nvPr/>
          </p:nvSpPr>
          <p:spPr>
            <a:xfrm>
              <a:off x="5424032" y="2805082"/>
              <a:ext cx="401444" cy="346249"/>
            </a:xfrm>
            <a:prstGeom prst="rect">
              <a:avLst/>
            </a:prstGeom>
            <a:noFill/>
          </p:spPr>
          <p:txBody>
            <a:bodyPr wrap="square" rtlCol="0">
              <a:spAutoFit/>
            </a:bodyPr>
            <a:lstStyle/>
            <a:p>
              <a:pPr algn="ctr" defTabSz="1219170">
                <a:defRPr/>
              </a:pPr>
              <a:r>
                <a:rPr lang="en-US" sz="2400" kern="0" dirty="0">
                  <a:solidFill>
                    <a:srgbClr val="C00000"/>
                  </a:solidFill>
                  <a:latin typeface="Arial"/>
                  <a:cs typeface="Arial"/>
                  <a:sym typeface="Arial"/>
                </a:rPr>
                <a:t>+</a:t>
              </a:r>
            </a:p>
          </p:txBody>
        </p:sp>
        <p:sp>
          <p:nvSpPr>
            <p:cNvPr id="904" name="TextBox 903">
              <a:extLst>
                <a:ext uri="{FF2B5EF4-FFF2-40B4-BE49-F238E27FC236}">
                  <a16:creationId xmlns:a16="http://schemas.microsoft.com/office/drawing/2014/main" id="{EFEC4487-82C2-78F1-EDE6-82220DBF863F}"/>
                </a:ext>
              </a:extLst>
            </p:cNvPr>
            <p:cNvSpPr txBox="1"/>
            <p:nvPr/>
          </p:nvSpPr>
          <p:spPr>
            <a:xfrm>
              <a:off x="5497057" y="2800166"/>
              <a:ext cx="401444" cy="346249"/>
            </a:xfrm>
            <a:prstGeom prst="rect">
              <a:avLst/>
            </a:prstGeom>
            <a:noFill/>
          </p:spPr>
          <p:txBody>
            <a:bodyPr wrap="square" rtlCol="0">
              <a:spAutoFit/>
            </a:bodyPr>
            <a:lstStyle/>
            <a:p>
              <a:pPr algn="ctr" defTabSz="1219170">
                <a:defRPr/>
              </a:pPr>
              <a:r>
                <a:rPr lang="en-US" sz="2400" kern="0" dirty="0">
                  <a:solidFill>
                    <a:srgbClr val="C00000"/>
                  </a:solidFill>
                  <a:latin typeface="Arial"/>
                  <a:cs typeface="Arial"/>
                  <a:sym typeface="Arial"/>
                </a:rPr>
                <a:t>+</a:t>
              </a:r>
            </a:p>
          </p:txBody>
        </p:sp>
        <p:sp>
          <p:nvSpPr>
            <p:cNvPr id="905" name="TextBox 904">
              <a:extLst>
                <a:ext uri="{FF2B5EF4-FFF2-40B4-BE49-F238E27FC236}">
                  <a16:creationId xmlns:a16="http://schemas.microsoft.com/office/drawing/2014/main" id="{C6B061FD-CF11-E12B-0A44-BEE160B3D588}"/>
                </a:ext>
              </a:extLst>
            </p:cNvPr>
            <p:cNvSpPr txBox="1"/>
            <p:nvPr/>
          </p:nvSpPr>
          <p:spPr>
            <a:xfrm>
              <a:off x="5525632" y="2800166"/>
              <a:ext cx="401444" cy="346249"/>
            </a:xfrm>
            <a:prstGeom prst="rect">
              <a:avLst/>
            </a:prstGeom>
            <a:noFill/>
          </p:spPr>
          <p:txBody>
            <a:bodyPr wrap="square" rtlCol="0">
              <a:spAutoFit/>
            </a:bodyPr>
            <a:lstStyle/>
            <a:p>
              <a:pPr algn="ctr" defTabSz="1219170">
                <a:defRPr/>
              </a:pPr>
              <a:r>
                <a:rPr lang="en-US" sz="2400" kern="0" dirty="0">
                  <a:solidFill>
                    <a:srgbClr val="C00000"/>
                  </a:solidFill>
                  <a:latin typeface="Arial"/>
                  <a:cs typeface="Arial"/>
                  <a:sym typeface="Arial"/>
                </a:rPr>
                <a:t>+</a:t>
              </a:r>
            </a:p>
          </p:txBody>
        </p:sp>
        <p:sp>
          <p:nvSpPr>
            <p:cNvPr id="906" name="TextBox 905">
              <a:extLst>
                <a:ext uri="{FF2B5EF4-FFF2-40B4-BE49-F238E27FC236}">
                  <a16:creationId xmlns:a16="http://schemas.microsoft.com/office/drawing/2014/main" id="{0FDB90A5-B7B2-B9DD-4996-B2F188E53632}"/>
                </a:ext>
              </a:extLst>
            </p:cNvPr>
            <p:cNvSpPr txBox="1"/>
            <p:nvPr/>
          </p:nvSpPr>
          <p:spPr>
            <a:xfrm>
              <a:off x="5531982" y="2800166"/>
              <a:ext cx="401444" cy="346249"/>
            </a:xfrm>
            <a:prstGeom prst="rect">
              <a:avLst/>
            </a:prstGeom>
            <a:noFill/>
          </p:spPr>
          <p:txBody>
            <a:bodyPr wrap="square" rtlCol="0">
              <a:spAutoFit/>
            </a:bodyPr>
            <a:lstStyle/>
            <a:p>
              <a:pPr algn="ctr" defTabSz="1219170">
                <a:defRPr/>
              </a:pPr>
              <a:r>
                <a:rPr lang="en-US" sz="2400" kern="0" dirty="0">
                  <a:solidFill>
                    <a:srgbClr val="C00000"/>
                  </a:solidFill>
                  <a:latin typeface="Arial"/>
                  <a:cs typeface="Arial"/>
                  <a:sym typeface="Arial"/>
                </a:rPr>
                <a:t>+</a:t>
              </a:r>
            </a:p>
          </p:txBody>
        </p:sp>
        <p:sp>
          <p:nvSpPr>
            <p:cNvPr id="907" name="TextBox 906">
              <a:extLst>
                <a:ext uri="{FF2B5EF4-FFF2-40B4-BE49-F238E27FC236}">
                  <a16:creationId xmlns:a16="http://schemas.microsoft.com/office/drawing/2014/main" id="{2373BD24-0243-8886-A11F-67787F7DBF46}"/>
                </a:ext>
              </a:extLst>
            </p:cNvPr>
            <p:cNvSpPr txBox="1"/>
            <p:nvPr/>
          </p:nvSpPr>
          <p:spPr>
            <a:xfrm>
              <a:off x="5557382" y="2800166"/>
              <a:ext cx="401444" cy="346249"/>
            </a:xfrm>
            <a:prstGeom prst="rect">
              <a:avLst/>
            </a:prstGeom>
            <a:noFill/>
          </p:spPr>
          <p:txBody>
            <a:bodyPr wrap="square" rtlCol="0">
              <a:spAutoFit/>
            </a:bodyPr>
            <a:lstStyle/>
            <a:p>
              <a:pPr algn="ctr" defTabSz="1219170">
                <a:defRPr/>
              </a:pPr>
              <a:r>
                <a:rPr lang="en-US" sz="2400" kern="0" dirty="0">
                  <a:solidFill>
                    <a:srgbClr val="C00000"/>
                  </a:solidFill>
                  <a:latin typeface="Arial"/>
                  <a:cs typeface="Arial"/>
                  <a:sym typeface="Arial"/>
                </a:rPr>
                <a:t>+</a:t>
              </a:r>
            </a:p>
          </p:txBody>
        </p:sp>
        <p:sp>
          <p:nvSpPr>
            <p:cNvPr id="908" name="TextBox 907">
              <a:extLst>
                <a:ext uri="{FF2B5EF4-FFF2-40B4-BE49-F238E27FC236}">
                  <a16:creationId xmlns:a16="http://schemas.microsoft.com/office/drawing/2014/main" id="{815F4282-8FD8-02B1-143B-D694F8BF55D3}"/>
                </a:ext>
              </a:extLst>
            </p:cNvPr>
            <p:cNvSpPr txBox="1"/>
            <p:nvPr/>
          </p:nvSpPr>
          <p:spPr>
            <a:xfrm>
              <a:off x="5576432" y="2800166"/>
              <a:ext cx="401444" cy="346249"/>
            </a:xfrm>
            <a:prstGeom prst="rect">
              <a:avLst/>
            </a:prstGeom>
            <a:noFill/>
          </p:spPr>
          <p:txBody>
            <a:bodyPr wrap="square" rtlCol="0">
              <a:spAutoFit/>
            </a:bodyPr>
            <a:lstStyle/>
            <a:p>
              <a:pPr algn="ctr" defTabSz="1219170">
                <a:defRPr/>
              </a:pPr>
              <a:r>
                <a:rPr lang="en-US" sz="2400" kern="0" dirty="0">
                  <a:solidFill>
                    <a:srgbClr val="C00000"/>
                  </a:solidFill>
                  <a:latin typeface="Arial"/>
                  <a:cs typeface="Arial"/>
                  <a:sym typeface="Arial"/>
                </a:rPr>
                <a:t>+</a:t>
              </a:r>
            </a:p>
          </p:txBody>
        </p:sp>
        <p:sp>
          <p:nvSpPr>
            <p:cNvPr id="909" name="TextBox 908">
              <a:extLst>
                <a:ext uri="{FF2B5EF4-FFF2-40B4-BE49-F238E27FC236}">
                  <a16:creationId xmlns:a16="http://schemas.microsoft.com/office/drawing/2014/main" id="{DBBF21C6-202A-5901-B252-7B767D9D84E7}"/>
                </a:ext>
              </a:extLst>
            </p:cNvPr>
            <p:cNvSpPr txBox="1"/>
            <p:nvPr/>
          </p:nvSpPr>
          <p:spPr>
            <a:xfrm>
              <a:off x="5605007" y="2800166"/>
              <a:ext cx="401444" cy="346249"/>
            </a:xfrm>
            <a:prstGeom prst="rect">
              <a:avLst/>
            </a:prstGeom>
            <a:noFill/>
          </p:spPr>
          <p:txBody>
            <a:bodyPr wrap="square" rtlCol="0">
              <a:spAutoFit/>
            </a:bodyPr>
            <a:lstStyle/>
            <a:p>
              <a:pPr algn="ctr" defTabSz="1219170">
                <a:defRPr/>
              </a:pPr>
              <a:r>
                <a:rPr lang="en-US" sz="2400" kern="0" dirty="0">
                  <a:solidFill>
                    <a:srgbClr val="C00000"/>
                  </a:solidFill>
                  <a:latin typeface="Arial"/>
                  <a:cs typeface="Arial"/>
                  <a:sym typeface="Arial"/>
                </a:rPr>
                <a:t>+</a:t>
              </a:r>
            </a:p>
          </p:txBody>
        </p:sp>
        <p:sp>
          <p:nvSpPr>
            <p:cNvPr id="910" name="TextBox 909">
              <a:extLst>
                <a:ext uri="{FF2B5EF4-FFF2-40B4-BE49-F238E27FC236}">
                  <a16:creationId xmlns:a16="http://schemas.microsoft.com/office/drawing/2014/main" id="{BC227E39-3C52-DC74-B54A-1A1ABABC836F}"/>
                </a:ext>
              </a:extLst>
            </p:cNvPr>
            <p:cNvSpPr txBox="1"/>
            <p:nvPr/>
          </p:nvSpPr>
          <p:spPr>
            <a:xfrm>
              <a:off x="5658982" y="2800166"/>
              <a:ext cx="401444" cy="346249"/>
            </a:xfrm>
            <a:prstGeom prst="rect">
              <a:avLst/>
            </a:prstGeom>
            <a:noFill/>
          </p:spPr>
          <p:txBody>
            <a:bodyPr wrap="square" rtlCol="0">
              <a:spAutoFit/>
            </a:bodyPr>
            <a:lstStyle/>
            <a:p>
              <a:pPr algn="ctr" defTabSz="1219170">
                <a:defRPr/>
              </a:pPr>
              <a:r>
                <a:rPr lang="en-US" sz="2400" kern="0" dirty="0">
                  <a:solidFill>
                    <a:srgbClr val="C00000"/>
                  </a:solidFill>
                  <a:latin typeface="Arial"/>
                  <a:cs typeface="Arial"/>
                  <a:sym typeface="Arial"/>
                </a:rPr>
                <a:t>+</a:t>
              </a:r>
            </a:p>
          </p:txBody>
        </p:sp>
        <p:sp>
          <p:nvSpPr>
            <p:cNvPr id="911" name="TextBox 910">
              <a:extLst>
                <a:ext uri="{FF2B5EF4-FFF2-40B4-BE49-F238E27FC236}">
                  <a16:creationId xmlns:a16="http://schemas.microsoft.com/office/drawing/2014/main" id="{DD9DC0CC-352F-D46C-FCD4-334C19E1489B}"/>
                </a:ext>
              </a:extLst>
            </p:cNvPr>
            <p:cNvSpPr txBox="1"/>
            <p:nvPr/>
          </p:nvSpPr>
          <p:spPr>
            <a:xfrm>
              <a:off x="5687557" y="2800166"/>
              <a:ext cx="401444" cy="346249"/>
            </a:xfrm>
            <a:prstGeom prst="rect">
              <a:avLst/>
            </a:prstGeom>
            <a:noFill/>
          </p:spPr>
          <p:txBody>
            <a:bodyPr wrap="square" rtlCol="0">
              <a:spAutoFit/>
            </a:bodyPr>
            <a:lstStyle/>
            <a:p>
              <a:pPr algn="ctr" defTabSz="1219170">
                <a:defRPr/>
              </a:pPr>
              <a:r>
                <a:rPr lang="en-US" sz="2400" kern="0" dirty="0">
                  <a:solidFill>
                    <a:srgbClr val="C00000"/>
                  </a:solidFill>
                  <a:latin typeface="Arial"/>
                  <a:cs typeface="Arial"/>
                  <a:sym typeface="Arial"/>
                </a:rPr>
                <a:t>+</a:t>
              </a:r>
            </a:p>
          </p:txBody>
        </p:sp>
        <p:sp>
          <p:nvSpPr>
            <p:cNvPr id="912" name="TextBox 911">
              <a:extLst>
                <a:ext uri="{FF2B5EF4-FFF2-40B4-BE49-F238E27FC236}">
                  <a16:creationId xmlns:a16="http://schemas.microsoft.com/office/drawing/2014/main" id="{BD405C00-C7E4-686F-DF26-23ADCA835692}"/>
                </a:ext>
              </a:extLst>
            </p:cNvPr>
            <p:cNvSpPr txBox="1"/>
            <p:nvPr/>
          </p:nvSpPr>
          <p:spPr>
            <a:xfrm>
              <a:off x="4976357" y="2732057"/>
              <a:ext cx="401444" cy="346249"/>
            </a:xfrm>
            <a:prstGeom prst="rect">
              <a:avLst/>
            </a:prstGeom>
            <a:noFill/>
          </p:spPr>
          <p:txBody>
            <a:bodyPr wrap="square" rtlCol="0">
              <a:spAutoFit/>
            </a:bodyPr>
            <a:lstStyle/>
            <a:p>
              <a:pPr algn="ctr" defTabSz="1219170">
                <a:defRPr/>
              </a:pPr>
              <a:r>
                <a:rPr lang="en-US" sz="2400" kern="0" dirty="0">
                  <a:solidFill>
                    <a:srgbClr val="C00000"/>
                  </a:solidFill>
                  <a:latin typeface="Arial"/>
                  <a:cs typeface="Arial"/>
                  <a:sym typeface="Arial"/>
                </a:rPr>
                <a:t>+</a:t>
              </a:r>
            </a:p>
          </p:txBody>
        </p:sp>
        <p:sp>
          <p:nvSpPr>
            <p:cNvPr id="913" name="TextBox 912">
              <a:extLst>
                <a:ext uri="{FF2B5EF4-FFF2-40B4-BE49-F238E27FC236}">
                  <a16:creationId xmlns:a16="http://schemas.microsoft.com/office/drawing/2014/main" id="{BF26392D-A8C3-DC59-4F15-56FC79C16BA5}"/>
                </a:ext>
              </a:extLst>
            </p:cNvPr>
            <p:cNvSpPr txBox="1"/>
            <p:nvPr/>
          </p:nvSpPr>
          <p:spPr>
            <a:xfrm>
              <a:off x="4941432" y="2728882"/>
              <a:ext cx="401444" cy="346249"/>
            </a:xfrm>
            <a:prstGeom prst="rect">
              <a:avLst/>
            </a:prstGeom>
            <a:noFill/>
          </p:spPr>
          <p:txBody>
            <a:bodyPr wrap="square" rtlCol="0">
              <a:spAutoFit/>
            </a:bodyPr>
            <a:lstStyle/>
            <a:p>
              <a:pPr algn="ctr" defTabSz="1219170">
                <a:defRPr/>
              </a:pPr>
              <a:r>
                <a:rPr lang="en-US" sz="2400" kern="0" dirty="0">
                  <a:solidFill>
                    <a:srgbClr val="C00000"/>
                  </a:solidFill>
                  <a:latin typeface="Arial"/>
                  <a:cs typeface="Arial"/>
                  <a:sym typeface="Arial"/>
                </a:rPr>
                <a:t>+</a:t>
              </a:r>
            </a:p>
          </p:txBody>
        </p:sp>
        <p:sp>
          <p:nvSpPr>
            <p:cNvPr id="914" name="TextBox 913">
              <a:extLst>
                <a:ext uri="{FF2B5EF4-FFF2-40B4-BE49-F238E27FC236}">
                  <a16:creationId xmlns:a16="http://schemas.microsoft.com/office/drawing/2014/main" id="{7A3C107C-C75B-60CA-BA32-8465815D38FB}"/>
                </a:ext>
              </a:extLst>
            </p:cNvPr>
            <p:cNvSpPr txBox="1"/>
            <p:nvPr/>
          </p:nvSpPr>
          <p:spPr>
            <a:xfrm>
              <a:off x="4893807" y="2713007"/>
              <a:ext cx="401444" cy="346249"/>
            </a:xfrm>
            <a:prstGeom prst="rect">
              <a:avLst/>
            </a:prstGeom>
            <a:noFill/>
          </p:spPr>
          <p:txBody>
            <a:bodyPr wrap="square" rtlCol="0">
              <a:spAutoFit/>
            </a:bodyPr>
            <a:lstStyle/>
            <a:p>
              <a:pPr algn="ctr" defTabSz="1219170">
                <a:defRPr/>
              </a:pPr>
              <a:r>
                <a:rPr lang="en-US" sz="2400" kern="0" dirty="0">
                  <a:solidFill>
                    <a:srgbClr val="C00000"/>
                  </a:solidFill>
                  <a:latin typeface="Arial"/>
                  <a:cs typeface="Arial"/>
                  <a:sym typeface="Arial"/>
                </a:rPr>
                <a:t>+</a:t>
              </a:r>
            </a:p>
          </p:txBody>
        </p:sp>
        <p:sp>
          <p:nvSpPr>
            <p:cNvPr id="915" name="TextBox 914">
              <a:extLst>
                <a:ext uri="{FF2B5EF4-FFF2-40B4-BE49-F238E27FC236}">
                  <a16:creationId xmlns:a16="http://schemas.microsoft.com/office/drawing/2014/main" id="{DA630FF5-C14D-5811-4E4C-1347D59BB3F3}"/>
                </a:ext>
              </a:extLst>
            </p:cNvPr>
            <p:cNvSpPr txBox="1"/>
            <p:nvPr/>
          </p:nvSpPr>
          <p:spPr>
            <a:xfrm>
              <a:off x="4344532" y="2652682"/>
              <a:ext cx="401444" cy="346249"/>
            </a:xfrm>
            <a:prstGeom prst="rect">
              <a:avLst/>
            </a:prstGeom>
            <a:noFill/>
          </p:spPr>
          <p:txBody>
            <a:bodyPr wrap="square" rtlCol="0">
              <a:spAutoFit/>
            </a:bodyPr>
            <a:lstStyle/>
            <a:p>
              <a:pPr algn="ctr" defTabSz="1219170">
                <a:defRPr/>
              </a:pPr>
              <a:r>
                <a:rPr lang="en-US" sz="2400" kern="0" dirty="0">
                  <a:solidFill>
                    <a:srgbClr val="C00000"/>
                  </a:solidFill>
                  <a:latin typeface="Arial"/>
                  <a:cs typeface="Arial"/>
                  <a:sym typeface="Arial"/>
                </a:rPr>
                <a:t>+</a:t>
              </a:r>
            </a:p>
          </p:txBody>
        </p:sp>
        <p:sp>
          <p:nvSpPr>
            <p:cNvPr id="916" name="TextBox 915">
              <a:extLst>
                <a:ext uri="{FF2B5EF4-FFF2-40B4-BE49-F238E27FC236}">
                  <a16:creationId xmlns:a16="http://schemas.microsoft.com/office/drawing/2014/main" id="{34280EF9-B6BE-DB6D-AE6C-C59F05698286}"/>
                </a:ext>
              </a:extLst>
            </p:cNvPr>
            <p:cNvSpPr txBox="1"/>
            <p:nvPr/>
          </p:nvSpPr>
          <p:spPr>
            <a:xfrm>
              <a:off x="4239757" y="2652682"/>
              <a:ext cx="401444" cy="346249"/>
            </a:xfrm>
            <a:prstGeom prst="rect">
              <a:avLst/>
            </a:prstGeom>
            <a:noFill/>
          </p:spPr>
          <p:txBody>
            <a:bodyPr wrap="square" rtlCol="0">
              <a:spAutoFit/>
            </a:bodyPr>
            <a:lstStyle/>
            <a:p>
              <a:pPr algn="ctr" defTabSz="1219170">
                <a:defRPr/>
              </a:pPr>
              <a:r>
                <a:rPr lang="en-US" sz="2400" kern="0" dirty="0">
                  <a:solidFill>
                    <a:srgbClr val="C00000"/>
                  </a:solidFill>
                  <a:latin typeface="Arial"/>
                  <a:cs typeface="Arial"/>
                  <a:sym typeface="Arial"/>
                </a:rPr>
                <a:t>+</a:t>
              </a:r>
            </a:p>
          </p:txBody>
        </p:sp>
        <p:sp>
          <p:nvSpPr>
            <p:cNvPr id="917" name="TextBox 916">
              <a:extLst>
                <a:ext uri="{FF2B5EF4-FFF2-40B4-BE49-F238E27FC236}">
                  <a16:creationId xmlns:a16="http://schemas.microsoft.com/office/drawing/2014/main" id="{67AD288F-CF9E-4C82-7691-3DD8441A56CC}"/>
                </a:ext>
              </a:extLst>
            </p:cNvPr>
            <p:cNvSpPr txBox="1"/>
            <p:nvPr/>
          </p:nvSpPr>
          <p:spPr>
            <a:xfrm>
              <a:off x="4220707" y="2652682"/>
              <a:ext cx="401444" cy="346249"/>
            </a:xfrm>
            <a:prstGeom prst="rect">
              <a:avLst/>
            </a:prstGeom>
            <a:noFill/>
          </p:spPr>
          <p:txBody>
            <a:bodyPr wrap="square" rtlCol="0">
              <a:spAutoFit/>
            </a:bodyPr>
            <a:lstStyle/>
            <a:p>
              <a:pPr algn="ctr" defTabSz="1219170">
                <a:defRPr/>
              </a:pPr>
              <a:r>
                <a:rPr lang="en-US" sz="2400" kern="0" dirty="0">
                  <a:solidFill>
                    <a:srgbClr val="C00000"/>
                  </a:solidFill>
                  <a:latin typeface="Arial"/>
                  <a:cs typeface="Arial"/>
                  <a:sym typeface="Arial"/>
                </a:rPr>
                <a:t>+</a:t>
              </a:r>
            </a:p>
          </p:txBody>
        </p:sp>
        <p:sp>
          <p:nvSpPr>
            <p:cNvPr id="918" name="TextBox 917">
              <a:extLst>
                <a:ext uri="{FF2B5EF4-FFF2-40B4-BE49-F238E27FC236}">
                  <a16:creationId xmlns:a16="http://schemas.microsoft.com/office/drawing/2014/main" id="{6DFE5E0E-4C73-715A-EED5-BC857EA9E80B}"/>
                </a:ext>
              </a:extLst>
            </p:cNvPr>
            <p:cNvSpPr txBox="1"/>
            <p:nvPr/>
          </p:nvSpPr>
          <p:spPr>
            <a:xfrm>
              <a:off x="4176257" y="2639982"/>
              <a:ext cx="401444" cy="346249"/>
            </a:xfrm>
            <a:prstGeom prst="rect">
              <a:avLst/>
            </a:prstGeom>
            <a:noFill/>
          </p:spPr>
          <p:txBody>
            <a:bodyPr wrap="square" rtlCol="0">
              <a:spAutoFit/>
            </a:bodyPr>
            <a:lstStyle/>
            <a:p>
              <a:pPr algn="ctr" defTabSz="1219170">
                <a:defRPr/>
              </a:pPr>
              <a:r>
                <a:rPr lang="en-US" sz="2400" kern="0" dirty="0">
                  <a:solidFill>
                    <a:srgbClr val="C00000"/>
                  </a:solidFill>
                  <a:latin typeface="Arial"/>
                  <a:cs typeface="Arial"/>
                  <a:sym typeface="Arial"/>
                </a:rPr>
                <a:t>+</a:t>
              </a:r>
            </a:p>
          </p:txBody>
        </p:sp>
        <p:sp>
          <p:nvSpPr>
            <p:cNvPr id="919" name="TextBox 918">
              <a:extLst>
                <a:ext uri="{FF2B5EF4-FFF2-40B4-BE49-F238E27FC236}">
                  <a16:creationId xmlns:a16="http://schemas.microsoft.com/office/drawing/2014/main" id="{095D201B-884A-A0F1-40E0-5D214E0F2E28}"/>
                </a:ext>
              </a:extLst>
            </p:cNvPr>
            <p:cNvSpPr txBox="1"/>
            <p:nvPr/>
          </p:nvSpPr>
          <p:spPr>
            <a:xfrm>
              <a:off x="4077832" y="2617757"/>
              <a:ext cx="401444" cy="346249"/>
            </a:xfrm>
            <a:prstGeom prst="rect">
              <a:avLst/>
            </a:prstGeom>
            <a:noFill/>
          </p:spPr>
          <p:txBody>
            <a:bodyPr wrap="square" rtlCol="0">
              <a:spAutoFit/>
            </a:bodyPr>
            <a:lstStyle/>
            <a:p>
              <a:pPr algn="ctr" defTabSz="1219170">
                <a:defRPr/>
              </a:pPr>
              <a:r>
                <a:rPr lang="en-US" sz="2400" kern="0" dirty="0">
                  <a:solidFill>
                    <a:srgbClr val="C00000"/>
                  </a:solidFill>
                  <a:latin typeface="Arial"/>
                  <a:cs typeface="Arial"/>
                  <a:sym typeface="Arial"/>
                </a:rPr>
                <a:t>+</a:t>
              </a:r>
            </a:p>
          </p:txBody>
        </p:sp>
        <p:sp>
          <p:nvSpPr>
            <p:cNvPr id="920" name="TextBox 919">
              <a:extLst>
                <a:ext uri="{FF2B5EF4-FFF2-40B4-BE49-F238E27FC236}">
                  <a16:creationId xmlns:a16="http://schemas.microsoft.com/office/drawing/2014/main" id="{71B3FD87-C94C-ADE6-5662-B8E4AE93169A}"/>
                </a:ext>
              </a:extLst>
            </p:cNvPr>
            <p:cNvSpPr txBox="1"/>
            <p:nvPr/>
          </p:nvSpPr>
          <p:spPr>
            <a:xfrm>
              <a:off x="4030207" y="2589182"/>
              <a:ext cx="401444" cy="346249"/>
            </a:xfrm>
            <a:prstGeom prst="rect">
              <a:avLst/>
            </a:prstGeom>
            <a:noFill/>
          </p:spPr>
          <p:txBody>
            <a:bodyPr wrap="square" rtlCol="0">
              <a:spAutoFit/>
            </a:bodyPr>
            <a:lstStyle/>
            <a:p>
              <a:pPr algn="ctr" defTabSz="1219170">
                <a:defRPr/>
              </a:pPr>
              <a:r>
                <a:rPr lang="en-US" sz="2400" kern="0" dirty="0">
                  <a:solidFill>
                    <a:srgbClr val="C00000"/>
                  </a:solidFill>
                  <a:latin typeface="Arial"/>
                  <a:cs typeface="Arial"/>
                  <a:sym typeface="Arial"/>
                </a:rPr>
                <a:t>+</a:t>
              </a:r>
            </a:p>
          </p:txBody>
        </p:sp>
        <p:sp>
          <p:nvSpPr>
            <p:cNvPr id="921" name="TextBox 920">
              <a:extLst>
                <a:ext uri="{FF2B5EF4-FFF2-40B4-BE49-F238E27FC236}">
                  <a16:creationId xmlns:a16="http://schemas.microsoft.com/office/drawing/2014/main" id="{0530CC69-29DF-78DA-6DB6-2C72BB361327}"/>
                </a:ext>
              </a:extLst>
            </p:cNvPr>
            <p:cNvSpPr txBox="1"/>
            <p:nvPr/>
          </p:nvSpPr>
          <p:spPr>
            <a:xfrm>
              <a:off x="3820657" y="2586007"/>
              <a:ext cx="401444" cy="346249"/>
            </a:xfrm>
            <a:prstGeom prst="rect">
              <a:avLst/>
            </a:prstGeom>
            <a:noFill/>
          </p:spPr>
          <p:txBody>
            <a:bodyPr wrap="square" rtlCol="0">
              <a:spAutoFit/>
            </a:bodyPr>
            <a:lstStyle/>
            <a:p>
              <a:pPr algn="ctr" defTabSz="1219170">
                <a:defRPr/>
              </a:pPr>
              <a:r>
                <a:rPr lang="en-US" sz="2400" kern="0" dirty="0">
                  <a:solidFill>
                    <a:srgbClr val="C00000"/>
                  </a:solidFill>
                  <a:latin typeface="Arial"/>
                  <a:cs typeface="Arial"/>
                  <a:sym typeface="Arial"/>
                </a:rPr>
                <a:t>+</a:t>
              </a:r>
            </a:p>
          </p:txBody>
        </p:sp>
        <p:sp>
          <p:nvSpPr>
            <p:cNvPr id="922" name="TextBox 921">
              <a:extLst>
                <a:ext uri="{FF2B5EF4-FFF2-40B4-BE49-F238E27FC236}">
                  <a16:creationId xmlns:a16="http://schemas.microsoft.com/office/drawing/2014/main" id="{7E41B0F0-A6FC-DFF9-7AFA-633DD1F0B34B}"/>
                </a:ext>
              </a:extLst>
            </p:cNvPr>
            <p:cNvSpPr txBox="1"/>
            <p:nvPr/>
          </p:nvSpPr>
          <p:spPr>
            <a:xfrm>
              <a:off x="3795257" y="2586007"/>
              <a:ext cx="401444" cy="346249"/>
            </a:xfrm>
            <a:prstGeom prst="rect">
              <a:avLst/>
            </a:prstGeom>
            <a:noFill/>
          </p:spPr>
          <p:txBody>
            <a:bodyPr wrap="square" rtlCol="0">
              <a:spAutoFit/>
            </a:bodyPr>
            <a:lstStyle/>
            <a:p>
              <a:pPr algn="ctr" defTabSz="1219170">
                <a:defRPr/>
              </a:pPr>
              <a:r>
                <a:rPr lang="en-US" sz="2400" kern="0" dirty="0">
                  <a:solidFill>
                    <a:srgbClr val="C00000"/>
                  </a:solidFill>
                  <a:latin typeface="Arial"/>
                  <a:cs typeface="Arial"/>
                  <a:sym typeface="Arial"/>
                </a:rPr>
                <a:t>+</a:t>
              </a:r>
            </a:p>
          </p:txBody>
        </p:sp>
        <p:sp>
          <p:nvSpPr>
            <p:cNvPr id="923" name="TextBox 922">
              <a:extLst>
                <a:ext uri="{FF2B5EF4-FFF2-40B4-BE49-F238E27FC236}">
                  <a16:creationId xmlns:a16="http://schemas.microsoft.com/office/drawing/2014/main" id="{DEAD9115-8001-E9F5-16D8-95AC185F6306}"/>
                </a:ext>
              </a:extLst>
            </p:cNvPr>
            <p:cNvSpPr txBox="1"/>
            <p:nvPr/>
          </p:nvSpPr>
          <p:spPr>
            <a:xfrm>
              <a:off x="3738107" y="2586007"/>
              <a:ext cx="401444" cy="346249"/>
            </a:xfrm>
            <a:prstGeom prst="rect">
              <a:avLst/>
            </a:prstGeom>
            <a:noFill/>
          </p:spPr>
          <p:txBody>
            <a:bodyPr wrap="square" rtlCol="0">
              <a:spAutoFit/>
            </a:bodyPr>
            <a:lstStyle/>
            <a:p>
              <a:pPr algn="ctr" defTabSz="1219170">
                <a:defRPr/>
              </a:pPr>
              <a:r>
                <a:rPr lang="en-US" sz="2400" kern="0" dirty="0">
                  <a:solidFill>
                    <a:srgbClr val="C00000"/>
                  </a:solidFill>
                  <a:latin typeface="Arial"/>
                  <a:cs typeface="Arial"/>
                  <a:sym typeface="Arial"/>
                </a:rPr>
                <a:t>+</a:t>
              </a:r>
            </a:p>
          </p:txBody>
        </p:sp>
        <p:sp>
          <p:nvSpPr>
            <p:cNvPr id="924" name="TextBox 923">
              <a:extLst>
                <a:ext uri="{FF2B5EF4-FFF2-40B4-BE49-F238E27FC236}">
                  <a16:creationId xmlns:a16="http://schemas.microsoft.com/office/drawing/2014/main" id="{7BB864ED-0E73-A67B-975E-15CBBF0EFCE6}"/>
                </a:ext>
              </a:extLst>
            </p:cNvPr>
            <p:cNvSpPr txBox="1"/>
            <p:nvPr/>
          </p:nvSpPr>
          <p:spPr>
            <a:xfrm>
              <a:off x="3674607" y="2560607"/>
              <a:ext cx="401444" cy="346249"/>
            </a:xfrm>
            <a:prstGeom prst="rect">
              <a:avLst/>
            </a:prstGeom>
            <a:noFill/>
          </p:spPr>
          <p:txBody>
            <a:bodyPr wrap="square" rtlCol="0">
              <a:spAutoFit/>
            </a:bodyPr>
            <a:lstStyle/>
            <a:p>
              <a:pPr algn="ctr" defTabSz="1219170">
                <a:defRPr/>
              </a:pPr>
              <a:r>
                <a:rPr lang="en-US" sz="2400" kern="0" dirty="0">
                  <a:solidFill>
                    <a:srgbClr val="C00000"/>
                  </a:solidFill>
                  <a:latin typeface="Arial"/>
                  <a:cs typeface="Arial"/>
                  <a:sym typeface="Arial"/>
                </a:rPr>
                <a:t>+</a:t>
              </a:r>
            </a:p>
          </p:txBody>
        </p:sp>
        <p:sp>
          <p:nvSpPr>
            <p:cNvPr id="925" name="TextBox 924">
              <a:extLst>
                <a:ext uri="{FF2B5EF4-FFF2-40B4-BE49-F238E27FC236}">
                  <a16:creationId xmlns:a16="http://schemas.microsoft.com/office/drawing/2014/main" id="{35E54F21-9097-7F4D-7056-B8DDF932E142}"/>
                </a:ext>
              </a:extLst>
            </p:cNvPr>
            <p:cNvSpPr txBox="1"/>
            <p:nvPr/>
          </p:nvSpPr>
          <p:spPr>
            <a:xfrm>
              <a:off x="3601582" y="2522507"/>
              <a:ext cx="401444" cy="346249"/>
            </a:xfrm>
            <a:prstGeom prst="rect">
              <a:avLst/>
            </a:prstGeom>
            <a:noFill/>
          </p:spPr>
          <p:txBody>
            <a:bodyPr wrap="square" rtlCol="0">
              <a:spAutoFit/>
            </a:bodyPr>
            <a:lstStyle/>
            <a:p>
              <a:pPr algn="ctr" defTabSz="1219170">
                <a:defRPr/>
              </a:pPr>
              <a:r>
                <a:rPr lang="en-US" sz="2400" kern="0" dirty="0">
                  <a:solidFill>
                    <a:srgbClr val="C00000"/>
                  </a:solidFill>
                  <a:latin typeface="Arial"/>
                  <a:cs typeface="Arial"/>
                  <a:sym typeface="Arial"/>
                </a:rPr>
                <a:t>+</a:t>
              </a:r>
            </a:p>
          </p:txBody>
        </p:sp>
        <p:sp>
          <p:nvSpPr>
            <p:cNvPr id="926" name="TextBox 925">
              <a:extLst>
                <a:ext uri="{FF2B5EF4-FFF2-40B4-BE49-F238E27FC236}">
                  <a16:creationId xmlns:a16="http://schemas.microsoft.com/office/drawing/2014/main" id="{E2A7F7CB-7761-F9DB-51B4-7DE8A00DAB89}"/>
                </a:ext>
              </a:extLst>
            </p:cNvPr>
            <p:cNvSpPr txBox="1"/>
            <p:nvPr/>
          </p:nvSpPr>
          <p:spPr>
            <a:xfrm>
              <a:off x="3538082" y="2522507"/>
              <a:ext cx="401444" cy="346249"/>
            </a:xfrm>
            <a:prstGeom prst="rect">
              <a:avLst/>
            </a:prstGeom>
            <a:noFill/>
          </p:spPr>
          <p:txBody>
            <a:bodyPr wrap="square" rtlCol="0">
              <a:spAutoFit/>
            </a:bodyPr>
            <a:lstStyle/>
            <a:p>
              <a:pPr algn="ctr" defTabSz="1219170">
                <a:defRPr/>
              </a:pPr>
              <a:r>
                <a:rPr lang="en-US" sz="2400" kern="0" dirty="0">
                  <a:solidFill>
                    <a:srgbClr val="C00000"/>
                  </a:solidFill>
                  <a:latin typeface="Arial"/>
                  <a:cs typeface="Arial"/>
                  <a:sym typeface="Arial"/>
                </a:rPr>
                <a:t>+</a:t>
              </a:r>
            </a:p>
          </p:txBody>
        </p:sp>
        <p:sp>
          <p:nvSpPr>
            <p:cNvPr id="927" name="TextBox 926">
              <a:extLst>
                <a:ext uri="{FF2B5EF4-FFF2-40B4-BE49-F238E27FC236}">
                  <a16:creationId xmlns:a16="http://schemas.microsoft.com/office/drawing/2014/main" id="{BE5DE335-07AA-4F50-233C-10BA5D575EF3}"/>
                </a:ext>
              </a:extLst>
            </p:cNvPr>
            <p:cNvSpPr txBox="1"/>
            <p:nvPr/>
          </p:nvSpPr>
          <p:spPr>
            <a:xfrm>
              <a:off x="3382507" y="2439957"/>
              <a:ext cx="401444" cy="346249"/>
            </a:xfrm>
            <a:prstGeom prst="rect">
              <a:avLst/>
            </a:prstGeom>
            <a:noFill/>
          </p:spPr>
          <p:txBody>
            <a:bodyPr wrap="square" rtlCol="0">
              <a:spAutoFit/>
            </a:bodyPr>
            <a:lstStyle/>
            <a:p>
              <a:pPr algn="ctr" defTabSz="1219170">
                <a:defRPr/>
              </a:pPr>
              <a:r>
                <a:rPr lang="en-US" sz="2400" kern="0" dirty="0">
                  <a:solidFill>
                    <a:srgbClr val="C00000"/>
                  </a:solidFill>
                  <a:latin typeface="Arial"/>
                  <a:cs typeface="Arial"/>
                  <a:sym typeface="Arial"/>
                </a:rPr>
                <a:t>+</a:t>
              </a:r>
            </a:p>
          </p:txBody>
        </p:sp>
        <p:sp>
          <p:nvSpPr>
            <p:cNvPr id="928" name="TextBox 927">
              <a:extLst>
                <a:ext uri="{FF2B5EF4-FFF2-40B4-BE49-F238E27FC236}">
                  <a16:creationId xmlns:a16="http://schemas.microsoft.com/office/drawing/2014/main" id="{088A8537-0232-0FA7-6EE4-8F1B7284FA9B}"/>
                </a:ext>
              </a:extLst>
            </p:cNvPr>
            <p:cNvSpPr txBox="1"/>
            <p:nvPr/>
          </p:nvSpPr>
          <p:spPr>
            <a:xfrm>
              <a:off x="3004682" y="2316132"/>
              <a:ext cx="401444" cy="346249"/>
            </a:xfrm>
            <a:prstGeom prst="rect">
              <a:avLst/>
            </a:prstGeom>
            <a:noFill/>
          </p:spPr>
          <p:txBody>
            <a:bodyPr wrap="square" rtlCol="0">
              <a:spAutoFit/>
            </a:bodyPr>
            <a:lstStyle/>
            <a:p>
              <a:pPr algn="ctr" defTabSz="1219170">
                <a:defRPr/>
              </a:pPr>
              <a:r>
                <a:rPr lang="en-US" sz="2400" kern="0" dirty="0">
                  <a:solidFill>
                    <a:srgbClr val="C00000"/>
                  </a:solidFill>
                  <a:latin typeface="Arial"/>
                  <a:cs typeface="Arial"/>
                  <a:sym typeface="Arial"/>
                </a:rPr>
                <a:t>+</a:t>
              </a:r>
            </a:p>
          </p:txBody>
        </p:sp>
        <p:sp>
          <p:nvSpPr>
            <p:cNvPr id="929" name="TextBox 928">
              <a:extLst>
                <a:ext uri="{FF2B5EF4-FFF2-40B4-BE49-F238E27FC236}">
                  <a16:creationId xmlns:a16="http://schemas.microsoft.com/office/drawing/2014/main" id="{CE8CA647-FEE4-BF66-ABC2-32CDB4D9A830}"/>
                </a:ext>
              </a:extLst>
            </p:cNvPr>
            <p:cNvSpPr txBox="1"/>
            <p:nvPr/>
          </p:nvSpPr>
          <p:spPr>
            <a:xfrm>
              <a:off x="2830057" y="2236757"/>
              <a:ext cx="401444" cy="346249"/>
            </a:xfrm>
            <a:prstGeom prst="rect">
              <a:avLst/>
            </a:prstGeom>
            <a:noFill/>
          </p:spPr>
          <p:txBody>
            <a:bodyPr wrap="square" rtlCol="0">
              <a:spAutoFit/>
            </a:bodyPr>
            <a:lstStyle/>
            <a:p>
              <a:pPr algn="ctr" defTabSz="1219170">
                <a:defRPr/>
              </a:pPr>
              <a:r>
                <a:rPr lang="en-US" sz="2400" kern="0" dirty="0">
                  <a:solidFill>
                    <a:srgbClr val="C00000"/>
                  </a:solidFill>
                  <a:latin typeface="Arial"/>
                  <a:cs typeface="Arial"/>
                  <a:sym typeface="Arial"/>
                </a:rPr>
                <a:t>+</a:t>
              </a:r>
            </a:p>
          </p:txBody>
        </p:sp>
        <p:sp>
          <p:nvSpPr>
            <p:cNvPr id="930" name="TextBox 929">
              <a:extLst>
                <a:ext uri="{FF2B5EF4-FFF2-40B4-BE49-F238E27FC236}">
                  <a16:creationId xmlns:a16="http://schemas.microsoft.com/office/drawing/2014/main" id="{FCAE425F-2E73-C523-A9CA-571C99FF9EFF}"/>
                </a:ext>
              </a:extLst>
            </p:cNvPr>
            <p:cNvSpPr txBox="1"/>
            <p:nvPr/>
          </p:nvSpPr>
          <p:spPr>
            <a:xfrm>
              <a:off x="2795132" y="2227232"/>
              <a:ext cx="401444" cy="346249"/>
            </a:xfrm>
            <a:prstGeom prst="rect">
              <a:avLst/>
            </a:prstGeom>
            <a:noFill/>
          </p:spPr>
          <p:txBody>
            <a:bodyPr wrap="square" rtlCol="0">
              <a:spAutoFit/>
            </a:bodyPr>
            <a:lstStyle/>
            <a:p>
              <a:pPr algn="ctr" defTabSz="1219170">
                <a:defRPr/>
              </a:pPr>
              <a:r>
                <a:rPr lang="en-US" sz="2400" kern="0" dirty="0">
                  <a:solidFill>
                    <a:srgbClr val="C00000"/>
                  </a:solidFill>
                  <a:latin typeface="Arial"/>
                  <a:cs typeface="Arial"/>
                  <a:sym typeface="Arial"/>
                </a:rPr>
                <a:t>+</a:t>
              </a:r>
            </a:p>
          </p:txBody>
        </p:sp>
        <p:sp>
          <p:nvSpPr>
            <p:cNvPr id="931" name="TextBox 930">
              <a:extLst>
                <a:ext uri="{FF2B5EF4-FFF2-40B4-BE49-F238E27FC236}">
                  <a16:creationId xmlns:a16="http://schemas.microsoft.com/office/drawing/2014/main" id="{E2642F78-D756-684C-5EF4-223A9C7EC35B}"/>
                </a:ext>
              </a:extLst>
            </p:cNvPr>
            <p:cNvSpPr txBox="1"/>
            <p:nvPr/>
          </p:nvSpPr>
          <p:spPr>
            <a:xfrm>
              <a:off x="2760207" y="2208182"/>
              <a:ext cx="401444" cy="346249"/>
            </a:xfrm>
            <a:prstGeom prst="rect">
              <a:avLst/>
            </a:prstGeom>
            <a:noFill/>
          </p:spPr>
          <p:txBody>
            <a:bodyPr wrap="square" rtlCol="0">
              <a:spAutoFit/>
            </a:bodyPr>
            <a:lstStyle/>
            <a:p>
              <a:pPr algn="ctr" defTabSz="1219170">
                <a:defRPr/>
              </a:pPr>
              <a:r>
                <a:rPr lang="en-US" sz="2400" kern="0" dirty="0">
                  <a:solidFill>
                    <a:srgbClr val="C00000"/>
                  </a:solidFill>
                  <a:latin typeface="Arial"/>
                  <a:cs typeface="Arial"/>
                  <a:sym typeface="Arial"/>
                </a:rPr>
                <a:t>+</a:t>
              </a:r>
            </a:p>
          </p:txBody>
        </p:sp>
        <p:sp>
          <p:nvSpPr>
            <p:cNvPr id="932" name="TextBox 931">
              <a:extLst>
                <a:ext uri="{FF2B5EF4-FFF2-40B4-BE49-F238E27FC236}">
                  <a16:creationId xmlns:a16="http://schemas.microsoft.com/office/drawing/2014/main" id="{BB129B5F-D19D-47C6-FA2D-78DA2C07126A}"/>
                </a:ext>
              </a:extLst>
            </p:cNvPr>
            <p:cNvSpPr txBox="1"/>
            <p:nvPr/>
          </p:nvSpPr>
          <p:spPr>
            <a:xfrm>
              <a:off x="2725282" y="2195482"/>
              <a:ext cx="401444" cy="346249"/>
            </a:xfrm>
            <a:prstGeom prst="rect">
              <a:avLst/>
            </a:prstGeom>
            <a:noFill/>
          </p:spPr>
          <p:txBody>
            <a:bodyPr wrap="square" rtlCol="0">
              <a:spAutoFit/>
            </a:bodyPr>
            <a:lstStyle/>
            <a:p>
              <a:pPr algn="ctr" defTabSz="1219170">
                <a:defRPr/>
              </a:pPr>
              <a:r>
                <a:rPr lang="en-US" sz="2400" kern="0" dirty="0">
                  <a:solidFill>
                    <a:srgbClr val="C00000"/>
                  </a:solidFill>
                  <a:latin typeface="Arial"/>
                  <a:cs typeface="Arial"/>
                  <a:sym typeface="Arial"/>
                </a:rPr>
                <a:t>+</a:t>
              </a:r>
            </a:p>
          </p:txBody>
        </p:sp>
        <p:sp>
          <p:nvSpPr>
            <p:cNvPr id="933" name="TextBox 932">
              <a:extLst>
                <a:ext uri="{FF2B5EF4-FFF2-40B4-BE49-F238E27FC236}">
                  <a16:creationId xmlns:a16="http://schemas.microsoft.com/office/drawing/2014/main" id="{BF06BDBF-0C6A-CD0E-C9EE-7537486AF600}"/>
                </a:ext>
              </a:extLst>
            </p:cNvPr>
            <p:cNvSpPr txBox="1"/>
            <p:nvPr/>
          </p:nvSpPr>
          <p:spPr>
            <a:xfrm>
              <a:off x="2553832" y="2097057"/>
              <a:ext cx="401444" cy="346249"/>
            </a:xfrm>
            <a:prstGeom prst="rect">
              <a:avLst/>
            </a:prstGeom>
            <a:noFill/>
          </p:spPr>
          <p:txBody>
            <a:bodyPr wrap="square" rtlCol="0">
              <a:spAutoFit/>
            </a:bodyPr>
            <a:lstStyle/>
            <a:p>
              <a:pPr algn="ctr" defTabSz="1219170">
                <a:defRPr/>
              </a:pPr>
              <a:r>
                <a:rPr lang="en-US" sz="2400" kern="0" dirty="0">
                  <a:solidFill>
                    <a:srgbClr val="C00000"/>
                  </a:solidFill>
                  <a:latin typeface="Arial"/>
                  <a:cs typeface="Arial"/>
                  <a:sym typeface="Arial"/>
                </a:rPr>
                <a:t>+</a:t>
              </a:r>
            </a:p>
          </p:txBody>
        </p:sp>
        <p:sp>
          <p:nvSpPr>
            <p:cNvPr id="934" name="TextBox 933">
              <a:extLst>
                <a:ext uri="{FF2B5EF4-FFF2-40B4-BE49-F238E27FC236}">
                  <a16:creationId xmlns:a16="http://schemas.microsoft.com/office/drawing/2014/main" id="{40DBBF18-8B97-6C5F-06D9-85516288AEFF}"/>
                </a:ext>
              </a:extLst>
            </p:cNvPr>
            <p:cNvSpPr txBox="1"/>
            <p:nvPr/>
          </p:nvSpPr>
          <p:spPr>
            <a:xfrm>
              <a:off x="2534782" y="2090707"/>
              <a:ext cx="401444" cy="346249"/>
            </a:xfrm>
            <a:prstGeom prst="rect">
              <a:avLst/>
            </a:prstGeom>
            <a:noFill/>
          </p:spPr>
          <p:txBody>
            <a:bodyPr wrap="square" rtlCol="0">
              <a:spAutoFit/>
            </a:bodyPr>
            <a:lstStyle/>
            <a:p>
              <a:pPr algn="ctr" defTabSz="1219170">
                <a:defRPr/>
              </a:pPr>
              <a:r>
                <a:rPr lang="en-US" sz="2400" kern="0" dirty="0">
                  <a:solidFill>
                    <a:srgbClr val="C00000"/>
                  </a:solidFill>
                  <a:latin typeface="Arial"/>
                  <a:cs typeface="Arial"/>
                  <a:sym typeface="Arial"/>
                </a:rPr>
                <a:t>+</a:t>
              </a:r>
            </a:p>
          </p:txBody>
        </p:sp>
        <p:sp>
          <p:nvSpPr>
            <p:cNvPr id="935" name="TextBox 934">
              <a:extLst>
                <a:ext uri="{FF2B5EF4-FFF2-40B4-BE49-F238E27FC236}">
                  <a16:creationId xmlns:a16="http://schemas.microsoft.com/office/drawing/2014/main" id="{AED1C553-5FEA-53A9-5DC7-D4D1719604D1}"/>
                </a:ext>
              </a:extLst>
            </p:cNvPr>
            <p:cNvSpPr txBox="1"/>
            <p:nvPr/>
          </p:nvSpPr>
          <p:spPr>
            <a:xfrm>
              <a:off x="2356982" y="1944657"/>
              <a:ext cx="401444" cy="346249"/>
            </a:xfrm>
            <a:prstGeom prst="rect">
              <a:avLst/>
            </a:prstGeom>
            <a:noFill/>
          </p:spPr>
          <p:txBody>
            <a:bodyPr wrap="square" rtlCol="0">
              <a:spAutoFit/>
            </a:bodyPr>
            <a:lstStyle/>
            <a:p>
              <a:pPr algn="ctr" defTabSz="1219170">
                <a:defRPr/>
              </a:pPr>
              <a:r>
                <a:rPr lang="en-US" sz="2400" kern="0" dirty="0">
                  <a:solidFill>
                    <a:srgbClr val="C00000"/>
                  </a:solidFill>
                  <a:latin typeface="Arial"/>
                  <a:cs typeface="Arial"/>
                  <a:sym typeface="Arial"/>
                </a:rPr>
                <a:t>+</a:t>
              </a:r>
            </a:p>
          </p:txBody>
        </p:sp>
        <p:sp>
          <p:nvSpPr>
            <p:cNvPr id="936" name="TextBox 935">
              <a:extLst>
                <a:ext uri="{FF2B5EF4-FFF2-40B4-BE49-F238E27FC236}">
                  <a16:creationId xmlns:a16="http://schemas.microsoft.com/office/drawing/2014/main" id="{2AD9F6E8-5769-735F-B040-C466B368EDF6}"/>
                </a:ext>
              </a:extLst>
            </p:cNvPr>
            <p:cNvSpPr txBox="1"/>
            <p:nvPr/>
          </p:nvSpPr>
          <p:spPr>
            <a:xfrm>
              <a:off x="2379207" y="1947832"/>
              <a:ext cx="401444" cy="346249"/>
            </a:xfrm>
            <a:prstGeom prst="rect">
              <a:avLst/>
            </a:prstGeom>
            <a:noFill/>
          </p:spPr>
          <p:txBody>
            <a:bodyPr wrap="square" rtlCol="0">
              <a:spAutoFit/>
            </a:bodyPr>
            <a:lstStyle/>
            <a:p>
              <a:pPr algn="ctr" defTabSz="1219170">
                <a:defRPr/>
              </a:pPr>
              <a:r>
                <a:rPr lang="en-US" sz="2400" kern="0" dirty="0">
                  <a:solidFill>
                    <a:srgbClr val="C00000"/>
                  </a:solidFill>
                  <a:latin typeface="Arial"/>
                  <a:cs typeface="Arial"/>
                  <a:sym typeface="Arial"/>
                </a:rPr>
                <a:t>+</a:t>
              </a:r>
            </a:p>
          </p:txBody>
        </p:sp>
        <p:sp>
          <p:nvSpPr>
            <p:cNvPr id="937" name="TextBox 936">
              <a:extLst>
                <a:ext uri="{FF2B5EF4-FFF2-40B4-BE49-F238E27FC236}">
                  <a16:creationId xmlns:a16="http://schemas.microsoft.com/office/drawing/2014/main" id="{34A967C5-343F-5418-1CD5-F052E58EAB7D}"/>
                </a:ext>
              </a:extLst>
            </p:cNvPr>
            <p:cNvSpPr txBox="1"/>
            <p:nvPr/>
          </p:nvSpPr>
          <p:spPr>
            <a:xfrm>
              <a:off x="2226807" y="1900207"/>
              <a:ext cx="401444" cy="346249"/>
            </a:xfrm>
            <a:prstGeom prst="rect">
              <a:avLst/>
            </a:prstGeom>
            <a:noFill/>
          </p:spPr>
          <p:txBody>
            <a:bodyPr wrap="square" rtlCol="0">
              <a:spAutoFit/>
            </a:bodyPr>
            <a:lstStyle/>
            <a:p>
              <a:pPr algn="ctr" defTabSz="1219170">
                <a:defRPr/>
              </a:pPr>
              <a:r>
                <a:rPr lang="en-US" sz="2400" kern="0" dirty="0">
                  <a:solidFill>
                    <a:srgbClr val="C00000"/>
                  </a:solidFill>
                  <a:latin typeface="Arial"/>
                  <a:cs typeface="Arial"/>
                  <a:sym typeface="Arial"/>
                </a:rPr>
                <a:t>+</a:t>
              </a:r>
            </a:p>
          </p:txBody>
        </p:sp>
        <p:sp>
          <p:nvSpPr>
            <p:cNvPr id="938" name="TextBox 937">
              <a:extLst>
                <a:ext uri="{FF2B5EF4-FFF2-40B4-BE49-F238E27FC236}">
                  <a16:creationId xmlns:a16="http://schemas.microsoft.com/office/drawing/2014/main" id="{57734680-D044-6855-6443-0A9B39E3BEDA}"/>
                </a:ext>
              </a:extLst>
            </p:cNvPr>
            <p:cNvSpPr txBox="1"/>
            <p:nvPr/>
          </p:nvSpPr>
          <p:spPr>
            <a:xfrm>
              <a:off x="2195057" y="1881157"/>
              <a:ext cx="401444" cy="346249"/>
            </a:xfrm>
            <a:prstGeom prst="rect">
              <a:avLst/>
            </a:prstGeom>
            <a:noFill/>
          </p:spPr>
          <p:txBody>
            <a:bodyPr wrap="square" rtlCol="0">
              <a:spAutoFit/>
            </a:bodyPr>
            <a:lstStyle/>
            <a:p>
              <a:pPr algn="ctr" defTabSz="1219170">
                <a:defRPr/>
              </a:pPr>
              <a:r>
                <a:rPr lang="en-US" sz="2400" kern="0" dirty="0">
                  <a:solidFill>
                    <a:srgbClr val="C00000"/>
                  </a:solidFill>
                  <a:latin typeface="Arial"/>
                  <a:cs typeface="Arial"/>
                  <a:sym typeface="Arial"/>
                </a:rPr>
                <a:t>+</a:t>
              </a:r>
            </a:p>
          </p:txBody>
        </p:sp>
        <p:sp>
          <p:nvSpPr>
            <p:cNvPr id="939" name="TextBox 938">
              <a:extLst>
                <a:ext uri="{FF2B5EF4-FFF2-40B4-BE49-F238E27FC236}">
                  <a16:creationId xmlns:a16="http://schemas.microsoft.com/office/drawing/2014/main" id="{E5045374-B81E-8924-15C4-A110DD21CDD3}"/>
                </a:ext>
              </a:extLst>
            </p:cNvPr>
            <p:cNvSpPr txBox="1"/>
            <p:nvPr/>
          </p:nvSpPr>
          <p:spPr>
            <a:xfrm>
              <a:off x="2182357" y="1881157"/>
              <a:ext cx="401444" cy="346249"/>
            </a:xfrm>
            <a:prstGeom prst="rect">
              <a:avLst/>
            </a:prstGeom>
            <a:noFill/>
          </p:spPr>
          <p:txBody>
            <a:bodyPr wrap="square" rtlCol="0">
              <a:spAutoFit/>
            </a:bodyPr>
            <a:lstStyle/>
            <a:p>
              <a:pPr algn="ctr" defTabSz="1219170">
                <a:defRPr/>
              </a:pPr>
              <a:r>
                <a:rPr lang="en-US" sz="2400" kern="0" dirty="0">
                  <a:solidFill>
                    <a:srgbClr val="C00000"/>
                  </a:solidFill>
                  <a:latin typeface="Arial"/>
                  <a:cs typeface="Arial"/>
                  <a:sym typeface="Arial"/>
                </a:rPr>
                <a:t>+</a:t>
              </a:r>
            </a:p>
          </p:txBody>
        </p:sp>
        <p:sp>
          <p:nvSpPr>
            <p:cNvPr id="940" name="TextBox 939">
              <a:extLst>
                <a:ext uri="{FF2B5EF4-FFF2-40B4-BE49-F238E27FC236}">
                  <a16:creationId xmlns:a16="http://schemas.microsoft.com/office/drawing/2014/main" id="{E8A6CDCE-630C-8910-09B0-71065DC69173}"/>
                </a:ext>
              </a:extLst>
            </p:cNvPr>
            <p:cNvSpPr txBox="1"/>
            <p:nvPr/>
          </p:nvSpPr>
          <p:spPr>
            <a:xfrm>
              <a:off x="2131557" y="1830357"/>
              <a:ext cx="401444" cy="346249"/>
            </a:xfrm>
            <a:prstGeom prst="rect">
              <a:avLst/>
            </a:prstGeom>
            <a:noFill/>
          </p:spPr>
          <p:txBody>
            <a:bodyPr wrap="square" rtlCol="0">
              <a:spAutoFit/>
            </a:bodyPr>
            <a:lstStyle/>
            <a:p>
              <a:pPr algn="ctr" defTabSz="1219170">
                <a:defRPr/>
              </a:pPr>
              <a:r>
                <a:rPr lang="en-US" sz="2400" kern="0" dirty="0">
                  <a:solidFill>
                    <a:srgbClr val="C00000"/>
                  </a:solidFill>
                  <a:latin typeface="Arial"/>
                  <a:cs typeface="Arial"/>
                  <a:sym typeface="Arial"/>
                </a:rPr>
                <a:t>+</a:t>
              </a:r>
            </a:p>
          </p:txBody>
        </p:sp>
        <p:sp>
          <p:nvSpPr>
            <p:cNvPr id="941" name="TextBox 940">
              <a:extLst>
                <a:ext uri="{FF2B5EF4-FFF2-40B4-BE49-F238E27FC236}">
                  <a16:creationId xmlns:a16="http://schemas.microsoft.com/office/drawing/2014/main" id="{48B4B152-F6C7-FDD7-51D9-515630816E80}"/>
                </a:ext>
              </a:extLst>
            </p:cNvPr>
            <p:cNvSpPr txBox="1"/>
            <p:nvPr/>
          </p:nvSpPr>
          <p:spPr>
            <a:xfrm>
              <a:off x="2049007" y="1789082"/>
              <a:ext cx="401444" cy="346249"/>
            </a:xfrm>
            <a:prstGeom prst="rect">
              <a:avLst/>
            </a:prstGeom>
            <a:noFill/>
          </p:spPr>
          <p:txBody>
            <a:bodyPr wrap="square" rtlCol="0">
              <a:spAutoFit/>
            </a:bodyPr>
            <a:lstStyle/>
            <a:p>
              <a:pPr algn="ctr" defTabSz="1219170">
                <a:defRPr/>
              </a:pPr>
              <a:r>
                <a:rPr lang="en-US" sz="2400" kern="0" dirty="0">
                  <a:solidFill>
                    <a:srgbClr val="C00000"/>
                  </a:solidFill>
                  <a:latin typeface="Arial"/>
                  <a:cs typeface="Arial"/>
                  <a:sym typeface="Arial"/>
                </a:rPr>
                <a:t>+</a:t>
              </a:r>
            </a:p>
          </p:txBody>
        </p:sp>
        <p:sp>
          <p:nvSpPr>
            <p:cNvPr id="942" name="TextBox 941">
              <a:extLst>
                <a:ext uri="{FF2B5EF4-FFF2-40B4-BE49-F238E27FC236}">
                  <a16:creationId xmlns:a16="http://schemas.microsoft.com/office/drawing/2014/main" id="{3FEC0685-964B-B4AD-353C-28C9935E8174}"/>
                </a:ext>
              </a:extLst>
            </p:cNvPr>
            <p:cNvSpPr txBox="1"/>
            <p:nvPr/>
          </p:nvSpPr>
          <p:spPr>
            <a:xfrm>
              <a:off x="1995032" y="1776382"/>
              <a:ext cx="401444" cy="346249"/>
            </a:xfrm>
            <a:prstGeom prst="rect">
              <a:avLst/>
            </a:prstGeom>
            <a:noFill/>
          </p:spPr>
          <p:txBody>
            <a:bodyPr wrap="square" rtlCol="0">
              <a:spAutoFit/>
            </a:bodyPr>
            <a:lstStyle/>
            <a:p>
              <a:pPr algn="ctr" defTabSz="1219170">
                <a:defRPr/>
              </a:pPr>
              <a:r>
                <a:rPr lang="en-US" sz="2400" kern="0" dirty="0">
                  <a:solidFill>
                    <a:srgbClr val="C00000"/>
                  </a:solidFill>
                  <a:latin typeface="Arial"/>
                  <a:cs typeface="Arial"/>
                  <a:sym typeface="Arial"/>
                </a:rPr>
                <a:t>+</a:t>
              </a:r>
            </a:p>
          </p:txBody>
        </p:sp>
        <p:sp>
          <p:nvSpPr>
            <p:cNvPr id="943" name="TextBox 942">
              <a:extLst>
                <a:ext uri="{FF2B5EF4-FFF2-40B4-BE49-F238E27FC236}">
                  <a16:creationId xmlns:a16="http://schemas.microsoft.com/office/drawing/2014/main" id="{61BFCB94-A104-A4E8-CD11-FBF560A9D7F7}"/>
                </a:ext>
              </a:extLst>
            </p:cNvPr>
            <p:cNvSpPr txBox="1"/>
            <p:nvPr/>
          </p:nvSpPr>
          <p:spPr>
            <a:xfrm>
              <a:off x="1906132" y="1709707"/>
              <a:ext cx="401444" cy="346249"/>
            </a:xfrm>
            <a:prstGeom prst="rect">
              <a:avLst/>
            </a:prstGeom>
            <a:noFill/>
          </p:spPr>
          <p:txBody>
            <a:bodyPr wrap="square" rtlCol="0">
              <a:spAutoFit/>
            </a:bodyPr>
            <a:lstStyle/>
            <a:p>
              <a:pPr algn="ctr" defTabSz="1219170">
                <a:defRPr/>
              </a:pPr>
              <a:r>
                <a:rPr lang="en-US" sz="2400" kern="0" dirty="0">
                  <a:solidFill>
                    <a:srgbClr val="C00000"/>
                  </a:solidFill>
                  <a:latin typeface="Arial"/>
                  <a:cs typeface="Arial"/>
                  <a:sym typeface="Arial"/>
                </a:rPr>
                <a:t>+</a:t>
              </a:r>
            </a:p>
          </p:txBody>
        </p:sp>
        <p:sp>
          <p:nvSpPr>
            <p:cNvPr id="944" name="TextBox 943">
              <a:extLst>
                <a:ext uri="{FF2B5EF4-FFF2-40B4-BE49-F238E27FC236}">
                  <a16:creationId xmlns:a16="http://schemas.microsoft.com/office/drawing/2014/main" id="{3619ECAD-F004-8521-EA99-54E0DB8BD941}"/>
                </a:ext>
              </a:extLst>
            </p:cNvPr>
            <p:cNvSpPr txBox="1"/>
            <p:nvPr/>
          </p:nvSpPr>
          <p:spPr>
            <a:xfrm>
              <a:off x="1817232" y="1639857"/>
              <a:ext cx="401444" cy="346249"/>
            </a:xfrm>
            <a:prstGeom prst="rect">
              <a:avLst/>
            </a:prstGeom>
            <a:noFill/>
          </p:spPr>
          <p:txBody>
            <a:bodyPr wrap="square" rtlCol="0">
              <a:spAutoFit/>
            </a:bodyPr>
            <a:lstStyle/>
            <a:p>
              <a:pPr algn="ctr" defTabSz="1219170">
                <a:defRPr/>
              </a:pPr>
              <a:r>
                <a:rPr lang="en-US" sz="2400" kern="0" dirty="0">
                  <a:solidFill>
                    <a:srgbClr val="C00000"/>
                  </a:solidFill>
                  <a:latin typeface="Arial"/>
                  <a:cs typeface="Arial"/>
                  <a:sym typeface="Arial"/>
                </a:rPr>
                <a:t>+</a:t>
              </a:r>
            </a:p>
          </p:txBody>
        </p:sp>
        <p:sp>
          <p:nvSpPr>
            <p:cNvPr id="945" name="TextBox 944">
              <a:extLst>
                <a:ext uri="{FF2B5EF4-FFF2-40B4-BE49-F238E27FC236}">
                  <a16:creationId xmlns:a16="http://schemas.microsoft.com/office/drawing/2014/main" id="{4C0939E5-29FB-4036-76A5-AD6554C9925A}"/>
                </a:ext>
              </a:extLst>
            </p:cNvPr>
            <p:cNvSpPr txBox="1"/>
            <p:nvPr/>
          </p:nvSpPr>
          <p:spPr>
            <a:xfrm>
              <a:off x="1750557" y="1566832"/>
              <a:ext cx="401444" cy="346249"/>
            </a:xfrm>
            <a:prstGeom prst="rect">
              <a:avLst/>
            </a:prstGeom>
            <a:noFill/>
          </p:spPr>
          <p:txBody>
            <a:bodyPr wrap="square" rtlCol="0">
              <a:spAutoFit/>
            </a:bodyPr>
            <a:lstStyle/>
            <a:p>
              <a:pPr algn="ctr" defTabSz="1219170">
                <a:defRPr/>
              </a:pPr>
              <a:r>
                <a:rPr lang="en-US" sz="2400" kern="0" dirty="0">
                  <a:solidFill>
                    <a:srgbClr val="C00000"/>
                  </a:solidFill>
                  <a:latin typeface="Arial"/>
                  <a:cs typeface="Arial"/>
                  <a:sym typeface="Arial"/>
                </a:rPr>
                <a:t>+</a:t>
              </a:r>
            </a:p>
          </p:txBody>
        </p:sp>
        <p:sp>
          <p:nvSpPr>
            <p:cNvPr id="946" name="TextBox 945">
              <a:extLst>
                <a:ext uri="{FF2B5EF4-FFF2-40B4-BE49-F238E27FC236}">
                  <a16:creationId xmlns:a16="http://schemas.microsoft.com/office/drawing/2014/main" id="{76AB31C2-18DB-E90B-A5F5-4EC2FD8461F8}"/>
                </a:ext>
              </a:extLst>
            </p:cNvPr>
            <p:cNvSpPr txBox="1"/>
            <p:nvPr/>
          </p:nvSpPr>
          <p:spPr>
            <a:xfrm>
              <a:off x="1731507" y="1557307"/>
              <a:ext cx="401444" cy="346249"/>
            </a:xfrm>
            <a:prstGeom prst="rect">
              <a:avLst/>
            </a:prstGeom>
            <a:noFill/>
          </p:spPr>
          <p:txBody>
            <a:bodyPr wrap="square" rtlCol="0">
              <a:spAutoFit/>
            </a:bodyPr>
            <a:lstStyle/>
            <a:p>
              <a:pPr algn="ctr" defTabSz="1219170">
                <a:defRPr/>
              </a:pPr>
              <a:r>
                <a:rPr lang="en-US" sz="2400" kern="0" dirty="0">
                  <a:solidFill>
                    <a:srgbClr val="C00000"/>
                  </a:solidFill>
                  <a:latin typeface="Arial"/>
                  <a:cs typeface="Arial"/>
                  <a:sym typeface="Arial"/>
                </a:rPr>
                <a:t>+</a:t>
              </a:r>
            </a:p>
          </p:txBody>
        </p:sp>
        <p:sp>
          <p:nvSpPr>
            <p:cNvPr id="947" name="TextBox 946">
              <a:extLst>
                <a:ext uri="{FF2B5EF4-FFF2-40B4-BE49-F238E27FC236}">
                  <a16:creationId xmlns:a16="http://schemas.microsoft.com/office/drawing/2014/main" id="{F46DFFEB-5CD0-74CF-D71B-1253B8F9E3F7}"/>
                </a:ext>
              </a:extLst>
            </p:cNvPr>
            <p:cNvSpPr txBox="1"/>
            <p:nvPr/>
          </p:nvSpPr>
          <p:spPr>
            <a:xfrm>
              <a:off x="1566407" y="1392207"/>
              <a:ext cx="401444" cy="346249"/>
            </a:xfrm>
            <a:prstGeom prst="rect">
              <a:avLst/>
            </a:prstGeom>
            <a:noFill/>
          </p:spPr>
          <p:txBody>
            <a:bodyPr wrap="square" rtlCol="0">
              <a:spAutoFit/>
            </a:bodyPr>
            <a:lstStyle/>
            <a:p>
              <a:pPr algn="ctr" defTabSz="1219170">
                <a:defRPr/>
              </a:pPr>
              <a:r>
                <a:rPr lang="en-US" sz="2400" kern="0" dirty="0">
                  <a:solidFill>
                    <a:srgbClr val="C00000"/>
                  </a:solidFill>
                  <a:latin typeface="Arial"/>
                  <a:cs typeface="Arial"/>
                  <a:sym typeface="Arial"/>
                </a:rPr>
                <a:t>+</a:t>
              </a:r>
            </a:p>
          </p:txBody>
        </p:sp>
        <p:sp>
          <p:nvSpPr>
            <p:cNvPr id="948" name="TextBox 947">
              <a:extLst>
                <a:ext uri="{FF2B5EF4-FFF2-40B4-BE49-F238E27FC236}">
                  <a16:creationId xmlns:a16="http://schemas.microsoft.com/office/drawing/2014/main" id="{4880A76A-5A7F-8FAB-20BF-74CAB0EC7CF1}"/>
                </a:ext>
              </a:extLst>
            </p:cNvPr>
            <p:cNvSpPr txBox="1"/>
            <p:nvPr/>
          </p:nvSpPr>
          <p:spPr>
            <a:xfrm>
              <a:off x="1594982" y="1408082"/>
              <a:ext cx="401444" cy="346249"/>
            </a:xfrm>
            <a:prstGeom prst="rect">
              <a:avLst/>
            </a:prstGeom>
            <a:noFill/>
          </p:spPr>
          <p:txBody>
            <a:bodyPr wrap="square" rtlCol="0">
              <a:spAutoFit/>
            </a:bodyPr>
            <a:lstStyle/>
            <a:p>
              <a:pPr algn="ctr" defTabSz="1219170">
                <a:defRPr/>
              </a:pPr>
              <a:r>
                <a:rPr lang="en-US" sz="2400" kern="0" dirty="0">
                  <a:solidFill>
                    <a:srgbClr val="C00000"/>
                  </a:solidFill>
                  <a:latin typeface="Arial"/>
                  <a:cs typeface="Arial"/>
                  <a:sym typeface="Arial"/>
                </a:rPr>
                <a:t>+</a:t>
              </a:r>
            </a:p>
          </p:txBody>
        </p:sp>
        <p:sp>
          <p:nvSpPr>
            <p:cNvPr id="949" name="TextBox 948">
              <a:extLst>
                <a:ext uri="{FF2B5EF4-FFF2-40B4-BE49-F238E27FC236}">
                  <a16:creationId xmlns:a16="http://schemas.microsoft.com/office/drawing/2014/main" id="{4C587223-3796-13CB-6AAF-ADDB70AD887C}"/>
                </a:ext>
              </a:extLst>
            </p:cNvPr>
            <p:cNvSpPr txBox="1"/>
            <p:nvPr/>
          </p:nvSpPr>
          <p:spPr>
            <a:xfrm>
              <a:off x="1534657" y="1385857"/>
              <a:ext cx="401444" cy="346249"/>
            </a:xfrm>
            <a:prstGeom prst="rect">
              <a:avLst/>
            </a:prstGeom>
            <a:noFill/>
          </p:spPr>
          <p:txBody>
            <a:bodyPr wrap="square" rtlCol="0">
              <a:spAutoFit/>
            </a:bodyPr>
            <a:lstStyle/>
            <a:p>
              <a:pPr algn="ctr" defTabSz="1219170">
                <a:defRPr/>
              </a:pPr>
              <a:r>
                <a:rPr lang="en-US" sz="2400" kern="0" dirty="0">
                  <a:solidFill>
                    <a:srgbClr val="C00000"/>
                  </a:solidFill>
                  <a:latin typeface="Arial"/>
                  <a:cs typeface="Arial"/>
                  <a:sym typeface="Arial"/>
                </a:rPr>
                <a:t>+</a:t>
              </a:r>
            </a:p>
          </p:txBody>
        </p:sp>
        <p:sp>
          <p:nvSpPr>
            <p:cNvPr id="950" name="TextBox 949">
              <a:extLst>
                <a:ext uri="{FF2B5EF4-FFF2-40B4-BE49-F238E27FC236}">
                  <a16:creationId xmlns:a16="http://schemas.microsoft.com/office/drawing/2014/main" id="{C7705FFD-A9A1-320F-64FC-8AF7DA64121D}"/>
                </a:ext>
              </a:extLst>
            </p:cNvPr>
            <p:cNvSpPr txBox="1"/>
            <p:nvPr/>
          </p:nvSpPr>
          <p:spPr>
            <a:xfrm>
              <a:off x="1518782" y="1369982"/>
              <a:ext cx="401444" cy="346249"/>
            </a:xfrm>
            <a:prstGeom prst="rect">
              <a:avLst/>
            </a:prstGeom>
            <a:noFill/>
          </p:spPr>
          <p:txBody>
            <a:bodyPr wrap="square" rtlCol="0">
              <a:spAutoFit/>
            </a:bodyPr>
            <a:lstStyle/>
            <a:p>
              <a:pPr algn="ctr" defTabSz="1219170">
                <a:defRPr/>
              </a:pPr>
              <a:r>
                <a:rPr lang="en-US" sz="2400" kern="0" dirty="0">
                  <a:solidFill>
                    <a:srgbClr val="C00000"/>
                  </a:solidFill>
                  <a:latin typeface="Arial"/>
                  <a:cs typeface="Arial"/>
                  <a:sym typeface="Arial"/>
                </a:rPr>
                <a:t>+</a:t>
              </a:r>
            </a:p>
          </p:txBody>
        </p:sp>
        <p:sp>
          <p:nvSpPr>
            <p:cNvPr id="951" name="TextBox 950">
              <a:extLst>
                <a:ext uri="{FF2B5EF4-FFF2-40B4-BE49-F238E27FC236}">
                  <a16:creationId xmlns:a16="http://schemas.microsoft.com/office/drawing/2014/main" id="{A58790AF-7456-8631-7E20-0B9600482ACF}"/>
                </a:ext>
              </a:extLst>
            </p:cNvPr>
            <p:cNvSpPr txBox="1"/>
            <p:nvPr/>
          </p:nvSpPr>
          <p:spPr>
            <a:xfrm>
              <a:off x="1480682" y="1303307"/>
              <a:ext cx="401444" cy="346249"/>
            </a:xfrm>
            <a:prstGeom prst="rect">
              <a:avLst/>
            </a:prstGeom>
            <a:noFill/>
          </p:spPr>
          <p:txBody>
            <a:bodyPr wrap="square" rtlCol="0">
              <a:spAutoFit/>
            </a:bodyPr>
            <a:lstStyle/>
            <a:p>
              <a:pPr algn="ctr" defTabSz="1219170">
                <a:defRPr/>
              </a:pPr>
              <a:r>
                <a:rPr lang="en-US" sz="2400" kern="0" dirty="0">
                  <a:solidFill>
                    <a:srgbClr val="C00000"/>
                  </a:solidFill>
                  <a:latin typeface="Arial"/>
                  <a:cs typeface="Arial"/>
                  <a:sym typeface="Arial"/>
                </a:rPr>
                <a:t>+</a:t>
              </a:r>
            </a:p>
          </p:txBody>
        </p:sp>
        <p:sp>
          <p:nvSpPr>
            <p:cNvPr id="952" name="TextBox 951">
              <a:extLst>
                <a:ext uri="{FF2B5EF4-FFF2-40B4-BE49-F238E27FC236}">
                  <a16:creationId xmlns:a16="http://schemas.microsoft.com/office/drawing/2014/main" id="{AFA878E9-81FA-8C70-8FA4-70A7A11F2AC1}"/>
                </a:ext>
              </a:extLst>
            </p:cNvPr>
            <p:cNvSpPr txBox="1"/>
            <p:nvPr/>
          </p:nvSpPr>
          <p:spPr>
            <a:xfrm>
              <a:off x="1436232" y="1296957"/>
              <a:ext cx="401444" cy="346249"/>
            </a:xfrm>
            <a:prstGeom prst="rect">
              <a:avLst/>
            </a:prstGeom>
            <a:noFill/>
          </p:spPr>
          <p:txBody>
            <a:bodyPr wrap="square" rtlCol="0">
              <a:spAutoFit/>
            </a:bodyPr>
            <a:lstStyle/>
            <a:p>
              <a:pPr algn="ctr" defTabSz="1219170">
                <a:defRPr/>
              </a:pPr>
              <a:r>
                <a:rPr lang="en-US" sz="2400" kern="0" dirty="0">
                  <a:solidFill>
                    <a:srgbClr val="C00000"/>
                  </a:solidFill>
                  <a:latin typeface="Arial"/>
                  <a:cs typeface="Arial"/>
                  <a:sym typeface="Arial"/>
                </a:rPr>
                <a:t>+</a:t>
              </a:r>
            </a:p>
          </p:txBody>
        </p:sp>
        <p:sp>
          <p:nvSpPr>
            <p:cNvPr id="953" name="TextBox 952">
              <a:extLst>
                <a:ext uri="{FF2B5EF4-FFF2-40B4-BE49-F238E27FC236}">
                  <a16:creationId xmlns:a16="http://schemas.microsoft.com/office/drawing/2014/main" id="{B9F2718E-8FF7-E380-DF5D-262B0061F004}"/>
                </a:ext>
              </a:extLst>
            </p:cNvPr>
            <p:cNvSpPr txBox="1"/>
            <p:nvPr/>
          </p:nvSpPr>
          <p:spPr>
            <a:xfrm>
              <a:off x="1426707" y="1296957"/>
              <a:ext cx="401444" cy="346249"/>
            </a:xfrm>
            <a:prstGeom prst="rect">
              <a:avLst/>
            </a:prstGeom>
            <a:noFill/>
          </p:spPr>
          <p:txBody>
            <a:bodyPr wrap="square" rtlCol="0">
              <a:spAutoFit/>
            </a:bodyPr>
            <a:lstStyle/>
            <a:p>
              <a:pPr algn="ctr" defTabSz="1219170">
                <a:defRPr/>
              </a:pPr>
              <a:r>
                <a:rPr lang="en-US" sz="2400" kern="0" dirty="0">
                  <a:solidFill>
                    <a:srgbClr val="C00000"/>
                  </a:solidFill>
                  <a:latin typeface="Arial"/>
                  <a:cs typeface="Arial"/>
                  <a:sym typeface="Arial"/>
                </a:rPr>
                <a:t>+</a:t>
              </a:r>
            </a:p>
          </p:txBody>
        </p:sp>
        <p:sp>
          <p:nvSpPr>
            <p:cNvPr id="954" name="TextBox 953">
              <a:extLst>
                <a:ext uri="{FF2B5EF4-FFF2-40B4-BE49-F238E27FC236}">
                  <a16:creationId xmlns:a16="http://schemas.microsoft.com/office/drawing/2014/main" id="{0C4C7509-0E2E-E36A-32FE-E8B4AC990A60}"/>
                </a:ext>
              </a:extLst>
            </p:cNvPr>
            <p:cNvSpPr txBox="1"/>
            <p:nvPr/>
          </p:nvSpPr>
          <p:spPr>
            <a:xfrm>
              <a:off x="1252082" y="1049307"/>
              <a:ext cx="401444" cy="346249"/>
            </a:xfrm>
            <a:prstGeom prst="rect">
              <a:avLst/>
            </a:prstGeom>
            <a:noFill/>
          </p:spPr>
          <p:txBody>
            <a:bodyPr wrap="square" rtlCol="0">
              <a:spAutoFit/>
            </a:bodyPr>
            <a:lstStyle/>
            <a:p>
              <a:pPr algn="ctr" defTabSz="1219170">
                <a:defRPr/>
              </a:pPr>
              <a:r>
                <a:rPr lang="en-US" sz="2400" kern="0" dirty="0">
                  <a:solidFill>
                    <a:srgbClr val="C00000"/>
                  </a:solidFill>
                  <a:latin typeface="Arial"/>
                  <a:cs typeface="Arial"/>
                  <a:sym typeface="Arial"/>
                </a:rPr>
                <a:t>+</a:t>
              </a:r>
            </a:p>
          </p:txBody>
        </p:sp>
        <p:sp>
          <p:nvSpPr>
            <p:cNvPr id="955" name="TextBox 954">
              <a:extLst>
                <a:ext uri="{FF2B5EF4-FFF2-40B4-BE49-F238E27FC236}">
                  <a16:creationId xmlns:a16="http://schemas.microsoft.com/office/drawing/2014/main" id="{3E2775E3-7D91-EFAD-7DF2-BC0A9E2CE676}"/>
                </a:ext>
              </a:extLst>
            </p:cNvPr>
            <p:cNvSpPr txBox="1"/>
            <p:nvPr/>
          </p:nvSpPr>
          <p:spPr>
            <a:xfrm>
              <a:off x="1306057" y="1071532"/>
              <a:ext cx="401444" cy="346249"/>
            </a:xfrm>
            <a:prstGeom prst="rect">
              <a:avLst/>
            </a:prstGeom>
            <a:noFill/>
          </p:spPr>
          <p:txBody>
            <a:bodyPr wrap="square" rtlCol="0">
              <a:spAutoFit/>
            </a:bodyPr>
            <a:lstStyle/>
            <a:p>
              <a:pPr algn="ctr" defTabSz="1219170">
                <a:defRPr/>
              </a:pPr>
              <a:r>
                <a:rPr lang="en-US" sz="2400" kern="0" dirty="0">
                  <a:solidFill>
                    <a:srgbClr val="C00000"/>
                  </a:solidFill>
                  <a:latin typeface="Arial"/>
                  <a:cs typeface="Arial"/>
                  <a:sym typeface="Arial"/>
                </a:rPr>
                <a:t>+</a:t>
              </a:r>
            </a:p>
          </p:txBody>
        </p:sp>
        <p:sp>
          <p:nvSpPr>
            <p:cNvPr id="956" name="TextBox 955">
              <a:extLst>
                <a:ext uri="{FF2B5EF4-FFF2-40B4-BE49-F238E27FC236}">
                  <a16:creationId xmlns:a16="http://schemas.microsoft.com/office/drawing/2014/main" id="{C5E20C4D-DBBF-74A8-563D-A338C9656575}"/>
                </a:ext>
              </a:extLst>
            </p:cNvPr>
            <p:cNvSpPr txBox="1"/>
            <p:nvPr/>
          </p:nvSpPr>
          <p:spPr>
            <a:xfrm>
              <a:off x="1312407" y="1160432"/>
              <a:ext cx="401444" cy="346249"/>
            </a:xfrm>
            <a:prstGeom prst="rect">
              <a:avLst/>
            </a:prstGeom>
            <a:noFill/>
          </p:spPr>
          <p:txBody>
            <a:bodyPr wrap="square" rtlCol="0">
              <a:spAutoFit/>
            </a:bodyPr>
            <a:lstStyle/>
            <a:p>
              <a:pPr algn="ctr" defTabSz="1219170">
                <a:defRPr/>
              </a:pPr>
              <a:r>
                <a:rPr lang="en-US" sz="2400" kern="0" dirty="0">
                  <a:solidFill>
                    <a:srgbClr val="C00000"/>
                  </a:solidFill>
                  <a:latin typeface="Arial"/>
                  <a:cs typeface="Arial"/>
                  <a:sym typeface="Arial"/>
                </a:rPr>
                <a:t>+</a:t>
              </a:r>
            </a:p>
          </p:txBody>
        </p:sp>
        <p:sp>
          <p:nvSpPr>
            <p:cNvPr id="957" name="TextBox 956">
              <a:extLst>
                <a:ext uri="{FF2B5EF4-FFF2-40B4-BE49-F238E27FC236}">
                  <a16:creationId xmlns:a16="http://schemas.microsoft.com/office/drawing/2014/main" id="{4DA69B57-F721-638E-6402-BB96A119645D}"/>
                </a:ext>
              </a:extLst>
            </p:cNvPr>
            <p:cNvSpPr txBox="1"/>
            <p:nvPr/>
          </p:nvSpPr>
          <p:spPr>
            <a:xfrm>
              <a:off x="1331457" y="1163607"/>
              <a:ext cx="401444" cy="346249"/>
            </a:xfrm>
            <a:prstGeom prst="rect">
              <a:avLst/>
            </a:prstGeom>
            <a:noFill/>
          </p:spPr>
          <p:txBody>
            <a:bodyPr wrap="square" rtlCol="0">
              <a:spAutoFit/>
            </a:bodyPr>
            <a:lstStyle/>
            <a:p>
              <a:pPr algn="ctr" defTabSz="1219170">
                <a:defRPr/>
              </a:pPr>
              <a:r>
                <a:rPr lang="en-US" sz="2400" kern="0" dirty="0">
                  <a:solidFill>
                    <a:srgbClr val="C00000"/>
                  </a:solidFill>
                  <a:latin typeface="Arial"/>
                  <a:cs typeface="Arial"/>
                  <a:sym typeface="Arial"/>
                </a:rPr>
                <a:t>+</a:t>
              </a:r>
            </a:p>
          </p:txBody>
        </p:sp>
        <p:sp>
          <p:nvSpPr>
            <p:cNvPr id="958" name="TextBox 957">
              <a:extLst>
                <a:ext uri="{FF2B5EF4-FFF2-40B4-BE49-F238E27FC236}">
                  <a16:creationId xmlns:a16="http://schemas.microsoft.com/office/drawing/2014/main" id="{7464036C-0776-8789-4575-C5F5179C2E14}"/>
                </a:ext>
              </a:extLst>
            </p:cNvPr>
            <p:cNvSpPr txBox="1"/>
            <p:nvPr/>
          </p:nvSpPr>
          <p:spPr>
            <a:xfrm>
              <a:off x="1347332" y="1169957"/>
              <a:ext cx="401444" cy="346249"/>
            </a:xfrm>
            <a:prstGeom prst="rect">
              <a:avLst/>
            </a:prstGeom>
            <a:noFill/>
          </p:spPr>
          <p:txBody>
            <a:bodyPr wrap="square" rtlCol="0">
              <a:spAutoFit/>
            </a:bodyPr>
            <a:lstStyle/>
            <a:p>
              <a:pPr algn="ctr" defTabSz="1219170">
                <a:defRPr/>
              </a:pPr>
              <a:r>
                <a:rPr lang="en-US" sz="2400" kern="0" dirty="0">
                  <a:solidFill>
                    <a:srgbClr val="C00000"/>
                  </a:solidFill>
                  <a:latin typeface="Arial"/>
                  <a:cs typeface="Arial"/>
                  <a:sym typeface="Arial"/>
                </a:rPr>
                <a:t>+</a:t>
              </a:r>
            </a:p>
          </p:txBody>
        </p:sp>
      </p:grpSp>
      <p:sp>
        <p:nvSpPr>
          <p:cNvPr id="959" name="Freeform 958">
            <a:extLst>
              <a:ext uri="{FF2B5EF4-FFF2-40B4-BE49-F238E27FC236}">
                <a16:creationId xmlns:a16="http://schemas.microsoft.com/office/drawing/2014/main" id="{01787AA5-F2B9-639E-5235-058EEE852832}"/>
              </a:ext>
            </a:extLst>
          </p:cNvPr>
          <p:cNvSpPr/>
          <p:nvPr/>
        </p:nvSpPr>
        <p:spPr>
          <a:xfrm>
            <a:off x="1751958" y="1452869"/>
            <a:ext cx="5941255" cy="2879188"/>
          </a:xfrm>
          <a:custGeom>
            <a:avLst/>
            <a:gdLst>
              <a:gd name="connsiteX0" fmla="*/ 4455941 w 4455941"/>
              <a:gd name="connsiteY0" fmla="*/ 2159391 h 2159391"/>
              <a:gd name="connsiteX1" fmla="*/ 3196883 w 4455941"/>
              <a:gd name="connsiteY1" fmla="*/ 2159391 h 2159391"/>
              <a:gd name="connsiteX2" fmla="*/ 3196883 w 4455941"/>
              <a:gd name="connsiteY2" fmla="*/ 2141806 h 2159391"/>
              <a:gd name="connsiteX3" fmla="*/ 3087858 w 4455941"/>
              <a:gd name="connsiteY3" fmla="*/ 2141806 h 2159391"/>
              <a:gd name="connsiteX4" fmla="*/ 3087858 w 4455941"/>
              <a:gd name="connsiteY4" fmla="*/ 2117188 h 2159391"/>
              <a:gd name="connsiteX5" fmla="*/ 2954215 w 4455941"/>
              <a:gd name="connsiteY5" fmla="*/ 2117188 h 2159391"/>
              <a:gd name="connsiteX6" fmla="*/ 2954215 w 4455941"/>
              <a:gd name="connsiteY6" fmla="*/ 2103120 h 2159391"/>
              <a:gd name="connsiteX7" fmla="*/ 2855741 w 4455941"/>
              <a:gd name="connsiteY7" fmla="*/ 2103120 h 2159391"/>
              <a:gd name="connsiteX8" fmla="*/ 2855741 w 4455941"/>
              <a:gd name="connsiteY8" fmla="*/ 2067951 h 2159391"/>
              <a:gd name="connsiteX9" fmla="*/ 2827606 w 4455941"/>
              <a:gd name="connsiteY9" fmla="*/ 2067951 h 2159391"/>
              <a:gd name="connsiteX10" fmla="*/ 2827606 w 4455941"/>
              <a:gd name="connsiteY10" fmla="*/ 2039815 h 2159391"/>
              <a:gd name="connsiteX11" fmla="*/ 2613073 w 4455941"/>
              <a:gd name="connsiteY11" fmla="*/ 2039815 h 2159391"/>
              <a:gd name="connsiteX12" fmla="*/ 2620107 w 4455941"/>
              <a:gd name="connsiteY12" fmla="*/ 2032781 h 2159391"/>
              <a:gd name="connsiteX13" fmla="*/ 2574387 w 4455941"/>
              <a:gd name="connsiteY13" fmla="*/ 2032781 h 2159391"/>
              <a:gd name="connsiteX14" fmla="*/ 2574387 w 4455941"/>
              <a:gd name="connsiteY14" fmla="*/ 2004646 h 2159391"/>
              <a:gd name="connsiteX15" fmla="*/ 2486464 w 4455941"/>
              <a:gd name="connsiteY15" fmla="*/ 2004646 h 2159391"/>
              <a:gd name="connsiteX16" fmla="*/ 2486464 w 4455941"/>
              <a:gd name="connsiteY16" fmla="*/ 1980028 h 2159391"/>
              <a:gd name="connsiteX17" fmla="*/ 2486464 w 4455941"/>
              <a:gd name="connsiteY17" fmla="*/ 1987062 h 2159391"/>
              <a:gd name="connsiteX18" fmla="*/ 2486464 w 4455941"/>
              <a:gd name="connsiteY18" fmla="*/ 1969477 h 2159391"/>
              <a:gd name="connsiteX19" fmla="*/ 2187526 w 4455941"/>
              <a:gd name="connsiteY19" fmla="*/ 1969477 h 2159391"/>
              <a:gd name="connsiteX20" fmla="*/ 2187526 w 4455941"/>
              <a:gd name="connsiteY20" fmla="*/ 1951892 h 2159391"/>
              <a:gd name="connsiteX21" fmla="*/ 2074984 w 4455941"/>
              <a:gd name="connsiteY21" fmla="*/ 1951892 h 2159391"/>
              <a:gd name="connsiteX22" fmla="*/ 2074984 w 4455941"/>
              <a:gd name="connsiteY22" fmla="*/ 1927274 h 2159391"/>
              <a:gd name="connsiteX23" fmla="*/ 1972993 w 4455941"/>
              <a:gd name="connsiteY23" fmla="*/ 1927274 h 2159391"/>
              <a:gd name="connsiteX24" fmla="*/ 1972993 w 4455941"/>
              <a:gd name="connsiteY24" fmla="*/ 1913206 h 2159391"/>
              <a:gd name="connsiteX25" fmla="*/ 1818249 w 4455941"/>
              <a:gd name="connsiteY25" fmla="*/ 1913206 h 2159391"/>
              <a:gd name="connsiteX26" fmla="*/ 1818249 w 4455941"/>
              <a:gd name="connsiteY26" fmla="*/ 1895622 h 2159391"/>
              <a:gd name="connsiteX27" fmla="*/ 1804181 w 4455941"/>
              <a:gd name="connsiteY27" fmla="*/ 1895622 h 2159391"/>
              <a:gd name="connsiteX28" fmla="*/ 1804181 w 4455941"/>
              <a:gd name="connsiteY28" fmla="*/ 1874520 h 2159391"/>
              <a:gd name="connsiteX29" fmla="*/ 1674055 w 4455941"/>
              <a:gd name="connsiteY29" fmla="*/ 1874520 h 2159391"/>
              <a:gd name="connsiteX30" fmla="*/ 1674055 w 4455941"/>
              <a:gd name="connsiteY30" fmla="*/ 1856935 h 2159391"/>
              <a:gd name="connsiteX31" fmla="*/ 1635369 w 4455941"/>
              <a:gd name="connsiteY31" fmla="*/ 1856935 h 2159391"/>
              <a:gd name="connsiteX32" fmla="*/ 1642403 w 4455941"/>
              <a:gd name="connsiteY32" fmla="*/ 1849901 h 2159391"/>
              <a:gd name="connsiteX33" fmla="*/ 1568547 w 4455941"/>
              <a:gd name="connsiteY33" fmla="*/ 1849901 h 2159391"/>
              <a:gd name="connsiteX34" fmla="*/ 1568547 w 4455941"/>
              <a:gd name="connsiteY34" fmla="*/ 1825283 h 2159391"/>
              <a:gd name="connsiteX35" fmla="*/ 1550963 w 4455941"/>
              <a:gd name="connsiteY35" fmla="*/ 1825283 h 2159391"/>
              <a:gd name="connsiteX36" fmla="*/ 1550963 w 4455941"/>
              <a:gd name="connsiteY36" fmla="*/ 1804182 h 2159391"/>
              <a:gd name="connsiteX37" fmla="*/ 1543929 w 4455941"/>
              <a:gd name="connsiteY37" fmla="*/ 1804182 h 2159391"/>
              <a:gd name="connsiteX38" fmla="*/ 1543929 w 4455941"/>
              <a:gd name="connsiteY38" fmla="*/ 1793631 h 2159391"/>
              <a:gd name="connsiteX39" fmla="*/ 1529861 w 4455941"/>
              <a:gd name="connsiteY39" fmla="*/ 1793631 h 2159391"/>
              <a:gd name="connsiteX40" fmla="*/ 1529861 w 4455941"/>
              <a:gd name="connsiteY40" fmla="*/ 1772529 h 2159391"/>
              <a:gd name="connsiteX41" fmla="*/ 1473590 w 4455941"/>
              <a:gd name="connsiteY41" fmla="*/ 1772529 h 2159391"/>
              <a:gd name="connsiteX42" fmla="*/ 1473590 w 4455941"/>
              <a:gd name="connsiteY42" fmla="*/ 1765495 h 2159391"/>
              <a:gd name="connsiteX43" fmla="*/ 1466557 w 4455941"/>
              <a:gd name="connsiteY43" fmla="*/ 1765495 h 2159391"/>
              <a:gd name="connsiteX44" fmla="*/ 1466557 w 4455941"/>
              <a:gd name="connsiteY44" fmla="*/ 1754945 h 2159391"/>
              <a:gd name="connsiteX45" fmla="*/ 1427870 w 4455941"/>
              <a:gd name="connsiteY45" fmla="*/ 1754945 h 2159391"/>
              <a:gd name="connsiteX46" fmla="*/ 1413803 w 4455941"/>
              <a:gd name="connsiteY46" fmla="*/ 1719775 h 2159391"/>
              <a:gd name="connsiteX47" fmla="*/ 1332913 w 4455941"/>
              <a:gd name="connsiteY47" fmla="*/ 1719775 h 2159391"/>
              <a:gd name="connsiteX48" fmla="*/ 1311812 w 4455941"/>
              <a:gd name="connsiteY48" fmla="*/ 1691640 h 2159391"/>
              <a:gd name="connsiteX49" fmla="*/ 1304778 w 4455941"/>
              <a:gd name="connsiteY49" fmla="*/ 1659988 h 2159391"/>
              <a:gd name="connsiteX50" fmla="*/ 1294227 w 4455941"/>
              <a:gd name="connsiteY50" fmla="*/ 1645920 h 2159391"/>
              <a:gd name="connsiteX51" fmla="*/ 1283677 w 4455941"/>
              <a:gd name="connsiteY51" fmla="*/ 1610751 h 2159391"/>
              <a:gd name="connsiteX52" fmla="*/ 1283677 w 4455941"/>
              <a:gd name="connsiteY52" fmla="*/ 1610751 h 2159391"/>
              <a:gd name="connsiteX53" fmla="*/ 1280160 w 4455941"/>
              <a:gd name="connsiteY53" fmla="*/ 1589649 h 2159391"/>
              <a:gd name="connsiteX54" fmla="*/ 1280160 w 4455941"/>
              <a:gd name="connsiteY54" fmla="*/ 1589649 h 2159391"/>
              <a:gd name="connsiteX55" fmla="*/ 1269609 w 4455941"/>
              <a:gd name="connsiteY55" fmla="*/ 1575582 h 2159391"/>
              <a:gd name="connsiteX56" fmla="*/ 1273126 w 4455941"/>
              <a:gd name="connsiteY56" fmla="*/ 1579099 h 2159391"/>
              <a:gd name="connsiteX57" fmla="*/ 1269609 w 4455941"/>
              <a:gd name="connsiteY57" fmla="*/ 1572065 h 2159391"/>
              <a:gd name="connsiteX58" fmla="*/ 1252024 w 4455941"/>
              <a:gd name="connsiteY58" fmla="*/ 1572065 h 2159391"/>
              <a:gd name="connsiteX59" fmla="*/ 1252024 w 4455941"/>
              <a:gd name="connsiteY59" fmla="*/ 1533379 h 2159391"/>
              <a:gd name="connsiteX60" fmla="*/ 1237957 w 4455941"/>
              <a:gd name="connsiteY60" fmla="*/ 1533379 h 2159391"/>
              <a:gd name="connsiteX61" fmla="*/ 1237957 w 4455941"/>
              <a:gd name="connsiteY61" fmla="*/ 1505243 h 2159391"/>
              <a:gd name="connsiteX62" fmla="*/ 1223889 w 4455941"/>
              <a:gd name="connsiteY62" fmla="*/ 1505243 h 2159391"/>
              <a:gd name="connsiteX63" fmla="*/ 1223889 w 4455941"/>
              <a:gd name="connsiteY63" fmla="*/ 1480625 h 2159391"/>
              <a:gd name="connsiteX64" fmla="*/ 1195753 w 4455941"/>
              <a:gd name="connsiteY64" fmla="*/ 1480625 h 2159391"/>
              <a:gd name="connsiteX65" fmla="*/ 1192237 w 4455941"/>
              <a:gd name="connsiteY65" fmla="*/ 1448972 h 2159391"/>
              <a:gd name="connsiteX66" fmla="*/ 1153550 w 4455941"/>
              <a:gd name="connsiteY66" fmla="*/ 1448972 h 2159391"/>
              <a:gd name="connsiteX67" fmla="*/ 1125415 w 4455941"/>
              <a:gd name="connsiteY67" fmla="*/ 1417320 h 2159391"/>
              <a:gd name="connsiteX68" fmla="*/ 1083212 w 4455941"/>
              <a:gd name="connsiteY68" fmla="*/ 1417320 h 2159391"/>
              <a:gd name="connsiteX69" fmla="*/ 1079695 w 4455941"/>
              <a:gd name="connsiteY69" fmla="*/ 1403252 h 2159391"/>
              <a:gd name="connsiteX70" fmla="*/ 1044526 w 4455941"/>
              <a:gd name="connsiteY70" fmla="*/ 1403252 h 2159391"/>
              <a:gd name="connsiteX71" fmla="*/ 1044526 w 4455941"/>
              <a:gd name="connsiteY71" fmla="*/ 1389185 h 2159391"/>
              <a:gd name="connsiteX72" fmla="*/ 1023424 w 4455941"/>
              <a:gd name="connsiteY72" fmla="*/ 1389185 h 2159391"/>
              <a:gd name="connsiteX73" fmla="*/ 1023424 w 4455941"/>
              <a:gd name="connsiteY73" fmla="*/ 1350499 h 2159391"/>
              <a:gd name="connsiteX74" fmla="*/ 970670 w 4455941"/>
              <a:gd name="connsiteY74" fmla="*/ 1350499 h 2159391"/>
              <a:gd name="connsiteX75" fmla="*/ 981221 w 4455941"/>
              <a:gd name="connsiteY75" fmla="*/ 1339948 h 2159391"/>
              <a:gd name="connsiteX76" fmla="*/ 910883 w 4455941"/>
              <a:gd name="connsiteY76" fmla="*/ 1339948 h 2159391"/>
              <a:gd name="connsiteX77" fmla="*/ 896815 w 4455941"/>
              <a:gd name="connsiteY77" fmla="*/ 1325880 h 2159391"/>
              <a:gd name="connsiteX78" fmla="*/ 896815 w 4455941"/>
              <a:gd name="connsiteY78" fmla="*/ 1290711 h 2159391"/>
              <a:gd name="connsiteX79" fmla="*/ 819443 w 4455941"/>
              <a:gd name="connsiteY79" fmla="*/ 1290711 h 2159391"/>
              <a:gd name="connsiteX80" fmla="*/ 812409 w 4455941"/>
              <a:gd name="connsiteY80" fmla="*/ 1259059 h 2159391"/>
              <a:gd name="connsiteX81" fmla="*/ 787790 w 4455941"/>
              <a:gd name="connsiteY81" fmla="*/ 1259059 h 2159391"/>
              <a:gd name="connsiteX82" fmla="*/ 770206 w 4455941"/>
              <a:gd name="connsiteY82" fmla="*/ 1223889 h 2159391"/>
              <a:gd name="connsiteX83" fmla="*/ 742070 w 4455941"/>
              <a:gd name="connsiteY83" fmla="*/ 1223889 h 2159391"/>
              <a:gd name="connsiteX84" fmla="*/ 742070 w 4455941"/>
              <a:gd name="connsiteY84" fmla="*/ 1206305 h 2159391"/>
              <a:gd name="connsiteX85" fmla="*/ 731520 w 4455941"/>
              <a:gd name="connsiteY85" fmla="*/ 1206305 h 2159391"/>
              <a:gd name="connsiteX86" fmla="*/ 731520 w 4455941"/>
              <a:gd name="connsiteY86" fmla="*/ 1178169 h 2159391"/>
              <a:gd name="connsiteX87" fmla="*/ 717452 w 4455941"/>
              <a:gd name="connsiteY87" fmla="*/ 1178169 h 2159391"/>
              <a:gd name="connsiteX88" fmla="*/ 717452 w 4455941"/>
              <a:gd name="connsiteY88" fmla="*/ 1160585 h 2159391"/>
              <a:gd name="connsiteX89" fmla="*/ 696350 w 4455941"/>
              <a:gd name="connsiteY89" fmla="*/ 1160585 h 2159391"/>
              <a:gd name="connsiteX90" fmla="*/ 696350 w 4455941"/>
              <a:gd name="connsiteY90" fmla="*/ 1139483 h 2159391"/>
              <a:gd name="connsiteX91" fmla="*/ 696350 w 4455941"/>
              <a:gd name="connsiteY91" fmla="*/ 1132449 h 2159391"/>
              <a:gd name="connsiteX92" fmla="*/ 696350 w 4455941"/>
              <a:gd name="connsiteY92" fmla="*/ 1093763 h 2159391"/>
              <a:gd name="connsiteX93" fmla="*/ 682283 w 4455941"/>
              <a:gd name="connsiteY93" fmla="*/ 1093763 h 2159391"/>
              <a:gd name="connsiteX94" fmla="*/ 682283 w 4455941"/>
              <a:gd name="connsiteY94" fmla="*/ 1058594 h 2159391"/>
              <a:gd name="connsiteX95" fmla="*/ 668215 w 4455941"/>
              <a:gd name="connsiteY95" fmla="*/ 1058594 h 2159391"/>
              <a:gd name="connsiteX96" fmla="*/ 661181 w 4455941"/>
              <a:gd name="connsiteY96" fmla="*/ 1030459 h 2159391"/>
              <a:gd name="connsiteX97" fmla="*/ 654148 w 4455941"/>
              <a:gd name="connsiteY97" fmla="*/ 1037492 h 2159391"/>
              <a:gd name="connsiteX98" fmla="*/ 654148 w 4455941"/>
              <a:gd name="connsiteY98" fmla="*/ 995289 h 2159391"/>
              <a:gd name="connsiteX99" fmla="*/ 594360 w 4455941"/>
              <a:gd name="connsiteY99" fmla="*/ 995289 h 2159391"/>
              <a:gd name="connsiteX100" fmla="*/ 597877 w 4455941"/>
              <a:gd name="connsiteY100" fmla="*/ 963637 h 2159391"/>
              <a:gd name="connsiteX101" fmla="*/ 545123 w 4455941"/>
              <a:gd name="connsiteY101" fmla="*/ 963637 h 2159391"/>
              <a:gd name="connsiteX102" fmla="*/ 545123 w 4455941"/>
              <a:gd name="connsiteY102" fmla="*/ 946052 h 2159391"/>
              <a:gd name="connsiteX103" fmla="*/ 524021 w 4455941"/>
              <a:gd name="connsiteY103" fmla="*/ 946052 h 2159391"/>
              <a:gd name="connsiteX104" fmla="*/ 524021 w 4455941"/>
              <a:gd name="connsiteY104" fmla="*/ 931985 h 2159391"/>
              <a:gd name="connsiteX105" fmla="*/ 516987 w 4455941"/>
              <a:gd name="connsiteY105" fmla="*/ 931985 h 2159391"/>
              <a:gd name="connsiteX106" fmla="*/ 516987 w 4455941"/>
              <a:gd name="connsiteY106" fmla="*/ 882748 h 2159391"/>
              <a:gd name="connsiteX107" fmla="*/ 513470 w 4455941"/>
              <a:gd name="connsiteY107" fmla="*/ 886265 h 2159391"/>
              <a:gd name="connsiteX108" fmla="*/ 513470 w 4455941"/>
              <a:gd name="connsiteY108" fmla="*/ 847579 h 2159391"/>
              <a:gd name="connsiteX109" fmla="*/ 495886 w 4455941"/>
              <a:gd name="connsiteY109" fmla="*/ 847579 h 2159391"/>
              <a:gd name="connsiteX110" fmla="*/ 495886 w 4455941"/>
              <a:gd name="connsiteY110" fmla="*/ 840545 h 2159391"/>
              <a:gd name="connsiteX111" fmla="*/ 481818 w 4455941"/>
              <a:gd name="connsiteY111" fmla="*/ 840545 h 2159391"/>
              <a:gd name="connsiteX112" fmla="*/ 481818 w 4455941"/>
              <a:gd name="connsiteY112" fmla="*/ 829994 h 2159391"/>
              <a:gd name="connsiteX113" fmla="*/ 446649 w 4455941"/>
              <a:gd name="connsiteY113" fmla="*/ 829994 h 2159391"/>
              <a:gd name="connsiteX114" fmla="*/ 446649 w 4455941"/>
              <a:gd name="connsiteY114" fmla="*/ 801859 h 2159391"/>
              <a:gd name="connsiteX115" fmla="*/ 429064 w 4455941"/>
              <a:gd name="connsiteY115" fmla="*/ 801859 h 2159391"/>
              <a:gd name="connsiteX116" fmla="*/ 429064 w 4455941"/>
              <a:gd name="connsiteY116" fmla="*/ 720969 h 2159391"/>
              <a:gd name="connsiteX117" fmla="*/ 425547 w 4455941"/>
              <a:gd name="connsiteY117" fmla="*/ 724486 h 2159391"/>
              <a:gd name="connsiteX118" fmla="*/ 425547 w 4455941"/>
              <a:gd name="connsiteY118" fmla="*/ 706902 h 2159391"/>
              <a:gd name="connsiteX119" fmla="*/ 418513 w 4455941"/>
              <a:gd name="connsiteY119" fmla="*/ 713936 h 2159391"/>
              <a:gd name="connsiteX120" fmla="*/ 418513 w 4455941"/>
              <a:gd name="connsiteY120" fmla="*/ 685800 h 2159391"/>
              <a:gd name="connsiteX121" fmla="*/ 362243 w 4455941"/>
              <a:gd name="connsiteY121" fmla="*/ 685800 h 2159391"/>
              <a:gd name="connsiteX122" fmla="*/ 341141 w 4455941"/>
              <a:gd name="connsiteY122" fmla="*/ 629529 h 2159391"/>
              <a:gd name="connsiteX123" fmla="*/ 341141 w 4455941"/>
              <a:gd name="connsiteY123" fmla="*/ 566225 h 2159391"/>
              <a:gd name="connsiteX124" fmla="*/ 337624 w 4455941"/>
              <a:gd name="connsiteY124" fmla="*/ 569742 h 2159391"/>
              <a:gd name="connsiteX125" fmla="*/ 337624 w 4455941"/>
              <a:gd name="connsiteY125" fmla="*/ 545123 h 2159391"/>
              <a:gd name="connsiteX126" fmla="*/ 263769 w 4455941"/>
              <a:gd name="connsiteY126" fmla="*/ 545123 h 2159391"/>
              <a:gd name="connsiteX127" fmla="*/ 260252 w 4455941"/>
              <a:gd name="connsiteY127" fmla="*/ 509954 h 2159391"/>
              <a:gd name="connsiteX128" fmla="*/ 253218 w 4455941"/>
              <a:gd name="connsiteY128" fmla="*/ 467751 h 2159391"/>
              <a:gd name="connsiteX129" fmla="*/ 218049 w 4455941"/>
              <a:gd name="connsiteY129" fmla="*/ 418514 h 2159391"/>
              <a:gd name="connsiteX130" fmla="*/ 200464 w 4455941"/>
              <a:gd name="connsiteY130" fmla="*/ 400929 h 2159391"/>
              <a:gd name="connsiteX131" fmla="*/ 179363 w 4455941"/>
              <a:gd name="connsiteY131" fmla="*/ 400929 h 2159391"/>
              <a:gd name="connsiteX132" fmla="*/ 179363 w 4455941"/>
              <a:gd name="connsiteY132" fmla="*/ 334108 h 2159391"/>
              <a:gd name="connsiteX133" fmla="*/ 175846 w 4455941"/>
              <a:gd name="connsiteY133" fmla="*/ 334108 h 2159391"/>
              <a:gd name="connsiteX134" fmla="*/ 175846 w 4455941"/>
              <a:gd name="connsiteY134" fmla="*/ 291905 h 2159391"/>
              <a:gd name="connsiteX135" fmla="*/ 165295 w 4455941"/>
              <a:gd name="connsiteY135" fmla="*/ 291905 h 2159391"/>
              <a:gd name="connsiteX136" fmla="*/ 165295 w 4455941"/>
              <a:gd name="connsiteY136" fmla="*/ 228600 h 2159391"/>
              <a:gd name="connsiteX137" fmla="*/ 109024 w 4455941"/>
              <a:gd name="connsiteY137" fmla="*/ 228600 h 2159391"/>
              <a:gd name="connsiteX138" fmla="*/ 109024 w 4455941"/>
              <a:gd name="connsiteY138" fmla="*/ 228600 h 2159391"/>
              <a:gd name="connsiteX139" fmla="*/ 101990 w 4455941"/>
              <a:gd name="connsiteY139" fmla="*/ 221566 h 2159391"/>
              <a:gd name="connsiteX140" fmla="*/ 101990 w 4455941"/>
              <a:gd name="connsiteY140" fmla="*/ 179363 h 2159391"/>
              <a:gd name="connsiteX141" fmla="*/ 91439 w 4455941"/>
              <a:gd name="connsiteY141" fmla="*/ 168812 h 2159391"/>
              <a:gd name="connsiteX142" fmla="*/ 91439 w 4455941"/>
              <a:gd name="connsiteY142" fmla="*/ 109025 h 2159391"/>
              <a:gd name="connsiteX143" fmla="*/ 77372 w 4455941"/>
              <a:gd name="connsiteY143" fmla="*/ 109025 h 2159391"/>
              <a:gd name="connsiteX144" fmla="*/ 77372 w 4455941"/>
              <a:gd name="connsiteY144" fmla="*/ 49237 h 2159391"/>
              <a:gd name="connsiteX145" fmla="*/ 52753 w 4455941"/>
              <a:gd name="connsiteY145" fmla="*/ 0 h 2159391"/>
              <a:gd name="connsiteX146" fmla="*/ 0 w 4455941"/>
              <a:gd name="connsiteY146" fmla="*/ 0 h 2159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Lst>
            <a:rect l="l" t="t" r="r" b="b"/>
            <a:pathLst>
              <a:path w="4455941" h="2159391">
                <a:moveTo>
                  <a:pt x="4455941" y="2159391"/>
                </a:moveTo>
                <a:lnTo>
                  <a:pt x="3196883" y="2159391"/>
                </a:lnTo>
                <a:lnTo>
                  <a:pt x="3196883" y="2141806"/>
                </a:lnTo>
                <a:lnTo>
                  <a:pt x="3087858" y="2141806"/>
                </a:lnTo>
                <a:lnTo>
                  <a:pt x="3087858" y="2117188"/>
                </a:lnTo>
                <a:lnTo>
                  <a:pt x="2954215" y="2117188"/>
                </a:lnTo>
                <a:lnTo>
                  <a:pt x="2954215" y="2103120"/>
                </a:lnTo>
                <a:lnTo>
                  <a:pt x="2855741" y="2103120"/>
                </a:lnTo>
                <a:lnTo>
                  <a:pt x="2855741" y="2067951"/>
                </a:lnTo>
                <a:lnTo>
                  <a:pt x="2827606" y="2067951"/>
                </a:lnTo>
                <a:lnTo>
                  <a:pt x="2827606" y="2039815"/>
                </a:lnTo>
                <a:lnTo>
                  <a:pt x="2613073" y="2039815"/>
                </a:lnTo>
                <a:lnTo>
                  <a:pt x="2620107" y="2032781"/>
                </a:lnTo>
                <a:lnTo>
                  <a:pt x="2574387" y="2032781"/>
                </a:lnTo>
                <a:lnTo>
                  <a:pt x="2574387" y="2004646"/>
                </a:lnTo>
                <a:lnTo>
                  <a:pt x="2486464" y="2004646"/>
                </a:lnTo>
                <a:lnTo>
                  <a:pt x="2486464" y="1980028"/>
                </a:lnTo>
                <a:lnTo>
                  <a:pt x="2486464" y="1987062"/>
                </a:lnTo>
                <a:lnTo>
                  <a:pt x="2486464" y="1969477"/>
                </a:lnTo>
                <a:lnTo>
                  <a:pt x="2187526" y="1969477"/>
                </a:lnTo>
                <a:lnTo>
                  <a:pt x="2187526" y="1951892"/>
                </a:lnTo>
                <a:lnTo>
                  <a:pt x="2074984" y="1951892"/>
                </a:lnTo>
                <a:lnTo>
                  <a:pt x="2074984" y="1927274"/>
                </a:lnTo>
                <a:lnTo>
                  <a:pt x="1972993" y="1927274"/>
                </a:lnTo>
                <a:lnTo>
                  <a:pt x="1972993" y="1913206"/>
                </a:lnTo>
                <a:lnTo>
                  <a:pt x="1818249" y="1913206"/>
                </a:lnTo>
                <a:lnTo>
                  <a:pt x="1818249" y="1895622"/>
                </a:lnTo>
                <a:lnTo>
                  <a:pt x="1804181" y="1895622"/>
                </a:lnTo>
                <a:lnTo>
                  <a:pt x="1804181" y="1874520"/>
                </a:lnTo>
                <a:lnTo>
                  <a:pt x="1674055" y="1874520"/>
                </a:lnTo>
                <a:lnTo>
                  <a:pt x="1674055" y="1856935"/>
                </a:lnTo>
                <a:lnTo>
                  <a:pt x="1635369" y="1856935"/>
                </a:lnTo>
                <a:lnTo>
                  <a:pt x="1642403" y="1849901"/>
                </a:lnTo>
                <a:lnTo>
                  <a:pt x="1568547" y="1849901"/>
                </a:lnTo>
                <a:lnTo>
                  <a:pt x="1568547" y="1825283"/>
                </a:lnTo>
                <a:lnTo>
                  <a:pt x="1550963" y="1825283"/>
                </a:lnTo>
                <a:lnTo>
                  <a:pt x="1550963" y="1804182"/>
                </a:lnTo>
                <a:lnTo>
                  <a:pt x="1543929" y="1804182"/>
                </a:lnTo>
                <a:lnTo>
                  <a:pt x="1543929" y="1793631"/>
                </a:lnTo>
                <a:lnTo>
                  <a:pt x="1529861" y="1793631"/>
                </a:lnTo>
                <a:lnTo>
                  <a:pt x="1529861" y="1772529"/>
                </a:lnTo>
                <a:lnTo>
                  <a:pt x="1473590" y="1772529"/>
                </a:lnTo>
                <a:lnTo>
                  <a:pt x="1473590" y="1765495"/>
                </a:lnTo>
                <a:lnTo>
                  <a:pt x="1466557" y="1765495"/>
                </a:lnTo>
                <a:lnTo>
                  <a:pt x="1466557" y="1754945"/>
                </a:lnTo>
                <a:lnTo>
                  <a:pt x="1427870" y="1754945"/>
                </a:lnTo>
                <a:lnTo>
                  <a:pt x="1413803" y="1719775"/>
                </a:lnTo>
                <a:lnTo>
                  <a:pt x="1332913" y="1719775"/>
                </a:lnTo>
                <a:lnTo>
                  <a:pt x="1311812" y="1691640"/>
                </a:lnTo>
                <a:lnTo>
                  <a:pt x="1304778" y="1659988"/>
                </a:lnTo>
                <a:lnTo>
                  <a:pt x="1294227" y="1645920"/>
                </a:lnTo>
                <a:lnTo>
                  <a:pt x="1283677" y="1610751"/>
                </a:lnTo>
                <a:lnTo>
                  <a:pt x="1283677" y="1610751"/>
                </a:lnTo>
                <a:lnTo>
                  <a:pt x="1280160" y="1589649"/>
                </a:lnTo>
                <a:lnTo>
                  <a:pt x="1280160" y="1589649"/>
                </a:lnTo>
                <a:lnTo>
                  <a:pt x="1269609" y="1575582"/>
                </a:lnTo>
                <a:lnTo>
                  <a:pt x="1273126" y="1579099"/>
                </a:lnTo>
                <a:lnTo>
                  <a:pt x="1269609" y="1572065"/>
                </a:lnTo>
                <a:lnTo>
                  <a:pt x="1252024" y="1572065"/>
                </a:lnTo>
                <a:lnTo>
                  <a:pt x="1252024" y="1533379"/>
                </a:lnTo>
                <a:lnTo>
                  <a:pt x="1237957" y="1533379"/>
                </a:lnTo>
                <a:lnTo>
                  <a:pt x="1237957" y="1505243"/>
                </a:lnTo>
                <a:lnTo>
                  <a:pt x="1223889" y="1505243"/>
                </a:lnTo>
                <a:lnTo>
                  <a:pt x="1223889" y="1480625"/>
                </a:lnTo>
                <a:lnTo>
                  <a:pt x="1195753" y="1480625"/>
                </a:lnTo>
                <a:lnTo>
                  <a:pt x="1192237" y="1448972"/>
                </a:lnTo>
                <a:lnTo>
                  <a:pt x="1153550" y="1448972"/>
                </a:lnTo>
                <a:lnTo>
                  <a:pt x="1125415" y="1417320"/>
                </a:lnTo>
                <a:lnTo>
                  <a:pt x="1083212" y="1417320"/>
                </a:lnTo>
                <a:lnTo>
                  <a:pt x="1079695" y="1403252"/>
                </a:lnTo>
                <a:lnTo>
                  <a:pt x="1044526" y="1403252"/>
                </a:lnTo>
                <a:lnTo>
                  <a:pt x="1044526" y="1389185"/>
                </a:lnTo>
                <a:lnTo>
                  <a:pt x="1023424" y="1389185"/>
                </a:lnTo>
                <a:lnTo>
                  <a:pt x="1023424" y="1350499"/>
                </a:lnTo>
                <a:lnTo>
                  <a:pt x="970670" y="1350499"/>
                </a:lnTo>
                <a:lnTo>
                  <a:pt x="981221" y="1339948"/>
                </a:lnTo>
                <a:lnTo>
                  <a:pt x="910883" y="1339948"/>
                </a:lnTo>
                <a:lnTo>
                  <a:pt x="896815" y="1325880"/>
                </a:lnTo>
                <a:lnTo>
                  <a:pt x="896815" y="1290711"/>
                </a:lnTo>
                <a:lnTo>
                  <a:pt x="819443" y="1290711"/>
                </a:lnTo>
                <a:lnTo>
                  <a:pt x="812409" y="1259059"/>
                </a:lnTo>
                <a:lnTo>
                  <a:pt x="787790" y="1259059"/>
                </a:lnTo>
                <a:lnTo>
                  <a:pt x="770206" y="1223889"/>
                </a:lnTo>
                <a:lnTo>
                  <a:pt x="742070" y="1223889"/>
                </a:lnTo>
                <a:lnTo>
                  <a:pt x="742070" y="1206305"/>
                </a:lnTo>
                <a:lnTo>
                  <a:pt x="731520" y="1206305"/>
                </a:lnTo>
                <a:lnTo>
                  <a:pt x="731520" y="1178169"/>
                </a:lnTo>
                <a:lnTo>
                  <a:pt x="717452" y="1178169"/>
                </a:lnTo>
                <a:lnTo>
                  <a:pt x="717452" y="1160585"/>
                </a:lnTo>
                <a:lnTo>
                  <a:pt x="696350" y="1160585"/>
                </a:lnTo>
                <a:lnTo>
                  <a:pt x="696350" y="1139483"/>
                </a:lnTo>
                <a:lnTo>
                  <a:pt x="696350" y="1132449"/>
                </a:lnTo>
                <a:lnTo>
                  <a:pt x="696350" y="1093763"/>
                </a:lnTo>
                <a:lnTo>
                  <a:pt x="682283" y="1093763"/>
                </a:lnTo>
                <a:lnTo>
                  <a:pt x="682283" y="1058594"/>
                </a:lnTo>
                <a:lnTo>
                  <a:pt x="668215" y="1058594"/>
                </a:lnTo>
                <a:lnTo>
                  <a:pt x="661181" y="1030459"/>
                </a:lnTo>
                <a:lnTo>
                  <a:pt x="654148" y="1037492"/>
                </a:lnTo>
                <a:lnTo>
                  <a:pt x="654148" y="995289"/>
                </a:lnTo>
                <a:lnTo>
                  <a:pt x="594360" y="995289"/>
                </a:lnTo>
                <a:lnTo>
                  <a:pt x="597877" y="963637"/>
                </a:lnTo>
                <a:lnTo>
                  <a:pt x="545123" y="963637"/>
                </a:lnTo>
                <a:lnTo>
                  <a:pt x="545123" y="946052"/>
                </a:lnTo>
                <a:lnTo>
                  <a:pt x="524021" y="946052"/>
                </a:lnTo>
                <a:lnTo>
                  <a:pt x="524021" y="931985"/>
                </a:lnTo>
                <a:lnTo>
                  <a:pt x="516987" y="931985"/>
                </a:lnTo>
                <a:lnTo>
                  <a:pt x="516987" y="882748"/>
                </a:lnTo>
                <a:lnTo>
                  <a:pt x="513470" y="886265"/>
                </a:lnTo>
                <a:lnTo>
                  <a:pt x="513470" y="847579"/>
                </a:lnTo>
                <a:lnTo>
                  <a:pt x="495886" y="847579"/>
                </a:lnTo>
                <a:lnTo>
                  <a:pt x="495886" y="840545"/>
                </a:lnTo>
                <a:lnTo>
                  <a:pt x="481818" y="840545"/>
                </a:lnTo>
                <a:lnTo>
                  <a:pt x="481818" y="829994"/>
                </a:lnTo>
                <a:lnTo>
                  <a:pt x="446649" y="829994"/>
                </a:lnTo>
                <a:lnTo>
                  <a:pt x="446649" y="801859"/>
                </a:lnTo>
                <a:lnTo>
                  <a:pt x="429064" y="801859"/>
                </a:lnTo>
                <a:lnTo>
                  <a:pt x="429064" y="720969"/>
                </a:lnTo>
                <a:lnTo>
                  <a:pt x="425547" y="724486"/>
                </a:lnTo>
                <a:lnTo>
                  <a:pt x="425547" y="706902"/>
                </a:lnTo>
                <a:lnTo>
                  <a:pt x="418513" y="713936"/>
                </a:lnTo>
                <a:lnTo>
                  <a:pt x="418513" y="685800"/>
                </a:lnTo>
                <a:lnTo>
                  <a:pt x="362243" y="685800"/>
                </a:lnTo>
                <a:lnTo>
                  <a:pt x="341141" y="629529"/>
                </a:lnTo>
                <a:lnTo>
                  <a:pt x="341141" y="566225"/>
                </a:lnTo>
                <a:lnTo>
                  <a:pt x="337624" y="569742"/>
                </a:lnTo>
                <a:lnTo>
                  <a:pt x="337624" y="545123"/>
                </a:lnTo>
                <a:lnTo>
                  <a:pt x="263769" y="545123"/>
                </a:lnTo>
                <a:lnTo>
                  <a:pt x="260252" y="509954"/>
                </a:lnTo>
                <a:lnTo>
                  <a:pt x="253218" y="467751"/>
                </a:lnTo>
                <a:lnTo>
                  <a:pt x="218049" y="418514"/>
                </a:lnTo>
                <a:lnTo>
                  <a:pt x="200464" y="400929"/>
                </a:lnTo>
                <a:lnTo>
                  <a:pt x="179363" y="400929"/>
                </a:lnTo>
                <a:lnTo>
                  <a:pt x="179363" y="334108"/>
                </a:lnTo>
                <a:lnTo>
                  <a:pt x="175846" y="334108"/>
                </a:lnTo>
                <a:lnTo>
                  <a:pt x="175846" y="291905"/>
                </a:lnTo>
                <a:lnTo>
                  <a:pt x="165295" y="291905"/>
                </a:lnTo>
                <a:lnTo>
                  <a:pt x="165295" y="228600"/>
                </a:lnTo>
                <a:lnTo>
                  <a:pt x="109024" y="228600"/>
                </a:lnTo>
                <a:lnTo>
                  <a:pt x="109024" y="228600"/>
                </a:lnTo>
                <a:lnTo>
                  <a:pt x="101990" y="221566"/>
                </a:lnTo>
                <a:lnTo>
                  <a:pt x="101990" y="179363"/>
                </a:lnTo>
                <a:lnTo>
                  <a:pt x="91439" y="168812"/>
                </a:lnTo>
                <a:lnTo>
                  <a:pt x="91439" y="109025"/>
                </a:lnTo>
                <a:lnTo>
                  <a:pt x="77372" y="109025"/>
                </a:lnTo>
                <a:lnTo>
                  <a:pt x="77372" y="49237"/>
                </a:lnTo>
                <a:lnTo>
                  <a:pt x="52753" y="0"/>
                </a:lnTo>
                <a:lnTo>
                  <a:pt x="0" y="0"/>
                </a:lnTo>
              </a:path>
            </a:pathLst>
          </a:custGeom>
          <a:noFill/>
          <a:ln w="19050" cap="flat" cmpd="sng" algn="ctr">
            <a:solidFill>
              <a:srgbClr val="09345A"/>
            </a:solidFill>
            <a:prstDash val="solid"/>
          </a:ln>
          <a:effectLst/>
        </p:spPr>
        <p:txBody>
          <a:bodyPr rtlCol="0" anchor="ctr"/>
          <a:lstStyle/>
          <a:p>
            <a:pPr algn="ctr" defTabSz="1219170">
              <a:defRPr/>
            </a:pPr>
            <a:endParaRPr lang="en-US" sz="2400" kern="0" dirty="0">
              <a:solidFill>
                <a:srgbClr val="09345A"/>
              </a:solidFill>
              <a:latin typeface="Arial"/>
              <a:cs typeface="Arial"/>
              <a:sym typeface="Arial"/>
            </a:endParaRPr>
          </a:p>
        </p:txBody>
      </p:sp>
      <p:grpSp>
        <p:nvGrpSpPr>
          <p:cNvPr id="960" name="Group 959">
            <a:extLst>
              <a:ext uri="{FF2B5EF4-FFF2-40B4-BE49-F238E27FC236}">
                <a16:creationId xmlns:a16="http://schemas.microsoft.com/office/drawing/2014/main" id="{C13BFB09-3542-465E-DC75-8C50D398622D}"/>
              </a:ext>
            </a:extLst>
          </p:cNvPr>
          <p:cNvGrpSpPr/>
          <p:nvPr/>
        </p:nvGrpSpPr>
        <p:grpSpPr>
          <a:xfrm>
            <a:off x="1866869" y="1778808"/>
            <a:ext cx="5949568" cy="2811165"/>
            <a:chOff x="1429649" y="1338218"/>
            <a:chExt cx="4462176" cy="2108374"/>
          </a:xfrm>
        </p:grpSpPr>
        <p:sp>
          <p:nvSpPr>
            <p:cNvPr id="961" name="TextBox 960">
              <a:extLst>
                <a:ext uri="{FF2B5EF4-FFF2-40B4-BE49-F238E27FC236}">
                  <a16:creationId xmlns:a16="http://schemas.microsoft.com/office/drawing/2014/main" id="{7BA1770F-6548-E6C0-C573-FC54538E4B59}"/>
                </a:ext>
              </a:extLst>
            </p:cNvPr>
            <p:cNvSpPr txBox="1"/>
            <p:nvPr/>
          </p:nvSpPr>
          <p:spPr>
            <a:xfrm>
              <a:off x="5166624" y="3097168"/>
              <a:ext cx="191801" cy="346249"/>
            </a:xfrm>
            <a:prstGeom prst="rect">
              <a:avLst/>
            </a:prstGeom>
            <a:noFill/>
          </p:spPr>
          <p:txBody>
            <a:bodyPr wrap="square" rtlCol="0">
              <a:spAutoFit/>
            </a:bodyPr>
            <a:lstStyle/>
            <a:p>
              <a:pPr algn="ctr" defTabSz="1219170">
                <a:defRPr/>
              </a:pPr>
              <a:r>
                <a:rPr lang="en-US" sz="2400" kern="0" dirty="0">
                  <a:solidFill>
                    <a:srgbClr val="09345A"/>
                  </a:solidFill>
                  <a:latin typeface="Arial"/>
                  <a:cs typeface="Arial"/>
                  <a:sym typeface="Arial"/>
                </a:rPr>
                <a:t>+</a:t>
              </a:r>
            </a:p>
          </p:txBody>
        </p:sp>
        <p:sp>
          <p:nvSpPr>
            <p:cNvPr id="962" name="TextBox 961">
              <a:extLst>
                <a:ext uri="{FF2B5EF4-FFF2-40B4-BE49-F238E27FC236}">
                  <a16:creationId xmlns:a16="http://schemas.microsoft.com/office/drawing/2014/main" id="{2741D6F9-2A0D-A29B-5351-2111264467A5}"/>
                </a:ext>
              </a:extLst>
            </p:cNvPr>
            <p:cNvSpPr txBox="1"/>
            <p:nvPr/>
          </p:nvSpPr>
          <p:spPr>
            <a:xfrm>
              <a:off x="5198374" y="3097168"/>
              <a:ext cx="191801" cy="346249"/>
            </a:xfrm>
            <a:prstGeom prst="rect">
              <a:avLst/>
            </a:prstGeom>
            <a:noFill/>
          </p:spPr>
          <p:txBody>
            <a:bodyPr wrap="square" rtlCol="0">
              <a:spAutoFit/>
            </a:bodyPr>
            <a:lstStyle/>
            <a:p>
              <a:pPr algn="ctr" defTabSz="1219170">
                <a:defRPr/>
              </a:pPr>
              <a:r>
                <a:rPr lang="en-US" sz="2400" kern="0" dirty="0">
                  <a:solidFill>
                    <a:srgbClr val="09345A"/>
                  </a:solidFill>
                  <a:latin typeface="Arial"/>
                  <a:cs typeface="Arial"/>
                  <a:sym typeface="Arial"/>
                </a:rPr>
                <a:t>+</a:t>
              </a:r>
            </a:p>
          </p:txBody>
        </p:sp>
        <p:sp>
          <p:nvSpPr>
            <p:cNvPr id="963" name="TextBox 962">
              <a:extLst>
                <a:ext uri="{FF2B5EF4-FFF2-40B4-BE49-F238E27FC236}">
                  <a16:creationId xmlns:a16="http://schemas.microsoft.com/office/drawing/2014/main" id="{94DDA7FA-243C-53E1-D081-E34C9A10118F}"/>
                </a:ext>
              </a:extLst>
            </p:cNvPr>
            <p:cNvSpPr txBox="1"/>
            <p:nvPr/>
          </p:nvSpPr>
          <p:spPr>
            <a:xfrm>
              <a:off x="5630174" y="3100343"/>
              <a:ext cx="191801" cy="346249"/>
            </a:xfrm>
            <a:prstGeom prst="rect">
              <a:avLst/>
            </a:prstGeom>
            <a:noFill/>
          </p:spPr>
          <p:txBody>
            <a:bodyPr wrap="square" rtlCol="0">
              <a:spAutoFit/>
            </a:bodyPr>
            <a:lstStyle/>
            <a:p>
              <a:pPr algn="ctr" defTabSz="1219170">
                <a:defRPr/>
              </a:pPr>
              <a:r>
                <a:rPr lang="en-US" sz="2400" kern="0" dirty="0">
                  <a:solidFill>
                    <a:srgbClr val="09345A"/>
                  </a:solidFill>
                  <a:latin typeface="Arial"/>
                  <a:cs typeface="Arial"/>
                  <a:sym typeface="Arial"/>
                </a:rPr>
                <a:t>+</a:t>
              </a:r>
            </a:p>
          </p:txBody>
        </p:sp>
        <p:sp>
          <p:nvSpPr>
            <p:cNvPr id="964" name="TextBox 963">
              <a:extLst>
                <a:ext uri="{FF2B5EF4-FFF2-40B4-BE49-F238E27FC236}">
                  <a16:creationId xmlns:a16="http://schemas.microsoft.com/office/drawing/2014/main" id="{3D2163AF-F367-5A23-6FC9-26BABA288DCF}"/>
                </a:ext>
              </a:extLst>
            </p:cNvPr>
            <p:cNvSpPr txBox="1"/>
            <p:nvPr/>
          </p:nvSpPr>
          <p:spPr>
            <a:xfrm>
              <a:off x="5671449" y="3100343"/>
              <a:ext cx="191801" cy="346249"/>
            </a:xfrm>
            <a:prstGeom prst="rect">
              <a:avLst/>
            </a:prstGeom>
            <a:noFill/>
          </p:spPr>
          <p:txBody>
            <a:bodyPr wrap="square" rtlCol="0">
              <a:spAutoFit/>
            </a:bodyPr>
            <a:lstStyle/>
            <a:p>
              <a:pPr algn="ctr" defTabSz="1219170">
                <a:defRPr/>
              </a:pPr>
              <a:r>
                <a:rPr lang="en-US" sz="2400" kern="0" dirty="0">
                  <a:solidFill>
                    <a:srgbClr val="09345A"/>
                  </a:solidFill>
                  <a:latin typeface="Arial"/>
                  <a:cs typeface="Arial"/>
                  <a:sym typeface="Arial"/>
                </a:rPr>
                <a:t>+</a:t>
              </a:r>
            </a:p>
          </p:txBody>
        </p:sp>
        <p:sp>
          <p:nvSpPr>
            <p:cNvPr id="965" name="TextBox 964">
              <a:extLst>
                <a:ext uri="{FF2B5EF4-FFF2-40B4-BE49-F238E27FC236}">
                  <a16:creationId xmlns:a16="http://schemas.microsoft.com/office/drawing/2014/main" id="{9954D550-EC98-C2C2-5503-4479EBEC9F41}"/>
                </a:ext>
              </a:extLst>
            </p:cNvPr>
            <p:cNvSpPr txBox="1"/>
            <p:nvPr/>
          </p:nvSpPr>
          <p:spPr>
            <a:xfrm>
              <a:off x="5700024" y="3100343"/>
              <a:ext cx="191801" cy="346249"/>
            </a:xfrm>
            <a:prstGeom prst="rect">
              <a:avLst/>
            </a:prstGeom>
            <a:noFill/>
          </p:spPr>
          <p:txBody>
            <a:bodyPr wrap="square" rtlCol="0">
              <a:spAutoFit/>
            </a:bodyPr>
            <a:lstStyle/>
            <a:p>
              <a:pPr algn="ctr" defTabSz="1219170">
                <a:defRPr/>
              </a:pPr>
              <a:r>
                <a:rPr lang="en-US" sz="2400" kern="0" dirty="0">
                  <a:solidFill>
                    <a:srgbClr val="09345A"/>
                  </a:solidFill>
                  <a:latin typeface="Arial"/>
                  <a:cs typeface="Arial"/>
                  <a:sym typeface="Arial"/>
                </a:rPr>
                <a:t>+</a:t>
              </a:r>
            </a:p>
          </p:txBody>
        </p:sp>
        <p:sp>
          <p:nvSpPr>
            <p:cNvPr id="966" name="TextBox 965">
              <a:extLst>
                <a:ext uri="{FF2B5EF4-FFF2-40B4-BE49-F238E27FC236}">
                  <a16:creationId xmlns:a16="http://schemas.microsoft.com/office/drawing/2014/main" id="{09385CB1-1773-3710-4D9E-732BD5EEE916}"/>
                </a:ext>
              </a:extLst>
            </p:cNvPr>
            <p:cNvSpPr txBox="1"/>
            <p:nvPr/>
          </p:nvSpPr>
          <p:spPr>
            <a:xfrm>
              <a:off x="3442599" y="2906668"/>
              <a:ext cx="191801" cy="346249"/>
            </a:xfrm>
            <a:prstGeom prst="rect">
              <a:avLst/>
            </a:prstGeom>
            <a:noFill/>
          </p:spPr>
          <p:txBody>
            <a:bodyPr wrap="square" rtlCol="0">
              <a:spAutoFit/>
            </a:bodyPr>
            <a:lstStyle/>
            <a:p>
              <a:pPr algn="ctr" defTabSz="1219170">
                <a:defRPr/>
              </a:pPr>
              <a:r>
                <a:rPr lang="en-US" sz="2400" kern="0" dirty="0">
                  <a:solidFill>
                    <a:srgbClr val="09345A"/>
                  </a:solidFill>
                  <a:latin typeface="Arial"/>
                  <a:cs typeface="Arial"/>
                  <a:sym typeface="Arial"/>
                </a:rPr>
                <a:t>+</a:t>
              </a:r>
            </a:p>
          </p:txBody>
        </p:sp>
        <p:sp>
          <p:nvSpPr>
            <p:cNvPr id="967" name="TextBox 966">
              <a:extLst>
                <a:ext uri="{FF2B5EF4-FFF2-40B4-BE49-F238E27FC236}">
                  <a16:creationId xmlns:a16="http://schemas.microsoft.com/office/drawing/2014/main" id="{96A934C7-B9C3-7C8C-0021-890C2A37DD37}"/>
                </a:ext>
              </a:extLst>
            </p:cNvPr>
            <p:cNvSpPr txBox="1"/>
            <p:nvPr/>
          </p:nvSpPr>
          <p:spPr>
            <a:xfrm>
              <a:off x="2867924" y="2789193"/>
              <a:ext cx="191801" cy="346249"/>
            </a:xfrm>
            <a:prstGeom prst="rect">
              <a:avLst/>
            </a:prstGeom>
            <a:noFill/>
          </p:spPr>
          <p:txBody>
            <a:bodyPr wrap="square" rtlCol="0">
              <a:spAutoFit/>
            </a:bodyPr>
            <a:lstStyle/>
            <a:p>
              <a:pPr algn="ctr" defTabSz="1219170">
                <a:defRPr/>
              </a:pPr>
              <a:r>
                <a:rPr lang="en-US" sz="2400" kern="0" dirty="0">
                  <a:solidFill>
                    <a:srgbClr val="09345A"/>
                  </a:solidFill>
                  <a:latin typeface="Arial"/>
                  <a:cs typeface="Arial"/>
                  <a:sym typeface="Arial"/>
                </a:rPr>
                <a:t>+</a:t>
              </a:r>
            </a:p>
          </p:txBody>
        </p:sp>
        <p:sp>
          <p:nvSpPr>
            <p:cNvPr id="968" name="TextBox 967">
              <a:extLst>
                <a:ext uri="{FF2B5EF4-FFF2-40B4-BE49-F238E27FC236}">
                  <a16:creationId xmlns:a16="http://schemas.microsoft.com/office/drawing/2014/main" id="{734E858D-2A4E-01EB-5B17-68C17830AF07}"/>
                </a:ext>
              </a:extLst>
            </p:cNvPr>
            <p:cNvSpPr txBox="1"/>
            <p:nvPr/>
          </p:nvSpPr>
          <p:spPr>
            <a:xfrm>
              <a:off x="2620274" y="2655843"/>
              <a:ext cx="191801" cy="346249"/>
            </a:xfrm>
            <a:prstGeom prst="rect">
              <a:avLst/>
            </a:prstGeom>
            <a:noFill/>
          </p:spPr>
          <p:txBody>
            <a:bodyPr wrap="square" rtlCol="0">
              <a:spAutoFit/>
            </a:bodyPr>
            <a:lstStyle/>
            <a:p>
              <a:pPr algn="ctr" defTabSz="1219170">
                <a:defRPr/>
              </a:pPr>
              <a:r>
                <a:rPr lang="en-US" sz="2400" kern="0" dirty="0">
                  <a:solidFill>
                    <a:srgbClr val="09345A"/>
                  </a:solidFill>
                  <a:latin typeface="Arial"/>
                  <a:cs typeface="Arial"/>
                  <a:sym typeface="Arial"/>
                </a:rPr>
                <a:t>+</a:t>
              </a:r>
            </a:p>
          </p:txBody>
        </p:sp>
        <p:sp>
          <p:nvSpPr>
            <p:cNvPr id="969" name="TextBox 968">
              <a:extLst>
                <a:ext uri="{FF2B5EF4-FFF2-40B4-BE49-F238E27FC236}">
                  <a16:creationId xmlns:a16="http://schemas.microsoft.com/office/drawing/2014/main" id="{56672B50-C4E0-70A2-C4EF-7C1C7971FB95}"/>
                </a:ext>
              </a:extLst>
            </p:cNvPr>
            <p:cNvSpPr txBox="1"/>
            <p:nvPr/>
          </p:nvSpPr>
          <p:spPr>
            <a:xfrm>
              <a:off x="2398024" y="2385968"/>
              <a:ext cx="191801" cy="346249"/>
            </a:xfrm>
            <a:prstGeom prst="rect">
              <a:avLst/>
            </a:prstGeom>
            <a:noFill/>
          </p:spPr>
          <p:txBody>
            <a:bodyPr wrap="square" rtlCol="0">
              <a:spAutoFit/>
            </a:bodyPr>
            <a:lstStyle/>
            <a:p>
              <a:pPr algn="ctr" defTabSz="1219170">
                <a:defRPr/>
              </a:pPr>
              <a:r>
                <a:rPr lang="en-US" sz="2400" kern="0" dirty="0">
                  <a:solidFill>
                    <a:srgbClr val="09345A"/>
                  </a:solidFill>
                  <a:latin typeface="Arial"/>
                  <a:cs typeface="Arial"/>
                  <a:sym typeface="Arial"/>
                </a:rPr>
                <a:t>+</a:t>
              </a:r>
            </a:p>
          </p:txBody>
        </p:sp>
        <p:sp>
          <p:nvSpPr>
            <p:cNvPr id="970" name="TextBox 969">
              <a:extLst>
                <a:ext uri="{FF2B5EF4-FFF2-40B4-BE49-F238E27FC236}">
                  <a16:creationId xmlns:a16="http://schemas.microsoft.com/office/drawing/2014/main" id="{77ACC8C3-A555-93B7-E77F-C09F84CF83C5}"/>
                </a:ext>
              </a:extLst>
            </p:cNvPr>
            <p:cNvSpPr txBox="1"/>
            <p:nvPr/>
          </p:nvSpPr>
          <p:spPr>
            <a:xfrm>
              <a:off x="2239274" y="2293893"/>
              <a:ext cx="191801" cy="346249"/>
            </a:xfrm>
            <a:prstGeom prst="rect">
              <a:avLst/>
            </a:prstGeom>
            <a:noFill/>
          </p:spPr>
          <p:txBody>
            <a:bodyPr wrap="square" rtlCol="0">
              <a:spAutoFit/>
            </a:bodyPr>
            <a:lstStyle/>
            <a:p>
              <a:pPr algn="ctr" defTabSz="1219170">
                <a:defRPr/>
              </a:pPr>
              <a:r>
                <a:rPr lang="en-US" sz="2400" kern="0" dirty="0">
                  <a:solidFill>
                    <a:srgbClr val="09345A"/>
                  </a:solidFill>
                  <a:latin typeface="Arial"/>
                  <a:cs typeface="Arial"/>
                  <a:sym typeface="Arial"/>
                </a:rPr>
                <a:t>+</a:t>
              </a:r>
            </a:p>
          </p:txBody>
        </p:sp>
        <p:sp>
          <p:nvSpPr>
            <p:cNvPr id="971" name="TextBox 970">
              <a:extLst>
                <a:ext uri="{FF2B5EF4-FFF2-40B4-BE49-F238E27FC236}">
                  <a16:creationId xmlns:a16="http://schemas.microsoft.com/office/drawing/2014/main" id="{65A5B290-E2D4-98BA-47D8-E92942BDACE5}"/>
                </a:ext>
              </a:extLst>
            </p:cNvPr>
            <p:cNvSpPr txBox="1"/>
            <p:nvPr/>
          </p:nvSpPr>
          <p:spPr>
            <a:xfrm>
              <a:off x="2013849" y="2166893"/>
              <a:ext cx="191801" cy="346249"/>
            </a:xfrm>
            <a:prstGeom prst="rect">
              <a:avLst/>
            </a:prstGeom>
            <a:noFill/>
          </p:spPr>
          <p:txBody>
            <a:bodyPr wrap="square" rtlCol="0">
              <a:spAutoFit/>
            </a:bodyPr>
            <a:lstStyle/>
            <a:p>
              <a:pPr algn="ctr" defTabSz="1219170">
                <a:defRPr/>
              </a:pPr>
              <a:r>
                <a:rPr lang="en-US" sz="2400" kern="0" dirty="0">
                  <a:solidFill>
                    <a:srgbClr val="09345A"/>
                  </a:solidFill>
                  <a:latin typeface="Arial"/>
                  <a:cs typeface="Arial"/>
                  <a:sym typeface="Arial"/>
                </a:rPr>
                <a:t>+</a:t>
              </a:r>
            </a:p>
          </p:txBody>
        </p:sp>
        <p:sp>
          <p:nvSpPr>
            <p:cNvPr id="972" name="TextBox 971">
              <a:extLst>
                <a:ext uri="{FF2B5EF4-FFF2-40B4-BE49-F238E27FC236}">
                  <a16:creationId xmlns:a16="http://schemas.microsoft.com/office/drawing/2014/main" id="{149EAD5C-5127-220B-539E-EC15A002C228}"/>
                </a:ext>
              </a:extLst>
            </p:cNvPr>
            <p:cNvSpPr txBox="1"/>
            <p:nvPr/>
          </p:nvSpPr>
          <p:spPr>
            <a:xfrm>
              <a:off x="1950349" y="2103393"/>
              <a:ext cx="191801" cy="346249"/>
            </a:xfrm>
            <a:prstGeom prst="rect">
              <a:avLst/>
            </a:prstGeom>
            <a:noFill/>
          </p:spPr>
          <p:txBody>
            <a:bodyPr wrap="square" rtlCol="0">
              <a:spAutoFit/>
            </a:bodyPr>
            <a:lstStyle/>
            <a:p>
              <a:pPr algn="ctr" defTabSz="1219170">
                <a:defRPr/>
              </a:pPr>
              <a:r>
                <a:rPr lang="en-US" sz="2400" kern="0" dirty="0">
                  <a:solidFill>
                    <a:srgbClr val="09345A"/>
                  </a:solidFill>
                  <a:latin typeface="Arial"/>
                  <a:cs typeface="Arial"/>
                  <a:sym typeface="Arial"/>
                </a:rPr>
                <a:t>+</a:t>
              </a:r>
            </a:p>
          </p:txBody>
        </p:sp>
        <p:sp>
          <p:nvSpPr>
            <p:cNvPr id="973" name="TextBox 972">
              <a:extLst>
                <a:ext uri="{FF2B5EF4-FFF2-40B4-BE49-F238E27FC236}">
                  <a16:creationId xmlns:a16="http://schemas.microsoft.com/office/drawing/2014/main" id="{2E192268-35C3-4545-8DA2-07625D8DFA85}"/>
                </a:ext>
              </a:extLst>
            </p:cNvPr>
            <p:cNvSpPr txBox="1"/>
            <p:nvPr/>
          </p:nvSpPr>
          <p:spPr>
            <a:xfrm>
              <a:off x="1429649" y="1338218"/>
              <a:ext cx="191801" cy="346249"/>
            </a:xfrm>
            <a:prstGeom prst="rect">
              <a:avLst/>
            </a:prstGeom>
            <a:noFill/>
          </p:spPr>
          <p:txBody>
            <a:bodyPr wrap="square" rtlCol="0">
              <a:spAutoFit/>
            </a:bodyPr>
            <a:lstStyle/>
            <a:p>
              <a:pPr algn="ctr" defTabSz="1219170">
                <a:defRPr/>
              </a:pPr>
              <a:r>
                <a:rPr lang="en-US" sz="2400" kern="0" dirty="0">
                  <a:solidFill>
                    <a:srgbClr val="09345A"/>
                  </a:solidFill>
                  <a:latin typeface="Arial"/>
                  <a:cs typeface="Arial"/>
                  <a:sym typeface="Arial"/>
                </a:rPr>
                <a:t>+</a:t>
              </a:r>
            </a:p>
          </p:txBody>
        </p:sp>
        <p:sp>
          <p:nvSpPr>
            <p:cNvPr id="974" name="TextBox 973">
              <a:extLst>
                <a:ext uri="{FF2B5EF4-FFF2-40B4-BE49-F238E27FC236}">
                  <a16:creationId xmlns:a16="http://schemas.microsoft.com/office/drawing/2014/main" id="{A735849A-BCDA-4572-0CF4-7702930FDFD2}"/>
                </a:ext>
              </a:extLst>
            </p:cNvPr>
            <p:cNvSpPr txBox="1"/>
            <p:nvPr/>
          </p:nvSpPr>
          <p:spPr>
            <a:xfrm>
              <a:off x="1515374" y="1465218"/>
              <a:ext cx="191801" cy="346249"/>
            </a:xfrm>
            <a:prstGeom prst="rect">
              <a:avLst/>
            </a:prstGeom>
            <a:noFill/>
          </p:spPr>
          <p:txBody>
            <a:bodyPr wrap="square" rtlCol="0">
              <a:spAutoFit/>
            </a:bodyPr>
            <a:lstStyle/>
            <a:p>
              <a:pPr algn="ctr" defTabSz="1219170">
                <a:defRPr/>
              </a:pPr>
              <a:r>
                <a:rPr lang="en-US" sz="2400" kern="0" dirty="0">
                  <a:solidFill>
                    <a:srgbClr val="09345A"/>
                  </a:solidFill>
                  <a:latin typeface="Arial"/>
                  <a:cs typeface="Arial"/>
                  <a:sym typeface="Arial"/>
                </a:rPr>
                <a:t>+</a:t>
              </a:r>
            </a:p>
          </p:txBody>
        </p:sp>
        <p:sp>
          <p:nvSpPr>
            <p:cNvPr id="975" name="TextBox 974">
              <a:extLst>
                <a:ext uri="{FF2B5EF4-FFF2-40B4-BE49-F238E27FC236}">
                  <a16:creationId xmlns:a16="http://schemas.microsoft.com/office/drawing/2014/main" id="{FD95364A-C54F-8D2D-E980-0BD89B5DE2C8}"/>
                </a:ext>
              </a:extLst>
            </p:cNvPr>
            <p:cNvSpPr txBox="1"/>
            <p:nvPr/>
          </p:nvSpPr>
          <p:spPr>
            <a:xfrm>
              <a:off x="1683649" y="1738268"/>
              <a:ext cx="191801" cy="346249"/>
            </a:xfrm>
            <a:prstGeom prst="rect">
              <a:avLst/>
            </a:prstGeom>
            <a:noFill/>
          </p:spPr>
          <p:txBody>
            <a:bodyPr wrap="square" rtlCol="0">
              <a:spAutoFit/>
            </a:bodyPr>
            <a:lstStyle/>
            <a:p>
              <a:pPr algn="ctr" defTabSz="1219170">
                <a:defRPr/>
              </a:pPr>
              <a:r>
                <a:rPr lang="en-US" sz="2400" kern="0" dirty="0">
                  <a:solidFill>
                    <a:srgbClr val="09345A"/>
                  </a:solidFill>
                  <a:latin typeface="Arial"/>
                  <a:cs typeface="Arial"/>
                  <a:sym typeface="Arial"/>
                </a:rPr>
                <a:t>+</a:t>
              </a:r>
            </a:p>
          </p:txBody>
        </p:sp>
        <p:sp>
          <p:nvSpPr>
            <p:cNvPr id="976" name="TextBox 975">
              <a:extLst>
                <a:ext uri="{FF2B5EF4-FFF2-40B4-BE49-F238E27FC236}">
                  <a16:creationId xmlns:a16="http://schemas.microsoft.com/office/drawing/2014/main" id="{CEA3D21A-A6CD-DC53-5803-8FC8E2BB25FD}"/>
                </a:ext>
              </a:extLst>
            </p:cNvPr>
            <p:cNvSpPr txBox="1"/>
            <p:nvPr/>
          </p:nvSpPr>
          <p:spPr>
            <a:xfrm>
              <a:off x="1772549" y="1871618"/>
              <a:ext cx="191801" cy="346249"/>
            </a:xfrm>
            <a:prstGeom prst="rect">
              <a:avLst/>
            </a:prstGeom>
            <a:noFill/>
          </p:spPr>
          <p:txBody>
            <a:bodyPr wrap="square" rtlCol="0">
              <a:spAutoFit/>
            </a:bodyPr>
            <a:lstStyle/>
            <a:p>
              <a:pPr algn="ctr" defTabSz="1219170">
                <a:defRPr/>
              </a:pPr>
              <a:r>
                <a:rPr lang="en-US" sz="2400" kern="0" dirty="0">
                  <a:solidFill>
                    <a:srgbClr val="09345A"/>
                  </a:solidFill>
                  <a:latin typeface="Arial"/>
                  <a:cs typeface="Arial"/>
                  <a:sym typeface="Arial"/>
                </a:rPr>
                <a:t>+</a:t>
              </a:r>
            </a:p>
          </p:txBody>
        </p:sp>
        <p:sp>
          <p:nvSpPr>
            <p:cNvPr id="977" name="TextBox 976">
              <a:extLst>
                <a:ext uri="{FF2B5EF4-FFF2-40B4-BE49-F238E27FC236}">
                  <a16:creationId xmlns:a16="http://schemas.microsoft.com/office/drawing/2014/main" id="{C4886886-42EF-09BC-131D-B2C5DE35B27C}"/>
                </a:ext>
              </a:extLst>
            </p:cNvPr>
            <p:cNvSpPr txBox="1"/>
            <p:nvPr/>
          </p:nvSpPr>
          <p:spPr>
            <a:xfrm>
              <a:off x="2277374" y="2322468"/>
              <a:ext cx="191801" cy="346249"/>
            </a:xfrm>
            <a:prstGeom prst="rect">
              <a:avLst/>
            </a:prstGeom>
            <a:noFill/>
          </p:spPr>
          <p:txBody>
            <a:bodyPr wrap="square" rtlCol="0">
              <a:spAutoFit/>
            </a:bodyPr>
            <a:lstStyle/>
            <a:p>
              <a:pPr algn="ctr" defTabSz="1219170">
                <a:defRPr/>
              </a:pPr>
              <a:r>
                <a:rPr lang="en-US" sz="2400" kern="0" dirty="0">
                  <a:solidFill>
                    <a:srgbClr val="09345A"/>
                  </a:solidFill>
                  <a:latin typeface="Arial"/>
                  <a:cs typeface="Arial"/>
                  <a:sym typeface="Arial"/>
                </a:rPr>
                <a:t>+</a:t>
              </a:r>
            </a:p>
          </p:txBody>
        </p:sp>
      </p:grpSp>
    </p:spTree>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56AA485D-27F0-0F7C-C380-30DDFDCE1600}"/>
              </a:ext>
            </a:extLst>
          </p:cNvPr>
          <p:cNvSpPr>
            <a:spLocks noGrp="1"/>
          </p:cNvSpPr>
          <p:nvPr>
            <p:ph type="title"/>
          </p:nvPr>
        </p:nvSpPr>
        <p:spPr>
          <a:xfrm>
            <a:off x="121920" y="35787"/>
            <a:ext cx="11948160" cy="990600"/>
          </a:xfrm>
        </p:spPr>
        <p:txBody>
          <a:bodyPr/>
          <a:lstStyle/>
          <a:p>
            <a:r>
              <a:rPr lang="en-US" dirty="0"/>
              <a:t>MONARCH 3: Updated PFS in Subgroups</a:t>
            </a:r>
            <a:r>
              <a:rPr lang="en-US" baseline="30000" dirty="0"/>
              <a:t>1</a:t>
            </a:r>
          </a:p>
        </p:txBody>
      </p:sp>
      <p:pic>
        <p:nvPicPr>
          <p:cNvPr id="10242" name="Picture 2" descr="Fig. 1">
            <a:extLst>
              <a:ext uri="{FF2B5EF4-FFF2-40B4-BE49-F238E27FC236}">
                <a16:creationId xmlns:a16="http://schemas.microsoft.com/office/drawing/2014/main" id="{FD95E586-11CA-D26A-2523-DBDED10F74A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45689" t="5364"/>
          <a:stretch/>
        </p:blipFill>
        <p:spPr bwMode="auto">
          <a:xfrm>
            <a:off x="2812556" y="1389250"/>
            <a:ext cx="6143672" cy="4079503"/>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B9343F01-EBCB-3B20-563D-651351A031B9}"/>
              </a:ext>
            </a:extLst>
          </p:cNvPr>
          <p:cNvSpPr txBox="1">
            <a:spLocks/>
          </p:cNvSpPr>
          <p:nvPr/>
        </p:nvSpPr>
        <p:spPr>
          <a:xfrm>
            <a:off x="627526" y="5685841"/>
            <a:ext cx="10936940" cy="626585"/>
          </a:xfrm>
          <a:prstGeom prst="rect">
            <a:avLst/>
          </a:prstGeom>
          <a:gradFill rotWithShape="1">
            <a:gsLst>
              <a:gs pos="0">
                <a:srgbClr val="E7F3FD"/>
              </a:gs>
              <a:gs pos="100000">
                <a:srgbClr val="F0F0F4"/>
              </a:gs>
            </a:gsLst>
            <a:lin ang="5400000" scaled="1"/>
          </a:gradFill>
          <a:ln w="19050" cap="flat" cmpd="sng" algn="ctr">
            <a:solidFill>
              <a:srgbClr val="09345A"/>
            </a:solidFill>
            <a:prstDash val="solid"/>
          </a:ln>
          <a:effectLst>
            <a:outerShdw blurRad="50800" dist="38100" dir="5400000" algn="t" rotWithShape="0">
              <a:prstClr val="black">
                <a:alpha val="40000"/>
              </a:prstClr>
            </a:outerShdw>
          </a:effectLst>
        </p:spPr>
        <p:txBody>
          <a:bodyPr wrap="square" lIns="51435" tIns="25719" rIns="51435" bIns="25719" rtlCol="0" anchor="ctr">
            <a:spAutoFit/>
          </a:bodyPr>
          <a:lstStyle/>
          <a:p>
            <a:pPr algn="ctr" defTabSz="514299" eaLnBrk="0" fontAlgn="base" hangingPunct="0">
              <a:spcBef>
                <a:spcPct val="0"/>
              </a:spcBef>
              <a:spcAft>
                <a:spcPct val="0"/>
              </a:spcAft>
              <a:defRPr/>
            </a:pPr>
            <a:r>
              <a:rPr lang="en-CA" sz="1867" kern="0" dirty="0">
                <a:solidFill>
                  <a:srgbClr val="000000"/>
                </a:solidFill>
                <a:latin typeface="Arial"/>
                <a:cs typeface="Arial"/>
                <a:sym typeface="Arial"/>
              </a:rPr>
              <a:t>Treatment benefit was observed across all subgroups, with the largest effects observed in patients with liver metastases, progesterone receptor-negative tumors, high-grade tumors, or TFI &lt; 36 months</a:t>
            </a:r>
            <a:endParaRPr lang="en-GB" sz="1867" dirty="0">
              <a:solidFill>
                <a:srgbClr val="000000"/>
              </a:solidFill>
              <a:latin typeface="Arial"/>
              <a:ea typeface="Tahoma"/>
              <a:cs typeface="Arial" panose="020B0604020202020204" pitchFamily="34" charset="0"/>
              <a:sym typeface="Arial" panose="020B0604020202020204" pitchFamily="34" charset="0"/>
            </a:endParaRPr>
          </a:p>
        </p:txBody>
      </p:sp>
      <p:sp>
        <p:nvSpPr>
          <p:cNvPr id="2" name="Rectangle 1">
            <a:extLst>
              <a:ext uri="{FF2B5EF4-FFF2-40B4-BE49-F238E27FC236}">
                <a16:creationId xmlns:a16="http://schemas.microsoft.com/office/drawing/2014/main" id="{138FFB70-8AAE-96F5-1183-489A2F69BD0B}"/>
              </a:ext>
            </a:extLst>
          </p:cNvPr>
          <p:cNvSpPr/>
          <p:nvPr/>
        </p:nvSpPr>
        <p:spPr>
          <a:xfrm>
            <a:off x="2941983" y="2981739"/>
            <a:ext cx="6143672" cy="2107096"/>
          </a:xfrm>
          <a:prstGeom prst="rect">
            <a:avLst/>
          </a:prstGeom>
          <a:noFill/>
          <a:ln w="28575">
            <a:solidFill>
              <a:srgbClr val="C00000"/>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40">
              <a:buClr>
                <a:srgbClr val="000000"/>
              </a:buClr>
              <a:defRPr/>
            </a:pPr>
            <a:endParaRPr lang="en-US" sz="1867" kern="0" dirty="0">
              <a:solidFill>
                <a:srgbClr val="FFFFFF"/>
              </a:solidFill>
              <a:latin typeface="Arial"/>
              <a:sym typeface="Arial"/>
            </a:endParaRPr>
          </a:p>
        </p:txBody>
      </p:sp>
      <p:sp>
        <p:nvSpPr>
          <p:cNvPr id="3" name="TextBox 2">
            <a:extLst>
              <a:ext uri="{FF2B5EF4-FFF2-40B4-BE49-F238E27FC236}">
                <a16:creationId xmlns:a16="http://schemas.microsoft.com/office/drawing/2014/main" id="{A5C97697-99B5-E5C5-2A76-616460F019EE}"/>
              </a:ext>
            </a:extLst>
          </p:cNvPr>
          <p:cNvSpPr txBox="1"/>
          <p:nvPr/>
        </p:nvSpPr>
        <p:spPr>
          <a:xfrm>
            <a:off x="121920" y="6438063"/>
            <a:ext cx="6165952" cy="256545"/>
          </a:xfrm>
          <a:prstGeom prst="rect">
            <a:avLst/>
          </a:prstGeom>
          <a:noFill/>
        </p:spPr>
        <p:txBody>
          <a:bodyPr wrap="square">
            <a:spAutoFit/>
          </a:bodyPr>
          <a:lstStyle/>
          <a:p>
            <a:pPr defTabSz="1219140">
              <a:buClr>
                <a:srgbClr val="000000"/>
              </a:buClr>
              <a:defRPr/>
            </a:pPr>
            <a:r>
              <a:rPr lang="en-CA" sz="1067" kern="0" dirty="0">
                <a:solidFill>
                  <a:srgbClr val="000000"/>
                </a:solidFill>
                <a:latin typeface="Arial"/>
                <a:cs typeface="Arial"/>
                <a:sym typeface="Arial"/>
              </a:rPr>
              <a:t>1.Goetz. MP et al. SABCS 2023. Abstract GS01-12</a:t>
            </a:r>
            <a:endParaRPr lang="en-US" sz="1067" kern="0" dirty="0">
              <a:solidFill>
                <a:srgbClr val="000000"/>
              </a:solidFill>
              <a:latin typeface="Arial"/>
              <a:cs typeface="Arial"/>
              <a:sym typeface="Arial"/>
            </a:endParaRPr>
          </a:p>
        </p:txBody>
      </p:sp>
    </p:spTree>
    <p:extLst>
      <p:ext uri="{BB962C8B-B14F-4D97-AF65-F5344CB8AC3E}">
        <p14:creationId xmlns:p14="http://schemas.microsoft.com/office/powerpoint/2010/main" val="209768014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00FCD0-6344-841A-6965-10AE4D4FB4CC}"/>
              </a:ext>
            </a:extLst>
          </p:cNvPr>
          <p:cNvSpPr>
            <a:spLocks noGrp="1"/>
          </p:cNvSpPr>
          <p:nvPr>
            <p:ph type="title"/>
          </p:nvPr>
        </p:nvSpPr>
        <p:spPr>
          <a:xfrm>
            <a:off x="740466" y="79180"/>
            <a:ext cx="10515600" cy="1003951"/>
          </a:xfrm>
        </p:spPr>
        <p:txBody>
          <a:bodyPr>
            <a:normAutofit/>
          </a:bodyPr>
          <a:lstStyle/>
          <a:p>
            <a:r>
              <a:rPr lang="en-US" dirty="0"/>
              <a:t>The Phase II RIGHT Choice Trial</a:t>
            </a:r>
          </a:p>
        </p:txBody>
      </p:sp>
      <p:sp>
        <p:nvSpPr>
          <p:cNvPr id="3" name="Content Placeholder 2">
            <a:extLst>
              <a:ext uri="{FF2B5EF4-FFF2-40B4-BE49-F238E27FC236}">
                <a16:creationId xmlns:a16="http://schemas.microsoft.com/office/drawing/2014/main" id="{B809B287-8555-0AD9-61A5-4B1CF13DCE15}"/>
              </a:ext>
            </a:extLst>
          </p:cNvPr>
          <p:cNvSpPr>
            <a:spLocks noGrp="1"/>
          </p:cNvSpPr>
          <p:nvPr>
            <p:ph idx="1"/>
          </p:nvPr>
        </p:nvSpPr>
        <p:spPr>
          <a:xfrm>
            <a:off x="8169966" y="635298"/>
            <a:ext cx="3703982" cy="3598771"/>
          </a:xfrm>
          <a:ln>
            <a:solidFill>
              <a:srgbClr val="F400FF"/>
            </a:solidFill>
          </a:ln>
        </p:spPr>
        <p:txBody>
          <a:bodyPr/>
          <a:lstStyle/>
          <a:p>
            <a:pPr marL="0" indent="0">
              <a:buNone/>
            </a:pPr>
            <a:r>
              <a:rPr lang="en-US" sz="3200" u="sng" dirty="0"/>
              <a:t>Demographics</a:t>
            </a:r>
          </a:p>
          <a:p>
            <a:r>
              <a:rPr lang="en-US" sz="2800" dirty="0"/>
              <a:t>Median age: 44</a:t>
            </a:r>
          </a:p>
          <a:p>
            <a:r>
              <a:rPr lang="en-US" sz="2800" dirty="0"/>
              <a:t>De novo MBC: 62.5%</a:t>
            </a:r>
          </a:p>
          <a:p>
            <a:r>
              <a:rPr lang="en-US" sz="2800" dirty="0"/>
              <a:t>Visceral mets: 79.5%</a:t>
            </a:r>
          </a:p>
          <a:p>
            <a:r>
              <a:rPr lang="en-US" sz="2800" dirty="0"/>
              <a:t>Visceral crisis: 50.9%</a:t>
            </a:r>
          </a:p>
          <a:p>
            <a:r>
              <a:rPr lang="en-US" sz="2800" dirty="0"/>
              <a:t>Symptomatic visceral mets: 66.1%</a:t>
            </a:r>
            <a:endParaRPr lang="en-US" dirty="0"/>
          </a:p>
        </p:txBody>
      </p:sp>
      <p:sp>
        <p:nvSpPr>
          <p:cNvPr id="5" name="TextBox 4">
            <a:extLst>
              <a:ext uri="{FF2B5EF4-FFF2-40B4-BE49-F238E27FC236}">
                <a16:creationId xmlns:a16="http://schemas.microsoft.com/office/drawing/2014/main" id="{77822485-E3DC-0A90-D40C-282D3BF9F23E}"/>
              </a:ext>
            </a:extLst>
          </p:cNvPr>
          <p:cNvSpPr txBox="1"/>
          <p:nvPr/>
        </p:nvSpPr>
        <p:spPr>
          <a:xfrm>
            <a:off x="8352867" y="6440122"/>
            <a:ext cx="3825278" cy="369332"/>
          </a:xfrm>
          <a:prstGeom prst="rect">
            <a:avLst/>
          </a:prstGeom>
          <a:noFill/>
        </p:spPr>
        <p:txBody>
          <a:bodyPr wrap="none" rtlCol="0">
            <a:spAutoFit/>
          </a:bodyPr>
          <a:lstStyle/>
          <a:p>
            <a:pPr algn="l"/>
            <a:r>
              <a:rPr lang="en-US" b="0" i="0" strike="noStrike" dirty="0">
                <a:effectLst/>
                <a:latin typeface="-apple-system"/>
              </a:rPr>
              <a:t>Yen-Shen Lu et al. </a:t>
            </a:r>
            <a:r>
              <a:rPr lang="en-US" b="0" i="1" strike="noStrike" dirty="0">
                <a:effectLst/>
                <a:latin typeface="-apple-system"/>
              </a:rPr>
              <a:t>JCO</a:t>
            </a:r>
            <a:r>
              <a:rPr lang="en-US" b="0" i="0" strike="noStrike" dirty="0">
                <a:effectLst/>
                <a:latin typeface="-apple-system"/>
              </a:rPr>
              <a:t> </a:t>
            </a:r>
            <a:r>
              <a:rPr lang="en-US" b="1" i="0" strike="noStrike" dirty="0">
                <a:effectLst/>
                <a:latin typeface="-apple-system"/>
              </a:rPr>
              <a:t>0</a:t>
            </a:r>
            <a:r>
              <a:rPr lang="en-US" b="0" i="0" strike="noStrike" dirty="0">
                <a:effectLst/>
                <a:latin typeface="-apple-system"/>
              </a:rPr>
              <a:t>, JCO.24.00144</a:t>
            </a:r>
          </a:p>
        </p:txBody>
      </p:sp>
      <p:pic>
        <p:nvPicPr>
          <p:cNvPr id="6" name="Picture 5">
            <a:extLst>
              <a:ext uri="{FF2B5EF4-FFF2-40B4-BE49-F238E27FC236}">
                <a16:creationId xmlns:a16="http://schemas.microsoft.com/office/drawing/2014/main" id="{3B2A354D-B9DA-7536-7EA2-A09F25D52A7D}"/>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61561" y="920886"/>
            <a:ext cx="7212496" cy="3118916"/>
          </a:xfrm>
          <a:prstGeom prst="rect">
            <a:avLst/>
          </a:prstGeom>
        </p:spPr>
      </p:pic>
      <p:sp>
        <p:nvSpPr>
          <p:cNvPr id="7" name="Content Placeholder 2">
            <a:extLst>
              <a:ext uri="{FF2B5EF4-FFF2-40B4-BE49-F238E27FC236}">
                <a16:creationId xmlns:a16="http://schemas.microsoft.com/office/drawing/2014/main" id="{62607100-18FD-3AD4-776E-C9A9D940B3B2}"/>
              </a:ext>
            </a:extLst>
          </p:cNvPr>
          <p:cNvSpPr txBox="1">
            <a:spLocks/>
          </p:cNvSpPr>
          <p:nvPr/>
        </p:nvSpPr>
        <p:spPr>
          <a:xfrm>
            <a:off x="278298" y="4354144"/>
            <a:ext cx="4273824" cy="235432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baseline="0">
                <a:solidFill>
                  <a:srgbClr val="002060"/>
                </a:solidFill>
                <a:latin typeface="Calibri" panose="020F050202020403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b="0" i="0" kern="1200" baseline="0">
                <a:solidFill>
                  <a:srgbClr val="002060"/>
                </a:solidFill>
                <a:latin typeface="Calibri" panose="020F0502020204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800" b="0" i="0" kern="1200" baseline="0">
                <a:solidFill>
                  <a:srgbClr val="002060"/>
                </a:solidFill>
                <a:latin typeface="Calibri" panose="020F050202020403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800" b="0" i="0" kern="1200" baseline="0">
                <a:solidFill>
                  <a:srgbClr val="002060"/>
                </a:solidFill>
                <a:latin typeface="Calibri" panose="020F0502020204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800" b="0" i="0" kern="1200" baseline="0">
                <a:solidFill>
                  <a:srgbClr val="002060"/>
                </a:solidFill>
                <a:latin typeface="Calibri" panose="020F0502020204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4600" b="0" i="0" u="none" strike="noStrike" kern="1200" cap="none" spc="0" normalizeH="0" baseline="0" noProof="0" dirty="0">
              <a:ln>
                <a:noFill/>
              </a:ln>
              <a:solidFill>
                <a:srgbClr val="002060"/>
              </a:solidFill>
              <a:effectLst/>
              <a:uLnTx/>
              <a:uFillTx/>
              <a:latin typeface="Calibri" panose="020F0502020204030204" pitchFamily="34" charset="0"/>
              <a:ea typeface="+mn-ea"/>
              <a:cs typeface="+mn-cs"/>
            </a:endParaRPr>
          </a:p>
        </p:txBody>
      </p:sp>
      <p:graphicFrame>
        <p:nvGraphicFramePr>
          <p:cNvPr id="11" name="Table 10">
            <a:extLst>
              <a:ext uri="{FF2B5EF4-FFF2-40B4-BE49-F238E27FC236}">
                <a16:creationId xmlns:a16="http://schemas.microsoft.com/office/drawing/2014/main" id="{9B753F41-CB88-F506-2640-E082FB98FF3D}"/>
              </a:ext>
            </a:extLst>
          </p:cNvPr>
          <p:cNvGraphicFramePr>
            <a:graphicFrameLocks noGrp="1"/>
          </p:cNvGraphicFramePr>
          <p:nvPr>
            <p:extLst>
              <p:ext uri="{D42A27DB-BD31-4B8C-83A1-F6EECF244321}">
                <p14:modId xmlns:p14="http://schemas.microsoft.com/office/powerpoint/2010/main" val="620478012"/>
              </p:ext>
            </p:extLst>
          </p:nvPr>
        </p:nvGraphicFramePr>
        <p:xfrm>
          <a:off x="6878041" y="4354144"/>
          <a:ext cx="5089236" cy="1918084"/>
        </p:xfrm>
        <a:graphic>
          <a:graphicData uri="http://schemas.openxmlformats.org/drawingml/2006/table">
            <a:tbl>
              <a:tblPr firstRow="1" bandRow="1">
                <a:tableStyleId>{5C22544A-7EE6-4342-B048-85BDC9FD1C3A}</a:tableStyleId>
              </a:tblPr>
              <a:tblGrid>
                <a:gridCol w="1696412">
                  <a:extLst>
                    <a:ext uri="{9D8B030D-6E8A-4147-A177-3AD203B41FA5}">
                      <a16:colId xmlns:a16="http://schemas.microsoft.com/office/drawing/2014/main" val="2991816231"/>
                    </a:ext>
                  </a:extLst>
                </a:gridCol>
                <a:gridCol w="1696412">
                  <a:extLst>
                    <a:ext uri="{9D8B030D-6E8A-4147-A177-3AD203B41FA5}">
                      <a16:colId xmlns:a16="http://schemas.microsoft.com/office/drawing/2014/main" val="3670127857"/>
                    </a:ext>
                  </a:extLst>
                </a:gridCol>
                <a:gridCol w="1696412">
                  <a:extLst>
                    <a:ext uri="{9D8B030D-6E8A-4147-A177-3AD203B41FA5}">
                      <a16:colId xmlns:a16="http://schemas.microsoft.com/office/drawing/2014/main" val="977285180"/>
                    </a:ext>
                  </a:extLst>
                </a:gridCol>
              </a:tblGrid>
              <a:tr h="388081">
                <a:tc>
                  <a:txBody>
                    <a:bodyPr/>
                    <a:lstStyle/>
                    <a:p>
                      <a:endParaRPr lang="en-US" dirty="0"/>
                    </a:p>
                  </a:txBody>
                  <a:tcPr>
                    <a:solidFill>
                      <a:schemeClr val="bg1"/>
                    </a:solidFill>
                  </a:tcPr>
                </a:tc>
                <a:tc>
                  <a:txBody>
                    <a:bodyPr/>
                    <a:lstStyle/>
                    <a:p>
                      <a:pPr algn="ctr"/>
                      <a:r>
                        <a:rPr lang="en-US" dirty="0"/>
                        <a:t>RIB + ET arm</a:t>
                      </a:r>
                    </a:p>
                  </a:txBody>
                  <a:tcPr>
                    <a:solidFill>
                      <a:schemeClr val="accent1">
                        <a:lumMod val="75000"/>
                      </a:schemeClr>
                    </a:solidFill>
                  </a:tcPr>
                </a:tc>
                <a:tc>
                  <a:txBody>
                    <a:bodyPr/>
                    <a:lstStyle/>
                    <a:p>
                      <a:pPr algn="ctr"/>
                      <a:r>
                        <a:rPr lang="en-US" dirty="0"/>
                        <a:t>Combo CT arm</a:t>
                      </a:r>
                    </a:p>
                  </a:txBody>
                  <a:tcPr>
                    <a:solidFill>
                      <a:schemeClr val="accent2">
                        <a:lumMod val="75000"/>
                      </a:schemeClr>
                    </a:solidFill>
                  </a:tcPr>
                </a:tc>
                <a:extLst>
                  <a:ext uri="{0D108BD9-81ED-4DB2-BD59-A6C34878D82A}">
                    <a16:rowId xmlns:a16="http://schemas.microsoft.com/office/drawing/2014/main" val="3435243743"/>
                  </a:ext>
                </a:extLst>
              </a:tr>
              <a:tr h="388081">
                <a:tc>
                  <a:txBody>
                    <a:bodyPr/>
                    <a:lstStyle/>
                    <a:p>
                      <a:r>
                        <a:rPr lang="en-US" dirty="0"/>
                        <a:t>Events/n</a:t>
                      </a:r>
                    </a:p>
                  </a:txBody>
                  <a:tcPr/>
                </a:tc>
                <a:tc>
                  <a:txBody>
                    <a:bodyPr/>
                    <a:lstStyle/>
                    <a:p>
                      <a:pPr algn="ctr"/>
                      <a:r>
                        <a:rPr lang="en-US" dirty="0"/>
                        <a:t>67/112</a:t>
                      </a:r>
                    </a:p>
                  </a:txBody>
                  <a:tcPr/>
                </a:tc>
                <a:tc>
                  <a:txBody>
                    <a:bodyPr/>
                    <a:lstStyle/>
                    <a:p>
                      <a:pPr algn="ctr"/>
                      <a:r>
                        <a:rPr lang="en-US" dirty="0"/>
                        <a:t>65/110</a:t>
                      </a:r>
                    </a:p>
                  </a:txBody>
                  <a:tcPr/>
                </a:tc>
                <a:extLst>
                  <a:ext uri="{0D108BD9-81ED-4DB2-BD59-A6C34878D82A}">
                    <a16:rowId xmlns:a16="http://schemas.microsoft.com/office/drawing/2014/main" val="2445364611"/>
                  </a:ext>
                </a:extLst>
              </a:tr>
              <a:tr h="388081">
                <a:tc>
                  <a:txBody>
                    <a:bodyPr/>
                    <a:lstStyle/>
                    <a:p>
                      <a:r>
                        <a:rPr lang="en-US" dirty="0"/>
                        <a:t>Median PFS, mo</a:t>
                      </a:r>
                    </a:p>
                  </a:txBody>
                  <a:tcPr/>
                </a:tc>
                <a:tc>
                  <a:txBody>
                    <a:bodyPr/>
                    <a:lstStyle/>
                    <a:p>
                      <a:pPr algn="ctr"/>
                      <a:r>
                        <a:rPr lang="en-US" dirty="0"/>
                        <a:t>21.8</a:t>
                      </a:r>
                    </a:p>
                  </a:txBody>
                  <a:tcPr/>
                </a:tc>
                <a:tc>
                  <a:txBody>
                    <a:bodyPr/>
                    <a:lstStyle/>
                    <a:p>
                      <a:pPr algn="ctr"/>
                      <a:r>
                        <a:rPr lang="en-US" dirty="0"/>
                        <a:t>12.8</a:t>
                      </a:r>
                    </a:p>
                  </a:txBody>
                  <a:tcPr/>
                </a:tc>
                <a:extLst>
                  <a:ext uri="{0D108BD9-81ED-4DB2-BD59-A6C34878D82A}">
                    <a16:rowId xmlns:a16="http://schemas.microsoft.com/office/drawing/2014/main" val="3281855859"/>
                  </a:ext>
                </a:extLst>
              </a:tr>
              <a:tr h="148122">
                <a:tc>
                  <a:txBody>
                    <a:bodyPr/>
                    <a:lstStyle/>
                    <a:p>
                      <a:r>
                        <a:rPr lang="en-US" b="1" dirty="0"/>
                        <a:t>HR (95% CI)</a:t>
                      </a:r>
                    </a:p>
                  </a:txBody>
                  <a:tcPr/>
                </a:tc>
                <a:tc gridSpan="2">
                  <a:txBody>
                    <a:bodyPr/>
                    <a:lstStyle/>
                    <a:p>
                      <a:pPr algn="ctr"/>
                      <a:r>
                        <a:rPr lang="en-US" b="1" dirty="0"/>
                        <a:t>0.611 (0.429-0.870)</a:t>
                      </a:r>
                    </a:p>
                  </a:txBody>
                  <a:tcPr/>
                </a:tc>
                <a:tc hMerge="1">
                  <a:txBody>
                    <a:bodyPr/>
                    <a:lstStyle/>
                    <a:p>
                      <a:endParaRPr lang="en-US" b="1" dirty="0"/>
                    </a:p>
                  </a:txBody>
                  <a:tcPr/>
                </a:tc>
                <a:extLst>
                  <a:ext uri="{0D108BD9-81ED-4DB2-BD59-A6C34878D82A}">
                    <a16:rowId xmlns:a16="http://schemas.microsoft.com/office/drawing/2014/main" val="3975558829"/>
                  </a:ext>
                </a:extLst>
              </a:tr>
              <a:tr h="388081">
                <a:tc>
                  <a:txBody>
                    <a:bodyPr/>
                    <a:lstStyle/>
                    <a:p>
                      <a:r>
                        <a:rPr lang="en-US" b="1" i="1" dirty="0"/>
                        <a:t>P</a:t>
                      </a:r>
                      <a:r>
                        <a:rPr lang="en-US" b="1" dirty="0"/>
                        <a:t> value</a:t>
                      </a:r>
                    </a:p>
                  </a:txBody>
                  <a:tcPr/>
                </a:tc>
                <a:tc gridSpan="2">
                  <a:txBody>
                    <a:bodyPr/>
                    <a:lstStyle/>
                    <a:p>
                      <a:pPr algn="ctr"/>
                      <a:r>
                        <a:rPr lang="en-US" b="1" dirty="0"/>
                        <a:t>.003</a:t>
                      </a:r>
                    </a:p>
                  </a:txBody>
                  <a:tcPr/>
                </a:tc>
                <a:tc hMerge="1">
                  <a:txBody>
                    <a:bodyPr/>
                    <a:lstStyle/>
                    <a:p>
                      <a:endParaRPr lang="en-US" b="1" dirty="0"/>
                    </a:p>
                  </a:txBody>
                  <a:tcPr/>
                </a:tc>
                <a:extLst>
                  <a:ext uri="{0D108BD9-81ED-4DB2-BD59-A6C34878D82A}">
                    <a16:rowId xmlns:a16="http://schemas.microsoft.com/office/drawing/2014/main" val="3781257675"/>
                  </a:ext>
                </a:extLst>
              </a:tr>
            </a:tbl>
          </a:graphicData>
        </a:graphic>
      </p:graphicFrame>
      <p:grpSp>
        <p:nvGrpSpPr>
          <p:cNvPr id="18" name="Group 17">
            <a:extLst>
              <a:ext uri="{FF2B5EF4-FFF2-40B4-BE49-F238E27FC236}">
                <a16:creationId xmlns:a16="http://schemas.microsoft.com/office/drawing/2014/main" id="{93EA5D7B-3C38-21D7-ADEE-7F74B57FA254}"/>
              </a:ext>
            </a:extLst>
          </p:cNvPr>
          <p:cNvGrpSpPr/>
          <p:nvPr/>
        </p:nvGrpSpPr>
        <p:grpSpPr>
          <a:xfrm>
            <a:off x="-191852" y="3893127"/>
            <a:ext cx="6810415" cy="2877597"/>
            <a:chOff x="-191852" y="3893127"/>
            <a:chExt cx="6810415" cy="2877597"/>
          </a:xfrm>
        </p:grpSpPr>
        <p:pic>
          <p:nvPicPr>
            <p:cNvPr id="2050" name="Picture 2">
              <a:extLst>
                <a:ext uri="{FF2B5EF4-FFF2-40B4-BE49-F238E27FC236}">
                  <a16:creationId xmlns:a16="http://schemas.microsoft.com/office/drawing/2014/main" id="{32795E1A-8BA5-0C96-C423-D5E4C3D82F36}"/>
                </a:ext>
              </a:extLst>
            </p:cNvPr>
            <p:cNvPicPr>
              <a:picLocks noChangeAspect="1" noChangeArrowheads="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4246" t="607" r="14709" b="80805"/>
            <a:stretch/>
          </p:blipFill>
          <p:spPr bwMode="auto">
            <a:xfrm>
              <a:off x="-191852" y="3893127"/>
              <a:ext cx="6810415" cy="2877597"/>
            </a:xfrm>
            <a:prstGeom prst="rect">
              <a:avLst/>
            </a:prstGeom>
            <a:noFill/>
            <a:extLst>
              <a:ext uri="{909E8E84-426E-40DD-AFC4-6F175D3DCCD1}">
                <a14:hiddenFill xmlns:a14="http://schemas.microsoft.com/office/drawing/2010/main">
                  <a:solidFill>
                    <a:srgbClr val="FFFFFF"/>
                  </a:solidFill>
                </a14:hiddenFill>
              </a:ext>
            </a:extLst>
          </p:spPr>
        </p:pic>
        <p:sp>
          <p:nvSpPr>
            <p:cNvPr id="16" name="Rectangle 15">
              <a:extLst>
                <a:ext uri="{FF2B5EF4-FFF2-40B4-BE49-F238E27FC236}">
                  <a16:creationId xmlns:a16="http://schemas.microsoft.com/office/drawing/2014/main" id="{4CDC8938-70A0-2EFC-0E47-4DFA0512AD99}"/>
                </a:ext>
              </a:extLst>
            </p:cNvPr>
            <p:cNvSpPr/>
            <p:nvPr/>
          </p:nvSpPr>
          <p:spPr>
            <a:xfrm>
              <a:off x="3962400" y="4039802"/>
              <a:ext cx="2656163" cy="74001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D7B38065-DC4B-B3A8-3A03-46DF4444C3F2}"/>
                </a:ext>
              </a:extLst>
            </p:cNvPr>
            <p:cNvSpPr/>
            <p:nvPr/>
          </p:nvSpPr>
          <p:spPr>
            <a:xfrm>
              <a:off x="1159481" y="5652655"/>
              <a:ext cx="2387284" cy="41928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36225464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8546831A-73CD-4F8E-9FF8-D931364866CE}"/>
              </a:ext>
            </a:extLst>
          </p:cNvPr>
          <p:cNvSpPr>
            <a:spLocks noGrp="1" noChangeArrowheads="1"/>
          </p:cNvSpPr>
          <p:nvPr>
            <p:ph type="title"/>
          </p:nvPr>
        </p:nvSpPr>
        <p:spPr/>
        <p:txBody>
          <a:bodyPr/>
          <a:lstStyle/>
          <a:p>
            <a:r>
              <a:rPr lang="en-US" dirty="0"/>
              <a:t>High-Risk HR+/HER2- Early Breast Cancer</a:t>
            </a:r>
            <a:endParaRPr lang="en-US" altLang="en-US" dirty="0"/>
          </a:p>
        </p:txBody>
      </p:sp>
      <p:sp>
        <p:nvSpPr>
          <p:cNvPr id="8" name="Rectangle 3">
            <a:extLst>
              <a:ext uri="{FF2B5EF4-FFF2-40B4-BE49-F238E27FC236}">
                <a16:creationId xmlns:a16="http://schemas.microsoft.com/office/drawing/2014/main" id="{972D53AA-A1EF-4A91-A0D8-C5796E87FC85}"/>
              </a:ext>
            </a:extLst>
          </p:cNvPr>
          <p:cNvSpPr>
            <a:spLocks noGrp="1" noChangeArrowheads="1"/>
          </p:cNvSpPr>
          <p:nvPr>
            <p:ph idx="1"/>
          </p:nvPr>
        </p:nvSpPr>
        <p:spPr/>
        <p:txBody>
          <a:bodyPr/>
          <a:lstStyle/>
          <a:p>
            <a:r>
              <a:rPr lang="en-US" altLang="en-US" sz="2600" dirty="0"/>
              <a:t>Endocrine therapy resistance is a key feature </a:t>
            </a:r>
            <a:r>
              <a:rPr lang="en-US" sz="2600" dirty="0"/>
              <a:t>of high-risk HR+/HER2- EBC that recurs within 5 </a:t>
            </a:r>
            <a:r>
              <a:rPr lang="en-US" sz="2600" dirty="0" err="1"/>
              <a:t>yrs</a:t>
            </a:r>
            <a:r>
              <a:rPr lang="en-US" sz="2600" dirty="0"/>
              <a:t> of diagnosis</a:t>
            </a:r>
          </a:p>
          <a:p>
            <a:r>
              <a:rPr lang="en-US" sz="2600" dirty="0"/>
              <a:t>Tumor size, nodal status, and grade impact recurrence risk and improve prognostic accuracy of gene expression signatures</a:t>
            </a:r>
          </a:p>
          <a:p>
            <a:r>
              <a:rPr lang="en-US" sz="2600" dirty="0"/>
              <a:t>Higher proliferation and lower ER levels increase risk of recurrence</a:t>
            </a:r>
          </a:p>
          <a:p>
            <a:r>
              <a:rPr lang="en-US" sz="2600" dirty="0"/>
              <a:t>Luminal B, HER2 enriched, and basal like are high-risk HR+/HER2- EBCs</a:t>
            </a:r>
          </a:p>
          <a:p>
            <a:r>
              <a:rPr lang="en-US" sz="2600" dirty="0"/>
              <a:t>Failure of preoperative ET to suppress Ki-67 predicts poor outcome with adjuvant ET</a:t>
            </a:r>
          </a:p>
          <a:p>
            <a:r>
              <a:rPr lang="en-US" sz="2600" dirty="0"/>
              <a:t>Genomic instability and clonal heterogeneity in high-risk HR+/HER2- EBC lead to therapeutic resistance, virulence and metastagenicity </a:t>
            </a:r>
          </a:p>
        </p:txBody>
      </p:sp>
      <p:sp>
        <p:nvSpPr>
          <p:cNvPr id="7" name="Text Box 11">
            <a:extLst>
              <a:ext uri="{FF2B5EF4-FFF2-40B4-BE49-F238E27FC236}">
                <a16:creationId xmlns:a16="http://schemas.microsoft.com/office/drawing/2014/main" id="{A95E3200-043B-6631-85A3-06EBCD5BB171}"/>
              </a:ext>
            </a:extLst>
          </p:cNvPr>
          <p:cNvSpPr txBox="1">
            <a:spLocks noChangeArrowheads="1"/>
          </p:cNvSpPr>
          <p:nvPr/>
        </p:nvSpPr>
        <p:spPr bwMode="auto">
          <a:xfrm>
            <a:off x="414339" y="6385740"/>
            <a:ext cx="80105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b">
            <a:spAutoFit/>
          </a:bodyPr>
          <a:lstStyle>
            <a:lvl1pPr>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defRPr>
            </a:lvl1pPr>
            <a:lvl2pPr marL="742950" indent="-285750">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defRPr>
            </a:lvl2pPr>
            <a:lvl3pPr marL="1143000" indent="-228600">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defRPr>
            </a:lvl3pPr>
            <a:lvl4pPr marL="1600200" indent="-228600">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defRPr>
            </a:lvl4pPr>
            <a:lvl5pPr marL="2057400" indent="-22860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5pPr>
            <a:lvl6pPr marL="25146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6pPr>
            <a:lvl7pPr marL="29718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7pPr>
            <a:lvl8pPr marL="34290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8pPr>
            <a:lvl9pPr marL="38862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defRPr>
            </a:lvl9pPr>
          </a:lstStyle>
          <a:p>
            <a:pPr marL="0" marR="0" lvl="0" indent="0" algn="l" defTabSz="914400" rtl="0" eaLnBrk="1" fontAlgn="auto" latinLnBrk="0" hangingPunct="1">
              <a:lnSpc>
                <a:spcPct val="100000"/>
              </a:lnSpc>
              <a:spcBef>
                <a:spcPct val="0"/>
              </a:spcBef>
              <a:spcAft>
                <a:spcPct val="0"/>
              </a:spcAft>
              <a:buClrTx/>
              <a:buSzTx/>
              <a:buFontTx/>
              <a:buNone/>
              <a:tabLst/>
              <a:defRPr/>
            </a:pPr>
            <a:r>
              <a:rPr kumimoji="0" lang="en-US" altLang="en-US" sz="1200" b="0" i="0" u="none" strike="noStrike" kern="1200" cap="none" spc="0" normalizeH="0" baseline="0" noProof="0" dirty="0">
                <a:ln>
                  <a:noFill/>
                </a:ln>
                <a:solidFill>
                  <a:srgbClr val="455560"/>
                </a:solidFill>
                <a:effectLst/>
                <a:uLnTx/>
                <a:uFillTx/>
                <a:latin typeface="Calibri" panose="020F0502020204030204" pitchFamily="34" charset="0"/>
                <a:ea typeface="+mn-ea"/>
                <a:cs typeface="+mn-cs"/>
              </a:rPr>
              <a:t>Fan. Future Med Chem. 2015;7:1511. Garutti. Cancers. 2022;14:1898.</a:t>
            </a:r>
          </a:p>
        </p:txBody>
      </p:sp>
    </p:spTree>
    <p:extLst>
      <p:ext uri="{BB962C8B-B14F-4D97-AF65-F5344CB8AC3E}">
        <p14:creationId xmlns:p14="http://schemas.microsoft.com/office/powerpoint/2010/main" val="202381335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4" name="Content Placeholder 3" descr="A screenshot of a graph&#10;&#10;Description automatically generated">
            <a:extLst>
              <a:ext uri="{FF2B5EF4-FFF2-40B4-BE49-F238E27FC236}">
                <a16:creationId xmlns:a16="http://schemas.microsoft.com/office/drawing/2014/main" id="{D4C34916-F60B-8412-17E0-E74B0C530F3F}"/>
              </a:ext>
            </a:extLst>
          </p:cNvPr>
          <p:cNvPicPr>
            <a:picLocks noGrp="1" noChangeAspect="1"/>
          </p:cNvPicPr>
          <p:nvPr>
            <p:ph idx="1"/>
          </p:nvPr>
        </p:nvPicPr>
        <p:blipFill rotWithShape="1">
          <a:blip r:embed="rId2"/>
          <a:srcRect r="2204"/>
          <a:stretch/>
        </p:blipFill>
        <p:spPr>
          <a:xfrm>
            <a:off x="20" y="-12066"/>
            <a:ext cx="12191980" cy="6856718"/>
          </a:xfrm>
          <a:prstGeom prst="rect">
            <a:avLst/>
          </a:prstGeom>
        </p:spPr>
      </p:pic>
    </p:spTree>
    <p:extLst>
      <p:ext uri="{BB962C8B-B14F-4D97-AF65-F5344CB8AC3E}">
        <p14:creationId xmlns:p14="http://schemas.microsoft.com/office/powerpoint/2010/main" val="256457289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58" name="Rectangle 2">
            <a:extLst>
              <a:ext uri="{FF2B5EF4-FFF2-40B4-BE49-F238E27FC236}">
                <a16:creationId xmlns:a16="http://schemas.microsoft.com/office/drawing/2014/main" id="{F65B5284-A016-40AE-8211-CECB2CF27933}"/>
              </a:ext>
            </a:extLst>
          </p:cNvPr>
          <p:cNvSpPr>
            <a:spLocks noGrp="1" noChangeArrowheads="1"/>
          </p:cNvSpPr>
          <p:nvPr>
            <p:ph type="title"/>
          </p:nvPr>
        </p:nvSpPr>
        <p:spPr/>
        <p:txBody>
          <a:bodyPr/>
          <a:lstStyle/>
          <a:p>
            <a:pPr eaLnBrk="1" hangingPunct="1"/>
            <a:r>
              <a:rPr lang="en-US" dirty="0"/>
              <a:t>Key AEs With CDK4/6 Inhibitors: </a:t>
            </a:r>
            <a:br>
              <a:rPr lang="en-US" dirty="0"/>
            </a:br>
            <a:r>
              <a:rPr lang="en-US" dirty="0"/>
              <a:t>Monitoring and Prevention</a:t>
            </a:r>
            <a:endParaRPr lang="en-US" altLang="en-US" dirty="0"/>
          </a:p>
        </p:txBody>
      </p:sp>
      <p:sp>
        <p:nvSpPr>
          <p:cNvPr id="33" name="Rounded Rectangle 17">
            <a:extLst>
              <a:ext uri="{FF2B5EF4-FFF2-40B4-BE49-F238E27FC236}">
                <a16:creationId xmlns:a16="http://schemas.microsoft.com/office/drawing/2014/main" id="{976864CA-E961-4ACD-B379-D4FB5E8B03CA}"/>
              </a:ext>
            </a:extLst>
          </p:cNvPr>
          <p:cNvSpPr/>
          <p:nvPr/>
        </p:nvSpPr>
        <p:spPr>
          <a:xfrm>
            <a:off x="681851" y="3112851"/>
            <a:ext cx="2011680" cy="3063240"/>
          </a:xfrm>
          <a:prstGeom prst="roundRect">
            <a:avLst/>
          </a:prstGeom>
          <a:solidFill>
            <a:srgbClr val="015873">
              <a:alpha val="50196"/>
            </a:srgbClr>
          </a:solidFill>
          <a:ln w="28575">
            <a:noFill/>
          </a:ln>
          <a:effectLst/>
        </p:spPr>
        <p:style>
          <a:lnRef idx="1">
            <a:schemeClr val="accent1"/>
          </a:lnRef>
          <a:fillRef idx="3">
            <a:schemeClr val="accent1"/>
          </a:fillRef>
          <a:effectRef idx="2">
            <a:schemeClr val="accent1"/>
          </a:effectRef>
          <a:fontRef idx="minor">
            <a:schemeClr val="lt1"/>
          </a:fontRef>
        </p:style>
        <p:txBody>
          <a:bodyPr lIns="45720" rIns="45720" rtlCol="0" anchor="ctr" anchorCtr="1"/>
          <a:lstStyle/>
          <a:p>
            <a:pPr marL="0" marR="0" lvl="0" indent="0" algn="l" defTabSz="424443" rtl="0" eaLnBrk="0" fontAlgn="base" latinLnBrk="0" hangingPunct="0">
              <a:lnSpc>
                <a:spcPct val="90000"/>
              </a:lnSpc>
              <a:spcBef>
                <a:spcPts val="1000"/>
              </a:spcBef>
              <a:spcAft>
                <a:spcPts val="60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Antidiarrheal therapy</a:t>
            </a:r>
          </a:p>
          <a:p>
            <a:pPr marL="0" marR="0" lvl="0" indent="0" algn="l" defTabSz="424443" rtl="0" eaLnBrk="0" fontAlgn="base" latinLnBrk="0" hangingPunct="0">
              <a:lnSpc>
                <a:spcPct val="90000"/>
              </a:lnSpc>
              <a:spcBef>
                <a:spcPts val="1000"/>
              </a:spcBef>
              <a:spcAft>
                <a:spcPts val="60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Increase oral hydration</a:t>
            </a:r>
          </a:p>
          <a:p>
            <a:pPr marL="0" marR="0" lvl="0" indent="0" algn="l" defTabSz="424443" rtl="0" eaLnBrk="0" fontAlgn="base" latinLnBrk="0" hangingPunct="0">
              <a:lnSpc>
                <a:spcPct val="90000"/>
              </a:lnSpc>
              <a:spcBef>
                <a:spcPts val="1000"/>
              </a:spcBef>
              <a:spcAft>
                <a:spcPts val="60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Notify healthcare professional</a:t>
            </a:r>
          </a:p>
          <a:p>
            <a:pPr marL="0" marR="0" lvl="0" indent="0" algn="l" defTabSz="424443" rtl="0" eaLnBrk="0" fontAlgn="base" latinLnBrk="0" hangingPunct="0">
              <a:lnSpc>
                <a:spcPct val="90000"/>
              </a:lnSpc>
              <a:spcBef>
                <a:spcPts val="1000"/>
              </a:spcBef>
              <a:spcAft>
                <a:spcPts val="60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Dietary modification</a:t>
            </a:r>
          </a:p>
        </p:txBody>
      </p:sp>
      <p:sp>
        <p:nvSpPr>
          <p:cNvPr id="40" name="Rectangle 39">
            <a:extLst>
              <a:ext uri="{FF2B5EF4-FFF2-40B4-BE49-F238E27FC236}">
                <a16:creationId xmlns:a16="http://schemas.microsoft.com/office/drawing/2014/main" id="{BE6D0B97-CE6D-41B7-8E5A-AAE6F410FA1F}"/>
              </a:ext>
            </a:extLst>
          </p:cNvPr>
          <p:cNvSpPr/>
          <p:nvPr/>
        </p:nvSpPr>
        <p:spPr bwMode="auto">
          <a:xfrm>
            <a:off x="778942" y="1464382"/>
            <a:ext cx="1817499" cy="586408"/>
          </a:xfrm>
          <a:prstGeom prst="rect">
            <a:avLst/>
          </a:prstGeom>
          <a:solidFill>
            <a:schemeClr val="accent1"/>
          </a:solidFill>
          <a:ln w="0">
            <a:noFill/>
            <a:miter lim="800000"/>
            <a:headEnd/>
            <a:tailEnd/>
          </a:ln>
        </p:spPr>
        <p:txBody>
          <a:bodyPr rtlCol="0" anchor="b"/>
          <a:lstStyle/>
          <a:p>
            <a:pPr marL="0" marR="0" lvl="0" indent="0" algn="ctr" defTabSz="914400" rtl="0" eaLnBrk="1" fontAlgn="base" latinLnBrk="0" hangingPunct="1">
              <a:lnSpc>
                <a:spcPct val="100000"/>
              </a:lnSpc>
              <a:spcBef>
                <a:spcPct val="35000"/>
              </a:spcBef>
              <a:spcAft>
                <a:spcPct val="25000"/>
              </a:spcAft>
              <a:buClr>
                <a:srgbClr val="015873"/>
              </a:buClr>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pitchFamily="34" charset="0"/>
              <a:ea typeface="+mn-ea"/>
              <a:cs typeface="Arial" panose="020B0604020202020204" pitchFamily="34" charset="0"/>
            </a:endParaRPr>
          </a:p>
        </p:txBody>
      </p:sp>
      <p:sp>
        <p:nvSpPr>
          <p:cNvPr id="41" name="TextBox 40">
            <a:extLst>
              <a:ext uri="{FF2B5EF4-FFF2-40B4-BE49-F238E27FC236}">
                <a16:creationId xmlns:a16="http://schemas.microsoft.com/office/drawing/2014/main" id="{618B1081-899C-4A92-8D19-BD84E87D5BDE}"/>
              </a:ext>
            </a:extLst>
          </p:cNvPr>
          <p:cNvSpPr txBox="1"/>
          <p:nvPr/>
        </p:nvSpPr>
        <p:spPr>
          <a:xfrm>
            <a:off x="778942" y="1427201"/>
            <a:ext cx="1817499" cy="1677382"/>
          </a:xfrm>
          <a:prstGeom prst="rect">
            <a:avLst/>
          </a:prstGeom>
          <a:noFill/>
        </p:spPr>
        <p:txBody>
          <a:bodyPr wrap="square" rtlCol="0">
            <a:spAutoFit/>
          </a:bodyPr>
          <a:lstStyle/>
          <a:p>
            <a:pPr marL="0" marR="0" lvl="0" indent="0" algn="ctr" defTabSz="424443" rtl="0" eaLnBrk="0" fontAlgn="base" latinLnBrk="0" hangingPunct="0">
              <a:lnSpc>
                <a:spcPct val="100000"/>
              </a:lnSpc>
              <a:spcBef>
                <a:spcPct val="0"/>
              </a:spcBef>
              <a:spcAft>
                <a:spcPts val="1000"/>
              </a:spcAft>
              <a:buClrTx/>
              <a:buSzTx/>
              <a:buFontTx/>
              <a:buNone/>
              <a:tabLst/>
              <a:defRPr/>
            </a:pPr>
            <a:r>
              <a:rPr kumimoji="0" lang="en-US" sz="1600" b="1" i="0" u="none" strike="noStrike" kern="1200" cap="none" spc="0" normalizeH="0" baseline="0" noProof="0" dirty="0">
                <a:ln>
                  <a:noFill/>
                </a:ln>
                <a:solidFill>
                  <a:srgbClr val="FFFFFF"/>
                </a:solidFill>
                <a:effectLst/>
                <a:uLnTx/>
                <a:uFillTx/>
                <a:latin typeface="Calibri"/>
                <a:ea typeface="+mn-ea"/>
                <a:cs typeface="Arial" panose="020B0604020202020204" pitchFamily="34" charset="0"/>
              </a:rPr>
              <a:t>Diarrhea</a:t>
            </a:r>
          </a:p>
          <a:p>
            <a:pPr marL="0" marR="0" lvl="0" indent="0" algn="ctr" defTabSz="424443" rtl="0" eaLnBrk="0" fontAlgn="base" latinLnBrk="0" hangingPunct="0">
              <a:lnSpc>
                <a:spcPct val="100000"/>
              </a:lnSpc>
              <a:spcBef>
                <a:spcPct val="0"/>
              </a:spcBef>
              <a:spcAft>
                <a:spcPts val="1000"/>
              </a:spcAft>
              <a:buClrTx/>
              <a:buSzTx/>
              <a:buFontTx/>
              <a:buNone/>
              <a:tabLst/>
              <a:defRPr/>
            </a:pPr>
            <a:br>
              <a:rPr kumimoji="0" lang="en-US" sz="1400" b="1" i="0" u="none" strike="noStrike" kern="1200" cap="none" spc="0" normalizeH="0" baseline="0" noProof="0" dirty="0">
                <a:ln>
                  <a:noFill/>
                </a:ln>
                <a:solidFill>
                  <a:srgbClr val="000000"/>
                </a:solidFill>
                <a:effectLst/>
                <a:uLnTx/>
                <a:uFillTx/>
                <a:latin typeface="Calibri"/>
                <a:ea typeface="+mn-ea"/>
                <a:cs typeface="Arial" panose="020B0604020202020204" pitchFamily="34" charset="0"/>
              </a:rPr>
            </a:br>
            <a:r>
              <a:rPr kumimoji="0" lang="en-US" sz="1600" b="1" i="0" u="none" strike="noStrike" kern="1200" cap="none" spc="0" normalizeH="0" baseline="0" noProof="0" dirty="0">
                <a:ln>
                  <a:noFill/>
                </a:ln>
                <a:solidFill>
                  <a:srgbClr val="000000"/>
                </a:solidFill>
                <a:effectLst/>
                <a:uLnTx/>
                <a:uFillTx/>
                <a:latin typeface="Calibri"/>
                <a:ea typeface="+mn-ea"/>
                <a:cs typeface="Arial" panose="020B0604020202020204" pitchFamily="34" charset="0"/>
              </a:rPr>
              <a:t>Abemaciclib</a:t>
            </a:r>
          </a:p>
          <a:p>
            <a:pPr marL="0" marR="0" lvl="0" indent="0" algn="ctr" defTabSz="424443" rtl="0" eaLnBrk="0" fontAlgn="base" latinLnBrk="0" hangingPunct="0">
              <a:lnSpc>
                <a:spcPct val="100000"/>
              </a:lnSpc>
              <a:spcBef>
                <a:spcPct val="0"/>
              </a:spcBef>
              <a:spcAft>
                <a:spcPts val="100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Calibri"/>
                <a:ea typeface="+mn-ea"/>
                <a:cs typeface="Arial" panose="020B0604020202020204" pitchFamily="34" charset="0"/>
              </a:rPr>
              <a:t>Palbociclib</a:t>
            </a:r>
          </a:p>
          <a:p>
            <a:pPr marL="0" marR="0" lvl="0" indent="0" algn="ctr" defTabSz="424443" rtl="0" eaLnBrk="0" fontAlgn="base" latinLnBrk="0" hangingPunct="0">
              <a:lnSpc>
                <a:spcPct val="100000"/>
              </a:lnSpc>
              <a:spcBef>
                <a:spcPct val="0"/>
              </a:spcBef>
              <a:spcAft>
                <a:spcPts val="100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Calibri"/>
                <a:ea typeface="+mn-ea"/>
                <a:cs typeface="Arial" panose="020B0604020202020204" pitchFamily="34" charset="0"/>
              </a:rPr>
              <a:t>Ribociclib</a:t>
            </a:r>
            <a:endParaRPr kumimoji="0" lang="en-US" sz="1400" b="1" i="0" u="none" strike="noStrike" kern="1200" cap="none" spc="0" normalizeH="0" baseline="0" noProof="0" dirty="0">
              <a:ln>
                <a:noFill/>
              </a:ln>
              <a:solidFill>
                <a:srgbClr val="000000"/>
              </a:solidFill>
              <a:effectLst/>
              <a:uLnTx/>
              <a:uFillTx/>
              <a:latin typeface="Calibri"/>
              <a:ea typeface="+mn-ea"/>
              <a:cs typeface="Arial" panose="020B0604020202020204" pitchFamily="34" charset="0"/>
            </a:endParaRPr>
          </a:p>
        </p:txBody>
      </p:sp>
      <p:grpSp>
        <p:nvGrpSpPr>
          <p:cNvPr id="8" name="Group 7">
            <a:extLst>
              <a:ext uri="{FF2B5EF4-FFF2-40B4-BE49-F238E27FC236}">
                <a16:creationId xmlns:a16="http://schemas.microsoft.com/office/drawing/2014/main" id="{9F91FDDC-36B0-2C29-F7F5-0F751B6E9DE1}"/>
              </a:ext>
            </a:extLst>
          </p:cNvPr>
          <p:cNvGrpSpPr/>
          <p:nvPr/>
        </p:nvGrpSpPr>
        <p:grpSpPr>
          <a:xfrm>
            <a:off x="2877024" y="1427201"/>
            <a:ext cx="2011680" cy="4748890"/>
            <a:chOff x="2823662" y="1427201"/>
            <a:chExt cx="2011680" cy="4748890"/>
          </a:xfrm>
        </p:grpSpPr>
        <p:sp>
          <p:nvSpPr>
            <p:cNvPr id="28" name="Rectangle 27">
              <a:extLst>
                <a:ext uri="{FF2B5EF4-FFF2-40B4-BE49-F238E27FC236}">
                  <a16:creationId xmlns:a16="http://schemas.microsoft.com/office/drawing/2014/main" id="{DEF7B649-8F40-42CD-8068-5900A0999C93}"/>
                </a:ext>
              </a:extLst>
            </p:cNvPr>
            <p:cNvSpPr/>
            <p:nvPr/>
          </p:nvSpPr>
          <p:spPr bwMode="auto">
            <a:xfrm>
              <a:off x="2920753" y="1475268"/>
              <a:ext cx="1817499" cy="586408"/>
            </a:xfrm>
            <a:prstGeom prst="rect">
              <a:avLst/>
            </a:prstGeom>
            <a:solidFill>
              <a:schemeClr val="accent3"/>
            </a:solidFill>
            <a:ln w="0">
              <a:noFill/>
              <a:miter lim="800000"/>
              <a:headEnd/>
              <a:tailEnd/>
            </a:ln>
          </p:spPr>
          <p:txBody>
            <a:bodyPr rtlCol="0" anchor="b"/>
            <a:lstStyle/>
            <a:p>
              <a:pPr marL="0" marR="0" lvl="0" indent="0" algn="ctr" defTabSz="914400" rtl="0" eaLnBrk="1" fontAlgn="base" latinLnBrk="0" hangingPunct="1">
                <a:lnSpc>
                  <a:spcPct val="100000"/>
                </a:lnSpc>
                <a:spcBef>
                  <a:spcPct val="35000"/>
                </a:spcBef>
                <a:spcAft>
                  <a:spcPct val="25000"/>
                </a:spcAft>
                <a:buClr>
                  <a:srgbClr val="015873"/>
                </a:buClr>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pitchFamily="34" charset="0"/>
                <a:ea typeface="+mn-ea"/>
                <a:cs typeface="Arial" panose="020B0604020202020204" pitchFamily="34" charset="0"/>
              </a:endParaRPr>
            </a:p>
          </p:txBody>
        </p:sp>
        <p:sp>
          <p:nvSpPr>
            <p:cNvPr id="34" name="Rounded Rectangle 19">
              <a:extLst>
                <a:ext uri="{FF2B5EF4-FFF2-40B4-BE49-F238E27FC236}">
                  <a16:creationId xmlns:a16="http://schemas.microsoft.com/office/drawing/2014/main" id="{E62851AE-25F3-494E-ADD0-FC32B69EF940}"/>
                </a:ext>
              </a:extLst>
            </p:cNvPr>
            <p:cNvSpPr/>
            <p:nvPr/>
          </p:nvSpPr>
          <p:spPr>
            <a:xfrm>
              <a:off x="2823662" y="3112851"/>
              <a:ext cx="2011680" cy="3063240"/>
            </a:xfrm>
            <a:prstGeom prst="roundRect">
              <a:avLst/>
            </a:prstGeom>
            <a:solidFill>
              <a:srgbClr val="E1471D">
                <a:alpha val="50196"/>
              </a:srgbClr>
            </a:solidFill>
            <a:ln w="28575">
              <a:noFill/>
            </a:ln>
            <a:effectLst/>
          </p:spPr>
          <p:style>
            <a:lnRef idx="1">
              <a:schemeClr val="accent1"/>
            </a:lnRef>
            <a:fillRef idx="3">
              <a:schemeClr val="accent1"/>
            </a:fillRef>
            <a:effectRef idx="2">
              <a:schemeClr val="accent1"/>
            </a:effectRef>
            <a:fontRef idx="minor">
              <a:schemeClr val="lt1"/>
            </a:fontRef>
          </p:style>
          <p:txBody>
            <a:bodyPr lIns="45720" rIns="45720" rtlCol="0" anchor="ctr" anchorCtr="1"/>
            <a:lstStyle/>
            <a:p>
              <a:pPr marL="0" marR="0" lvl="0" indent="0" algn="l" defTabSz="424443" rtl="0" eaLnBrk="0" fontAlgn="base" latinLnBrk="0" hangingPunct="0">
                <a:lnSpc>
                  <a:spcPct val="90000"/>
                </a:lnSpc>
                <a:spcBef>
                  <a:spcPts val="1000"/>
                </a:spcBef>
                <a:spcAft>
                  <a:spcPts val="60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LFTs before starting treatment, Q2W x </a:t>
              </a:r>
              <a:br>
                <a:rPr kumimoji="0" lang="en-US" sz="1600"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br>
              <a:r>
                <a:rPr kumimoji="0" lang="en-US" sz="1600"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2 mo, then: </a:t>
              </a:r>
            </a:p>
            <a:p>
              <a:pPr marL="168275" marR="0" lvl="0" indent="-168275" algn="l" defTabSz="424443" rtl="0" eaLnBrk="0" fontAlgn="base" latinLnBrk="0" hangingPunct="0">
                <a:lnSpc>
                  <a:spcPct val="90000"/>
                </a:lnSpc>
                <a:spcBef>
                  <a:spcPts val="1000"/>
                </a:spcBef>
                <a:spcAft>
                  <a:spcPts val="600"/>
                </a:spcAft>
                <a:buClrTx/>
                <a:buSzTx/>
                <a:buFont typeface="Wingdings" panose="05000000000000000000" pitchFamily="2" charset="2"/>
                <a:buChar char="§"/>
                <a:tabLst/>
                <a:defRPr/>
              </a:pPr>
              <a:r>
                <a:rPr kumimoji="0" lang="en-US" sz="1600" b="1" i="1"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Abemaciclib, </a:t>
              </a:r>
              <a:r>
                <a:rPr kumimoji="0" lang="en-US" sz="1600"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QM x 2 mo, then as indicated </a:t>
              </a:r>
            </a:p>
            <a:p>
              <a:pPr marL="168275" marR="0" lvl="0" indent="-168275" algn="l" defTabSz="424443" rtl="0" eaLnBrk="0" fontAlgn="base" latinLnBrk="0" hangingPunct="0">
                <a:lnSpc>
                  <a:spcPct val="90000"/>
                </a:lnSpc>
                <a:spcBef>
                  <a:spcPts val="1000"/>
                </a:spcBef>
                <a:spcAft>
                  <a:spcPts val="600"/>
                </a:spcAft>
                <a:buClrTx/>
                <a:buSzTx/>
                <a:buFont typeface="Wingdings" panose="05000000000000000000" pitchFamily="2" charset="2"/>
                <a:buChar char="§"/>
                <a:tabLst/>
                <a:defRPr/>
              </a:pPr>
              <a:r>
                <a:rPr kumimoji="0" lang="en-US" sz="1600" b="1" i="1"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Ribociclib,</a:t>
              </a:r>
              <a:r>
                <a:rPr kumimoji="0" lang="en-US" sz="1600"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 at start of cycle x 4 cycles</a:t>
              </a:r>
            </a:p>
          </p:txBody>
        </p:sp>
        <p:sp>
          <p:nvSpPr>
            <p:cNvPr id="42" name="TextBox 41">
              <a:extLst>
                <a:ext uri="{FF2B5EF4-FFF2-40B4-BE49-F238E27FC236}">
                  <a16:creationId xmlns:a16="http://schemas.microsoft.com/office/drawing/2014/main" id="{2F2F665C-10D2-4B54-BE8C-5112B8ED8959}"/>
                </a:ext>
              </a:extLst>
            </p:cNvPr>
            <p:cNvSpPr txBox="1"/>
            <p:nvPr/>
          </p:nvSpPr>
          <p:spPr>
            <a:xfrm>
              <a:off x="2982160" y="1427201"/>
              <a:ext cx="1694684" cy="1708160"/>
            </a:xfrm>
            <a:prstGeom prst="rect">
              <a:avLst/>
            </a:prstGeom>
            <a:noFill/>
          </p:spPr>
          <p:txBody>
            <a:bodyPr wrap="square" rtlCol="0">
              <a:spAutoFit/>
            </a:bodyPr>
            <a:lstStyle/>
            <a:p>
              <a:pPr marL="0" marR="0" lvl="0" indent="0" algn="ctr" defTabSz="424443" rtl="0" eaLnBrk="0" fontAlgn="base" latinLnBrk="0" hangingPunct="0">
                <a:lnSpc>
                  <a:spcPct val="100000"/>
                </a:lnSpc>
                <a:spcBef>
                  <a:spcPct val="0"/>
                </a:spcBef>
                <a:spcAft>
                  <a:spcPts val="1000"/>
                </a:spcAft>
                <a:buClrTx/>
                <a:buSzTx/>
                <a:buFontTx/>
                <a:buNone/>
                <a:tabLst/>
                <a:defRPr/>
              </a:pPr>
              <a:r>
                <a:rPr kumimoji="0" lang="en-US" sz="1600" b="1" i="0" u="none" strike="noStrike" kern="1200" cap="none" spc="0" normalizeH="0" baseline="0" noProof="0" dirty="0">
                  <a:ln>
                    <a:noFill/>
                  </a:ln>
                  <a:solidFill>
                    <a:srgbClr val="FFFFFF"/>
                  </a:solidFill>
                  <a:effectLst/>
                  <a:uLnTx/>
                  <a:uFillTx/>
                  <a:latin typeface="Calibri"/>
                  <a:ea typeface="+mn-ea"/>
                  <a:cs typeface="Arial" panose="020B0604020202020204" pitchFamily="34" charset="0"/>
                </a:rPr>
                <a:t>Hepatobiliary Toxicity</a:t>
              </a:r>
            </a:p>
            <a:p>
              <a:pPr marL="0" marR="0" lvl="0" indent="0" algn="ctr" defTabSz="424443" rtl="0" eaLnBrk="0" fontAlgn="base" latinLnBrk="0" hangingPunct="0">
                <a:lnSpc>
                  <a:spcPct val="100000"/>
                </a:lnSpc>
                <a:spcBef>
                  <a:spcPct val="0"/>
                </a:spcBef>
                <a:spcAft>
                  <a:spcPts val="100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Calibri"/>
                  <a:ea typeface="+mn-ea"/>
                  <a:cs typeface="Arial" panose="020B0604020202020204" pitchFamily="34" charset="0"/>
                </a:rPr>
                <a:t>Abemaciclib</a:t>
              </a:r>
            </a:p>
            <a:p>
              <a:pPr marL="0" marR="0" lvl="0" indent="0" algn="ctr" defTabSz="424443" rtl="0" eaLnBrk="0" fontAlgn="base" latinLnBrk="0" hangingPunct="0">
                <a:lnSpc>
                  <a:spcPct val="100000"/>
                </a:lnSpc>
                <a:spcBef>
                  <a:spcPct val="0"/>
                </a:spcBef>
                <a:spcAft>
                  <a:spcPts val="1000"/>
                </a:spcAft>
                <a:buClrTx/>
                <a:buSzTx/>
                <a:buFontTx/>
                <a:buNone/>
                <a:tabLst/>
                <a:defRPr/>
              </a:pPr>
              <a:endParaRPr kumimoji="0" lang="en-US" sz="1600" b="1" i="0" u="none" strike="noStrike" kern="1200" cap="none" spc="0" normalizeH="0" baseline="0" noProof="0" dirty="0">
                <a:ln>
                  <a:noFill/>
                </a:ln>
                <a:solidFill>
                  <a:srgbClr val="000000"/>
                </a:solidFill>
                <a:effectLst/>
                <a:uLnTx/>
                <a:uFillTx/>
                <a:latin typeface="Calibri"/>
                <a:ea typeface="+mn-ea"/>
                <a:cs typeface="Arial" panose="020B0604020202020204" pitchFamily="34" charset="0"/>
              </a:endParaRPr>
            </a:p>
            <a:p>
              <a:pPr marL="0" marR="0" lvl="0" indent="0" algn="ctr" defTabSz="424443" rtl="0" eaLnBrk="0" fontAlgn="base" latinLnBrk="0" hangingPunct="0">
                <a:lnSpc>
                  <a:spcPct val="100000"/>
                </a:lnSpc>
                <a:spcBef>
                  <a:spcPct val="0"/>
                </a:spcBef>
                <a:spcAft>
                  <a:spcPts val="100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Calibri"/>
                  <a:ea typeface="+mn-ea"/>
                  <a:cs typeface="Arial" panose="020B0604020202020204" pitchFamily="34" charset="0"/>
                </a:rPr>
                <a:t>Ribociclib</a:t>
              </a:r>
            </a:p>
          </p:txBody>
        </p:sp>
      </p:grpSp>
      <p:sp>
        <p:nvSpPr>
          <p:cNvPr id="30" name="Rectangle 29">
            <a:extLst>
              <a:ext uri="{FF2B5EF4-FFF2-40B4-BE49-F238E27FC236}">
                <a16:creationId xmlns:a16="http://schemas.microsoft.com/office/drawing/2014/main" id="{CAC3364D-0C88-4A50-B955-62825C7B8613}"/>
              </a:ext>
            </a:extLst>
          </p:cNvPr>
          <p:cNvSpPr/>
          <p:nvPr/>
        </p:nvSpPr>
        <p:spPr bwMode="auto">
          <a:xfrm>
            <a:off x="5154679" y="1464382"/>
            <a:ext cx="1817499" cy="586408"/>
          </a:xfrm>
          <a:prstGeom prst="rect">
            <a:avLst/>
          </a:prstGeom>
          <a:solidFill>
            <a:schemeClr val="accent5"/>
          </a:solidFill>
          <a:ln w="0">
            <a:noFill/>
            <a:miter lim="800000"/>
            <a:headEnd/>
            <a:tailEnd/>
          </a:ln>
        </p:spPr>
        <p:txBody>
          <a:bodyPr rtlCol="0" anchor="b"/>
          <a:lstStyle/>
          <a:p>
            <a:pPr marL="0" marR="0" lvl="0" indent="0" algn="ctr" defTabSz="914400" rtl="0" eaLnBrk="1" fontAlgn="base" latinLnBrk="0" hangingPunct="1">
              <a:lnSpc>
                <a:spcPct val="100000"/>
              </a:lnSpc>
              <a:spcBef>
                <a:spcPct val="35000"/>
              </a:spcBef>
              <a:spcAft>
                <a:spcPct val="25000"/>
              </a:spcAft>
              <a:buClr>
                <a:srgbClr val="015873"/>
              </a:buClr>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pitchFamily="34" charset="0"/>
              <a:ea typeface="+mn-ea"/>
              <a:cs typeface="Arial" panose="020B0604020202020204" pitchFamily="34" charset="0"/>
            </a:endParaRPr>
          </a:p>
        </p:txBody>
      </p:sp>
      <p:sp>
        <p:nvSpPr>
          <p:cNvPr id="36" name="Rounded Rectangle 21">
            <a:extLst>
              <a:ext uri="{FF2B5EF4-FFF2-40B4-BE49-F238E27FC236}">
                <a16:creationId xmlns:a16="http://schemas.microsoft.com/office/drawing/2014/main" id="{75440891-F0AB-4606-9326-DEE4AE1CFB59}"/>
              </a:ext>
            </a:extLst>
          </p:cNvPr>
          <p:cNvSpPr/>
          <p:nvPr/>
        </p:nvSpPr>
        <p:spPr>
          <a:xfrm>
            <a:off x="5072197" y="3112851"/>
            <a:ext cx="2011680" cy="3059349"/>
          </a:xfrm>
          <a:prstGeom prst="roundRect">
            <a:avLst/>
          </a:prstGeom>
          <a:solidFill>
            <a:srgbClr val="FDB338">
              <a:alpha val="50196"/>
            </a:srgbClr>
          </a:solidFill>
          <a:ln w="28575">
            <a:noFill/>
          </a:ln>
          <a:effectLst/>
        </p:spPr>
        <p:style>
          <a:lnRef idx="1">
            <a:schemeClr val="accent1"/>
          </a:lnRef>
          <a:fillRef idx="3">
            <a:schemeClr val="accent1"/>
          </a:fillRef>
          <a:effectRef idx="2">
            <a:schemeClr val="accent1"/>
          </a:effectRef>
          <a:fontRef idx="minor">
            <a:schemeClr val="lt1"/>
          </a:fontRef>
        </p:style>
        <p:txBody>
          <a:bodyPr lIns="45720" rIns="45720" rtlCol="0" anchor="ctr" anchorCtr="1"/>
          <a:lstStyle/>
          <a:p>
            <a:pPr marL="0" marR="0" lvl="0" indent="0" algn="l" defTabSz="424443" rtl="0" eaLnBrk="0" fontAlgn="base" latinLnBrk="0" hangingPunct="0">
              <a:lnSpc>
                <a:spcPct val="80000"/>
              </a:lnSpc>
              <a:spcBef>
                <a:spcPts val="1000"/>
              </a:spcBef>
              <a:spcAft>
                <a:spcPct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CBC before starting treatment, then: </a:t>
            </a:r>
          </a:p>
          <a:p>
            <a:pPr marL="228600" marR="0" lvl="0" indent="-228600" algn="l" defTabSz="424443" rtl="0" eaLnBrk="0" fontAlgn="base" latinLnBrk="0" hangingPunct="0">
              <a:lnSpc>
                <a:spcPct val="80000"/>
              </a:lnSpc>
              <a:spcBef>
                <a:spcPts val="1000"/>
              </a:spcBef>
              <a:spcAft>
                <a:spcPct val="0"/>
              </a:spcAft>
              <a:buClrTx/>
              <a:buSzTx/>
              <a:buFont typeface="Wingdings" panose="05000000000000000000" pitchFamily="2" charset="2"/>
              <a:buChar char="§"/>
              <a:tabLst/>
              <a:defRPr/>
            </a:pPr>
            <a:r>
              <a:rPr kumimoji="0" lang="en-US" sz="1600" b="1" i="1"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Abemaciclib, </a:t>
            </a:r>
            <a:r>
              <a:rPr kumimoji="0" lang="en-US" sz="1600"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Q2W x 2 mo, </a:t>
            </a:r>
            <a:br>
              <a:rPr kumimoji="0" lang="en-US" sz="1600"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br>
            <a:r>
              <a:rPr kumimoji="0" lang="en-US" sz="1600"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QM x 2 mo, then as indicated</a:t>
            </a:r>
          </a:p>
          <a:p>
            <a:pPr marL="228600" marR="0" lvl="0" indent="-228600" algn="l" defTabSz="424443" rtl="0" eaLnBrk="0" fontAlgn="base" latinLnBrk="0" hangingPunct="0">
              <a:lnSpc>
                <a:spcPct val="80000"/>
              </a:lnSpc>
              <a:spcBef>
                <a:spcPts val="1000"/>
              </a:spcBef>
              <a:spcAft>
                <a:spcPct val="0"/>
              </a:spcAft>
              <a:buClrTx/>
              <a:buSzTx/>
              <a:buFont typeface="Wingdings" panose="05000000000000000000" pitchFamily="2" charset="2"/>
              <a:buChar char="§"/>
              <a:tabLst/>
              <a:defRPr/>
            </a:pPr>
            <a:r>
              <a:rPr kumimoji="0" lang="en-US" sz="1600" b="1" i="1"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Palbociclib, </a:t>
            </a:r>
            <a:r>
              <a:rPr kumimoji="0" lang="en-US" sz="1600"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D1 and D15 of C1-2, then as indicated</a:t>
            </a:r>
          </a:p>
          <a:p>
            <a:pPr marL="228600" marR="0" lvl="0" indent="-228600" algn="l" defTabSz="424443" rtl="0" eaLnBrk="0" fontAlgn="base" latinLnBrk="0" hangingPunct="0">
              <a:lnSpc>
                <a:spcPct val="80000"/>
              </a:lnSpc>
              <a:spcBef>
                <a:spcPts val="1000"/>
              </a:spcBef>
              <a:spcAft>
                <a:spcPct val="0"/>
              </a:spcAft>
              <a:buClrTx/>
              <a:buSzTx/>
              <a:buFont typeface="Wingdings" panose="05000000000000000000" pitchFamily="2" charset="2"/>
              <a:buChar char="§"/>
              <a:tabLst/>
              <a:defRPr/>
            </a:pPr>
            <a:r>
              <a:rPr kumimoji="0" lang="en-US" sz="1600" b="1" i="1"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Ribociclib, </a:t>
            </a:r>
            <a:r>
              <a:rPr kumimoji="0" lang="en-US" sz="1600"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Q2W x 2 cycles, start of next 4 cycles, then as indicated</a:t>
            </a:r>
          </a:p>
        </p:txBody>
      </p:sp>
      <p:sp>
        <p:nvSpPr>
          <p:cNvPr id="44" name="TextBox 43">
            <a:extLst>
              <a:ext uri="{FF2B5EF4-FFF2-40B4-BE49-F238E27FC236}">
                <a16:creationId xmlns:a16="http://schemas.microsoft.com/office/drawing/2014/main" id="{80A9C839-66C4-4C12-A66B-58445DE854A4}"/>
              </a:ext>
            </a:extLst>
          </p:cNvPr>
          <p:cNvSpPr txBox="1"/>
          <p:nvPr/>
        </p:nvSpPr>
        <p:spPr>
          <a:xfrm>
            <a:off x="5171350" y="1427201"/>
            <a:ext cx="1808018" cy="1677382"/>
          </a:xfrm>
          <a:prstGeom prst="rect">
            <a:avLst/>
          </a:prstGeom>
          <a:noFill/>
        </p:spPr>
        <p:txBody>
          <a:bodyPr wrap="square" rtlCol="0">
            <a:spAutoFit/>
          </a:bodyPr>
          <a:lstStyle>
            <a:defPPr>
              <a:defRPr lang="en-US"/>
            </a:defPPr>
            <a:lvl1pPr algn="ctr" defTabSz="424443">
              <a:spcAft>
                <a:spcPts val="1200"/>
              </a:spcAft>
              <a:defRPr sz="2000" b="1">
                <a:solidFill>
                  <a:schemeClr val="bg1"/>
                </a:solidFill>
                <a:latin typeface="Calibri"/>
              </a:defRPr>
            </a:lvl1pPr>
          </a:lstStyle>
          <a:p>
            <a:pPr marL="0" marR="0" lvl="0" indent="0" algn="ctr" defTabSz="424443" rtl="0" eaLnBrk="0" fontAlgn="base" latinLnBrk="0" hangingPunct="0">
              <a:lnSpc>
                <a:spcPct val="100000"/>
              </a:lnSpc>
              <a:spcBef>
                <a:spcPct val="0"/>
              </a:spcBef>
              <a:spcAft>
                <a:spcPts val="100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Calibri"/>
                <a:ea typeface="+mn-ea"/>
                <a:cs typeface="Arial" panose="020B0604020202020204" pitchFamily="34" charset="0"/>
              </a:rPr>
              <a:t>Neutropenia</a:t>
            </a:r>
          </a:p>
          <a:p>
            <a:pPr marL="0" marR="0" lvl="0" indent="0" algn="ctr" defTabSz="424443" rtl="0" eaLnBrk="0" fontAlgn="base" latinLnBrk="0" hangingPunct="0">
              <a:lnSpc>
                <a:spcPct val="100000"/>
              </a:lnSpc>
              <a:spcBef>
                <a:spcPct val="0"/>
              </a:spcBef>
              <a:spcAft>
                <a:spcPts val="1000"/>
              </a:spcAft>
              <a:buClrTx/>
              <a:buSzTx/>
              <a:buFontTx/>
              <a:buNone/>
              <a:tabLst/>
              <a:defRPr/>
            </a:pPr>
            <a:br>
              <a:rPr kumimoji="0" lang="en-US" sz="1400" b="1" i="0" u="none" strike="noStrike" kern="1200" cap="none" spc="0" normalizeH="0" baseline="0" noProof="0" dirty="0">
                <a:ln>
                  <a:noFill/>
                </a:ln>
                <a:solidFill>
                  <a:srgbClr val="FFFFFF"/>
                </a:solidFill>
                <a:effectLst/>
                <a:uLnTx/>
                <a:uFillTx/>
                <a:latin typeface="Calibri"/>
                <a:ea typeface="+mn-ea"/>
                <a:cs typeface="Arial" panose="020B0604020202020204" pitchFamily="34" charset="0"/>
              </a:rPr>
            </a:br>
            <a:r>
              <a:rPr kumimoji="0" lang="en-US" sz="1600" b="1" i="0" u="none" strike="noStrike" kern="1200" cap="none" spc="0" normalizeH="0" baseline="0" noProof="0" dirty="0">
                <a:ln>
                  <a:noFill/>
                </a:ln>
                <a:solidFill>
                  <a:srgbClr val="000000"/>
                </a:solidFill>
                <a:effectLst/>
                <a:uLnTx/>
                <a:uFillTx/>
                <a:latin typeface="Calibri"/>
                <a:ea typeface="+mn-ea"/>
                <a:cs typeface="Arial" panose="020B0604020202020204" pitchFamily="34" charset="0"/>
              </a:rPr>
              <a:t>Abemaciclib</a:t>
            </a:r>
          </a:p>
          <a:p>
            <a:pPr marL="0" marR="0" lvl="0" indent="0" algn="ctr" defTabSz="424443" rtl="0" eaLnBrk="0" fontAlgn="base" latinLnBrk="0" hangingPunct="0">
              <a:lnSpc>
                <a:spcPct val="100000"/>
              </a:lnSpc>
              <a:spcBef>
                <a:spcPct val="0"/>
              </a:spcBef>
              <a:spcAft>
                <a:spcPts val="100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Calibri"/>
                <a:ea typeface="+mn-ea"/>
                <a:cs typeface="Arial" panose="020B0604020202020204" pitchFamily="34" charset="0"/>
              </a:rPr>
              <a:t>Palbociclib</a:t>
            </a:r>
          </a:p>
          <a:p>
            <a:pPr marL="0" marR="0" lvl="0" indent="0" algn="ctr" defTabSz="424443" rtl="0" eaLnBrk="0" fontAlgn="base" latinLnBrk="0" hangingPunct="0">
              <a:lnSpc>
                <a:spcPct val="100000"/>
              </a:lnSpc>
              <a:spcBef>
                <a:spcPct val="0"/>
              </a:spcBef>
              <a:spcAft>
                <a:spcPts val="100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Calibri"/>
                <a:ea typeface="+mn-ea"/>
                <a:cs typeface="Arial" panose="020B0604020202020204" pitchFamily="34" charset="0"/>
              </a:rPr>
              <a:t>Ribociclib</a:t>
            </a:r>
          </a:p>
        </p:txBody>
      </p:sp>
      <p:sp>
        <p:nvSpPr>
          <p:cNvPr id="31" name="Rectangle 30">
            <a:extLst>
              <a:ext uri="{FF2B5EF4-FFF2-40B4-BE49-F238E27FC236}">
                <a16:creationId xmlns:a16="http://schemas.microsoft.com/office/drawing/2014/main" id="{67192A93-AB9F-4510-89F9-FA24677D6B6B}"/>
              </a:ext>
            </a:extLst>
          </p:cNvPr>
          <p:cNvSpPr/>
          <p:nvPr/>
        </p:nvSpPr>
        <p:spPr bwMode="auto">
          <a:xfrm>
            <a:off x="7364460" y="1464382"/>
            <a:ext cx="1817499" cy="586408"/>
          </a:xfrm>
          <a:prstGeom prst="rect">
            <a:avLst/>
          </a:prstGeom>
          <a:solidFill>
            <a:schemeClr val="accent6"/>
          </a:solidFill>
          <a:ln w="0">
            <a:noFill/>
            <a:miter lim="800000"/>
            <a:headEnd/>
            <a:tailEnd/>
          </a:ln>
        </p:spPr>
        <p:txBody>
          <a:bodyPr rtlCol="0" anchor="b"/>
          <a:lstStyle/>
          <a:p>
            <a:pPr marL="0" marR="0" lvl="0" indent="0" algn="ctr" defTabSz="914400" rtl="0" eaLnBrk="1" fontAlgn="base" latinLnBrk="0" hangingPunct="1">
              <a:lnSpc>
                <a:spcPct val="100000"/>
              </a:lnSpc>
              <a:spcBef>
                <a:spcPct val="35000"/>
              </a:spcBef>
              <a:spcAft>
                <a:spcPct val="25000"/>
              </a:spcAft>
              <a:buClr>
                <a:srgbClr val="015873"/>
              </a:buClr>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pitchFamily="34" charset="0"/>
              <a:ea typeface="+mn-ea"/>
              <a:cs typeface="Arial" panose="020B0604020202020204" pitchFamily="34" charset="0"/>
            </a:endParaRPr>
          </a:p>
        </p:txBody>
      </p:sp>
      <p:sp>
        <p:nvSpPr>
          <p:cNvPr id="37" name="Rounded Rectangle 22">
            <a:extLst>
              <a:ext uri="{FF2B5EF4-FFF2-40B4-BE49-F238E27FC236}">
                <a16:creationId xmlns:a16="http://schemas.microsoft.com/office/drawing/2014/main" id="{2C25E215-764B-4AA0-A957-EA67E5C1EE9E}"/>
              </a:ext>
            </a:extLst>
          </p:cNvPr>
          <p:cNvSpPr/>
          <p:nvPr/>
        </p:nvSpPr>
        <p:spPr>
          <a:xfrm>
            <a:off x="7267369" y="3112851"/>
            <a:ext cx="2011680" cy="3059349"/>
          </a:xfrm>
          <a:prstGeom prst="roundRect">
            <a:avLst/>
          </a:prstGeom>
          <a:solidFill>
            <a:srgbClr val="682E74">
              <a:alpha val="50196"/>
            </a:srgbClr>
          </a:solidFill>
          <a:ln w="28575">
            <a:noFill/>
          </a:ln>
          <a:effectLst/>
        </p:spPr>
        <p:style>
          <a:lnRef idx="1">
            <a:schemeClr val="accent1"/>
          </a:lnRef>
          <a:fillRef idx="3">
            <a:schemeClr val="accent1"/>
          </a:fillRef>
          <a:effectRef idx="2">
            <a:schemeClr val="accent1"/>
          </a:effectRef>
          <a:fontRef idx="minor">
            <a:schemeClr val="lt1"/>
          </a:fontRef>
        </p:style>
        <p:txBody>
          <a:bodyPr lIns="45720" rIns="45720" rtlCol="0" anchor="ctr" anchorCtr="1"/>
          <a:lstStyle/>
          <a:p>
            <a:pPr marL="0" marR="0" lvl="0" indent="0" algn="l" defTabSz="424443" rtl="0" eaLnBrk="0" fontAlgn="base" latinLnBrk="0" hangingPunct="0">
              <a:lnSpc>
                <a:spcPct val="90000"/>
              </a:lnSpc>
              <a:spcBef>
                <a:spcPts val="1000"/>
              </a:spcBef>
              <a:spcAft>
                <a:spcPts val="60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Monitor for signs and symptoms of thrombosis or pulmonary embolism</a:t>
            </a:r>
          </a:p>
        </p:txBody>
      </p:sp>
      <p:sp>
        <p:nvSpPr>
          <p:cNvPr id="45" name="TextBox 44">
            <a:extLst>
              <a:ext uri="{FF2B5EF4-FFF2-40B4-BE49-F238E27FC236}">
                <a16:creationId xmlns:a16="http://schemas.microsoft.com/office/drawing/2014/main" id="{7B634420-92EC-4641-AE63-4380BB981CAC}"/>
              </a:ext>
            </a:extLst>
          </p:cNvPr>
          <p:cNvSpPr txBox="1"/>
          <p:nvPr/>
        </p:nvSpPr>
        <p:spPr>
          <a:xfrm>
            <a:off x="7390187" y="1427201"/>
            <a:ext cx="1766044" cy="1677382"/>
          </a:xfrm>
          <a:prstGeom prst="rect">
            <a:avLst/>
          </a:prstGeom>
          <a:noFill/>
        </p:spPr>
        <p:txBody>
          <a:bodyPr wrap="square" rtlCol="0">
            <a:spAutoFit/>
          </a:bodyPr>
          <a:lstStyle>
            <a:defPPr>
              <a:defRPr lang="en-US"/>
            </a:defPPr>
            <a:lvl1pPr algn="ctr" defTabSz="424443">
              <a:spcAft>
                <a:spcPts val="1200"/>
              </a:spcAft>
              <a:defRPr sz="2000" b="1">
                <a:solidFill>
                  <a:schemeClr val="bg1"/>
                </a:solidFill>
                <a:latin typeface="Calibri"/>
              </a:defRPr>
            </a:lvl1pPr>
          </a:lstStyle>
          <a:p>
            <a:pPr marL="0" marR="0" lvl="0" indent="0" algn="ctr" defTabSz="424443" rtl="0" eaLnBrk="0" fontAlgn="base" latinLnBrk="0" hangingPunct="0">
              <a:lnSpc>
                <a:spcPct val="100000"/>
              </a:lnSpc>
              <a:spcBef>
                <a:spcPct val="0"/>
              </a:spcBef>
              <a:spcAft>
                <a:spcPts val="1000"/>
              </a:spcAft>
              <a:buClrTx/>
              <a:buSzTx/>
              <a:buFontTx/>
              <a:buNone/>
              <a:tabLst/>
              <a:defRPr/>
            </a:pPr>
            <a:r>
              <a:rPr kumimoji="0" lang="en-US" sz="1600" b="1" i="0" u="none" strike="noStrike" kern="1200" cap="none" spc="0" normalizeH="0" baseline="0" noProof="0" dirty="0">
                <a:ln>
                  <a:noFill/>
                </a:ln>
                <a:solidFill>
                  <a:srgbClr val="FFFFFF"/>
                </a:solidFill>
                <a:effectLst/>
                <a:uLnTx/>
                <a:uFillTx/>
                <a:latin typeface="Calibri"/>
                <a:ea typeface="+mn-ea"/>
                <a:cs typeface="Arial" panose="020B0604020202020204" pitchFamily="34" charset="0"/>
              </a:rPr>
              <a:t>VTE</a:t>
            </a:r>
          </a:p>
          <a:p>
            <a:pPr marL="0" marR="0" lvl="0" indent="0" algn="ctr" defTabSz="424443" rtl="0" eaLnBrk="0" fontAlgn="base" latinLnBrk="0" hangingPunct="0">
              <a:lnSpc>
                <a:spcPct val="100000"/>
              </a:lnSpc>
              <a:spcBef>
                <a:spcPct val="0"/>
              </a:spcBef>
              <a:spcAft>
                <a:spcPts val="1000"/>
              </a:spcAft>
              <a:buClrTx/>
              <a:buSzTx/>
              <a:buFontTx/>
              <a:buNone/>
              <a:tabLst/>
              <a:defRPr/>
            </a:pPr>
            <a:br>
              <a:rPr kumimoji="0" lang="en-US" sz="1400" b="1" i="0" u="none" strike="noStrike" kern="1200" cap="none" spc="0" normalizeH="0" baseline="0" noProof="0" dirty="0">
                <a:ln>
                  <a:noFill/>
                </a:ln>
                <a:solidFill>
                  <a:srgbClr val="000000"/>
                </a:solidFill>
                <a:effectLst/>
                <a:uLnTx/>
                <a:uFillTx/>
                <a:latin typeface="Calibri"/>
                <a:ea typeface="+mn-ea"/>
                <a:cs typeface="Arial" panose="020B0604020202020204" pitchFamily="34" charset="0"/>
              </a:rPr>
            </a:br>
            <a:r>
              <a:rPr kumimoji="0" lang="en-US" sz="1600" b="1" i="0" u="none" strike="noStrike" kern="1200" cap="none" spc="0" normalizeH="0" baseline="0" noProof="0" dirty="0">
                <a:ln>
                  <a:noFill/>
                </a:ln>
                <a:solidFill>
                  <a:srgbClr val="000000"/>
                </a:solidFill>
                <a:effectLst/>
                <a:uLnTx/>
                <a:uFillTx/>
                <a:latin typeface="Calibri"/>
                <a:ea typeface="+mn-ea"/>
                <a:cs typeface="Arial" panose="020B0604020202020204" pitchFamily="34" charset="0"/>
              </a:rPr>
              <a:t>Abemaciclib</a:t>
            </a:r>
          </a:p>
          <a:p>
            <a:pPr marL="0" marR="0" lvl="0" indent="0" algn="ctr" defTabSz="424443" rtl="0" eaLnBrk="0" fontAlgn="base" latinLnBrk="0" hangingPunct="0">
              <a:lnSpc>
                <a:spcPct val="100000"/>
              </a:lnSpc>
              <a:spcBef>
                <a:spcPct val="0"/>
              </a:spcBef>
              <a:spcAft>
                <a:spcPts val="1000"/>
              </a:spcAft>
              <a:buClrTx/>
              <a:buSzTx/>
              <a:buFontTx/>
              <a:buNone/>
              <a:tabLst/>
              <a:defRPr/>
            </a:pPr>
            <a:r>
              <a:rPr lang="en-US" sz="1600" dirty="0">
                <a:solidFill>
                  <a:srgbClr val="000000"/>
                </a:solidFill>
                <a:cs typeface="Arial" panose="020B0604020202020204" pitchFamily="34" charset="0"/>
              </a:rPr>
              <a:t>Palbociclib</a:t>
            </a:r>
          </a:p>
          <a:p>
            <a:pPr marL="0" marR="0" lvl="0" indent="0" algn="ctr" defTabSz="424443" rtl="0" eaLnBrk="0" fontAlgn="base" latinLnBrk="0" hangingPunct="0">
              <a:lnSpc>
                <a:spcPct val="100000"/>
              </a:lnSpc>
              <a:spcBef>
                <a:spcPct val="0"/>
              </a:spcBef>
              <a:spcAft>
                <a:spcPts val="100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Calibri"/>
                <a:ea typeface="+mn-ea"/>
                <a:cs typeface="Arial" panose="020B0604020202020204" pitchFamily="34" charset="0"/>
              </a:rPr>
              <a:t>Ribociclib</a:t>
            </a:r>
            <a:endParaRPr kumimoji="0" lang="en-US" sz="1400" b="1" i="0" u="none" strike="noStrike" kern="1200" cap="none" spc="0" normalizeH="0" baseline="0" noProof="0" dirty="0">
              <a:ln>
                <a:noFill/>
              </a:ln>
              <a:solidFill>
                <a:srgbClr val="000000"/>
              </a:solidFill>
              <a:effectLst/>
              <a:uLnTx/>
              <a:uFillTx/>
              <a:latin typeface="Calibri"/>
              <a:ea typeface="+mn-ea"/>
              <a:cs typeface="Arial" panose="020B0604020202020204" pitchFamily="34" charset="0"/>
            </a:endParaRPr>
          </a:p>
        </p:txBody>
      </p:sp>
      <p:grpSp>
        <p:nvGrpSpPr>
          <p:cNvPr id="11" name="Group 10">
            <a:extLst>
              <a:ext uri="{FF2B5EF4-FFF2-40B4-BE49-F238E27FC236}">
                <a16:creationId xmlns:a16="http://schemas.microsoft.com/office/drawing/2014/main" id="{A6CE0198-4F6D-A642-2217-B0D73B2E0482}"/>
              </a:ext>
            </a:extLst>
          </p:cNvPr>
          <p:cNvGrpSpPr/>
          <p:nvPr/>
        </p:nvGrpSpPr>
        <p:grpSpPr>
          <a:xfrm>
            <a:off x="9462541" y="1427201"/>
            <a:ext cx="2011680" cy="4744999"/>
            <a:chOff x="9462541" y="1427201"/>
            <a:chExt cx="2011680" cy="4744999"/>
          </a:xfrm>
        </p:grpSpPr>
        <p:sp>
          <p:nvSpPr>
            <p:cNvPr id="32" name="Rectangle 31">
              <a:extLst>
                <a:ext uri="{FF2B5EF4-FFF2-40B4-BE49-F238E27FC236}">
                  <a16:creationId xmlns:a16="http://schemas.microsoft.com/office/drawing/2014/main" id="{2F3B2AC4-C62F-4268-8337-21200BEC4540}"/>
                </a:ext>
              </a:extLst>
            </p:cNvPr>
            <p:cNvSpPr/>
            <p:nvPr/>
          </p:nvSpPr>
          <p:spPr bwMode="auto">
            <a:xfrm>
              <a:off x="9559632" y="1464382"/>
              <a:ext cx="1817499" cy="586408"/>
            </a:xfrm>
            <a:prstGeom prst="rect">
              <a:avLst/>
            </a:prstGeom>
            <a:solidFill>
              <a:schemeClr val="tx2">
                <a:lumMod val="75000"/>
              </a:schemeClr>
            </a:solidFill>
            <a:ln w="0">
              <a:noFill/>
              <a:miter lim="800000"/>
              <a:headEnd/>
              <a:tailEnd/>
            </a:ln>
          </p:spPr>
          <p:txBody>
            <a:bodyPr rtlCol="0" anchor="b"/>
            <a:lstStyle/>
            <a:p>
              <a:pPr marL="0" marR="0" lvl="0" indent="0" algn="ctr" defTabSz="914400" rtl="0" eaLnBrk="1" fontAlgn="base" latinLnBrk="0" hangingPunct="1">
                <a:lnSpc>
                  <a:spcPct val="100000"/>
                </a:lnSpc>
                <a:spcBef>
                  <a:spcPct val="35000"/>
                </a:spcBef>
                <a:spcAft>
                  <a:spcPct val="25000"/>
                </a:spcAft>
                <a:buClr>
                  <a:srgbClr val="015873"/>
                </a:buClr>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pitchFamily="34" charset="0"/>
                <a:ea typeface="+mn-ea"/>
                <a:cs typeface="Arial" panose="020B0604020202020204" pitchFamily="34" charset="0"/>
              </a:endParaRPr>
            </a:p>
          </p:txBody>
        </p:sp>
        <p:sp>
          <p:nvSpPr>
            <p:cNvPr id="38" name="Rounded Rectangle 22">
              <a:extLst>
                <a:ext uri="{FF2B5EF4-FFF2-40B4-BE49-F238E27FC236}">
                  <a16:creationId xmlns:a16="http://schemas.microsoft.com/office/drawing/2014/main" id="{597ED0C9-117A-43CF-8DFD-189B9FA516A1}"/>
                </a:ext>
              </a:extLst>
            </p:cNvPr>
            <p:cNvSpPr/>
            <p:nvPr/>
          </p:nvSpPr>
          <p:spPr>
            <a:xfrm>
              <a:off x="9462541" y="3112851"/>
              <a:ext cx="2011680" cy="3059349"/>
            </a:xfrm>
            <a:prstGeom prst="roundRect">
              <a:avLst/>
            </a:prstGeom>
            <a:solidFill>
              <a:srgbClr val="98989D">
                <a:alpha val="50196"/>
              </a:srgbClr>
            </a:solidFill>
            <a:ln w="28575">
              <a:noFill/>
            </a:ln>
            <a:effectLst/>
          </p:spPr>
          <p:style>
            <a:lnRef idx="1">
              <a:schemeClr val="accent1"/>
            </a:lnRef>
            <a:fillRef idx="3">
              <a:schemeClr val="accent1"/>
            </a:fillRef>
            <a:effectRef idx="2">
              <a:schemeClr val="accent1"/>
            </a:effectRef>
            <a:fontRef idx="minor">
              <a:schemeClr val="lt1"/>
            </a:fontRef>
          </p:style>
          <p:txBody>
            <a:bodyPr lIns="45720" rIns="45720" rtlCol="0" anchor="ctr" anchorCtr="1"/>
            <a:lstStyle/>
            <a:p>
              <a:pPr marL="0" marR="0" lvl="0" indent="0" algn="l" defTabSz="424443" rtl="0" eaLnBrk="0" fontAlgn="base" latinLnBrk="0" hangingPunct="0">
                <a:lnSpc>
                  <a:spcPct val="90000"/>
                </a:lnSpc>
                <a:spcBef>
                  <a:spcPts val="1000"/>
                </a:spcBef>
                <a:spcAft>
                  <a:spcPct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Monitor for pulmonary symptoms indicative of ILD or pneumonitis  </a:t>
              </a:r>
              <a:br>
                <a:rPr kumimoji="0" lang="en-US" sz="1600"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br>
              <a:r>
                <a:rPr kumimoji="0" lang="en-US" sz="1600"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(eg, hypoxia, cough, dyspnea)</a:t>
              </a:r>
            </a:p>
          </p:txBody>
        </p:sp>
        <p:sp>
          <p:nvSpPr>
            <p:cNvPr id="46" name="TextBox 45">
              <a:extLst>
                <a:ext uri="{FF2B5EF4-FFF2-40B4-BE49-F238E27FC236}">
                  <a16:creationId xmlns:a16="http://schemas.microsoft.com/office/drawing/2014/main" id="{D4F93990-2981-4326-A798-62DB3C9BA8BA}"/>
                </a:ext>
              </a:extLst>
            </p:cNvPr>
            <p:cNvSpPr txBox="1"/>
            <p:nvPr/>
          </p:nvSpPr>
          <p:spPr>
            <a:xfrm>
              <a:off x="9612312" y="1427201"/>
              <a:ext cx="1712139" cy="1708160"/>
            </a:xfrm>
            <a:prstGeom prst="rect">
              <a:avLst/>
            </a:prstGeom>
            <a:noFill/>
          </p:spPr>
          <p:txBody>
            <a:bodyPr wrap="square" rtlCol="0">
              <a:spAutoFit/>
            </a:bodyPr>
            <a:lstStyle>
              <a:defPPr>
                <a:defRPr lang="en-US"/>
              </a:defPPr>
              <a:lvl1pPr algn="ctr" defTabSz="424443">
                <a:spcAft>
                  <a:spcPts val="1200"/>
                </a:spcAft>
                <a:defRPr sz="2000" b="1">
                  <a:solidFill>
                    <a:schemeClr val="bg1"/>
                  </a:solidFill>
                  <a:latin typeface="Calibri"/>
                </a:defRPr>
              </a:lvl1pPr>
            </a:lstStyle>
            <a:p>
              <a:pPr marL="0" marR="0" lvl="0" indent="0" algn="ctr" defTabSz="424443" rtl="0" eaLnBrk="0" fontAlgn="base" latinLnBrk="0" hangingPunct="0">
                <a:lnSpc>
                  <a:spcPct val="100000"/>
                </a:lnSpc>
                <a:spcBef>
                  <a:spcPct val="0"/>
                </a:spcBef>
                <a:spcAft>
                  <a:spcPts val="1000"/>
                </a:spcAft>
                <a:buClrTx/>
                <a:buSzTx/>
                <a:buFontTx/>
                <a:buNone/>
                <a:tabLst/>
                <a:defRPr/>
              </a:pPr>
              <a:r>
                <a:rPr kumimoji="0" lang="en-US" sz="1600" b="1" i="0" u="none" strike="noStrike" kern="1200" cap="none" spc="0" normalizeH="0" baseline="0" noProof="0" dirty="0">
                  <a:ln>
                    <a:noFill/>
                  </a:ln>
                  <a:solidFill>
                    <a:srgbClr val="FFFFFF"/>
                  </a:solidFill>
                  <a:effectLst/>
                  <a:uLnTx/>
                  <a:uFillTx/>
                  <a:latin typeface="Calibri"/>
                  <a:ea typeface="+mn-ea"/>
                  <a:cs typeface="Arial" panose="020B0604020202020204" pitchFamily="34" charset="0"/>
                </a:rPr>
                <a:t>ILD/</a:t>
              </a:r>
              <a:br>
                <a:rPr kumimoji="0" lang="en-US" sz="1600" b="1" i="0" u="none" strike="noStrike" kern="1200" cap="none" spc="0" normalizeH="0" baseline="0" noProof="0" dirty="0">
                  <a:ln>
                    <a:noFill/>
                  </a:ln>
                  <a:solidFill>
                    <a:srgbClr val="FFFFFF"/>
                  </a:solidFill>
                  <a:effectLst/>
                  <a:uLnTx/>
                  <a:uFillTx/>
                  <a:latin typeface="Calibri"/>
                  <a:ea typeface="+mn-ea"/>
                  <a:cs typeface="Arial" panose="020B0604020202020204" pitchFamily="34" charset="0"/>
                </a:rPr>
              </a:br>
              <a:r>
                <a:rPr kumimoji="0" lang="en-US" sz="1600" b="1" i="0" u="none" strike="noStrike" kern="1200" cap="none" spc="0" normalizeH="0" baseline="0" noProof="0" dirty="0">
                  <a:ln>
                    <a:noFill/>
                  </a:ln>
                  <a:solidFill>
                    <a:srgbClr val="FFFFFF"/>
                  </a:solidFill>
                  <a:effectLst/>
                  <a:uLnTx/>
                  <a:uFillTx/>
                  <a:latin typeface="Calibri"/>
                  <a:ea typeface="+mn-ea"/>
                  <a:cs typeface="Arial" panose="020B0604020202020204" pitchFamily="34" charset="0"/>
                </a:rPr>
                <a:t>Pneumonitis</a:t>
              </a:r>
            </a:p>
            <a:p>
              <a:pPr marL="0" marR="0" lvl="0" indent="0" algn="ctr" defTabSz="424443" rtl="0" eaLnBrk="0" fontAlgn="base" latinLnBrk="0" hangingPunct="0">
                <a:lnSpc>
                  <a:spcPct val="100000"/>
                </a:lnSpc>
                <a:spcBef>
                  <a:spcPct val="0"/>
                </a:spcBef>
                <a:spcAft>
                  <a:spcPts val="100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Calibri"/>
                  <a:ea typeface="+mn-ea"/>
                  <a:cs typeface="Arial" panose="020B0604020202020204" pitchFamily="34" charset="0"/>
                </a:rPr>
                <a:t>Abemaciclib</a:t>
              </a:r>
            </a:p>
            <a:p>
              <a:pPr marL="0" marR="0" lvl="0" indent="0" algn="ctr" defTabSz="424443" rtl="0" eaLnBrk="0" fontAlgn="base" latinLnBrk="0" hangingPunct="0">
                <a:lnSpc>
                  <a:spcPct val="100000"/>
                </a:lnSpc>
                <a:spcBef>
                  <a:spcPct val="0"/>
                </a:spcBef>
                <a:spcAft>
                  <a:spcPts val="100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Calibri"/>
                  <a:ea typeface="+mn-ea"/>
                  <a:cs typeface="Arial" panose="020B0604020202020204" pitchFamily="34" charset="0"/>
                </a:rPr>
                <a:t>Palbociclib</a:t>
              </a:r>
            </a:p>
            <a:p>
              <a:pPr marL="0" marR="0" lvl="0" indent="0" algn="ctr" defTabSz="424443" rtl="0" eaLnBrk="0" fontAlgn="base" latinLnBrk="0" hangingPunct="0">
                <a:lnSpc>
                  <a:spcPct val="100000"/>
                </a:lnSpc>
                <a:spcBef>
                  <a:spcPct val="0"/>
                </a:spcBef>
                <a:spcAft>
                  <a:spcPts val="100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Calibri"/>
                  <a:ea typeface="+mn-ea"/>
                  <a:cs typeface="Arial" panose="020B0604020202020204" pitchFamily="34" charset="0"/>
                </a:rPr>
                <a:t>Ribociclib</a:t>
              </a:r>
            </a:p>
          </p:txBody>
        </p:sp>
      </p:grpSp>
      <p:sp>
        <p:nvSpPr>
          <p:cNvPr id="47" name="Text Box 15">
            <a:extLst>
              <a:ext uri="{FF2B5EF4-FFF2-40B4-BE49-F238E27FC236}">
                <a16:creationId xmlns:a16="http://schemas.microsoft.com/office/drawing/2014/main" id="{2A3A02B5-3FFC-4A75-8121-006CD86DC8B2}"/>
              </a:ext>
            </a:extLst>
          </p:cNvPr>
          <p:cNvSpPr txBox="1">
            <a:spLocks noChangeArrowheads="1"/>
          </p:cNvSpPr>
          <p:nvPr/>
        </p:nvSpPr>
        <p:spPr bwMode="auto">
          <a:xfrm>
            <a:off x="432840" y="6368826"/>
            <a:ext cx="7853362" cy="276999"/>
          </a:xfrm>
          <a:prstGeom prst="rect">
            <a:avLst/>
          </a:prstGeom>
          <a:noFill/>
          <a:ln>
            <a:noFill/>
          </a:ln>
        </p:spPr>
        <p:txBody>
          <a:bodyPr anchor="b">
            <a:spAutoFit/>
          </a:bodyPr>
          <a:lstStyle>
            <a:lvl1pPr>
              <a:defRPr b="1">
                <a:solidFill>
                  <a:schemeClr val="tx1"/>
                </a:solidFill>
                <a:latin typeface="Arial" charset="0"/>
              </a:defRPr>
            </a:lvl1pPr>
            <a:lvl2pPr marL="742950" indent="-285750">
              <a:defRPr b="1">
                <a:solidFill>
                  <a:schemeClr val="tx1"/>
                </a:solidFill>
                <a:latin typeface="Arial" charset="0"/>
              </a:defRPr>
            </a:lvl2pPr>
            <a:lvl3pPr marL="1143000" indent="-228600">
              <a:defRPr b="1">
                <a:solidFill>
                  <a:schemeClr val="tx1"/>
                </a:solidFill>
                <a:latin typeface="Arial" charset="0"/>
              </a:defRPr>
            </a:lvl3pPr>
            <a:lvl4pPr marL="1600200" indent="-228600">
              <a:defRPr b="1">
                <a:solidFill>
                  <a:schemeClr val="tx1"/>
                </a:solidFill>
                <a:latin typeface="Arial" charset="0"/>
              </a:defRPr>
            </a:lvl4pPr>
            <a:lvl5pPr marL="2057400" indent="-22860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10" normalizeH="0" baseline="0" noProof="0" dirty="0">
                <a:ln>
                  <a:noFill/>
                </a:ln>
                <a:solidFill>
                  <a:srgbClr val="455560"/>
                </a:solidFill>
                <a:effectLst/>
                <a:uLnTx/>
                <a:uFillTx/>
                <a:latin typeface="Calibri" panose="020F0502020204030204" pitchFamily="34" charset="0"/>
                <a:ea typeface="+mn-ea"/>
                <a:cs typeface="Arial" panose="020B0604020202020204" pitchFamily="34" charset="0"/>
              </a:rPr>
              <a:t>Abemaciclib PI. Palbociclib PI. Ribociclib PI.</a:t>
            </a:r>
          </a:p>
        </p:txBody>
      </p:sp>
    </p:spTree>
    <p:extLst>
      <p:ext uri="{BB962C8B-B14F-4D97-AF65-F5344CB8AC3E}">
        <p14:creationId xmlns:p14="http://schemas.microsoft.com/office/powerpoint/2010/main" val="217371102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C415AF1D-DEDE-6836-7929-156DCFF3BB88}"/>
              </a:ext>
            </a:extLst>
          </p:cNvPr>
          <p:cNvSpPr>
            <a:spLocks noGrp="1"/>
          </p:cNvSpPr>
          <p:nvPr>
            <p:ph type="title"/>
          </p:nvPr>
        </p:nvSpPr>
        <p:spPr/>
        <p:txBody>
          <a:bodyPr/>
          <a:lstStyle/>
          <a:p>
            <a:r>
              <a:rPr lang="en-US" sz="2800" dirty="0"/>
              <a:t>MONARCH 2 and 3: Impact of Abemaciclib Dose Reduction on</a:t>
            </a:r>
            <a:r>
              <a:rPr lang="en-US" dirty="0"/>
              <a:t> PFS</a:t>
            </a:r>
            <a:r>
              <a:rPr lang="en-US" baseline="30000" dirty="0"/>
              <a:t>1</a:t>
            </a:r>
          </a:p>
        </p:txBody>
      </p:sp>
      <p:sp>
        <p:nvSpPr>
          <p:cNvPr id="12" name="TextBox 11">
            <a:extLst>
              <a:ext uri="{FF2B5EF4-FFF2-40B4-BE49-F238E27FC236}">
                <a16:creationId xmlns:a16="http://schemas.microsoft.com/office/drawing/2014/main" id="{CA66D45B-AE0B-E622-1368-ED8543D12F6F}"/>
              </a:ext>
            </a:extLst>
          </p:cNvPr>
          <p:cNvSpPr txBox="1"/>
          <p:nvPr/>
        </p:nvSpPr>
        <p:spPr>
          <a:xfrm>
            <a:off x="121920" y="6499962"/>
            <a:ext cx="6167120" cy="256545"/>
          </a:xfrm>
          <a:prstGeom prst="rect">
            <a:avLst/>
          </a:prstGeom>
          <a:noFill/>
        </p:spPr>
        <p:txBody>
          <a:bodyPr wrap="square">
            <a:spAutoFit/>
          </a:bodyPr>
          <a:lstStyle/>
          <a:p>
            <a:pPr defTabSz="1219170">
              <a:buClr>
                <a:srgbClr val="000000"/>
              </a:buClr>
              <a:defRPr/>
            </a:pPr>
            <a:r>
              <a:rPr lang="en-CA" sz="1067" kern="0" dirty="0">
                <a:solidFill>
                  <a:srgbClr val="000000"/>
                </a:solidFill>
                <a:latin typeface="Arial" panose="020B0604020202020204" pitchFamily="34" charset="0"/>
                <a:cs typeface="Arial" panose="020B0604020202020204" pitchFamily="34" charset="0"/>
                <a:sym typeface="Arial"/>
              </a:rPr>
              <a:t>1. Rugo HS et al. </a:t>
            </a:r>
            <a:r>
              <a:rPr lang="en-CA" sz="1067" i="1" kern="0" dirty="0">
                <a:solidFill>
                  <a:srgbClr val="000000"/>
                </a:solidFill>
                <a:latin typeface="Arial" panose="020B0604020202020204" pitchFamily="34" charset="0"/>
                <a:cs typeface="Arial" panose="020B0604020202020204" pitchFamily="34" charset="0"/>
                <a:sym typeface="Arial"/>
              </a:rPr>
              <a:t>Oncologist. </a:t>
            </a:r>
            <a:r>
              <a:rPr lang="en-CA" sz="1067" kern="0" dirty="0">
                <a:solidFill>
                  <a:srgbClr val="000000"/>
                </a:solidFill>
                <a:latin typeface="Arial" panose="020B0604020202020204" pitchFamily="34" charset="0"/>
                <a:cs typeface="Arial" panose="020B0604020202020204" pitchFamily="34" charset="0"/>
                <a:sym typeface="Arial"/>
              </a:rPr>
              <a:t>2021;26(1):e53-e65</a:t>
            </a:r>
            <a:endParaRPr lang="en-US" sz="1067" kern="0" dirty="0">
              <a:solidFill>
                <a:srgbClr val="000000"/>
              </a:solidFill>
              <a:latin typeface="Arial" panose="020B0604020202020204" pitchFamily="34" charset="0"/>
              <a:cs typeface="Arial" panose="020B0604020202020204" pitchFamily="34" charset="0"/>
              <a:sym typeface="Arial"/>
            </a:endParaRPr>
          </a:p>
        </p:txBody>
      </p:sp>
      <p:sp>
        <p:nvSpPr>
          <p:cNvPr id="5" name="TextBox 4">
            <a:extLst>
              <a:ext uri="{FF2B5EF4-FFF2-40B4-BE49-F238E27FC236}">
                <a16:creationId xmlns:a16="http://schemas.microsoft.com/office/drawing/2014/main" id="{9C54B0FA-FF2B-6DF9-FAD2-D251F46DE813}"/>
              </a:ext>
            </a:extLst>
          </p:cNvPr>
          <p:cNvSpPr txBox="1"/>
          <p:nvPr/>
        </p:nvSpPr>
        <p:spPr>
          <a:xfrm>
            <a:off x="121919" y="1054740"/>
            <a:ext cx="11948159" cy="1323439"/>
          </a:xfrm>
          <a:prstGeom prst="rect">
            <a:avLst/>
          </a:prstGeom>
          <a:noFill/>
        </p:spPr>
        <p:txBody>
          <a:bodyPr wrap="square">
            <a:spAutoFit/>
          </a:bodyPr>
          <a:lstStyle/>
          <a:p>
            <a:pPr marL="380990" indent="-380990" defTabSz="1219170">
              <a:buClr>
                <a:srgbClr val="000000"/>
              </a:buClr>
              <a:buFont typeface="Arial" panose="020B0604020202020204" pitchFamily="34" charset="0"/>
              <a:buChar char="•"/>
            </a:pPr>
            <a:r>
              <a:rPr lang="en-US" sz="1600" kern="0" dirty="0">
                <a:solidFill>
                  <a:srgbClr val="000000"/>
                </a:solidFill>
                <a:latin typeface="Arial"/>
                <a:cs typeface="Arial"/>
                <a:sym typeface="Arial"/>
              </a:rPr>
              <a:t>In the abemaciclib arms of MONARCH 2 and 3, 189 (42.9%) and 142 (43.4%) patients had dose reductions due to AEs</a:t>
            </a:r>
          </a:p>
          <a:p>
            <a:pPr marL="380990" indent="-380990" defTabSz="1219170">
              <a:buClr>
                <a:srgbClr val="000000"/>
              </a:buClr>
              <a:buFont typeface="Arial" panose="020B0604020202020204" pitchFamily="34" charset="0"/>
              <a:buChar char="•"/>
            </a:pPr>
            <a:r>
              <a:rPr lang="en-US" sz="1600" kern="0" dirty="0">
                <a:solidFill>
                  <a:srgbClr val="000000"/>
                </a:solidFill>
                <a:latin typeface="Arial"/>
                <a:cs typeface="Arial"/>
                <a:sym typeface="Arial"/>
              </a:rPr>
              <a:t>Most frequent AEs accounting for ≥10% of dose reductions were grade 2 or 3 diarrhea (14%–19%) and grade ≥3 neutropenia (10%–</a:t>
            </a:r>
            <a:r>
              <a:rPr lang="en-US" sz="1600" kern="0">
                <a:solidFill>
                  <a:srgbClr val="000000"/>
                </a:solidFill>
                <a:latin typeface="Arial"/>
                <a:cs typeface="Arial"/>
                <a:sym typeface="Arial"/>
              </a:rPr>
              <a:t>13%)</a:t>
            </a:r>
            <a:endParaRPr lang="en-US" sz="1600" kern="0" dirty="0">
              <a:solidFill>
                <a:srgbClr val="000000"/>
              </a:solidFill>
              <a:latin typeface="Arial"/>
              <a:cs typeface="Arial"/>
              <a:sym typeface="Arial"/>
            </a:endParaRPr>
          </a:p>
          <a:p>
            <a:pPr marL="380990" indent="-380990" defTabSz="1219170">
              <a:buClr>
                <a:srgbClr val="000000"/>
              </a:buClr>
              <a:buFont typeface="Arial" panose="020B0604020202020204" pitchFamily="34" charset="0"/>
              <a:buChar char="•"/>
            </a:pPr>
            <a:r>
              <a:rPr lang="en-US" sz="1600" kern="0" dirty="0">
                <a:solidFill>
                  <a:srgbClr val="000000"/>
                </a:solidFill>
                <a:latin typeface="Arial"/>
                <a:cs typeface="Arial"/>
                <a:sym typeface="Arial"/>
              </a:rPr>
              <a:t>In both studies, there was no difference in PFS when the dose was reduced to 100 mg, or to 50 mg at any point in the treatment, compared with being treated at the 150-mg dose</a:t>
            </a:r>
          </a:p>
        </p:txBody>
      </p:sp>
      <p:pic>
        <p:nvPicPr>
          <p:cNvPr id="9" name="Picture 8">
            <a:extLst>
              <a:ext uri="{FF2B5EF4-FFF2-40B4-BE49-F238E27FC236}">
                <a16:creationId xmlns:a16="http://schemas.microsoft.com/office/drawing/2014/main" id="{1A921D37-9AEB-00EC-6359-A0F75B32FD69}"/>
              </a:ext>
            </a:extLst>
          </p:cNvPr>
          <p:cNvPicPr>
            <a:picLocks noChangeAspect="1"/>
          </p:cNvPicPr>
          <p:nvPr/>
        </p:nvPicPr>
        <p:blipFill>
          <a:blip r:embed="rId3"/>
          <a:stretch>
            <a:fillRect/>
          </a:stretch>
        </p:blipFill>
        <p:spPr>
          <a:xfrm>
            <a:off x="2565352" y="2498195"/>
            <a:ext cx="7061291" cy="4001767"/>
          </a:xfrm>
          <a:prstGeom prst="rect">
            <a:avLst/>
          </a:prstGeom>
        </p:spPr>
      </p:pic>
    </p:spTree>
    <p:extLst>
      <p:ext uri="{BB962C8B-B14F-4D97-AF65-F5344CB8AC3E}">
        <p14:creationId xmlns:p14="http://schemas.microsoft.com/office/powerpoint/2010/main" val="348064148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68116D-7B83-B26E-7B01-A6848A42A7F2}"/>
              </a:ext>
            </a:extLst>
          </p:cNvPr>
          <p:cNvSpPr>
            <a:spLocks noGrp="1"/>
          </p:cNvSpPr>
          <p:nvPr>
            <p:ph type="title"/>
          </p:nvPr>
        </p:nvSpPr>
        <p:spPr>
          <a:xfrm>
            <a:off x="0" y="143516"/>
            <a:ext cx="12192000" cy="1103313"/>
          </a:xfrm>
        </p:spPr>
        <p:txBody>
          <a:bodyPr/>
          <a:lstStyle/>
          <a:p>
            <a:pPr algn="ctr"/>
            <a:r>
              <a:rPr lang="en-US" dirty="0"/>
              <a:t>Dose Reductions in MONALEESA-2, -3, -7 Trials and Outcomes</a:t>
            </a:r>
          </a:p>
        </p:txBody>
      </p:sp>
      <p:pic>
        <p:nvPicPr>
          <p:cNvPr id="4" name="Picture 3">
            <a:extLst>
              <a:ext uri="{FF2B5EF4-FFF2-40B4-BE49-F238E27FC236}">
                <a16:creationId xmlns:a16="http://schemas.microsoft.com/office/drawing/2014/main" id="{4C41B851-895F-C30E-CD88-42AAAB2248BC}"/>
              </a:ext>
            </a:extLst>
          </p:cNvPr>
          <p:cNvPicPr>
            <a:picLocks noChangeAspect="1"/>
          </p:cNvPicPr>
          <p:nvPr/>
        </p:nvPicPr>
        <p:blipFill>
          <a:blip r:embed="rId2"/>
          <a:stretch>
            <a:fillRect/>
          </a:stretch>
        </p:blipFill>
        <p:spPr>
          <a:xfrm>
            <a:off x="3483810" y="1143060"/>
            <a:ext cx="8340436" cy="5476813"/>
          </a:xfrm>
          <a:prstGeom prst="rect">
            <a:avLst/>
          </a:prstGeom>
          <a:ln w="19050">
            <a:solidFill>
              <a:schemeClr val="tx1"/>
            </a:solidFill>
          </a:ln>
        </p:spPr>
      </p:pic>
      <p:sp>
        <p:nvSpPr>
          <p:cNvPr id="5" name="TextBox 4">
            <a:extLst>
              <a:ext uri="{FF2B5EF4-FFF2-40B4-BE49-F238E27FC236}">
                <a16:creationId xmlns:a16="http://schemas.microsoft.com/office/drawing/2014/main" id="{3CCD2196-9A97-E076-2693-B639A7175AFA}"/>
              </a:ext>
            </a:extLst>
          </p:cNvPr>
          <p:cNvSpPr txBox="1"/>
          <p:nvPr/>
        </p:nvSpPr>
        <p:spPr bwMode="auto">
          <a:xfrm>
            <a:off x="0" y="6345152"/>
            <a:ext cx="332052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rtlCol="0">
            <a:spAutoFit/>
          </a:bodyPr>
          <a:lstStyle/>
          <a:p>
            <a:pPr algn="l">
              <a:lnSpc>
                <a:spcPct val="100000"/>
              </a:lnSpc>
              <a:spcBef>
                <a:spcPct val="50000"/>
              </a:spcBef>
              <a:spcAft>
                <a:spcPct val="0"/>
              </a:spcAft>
              <a:buClrTx/>
              <a:buFontTx/>
              <a:buNone/>
            </a:pPr>
            <a:r>
              <a:rPr lang="en-US" b="0" dirty="0">
                <a:solidFill>
                  <a:schemeClr val="bg1"/>
                </a:solidFill>
                <a:latin typeface="Calibri" panose="020F0502020204030204" pitchFamily="34" charset="0"/>
              </a:rPr>
              <a:t>Burris HA et al. Brit J Cancer 2021</a:t>
            </a:r>
          </a:p>
        </p:txBody>
      </p:sp>
    </p:spTree>
    <p:extLst>
      <p:ext uri="{BB962C8B-B14F-4D97-AF65-F5344CB8AC3E}">
        <p14:creationId xmlns:p14="http://schemas.microsoft.com/office/powerpoint/2010/main" val="156590226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E2793A-0CC5-5C59-2E18-601AF4D1A9A4}"/>
              </a:ext>
            </a:extLst>
          </p:cNvPr>
          <p:cNvSpPr>
            <a:spLocks noGrp="1"/>
          </p:cNvSpPr>
          <p:nvPr>
            <p:ph type="title"/>
          </p:nvPr>
        </p:nvSpPr>
        <p:spPr/>
        <p:txBody>
          <a:bodyPr/>
          <a:lstStyle/>
          <a:p>
            <a:r>
              <a:rPr lang="en-US" dirty="0"/>
              <a:t>The “SIMPLE” Approach to Improving Adherence to </a:t>
            </a:r>
            <a:br>
              <a:rPr lang="en-US" dirty="0"/>
            </a:br>
            <a:r>
              <a:rPr lang="en-US" dirty="0"/>
              <a:t>CDK4/6 Inhibitors</a:t>
            </a:r>
            <a:r>
              <a:rPr lang="en-US" baseline="30000" dirty="0"/>
              <a:t>1,2</a:t>
            </a:r>
          </a:p>
        </p:txBody>
      </p:sp>
      <p:sp>
        <p:nvSpPr>
          <p:cNvPr id="4" name="TextBox 3">
            <a:extLst>
              <a:ext uri="{FF2B5EF4-FFF2-40B4-BE49-F238E27FC236}">
                <a16:creationId xmlns:a16="http://schemas.microsoft.com/office/drawing/2014/main" id="{EFAE1C67-15F5-B374-5BD2-C7AFD78663E0}"/>
              </a:ext>
            </a:extLst>
          </p:cNvPr>
          <p:cNvSpPr txBox="1"/>
          <p:nvPr/>
        </p:nvSpPr>
        <p:spPr>
          <a:xfrm>
            <a:off x="121920" y="6409795"/>
            <a:ext cx="6162261" cy="256545"/>
          </a:xfrm>
          <a:prstGeom prst="rect">
            <a:avLst/>
          </a:prstGeom>
          <a:noFill/>
        </p:spPr>
        <p:txBody>
          <a:bodyPr wrap="square">
            <a:spAutoFit/>
          </a:bodyPr>
          <a:lstStyle/>
          <a:p>
            <a:pPr defTabSz="1219170">
              <a:buClr>
                <a:srgbClr val="000000"/>
              </a:buClr>
              <a:defRPr/>
            </a:pPr>
            <a:r>
              <a:rPr lang="en-US" sz="1067" kern="0" dirty="0">
                <a:solidFill>
                  <a:srgbClr val="000000"/>
                </a:solidFill>
                <a:latin typeface="Arial"/>
                <a:cs typeface="Arial"/>
                <a:sym typeface="Arial"/>
              </a:rPr>
              <a:t>1. Gillespie TW. </a:t>
            </a:r>
            <a:r>
              <a:rPr lang="en-US" sz="1067" i="1" kern="0" dirty="0">
                <a:solidFill>
                  <a:srgbClr val="000000"/>
                </a:solidFill>
                <a:latin typeface="Arial"/>
                <a:cs typeface="Arial"/>
                <a:sym typeface="Arial"/>
              </a:rPr>
              <a:t>J Adv Pract Oncol</a:t>
            </a:r>
            <a:r>
              <a:rPr lang="en-US" sz="1067" kern="0" dirty="0">
                <a:solidFill>
                  <a:srgbClr val="000000"/>
                </a:solidFill>
                <a:latin typeface="Arial"/>
                <a:cs typeface="Arial"/>
                <a:sym typeface="Arial"/>
              </a:rPr>
              <a:t>. 2020;11:83-96. 2. Atreja A et al. </a:t>
            </a:r>
            <a:r>
              <a:rPr lang="en-US" sz="1067" i="1" kern="0" dirty="0" err="1">
                <a:solidFill>
                  <a:srgbClr val="000000"/>
                </a:solidFill>
                <a:latin typeface="Arial"/>
                <a:cs typeface="Arial"/>
                <a:sym typeface="Arial"/>
              </a:rPr>
              <a:t>MedGenMe</a:t>
            </a:r>
            <a:r>
              <a:rPr lang="en-US" sz="1067" kern="0" dirty="0" err="1">
                <a:solidFill>
                  <a:srgbClr val="000000"/>
                </a:solidFill>
                <a:latin typeface="Arial"/>
                <a:cs typeface="Arial"/>
                <a:sym typeface="Arial"/>
              </a:rPr>
              <a:t>d</a:t>
            </a:r>
            <a:r>
              <a:rPr lang="en-US" sz="1067" kern="0" dirty="0">
                <a:solidFill>
                  <a:srgbClr val="000000"/>
                </a:solidFill>
                <a:latin typeface="Arial"/>
                <a:cs typeface="Arial"/>
                <a:sym typeface="Arial"/>
              </a:rPr>
              <a:t>. 2005;7:4.</a:t>
            </a:r>
          </a:p>
        </p:txBody>
      </p:sp>
      <p:pic>
        <p:nvPicPr>
          <p:cNvPr id="6" name="Picture 5">
            <a:extLst>
              <a:ext uri="{FF2B5EF4-FFF2-40B4-BE49-F238E27FC236}">
                <a16:creationId xmlns:a16="http://schemas.microsoft.com/office/drawing/2014/main" id="{AB709966-36AE-3648-05DB-75D9CB5E73F0}"/>
              </a:ext>
            </a:extLst>
          </p:cNvPr>
          <p:cNvPicPr>
            <a:picLocks noChangeAspect="1"/>
          </p:cNvPicPr>
          <p:nvPr/>
        </p:nvPicPr>
        <p:blipFill>
          <a:blip r:embed="rId2"/>
          <a:stretch>
            <a:fillRect/>
          </a:stretch>
        </p:blipFill>
        <p:spPr>
          <a:xfrm>
            <a:off x="1325217" y="1200650"/>
            <a:ext cx="9541567" cy="5180292"/>
          </a:xfrm>
          <a:prstGeom prst="rect">
            <a:avLst/>
          </a:prstGeom>
        </p:spPr>
      </p:pic>
    </p:spTree>
    <p:extLst>
      <p:ext uri="{BB962C8B-B14F-4D97-AF65-F5344CB8AC3E}">
        <p14:creationId xmlns:p14="http://schemas.microsoft.com/office/powerpoint/2010/main" val="122467987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4"/>
          <p:cNvSpPr>
            <a:spLocks noGrp="1" noChangeArrowheads="1"/>
          </p:cNvSpPr>
          <p:nvPr>
            <p:ph type="title"/>
          </p:nvPr>
        </p:nvSpPr>
        <p:spPr>
          <a:xfrm>
            <a:off x="0" y="1981200"/>
            <a:ext cx="12192000" cy="2088232"/>
          </a:xfrm>
        </p:spPr>
        <p:txBody>
          <a:bodyPr wrap="square" anchor="ctr">
            <a:noAutofit/>
          </a:bodyPr>
          <a:lstStyle/>
          <a:p>
            <a:r>
              <a:rPr lang="en-US" sz="4200" dirty="0"/>
              <a:t>Oncology Today: Individualizing the Selection </a:t>
            </a:r>
            <a:br>
              <a:rPr lang="en-US" sz="4200" dirty="0"/>
            </a:br>
            <a:r>
              <a:rPr lang="en-US" sz="4200" dirty="0"/>
              <a:t>of First-Line Therapy for Patients with Hormone Receptor-Positive Metastatic Breast Cancer</a:t>
            </a:r>
            <a:br>
              <a:rPr lang="en-US" sz="4200" dirty="0"/>
            </a:br>
            <a:br>
              <a:rPr lang="en-US" sz="4200" dirty="0"/>
            </a:br>
            <a:r>
              <a:rPr lang="en-US" sz="4200" dirty="0"/>
              <a:t>Clinical Investigator Survey</a:t>
            </a:r>
          </a:p>
        </p:txBody>
      </p:sp>
    </p:spTree>
    <p:custDataLst>
      <p:tags r:id="rId1"/>
    </p:custDataLst>
    <p:extLst>
      <p:ext uri="{BB962C8B-B14F-4D97-AF65-F5344CB8AC3E}">
        <p14:creationId xmlns:p14="http://schemas.microsoft.com/office/powerpoint/2010/main" val="3705803272"/>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ACBAAB0-6EC2-1F40-AC32-0717ED33770D}"/>
              </a:ext>
            </a:extLst>
          </p:cNvPr>
          <p:cNvSpPr>
            <a:spLocks noGrp="1"/>
          </p:cNvSpPr>
          <p:nvPr>
            <p:ph type="title"/>
          </p:nvPr>
        </p:nvSpPr>
        <p:spPr>
          <a:xfrm>
            <a:off x="912286" y="0"/>
            <a:ext cx="10358967" cy="1066800"/>
          </a:xfrm>
        </p:spPr>
        <p:txBody>
          <a:bodyPr/>
          <a:lstStyle/>
          <a:p>
            <a:r>
              <a:rPr lang="en-US" dirty="0"/>
              <a:t>Participating Breast Cancer Clinical Investigators </a:t>
            </a:r>
          </a:p>
        </p:txBody>
      </p:sp>
      <p:sp>
        <p:nvSpPr>
          <p:cNvPr id="4" name="Content Placeholder 3">
            <a:extLst>
              <a:ext uri="{FF2B5EF4-FFF2-40B4-BE49-F238E27FC236}">
                <a16:creationId xmlns:a16="http://schemas.microsoft.com/office/drawing/2014/main" id="{29BACC96-BE75-FF44-9353-991D749D1D6A}"/>
              </a:ext>
            </a:extLst>
          </p:cNvPr>
          <p:cNvSpPr>
            <a:spLocks noGrp="1"/>
          </p:cNvSpPr>
          <p:nvPr>
            <p:ph idx="1"/>
          </p:nvPr>
        </p:nvSpPr>
        <p:spPr>
          <a:xfrm>
            <a:off x="912286" y="1066800"/>
            <a:ext cx="10358967" cy="3689347"/>
          </a:xfrm>
        </p:spPr>
        <p:txBody>
          <a:bodyPr numCol="2"/>
          <a:lstStyle/>
          <a:p>
            <a:pPr marL="98425" indent="0">
              <a:lnSpc>
                <a:spcPts val="2300"/>
              </a:lnSpc>
              <a:spcBef>
                <a:spcPts val="1000"/>
              </a:spcBef>
              <a:spcAft>
                <a:spcPts val="0"/>
              </a:spcAft>
              <a:buNone/>
            </a:pPr>
            <a:r>
              <a:rPr lang="en-US" sz="2400" b="0" dirty="0"/>
              <a:t>Francois-Clement </a:t>
            </a:r>
            <a:r>
              <a:rPr lang="en-US" sz="2400" b="0" dirty="0" err="1"/>
              <a:t>Bidard</a:t>
            </a:r>
            <a:r>
              <a:rPr lang="en-US" sz="2400" b="0" dirty="0"/>
              <a:t>, MD, PhD</a:t>
            </a:r>
          </a:p>
          <a:p>
            <a:pPr marL="98425" indent="0">
              <a:lnSpc>
                <a:spcPts val="2300"/>
              </a:lnSpc>
              <a:spcBef>
                <a:spcPts val="1000"/>
              </a:spcBef>
              <a:spcAft>
                <a:spcPts val="0"/>
              </a:spcAft>
              <a:buNone/>
            </a:pPr>
            <a:r>
              <a:rPr lang="en-US" sz="2400" b="0" dirty="0"/>
              <a:t>Virginia F Borges, MD, </a:t>
            </a:r>
            <a:r>
              <a:rPr lang="en-US" sz="2400" b="0" dirty="0" err="1"/>
              <a:t>MMSc</a:t>
            </a:r>
            <a:endParaRPr lang="en-US" sz="2400" b="0" dirty="0"/>
          </a:p>
          <a:p>
            <a:pPr marL="98425" indent="0">
              <a:lnSpc>
                <a:spcPts val="2300"/>
              </a:lnSpc>
              <a:spcBef>
                <a:spcPts val="1000"/>
              </a:spcBef>
              <a:spcAft>
                <a:spcPts val="0"/>
              </a:spcAft>
              <a:buNone/>
            </a:pPr>
            <a:r>
              <a:rPr lang="en-US" sz="2400" b="0" dirty="0"/>
              <a:t>Adam M </a:t>
            </a:r>
            <a:r>
              <a:rPr lang="en-US" sz="2400" b="0" dirty="0" err="1"/>
              <a:t>Brufsky</a:t>
            </a:r>
            <a:r>
              <a:rPr lang="en-US" sz="2400" b="0" dirty="0"/>
              <a:t>, MD, PhD </a:t>
            </a:r>
          </a:p>
          <a:p>
            <a:pPr marL="98425" indent="0">
              <a:lnSpc>
                <a:spcPts val="2300"/>
              </a:lnSpc>
              <a:spcBef>
                <a:spcPts val="1000"/>
              </a:spcBef>
              <a:spcAft>
                <a:spcPts val="0"/>
              </a:spcAft>
              <a:buNone/>
            </a:pPr>
            <a:r>
              <a:rPr lang="en-US" sz="2400" b="0" dirty="0"/>
              <a:t>Harold J Burstein, MD, PhD</a:t>
            </a:r>
          </a:p>
          <a:p>
            <a:pPr marL="98425" indent="0">
              <a:lnSpc>
                <a:spcPts val="2300"/>
              </a:lnSpc>
              <a:spcBef>
                <a:spcPts val="1000"/>
              </a:spcBef>
              <a:spcAft>
                <a:spcPts val="0"/>
              </a:spcAft>
              <a:buNone/>
            </a:pPr>
            <a:r>
              <a:rPr lang="en-US" sz="2400" b="0" dirty="0"/>
              <a:t>Karen A </a:t>
            </a:r>
            <a:r>
              <a:rPr lang="en-US" sz="2400" b="0" dirty="0" err="1"/>
              <a:t>Gelmon</a:t>
            </a:r>
            <a:r>
              <a:rPr lang="en-US" sz="2400" b="0" dirty="0"/>
              <a:t>, MD</a:t>
            </a:r>
          </a:p>
          <a:p>
            <a:pPr marL="98425" indent="0">
              <a:lnSpc>
                <a:spcPts val="2300"/>
              </a:lnSpc>
              <a:spcBef>
                <a:spcPts val="1000"/>
              </a:spcBef>
              <a:spcAft>
                <a:spcPts val="0"/>
              </a:spcAft>
              <a:buNone/>
            </a:pPr>
            <a:r>
              <a:rPr lang="en-US" sz="2400" b="0" dirty="0"/>
              <a:t>Matthew P Goetz, MD</a:t>
            </a:r>
          </a:p>
          <a:p>
            <a:pPr marL="98425" indent="0">
              <a:lnSpc>
                <a:spcPts val="2300"/>
              </a:lnSpc>
              <a:spcBef>
                <a:spcPts val="1000"/>
              </a:spcBef>
              <a:spcAft>
                <a:spcPts val="0"/>
              </a:spcAft>
              <a:buNone/>
            </a:pPr>
            <a:r>
              <a:rPr lang="en-US" sz="2400" b="0" dirty="0"/>
              <a:t>Stephanie L Graff, MD, FACP</a:t>
            </a:r>
          </a:p>
          <a:p>
            <a:pPr marL="98425" indent="0">
              <a:lnSpc>
                <a:spcPts val="2300"/>
              </a:lnSpc>
              <a:spcBef>
                <a:spcPts val="1000"/>
              </a:spcBef>
              <a:spcAft>
                <a:spcPts val="0"/>
              </a:spcAft>
              <a:buNone/>
            </a:pPr>
            <a:r>
              <a:rPr lang="en-US" sz="2400" b="0" dirty="0"/>
              <a:t>Virginia </a:t>
            </a:r>
            <a:r>
              <a:rPr lang="en-US" sz="2400" b="0" dirty="0" err="1"/>
              <a:t>Kaklamani</a:t>
            </a:r>
            <a:r>
              <a:rPr lang="en-US" sz="2400" b="0" dirty="0"/>
              <a:t>, MD, DSc</a:t>
            </a:r>
          </a:p>
          <a:p>
            <a:pPr marL="98425" indent="0">
              <a:lnSpc>
                <a:spcPts val="2300"/>
              </a:lnSpc>
              <a:spcBef>
                <a:spcPts val="1000"/>
              </a:spcBef>
              <a:spcAft>
                <a:spcPts val="0"/>
              </a:spcAft>
              <a:buNone/>
            </a:pPr>
            <a:r>
              <a:rPr lang="en-US" sz="2400" b="0" dirty="0"/>
              <a:t>Kevin </a:t>
            </a:r>
            <a:r>
              <a:rPr lang="en-US" sz="2400" b="0" dirty="0" err="1"/>
              <a:t>Kalinsky</a:t>
            </a:r>
            <a:r>
              <a:rPr lang="en-US" sz="2400" b="0" dirty="0"/>
              <a:t>, MD, MS</a:t>
            </a:r>
          </a:p>
          <a:p>
            <a:pPr marL="98425" indent="0">
              <a:lnSpc>
                <a:spcPts val="2300"/>
              </a:lnSpc>
              <a:spcBef>
                <a:spcPts val="1000"/>
              </a:spcBef>
              <a:spcAft>
                <a:spcPts val="0"/>
              </a:spcAft>
              <a:buNone/>
            </a:pPr>
            <a:r>
              <a:rPr lang="en-US" sz="2400" b="0" dirty="0"/>
              <a:t>Erica Mayer, MD, MPH, FASCO</a:t>
            </a:r>
          </a:p>
          <a:p>
            <a:pPr marL="98425" indent="0">
              <a:lnSpc>
                <a:spcPts val="2300"/>
              </a:lnSpc>
              <a:spcBef>
                <a:spcPts val="1000"/>
              </a:spcBef>
              <a:spcAft>
                <a:spcPts val="0"/>
              </a:spcAft>
              <a:buNone/>
            </a:pPr>
            <a:r>
              <a:rPr lang="en-US" sz="2400" b="0" dirty="0"/>
              <a:t>Kathy D Miller, MD </a:t>
            </a:r>
          </a:p>
          <a:p>
            <a:pPr marL="98425" indent="0">
              <a:lnSpc>
                <a:spcPts val="2300"/>
              </a:lnSpc>
              <a:spcBef>
                <a:spcPts val="1000"/>
              </a:spcBef>
              <a:spcAft>
                <a:spcPts val="0"/>
              </a:spcAft>
              <a:buNone/>
            </a:pPr>
            <a:r>
              <a:rPr lang="en-US" sz="2400" b="0" dirty="0"/>
              <a:t>Rita Nanda, MD</a:t>
            </a:r>
          </a:p>
          <a:p>
            <a:pPr marL="98425" indent="0">
              <a:lnSpc>
                <a:spcPts val="2300"/>
              </a:lnSpc>
              <a:spcBef>
                <a:spcPts val="1000"/>
              </a:spcBef>
              <a:spcAft>
                <a:spcPts val="0"/>
              </a:spcAft>
              <a:buNone/>
            </a:pPr>
            <a:r>
              <a:rPr lang="en-US" sz="2400" b="0" dirty="0"/>
              <a:t>Ruth </a:t>
            </a:r>
            <a:r>
              <a:rPr lang="en-US" sz="2400" b="0" dirty="0" err="1"/>
              <a:t>O’Regan</a:t>
            </a:r>
            <a:r>
              <a:rPr lang="en-US" sz="2400" b="0" dirty="0"/>
              <a:t>, MD</a:t>
            </a:r>
          </a:p>
          <a:p>
            <a:pPr marL="98425" indent="0">
              <a:lnSpc>
                <a:spcPts val="2300"/>
              </a:lnSpc>
              <a:spcBef>
                <a:spcPts val="1000"/>
              </a:spcBef>
              <a:spcAft>
                <a:spcPts val="0"/>
              </a:spcAft>
              <a:buNone/>
            </a:pPr>
            <a:r>
              <a:rPr lang="en-US" sz="2400" b="0" dirty="0"/>
              <a:t>Joyce O’Shaughnessy, MD</a:t>
            </a:r>
          </a:p>
          <a:p>
            <a:pPr marL="98425" indent="0">
              <a:lnSpc>
                <a:spcPts val="2300"/>
              </a:lnSpc>
              <a:spcBef>
                <a:spcPts val="1000"/>
              </a:spcBef>
              <a:spcAft>
                <a:spcPts val="0"/>
              </a:spcAft>
              <a:buNone/>
            </a:pPr>
            <a:r>
              <a:rPr lang="en-US" sz="2400" b="0" dirty="0"/>
              <a:t>Lajos </a:t>
            </a:r>
            <a:r>
              <a:rPr lang="en-US" sz="2400" b="0" dirty="0" err="1"/>
              <a:t>Pusztai</a:t>
            </a:r>
            <a:r>
              <a:rPr lang="en-US" sz="2400" b="0" dirty="0"/>
              <a:t>, MD, DPhil, FASCO</a:t>
            </a:r>
          </a:p>
          <a:p>
            <a:pPr marL="98425" indent="0">
              <a:lnSpc>
                <a:spcPts val="2300"/>
              </a:lnSpc>
              <a:spcBef>
                <a:spcPts val="1000"/>
              </a:spcBef>
              <a:spcAft>
                <a:spcPts val="0"/>
              </a:spcAft>
              <a:buNone/>
            </a:pPr>
            <a:r>
              <a:rPr lang="en-US" sz="2400" b="0" dirty="0"/>
              <a:t>Mark E Robson, MD</a:t>
            </a:r>
          </a:p>
          <a:p>
            <a:pPr marL="98425" indent="0">
              <a:lnSpc>
                <a:spcPts val="2300"/>
              </a:lnSpc>
              <a:spcBef>
                <a:spcPts val="1000"/>
              </a:spcBef>
              <a:spcAft>
                <a:spcPts val="0"/>
              </a:spcAft>
              <a:buNone/>
            </a:pPr>
            <a:r>
              <a:rPr lang="en-US" sz="2400" b="0" dirty="0"/>
              <a:t>Paolo Tarantino, MD	</a:t>
            </a:r>
          </a:p>
          <a:p>
            <a:pPr marL="98425" indent="0">
              <a:lnSpc>
                <a:spcPts val="2300"/>
              </a:lnSpc>
              <a:spcBef>
                <a:spcPts val="1000"/>
              </a:spcBef>
              <a:spcAft>
                <a:spcPts val="0"/>
              </a:spcAft>
              <a:buNone/>
            </a:pPr>
            <a:r>
              <a:rPr lang="en-US" sz="2400" b="0" dirty="0"/>
              <a:t>Sara M </a:t>
            </a:r>
            <a:r>
              <a:rPr lang="en-US" sz="2400" b="0" dirty="0" err="1"/>
              <a:t>Tolaney</a:t>
            </a:r>
            <a:r>
              <a:rPr lang="en-US" sz="2400" b="0" dirty="0"/>
              <a:t>, MD, MPH</a:t>
            </a:r>
          </a:p>
          <a:p>
            <a:pPr marL="98425" indent="0">
              <a:lnSpc>
                <a:spcPts val="2300"/>
              </a:lnSpc>
              <a:spcBef>
                <a:spcPts val="1000"/>
              </a:spcBef>
              <a:spcAft>
                <a:spcPts val="0"/>
              </a:spcAft>
              <a:buNone/>
            </a:pPr>
            <a:r>
              <a:rPr lang="en-US" sz="2400" b="0" dirty="0"/>
              <a:t>Tiffany A </a:t>
            </a:r>
            <a:r>
              <a:rPr lang="en-US" sz="2400" b="0" dirty="0" err="1"/>
              <a:t>Traina</a:t>
            </a:r>
            <a:r>
              <a:rPr lang="en-US" sz="2400" b="0" dirty="0"/>
              <a:t>, MD, FASCO </a:t>
            </a:r>
          </a:p>
          <a:p>
            <a:pPr marL="98425" indent="0">
              <a:lnSpc>
                <a:spcPts val="2300"/>
              </a:lnSpc>
              <a:spcBef>
                <a:spcPts val="1000"/>
              </a:spcBef>
              <a:spcAft>
                <a:spcPts val="0"/>
              </a:spcAft>
              <a:buNone/>
            </a:pPr>
            <a:r>
              <a:rPr lang="en-US" sz="2400" b="0" dirty="0"/>
              <a:t>Seth Wander, MD, PhD</a:t>
            </a:r>
          </a:p>
        </p:txBody>
      </p:sp>
    </p:spTree>
    <p:extLst>
      <p:ext uri="{BB962C8B-B14F-4D97-AF65-F5344CB8AC3E}">
        <p14:creationId xmlns:p14="http://schemas.microsoft.com/office/powerpoint/2010/main" val="406856333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2CFBE2-9FFB-6ADE-8872-D65EEF608A52}"/>
              </a:ext>
            </a:extLst>
          </p:cNvPr>
          <p:cNvSpPr>
            <a:spLocks noGrp="1"/>
          </p:cNvSpPr>
          <p:nvPr>
            <p:ph type="title"/>
          </p:nvPr>
        </p:nvSpPr>
        <p:spPr/>
        <p:txBody>
          <a:bodyPr/>
          <a:lstStyle/>
          <a:p>
            <a:r>
              <a:rPr lang="en-US" dirty="0"/>
              <a:t>Survey Outline </a:t>
            </a:r>
          </a:p>
        </p:txBody>
      </p:sp>
      <p:sp>
        <p:nvSpPr>
          <p:cNvPr id="3" name="Content Placeholder 2">
            <a:extLst>
              <a:ext uri="{FF2B5EF4-FFF2-40B4-BE49-F238E27FC236}">
                <a16:creationId xmlns:a16="http://schemas.microsoft.com/office/drawing/2014/main" id="{3908A2FF-B599-99FB-B256-BCBCEF29C529}"/>
              </a:ext>
            </a:extLst>
          </p:cNvPr>
          <p:cNvSpPr>
            <a:spLocks noGrp="1"/>
          </p:cNvSpPr>
          <p:nvPr>
            <p:ph idx="1"/>
          </p:nvPr>
        </p:nvSpPr>
        <p:spPr/>
        <p:txBody>
          <a:bodyPr/>
          <a:lstStyle/>
          <a:p>
            <a:pPr marL="98425" indent="0">
              <a:spcBef>
                <a:spcPts val="0"/>
              </a:spcBef>
              <a:buNone/>
            </a:pPr>
            <a:r>
              <a:rPr lang="en-US" sz="2400" dirty="0"/>
              <a:t>Three base clinical scenarios:</a:t>
            </a:r>
          </a:p>
          <a:p>
            <a:pPr>
              <a:spcBef>
                <a:spcPts val="0"/>
              </a:spcBef>
            </a:pPr>
            <a:r>
              <a:rPr lang="en-US" sz="2400" dirty="0"/>
              <a:t>De novo presentation of metastatic disease</a:t>
            </a:r>
          </a:p>
          <a:p>
            <a:pPr>
              <a:spcBef>
                <a:spcPts val="0"/>
              </a:spcBef>
            </a:pPr>
            <a:r>
              <a:rPr lang="en-US" sz="2400" dirty="0"/>
              <a:t>Development of metastatic disease 2 years after starting an adjuvant aromatase inhibitor (AI)</a:t>
            </a:r>
          </a:p>
          <a:p>
            <a:pPr>
              <a:spcBef>
                <a:spcPts val="0"/>
              </a:spcBef>
            </a:pPr>
            <a:r>
              <a:rPr lang="en-US" sz="2400" dirty="0"/>
              <a:t>Development of metastatic disease 2 years after completing 5 years of an AI</a:t>
            </a:r>
          </a:p>
          <a:p>
            <a:pPr marL="98425" indent="0">
              <a:spcBef>
                <a:spcPts val="0"/>
              </a:spcBef>
              <a:buNone/>
            </a:pPr>
            <a:endParaRPr lang="en-US" sz="2400" dirty="0"/>
          </a:p>
          <a:p>
            <a:pPr marL="98425" indent="0">
              <a:spcBef>
                <a:spcPts val="0"/>
              </a:spcBef>
              <a:buNone/>
            </a:pPr>
            <a:r>
              <a:rPr lang="en-US" sz="2400" dirty="0"/>
              <a:t>Additional variables within the 3 base scenarios:</a:t>
            </a:r>
          </a:p>
          <a:p>
            <a:pPr>
              <a:spcBef>
                <a:spcPts val="0"/>
              </a:spcBef>
            </a:pPr>
            <a:r>
              <a:rPr lang="en-US" sz="2400" dirty="0"/>
              <a:t>Age</a:t>
            </a:r>
          </a:p>
          <a:p>
            <a:pPr>
              <a:spcBef>
                <a:spcPts val="0"/>
              </a:spcBef>
            </a:pPr>
            <a:r>
              <a:rPr lang="en-US" sz="2400" dirty="0"/>
              <a:t>Tumor grade</a:t>
            </a:r>
          </a:p>
          <a:p>
            <a:pPr>
              <a:spcBef>
                <a:spcPts val="0"/>
              </a:spcBef>
            </a:pPr>
            <a:r>
              <a:rPr lang="en-US" sz="2400" dirty="0"/>
              <a:t>PR status</a:t>
            </a:r>
          </a:p>
        </p:txBody>
      </p:sp>
    </p:spTree>
    <p:extLst>
      <p:ext uri="{BB962C8B-B14F-4D97-AF65-F5344CB8AC3E}">
        <p14:creationId xmlns:p14="http://schemas.microsoft.com/office/powerpoint/2010/main" val="326471064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CC504-6E65-794B-A163-E15792AC17C9}"/>
              </a:ext>
            </a:extLst>
          </p:cNvPr>
          <p:cNvSpPr>
            <a:spLocks noGrp="1"/>
          </p:cNvSpPr>
          <p:nvPr>
            <p:ph type="title" idx="4294967295"/>
          </p:nvPr>
        </p:nvSpPr>
        <p:spPr>
          <a:xfrm>
            <a:off x="685800" y="0"/>
            <a:ext cx="10515600" cy="3200400"/>
          </a:xfrm>
        </p:spPr>
        <p:txBody>
          <a:bodyPr/>
          <a:lstStyle/>
          <a:p>
            <a:r>
              <a:rPr lang="en-US" sz="2400" dirty="0"/>
              <a:t>A woman presents with </a:t>
            </a:r>
            <a:r>
              <a:rPr lang="en-US" sz="2400" u="sng" dirty="0"/>
              <a:t>de novo</a:t>
            </a:r>
            <a:r>
              <a:rPr lang="en-US" sz="2400" dirty="0"/>
              <a:t> ER-positive, </a:t>
            </a:r>
            <a:r>
              <a:rPr lang="en-US" sz="2400" u="sng" dirty="0"/>
              <a:t>PR-positive</a:t>
            </a:r>
            <a:r>
              <a:rPr lang="en-US" sz="2400" dirty="0"/>
              <a:t>, </a:t>
            </a:r>
            <a:br>
              <a:rPr lang="en-US" sz="2400" dirty="0"/>
            </a:br>
            <a:r>
              <a:rPr lang="en-US" sz="2400" dirty="0"/>
              <a:t>HER2-negative, BRCA wild-type (WT) metastatic breast cancer. </a:t>
            </a:r>
            <a:br>
              <a:rPr lang="en-US" sz="2400" dirty="0"/>
            </a:br>
            <a:r>
              <a:rPr lang="en-US" sz="2400" dirty="0"/>
              <a:t>Which </a:t>
            </a:r>
            <a:r>
              <a:rPr lang="en-US" sz="2400" u="sng" dirty="0"/>
              <a:t>endocrine-based treatment</a:t>
            </a:r>
            <a:r>
              <a:rPr lang="en-US" sz="2400" dirty="0"/>
              <a:t> would you most likely recommend for the scenario below?</a:t>
            </a:r>
            <a:br>
              <a:rPr lang="en-US" sz="2400" dirty="0"/>
            </a:br>
            <a:br>
              <a:rPr lang="en-US" sz="1200" dirty="0"/>
            </a:br>
            <a:r>
              <a:rPr lang="en-US" sz="2400" dirty="0"/>
              <a:t>Age 40 (premenopausal), PS 0</a:t>
            </a:r>
            <a:br>
              <a:rPr lang="en-US" sz="2400" dirty="0"/>
            </a:br>
            <a:r>
              <a:rPr lang="en-US" sz="2400" dirty="0"/>
              <a:t>Asymptomatic bone metastases</a:t>
            </a:r>
          </a:p>
        </p:txBody>
      </p:sp>
      <p:sp>
        <p:nvSpPr>
          <p:cNvPr id="72" name="Text Box 4">
            <a:extLst>
              <a:ext uri="{FF2B5EF4-FFF2-40B4-BE49-F238E27FC236}">
                <a16:creationId xmlns:a16="http://schemas.microsoft.com/office/drawing/2014/main" id="{128DA0B7-2CB3-D44C-ABD1-65C3EB519CF3}"/>
              </a:ext>
            </a:extLst>
          </p:cNvPr>
          <p:cNvSpPr txBox="1">
            <a:spLocks noChangeArrowheads="1"/>
          </p:cNvSpPr>
          <p:nvPr/>
        </p:nvSpPr>
        <p:spPr bwMode="auto">
          <a:xfrm>
            <a:off x="228601" y="3425171"/>
            <a:ext cx="4953000" cy="34585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Ribociclib + AI + ovarian suppression/ablation (Ox)</a:t>
            </a:r>
          </a:p>
        </p:txBody>
      </p:sp>
      <p:sp>
        <p:nvSpPr>
          <p:cNvPr id="74" name="Text Box 4">
            <a:extLst>
              <a:ext uri="{FF2B5EF4-FFF2-40B4-BE49-F238E27FC236}">
                <a16:creationId xmlns:a16="http://schemas.microsoft.com/office/drawing/2014/main" id="{63447936-2682-1A46-8ABB-44C484B67B01}"/>
              </a:ext>
            </a:extLst>
          </p:cNvPr>
          <p:cNvSpPr txBox="1">
            <a:spLocks noChangeArrowheads="1"/>
          </p:cNvSpPr>
          <p:nvPr/>
        </p:nvSpPr>
        <p:spPr bwMode="auto">
          <a:xfrm>
            <a:off x="411542" y="4747664"/>
            <a:ext cx="4770058" cy="366857"/>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Palbociclib + AI + Ox</a:t>
            </a:r>
          </a:p>
        </p:txBody>
      </p:sp>
      <p:pic>
        <p:nvPicPr>
          <p:cNvPr id="86" name="Picture 3">
            <a:extLst>
              <a:ext uri="{FF2B5EF4-FFF2-40B4-BE49-F238E27FC236}">
                <a16:creationId xmlns:a16="http://schemas.microsoft.com/office/drawing/2014/main" id="{8052E365-E8A8-E240-A007-94A1A6A9EA30}"/>
              </a:ext>
            </a:extLst>
          </p:cNvPr>
          <p:cNvPicPr>
            <a:picLocks noChangeAspect="1"/>
          </p:cNvPicPr>
          <p:nvPr/>
        </p:nvPicPr>
        <p:blipFill>
          <a:blip r:embed="rId3"/>
          <a:srcRect/>
          <a:stretch/>
        </p:blipFill>
        <p:spPr bwMode="auto">
          <a:xfrm>
            <a:off x="5334000" y="472440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52" name="Text Box 9">
            <a:extLst>
              <a:ext uri="{FF2B5EF4-FFF2-40B4-BE49-F238E27FC236}">
                <a16:creationId xmlns:a16="http://schemas.microsoft.com/office/drawing/2014/main" id="{20141D04-A685-C247-9A6A-D47CB62F108E}"/>
              </a:ext>
            </a:extLst>
          </p:cNvPr>
          <p:cNvSpPr txBox="1">
            <a:spLocks noChangeArrowheads="1"/>
          </p:cNvSpPr>
          <p:nvPr/>
        </p:nvSpPr>
        <p:spPr bwMode="auto">
          <a:xfrm flipH="1">
            <a:off x="6346421" y="4725719"/>
            <a:ext cx="541635"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2</a:t>
            </a:r>
          </a:p>
        </p:txBody>
      </p:sp>
      <p:pic>
        <p:nvPicPr>
          <p:cNvPr id="20" name="Picture 3">
            <a:extLst>
              <a:ext uri="{FF2B5EF4-FFF2-40B4-BE49-F238E27FC236}">
                <a16:creationId xmlns:a16="http://schemas.microsoft.com/office/drawing/2014/main" id="{8B00242C-924D-5F41-A6E1-31EF90057487}"/>
              </a:ext>
            </a:extLst>
          </p:cNvPr>
          <p:cNvPicPr>
            <a:picLocks noChangeAspect="1"/>
          </p:cNvPicPr>
          <p:nvPr/>
        </p:nvPicPr>
        <p:blipFill>
          <a:blip r:embed="rId3"/>
          <a:srcRect/>
          <a:stretch/>
        </p:blipFill>
        <p:spPr bwMode="auto">
          <a:xfrm>
            <a:off x="5770037" y="472440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2" name="Picture 1">
            <a:extLst>
              <a:ext uri="{FF2B5EF4-FFF2-40B4-BE49-F238E27FC236}">
                <a16:creationId xmlns:a16="http://schemas.microsoft.com/office/drawing/2014/main" id="{4615B2C1-BE34-1E44-A599-CEA1F9A89F74}"/>
              </a:ext>
            </a:extLst>
          </p:cNvPr>
          <p:cNvPicPr>
            <a:picLocks noChangeAspect="1"/>
          </p:cNvPicPr>
          <p:nvPr/>
        </p:nvPicPr>
        <p:blipFill>
          <a:blip r:embed="rId4"/>
          <a:srcRect/>
          <a:stretch/>
        </p:blipFill>
        <p:spPr bwMode="auto">
          <a:xfrm>
            <a:off x="5334000" y="3425171"/>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3" name="Text Box 9">
            <a:extLst>
              <a:ext uri="{FF2B5EF4-FFF2-40B4-BE49-F238E27FC236}">
                <a16:creationId xmlns:a16="http://schemas.microsoft.com/office/drawing/2014/main" id="{9050887F-3F7B-AC4B-9F0D-AD6C4CE3A6D8}"/>
              </a:ext>
            </a:extLst>
          </p:cNvPr>
          <p:cNvSpPr txBox="1">
            <a:spLocks noChangeArrowheads="1"/>
          </p:cNvSpPr>
          <p:nvPr/>
        </p:nvSpPr>
        <p:spPr bwMode="auto">
          <a:xfrm>
            <a:off x="11095038" y="3389506"/>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18</a:t>
            </a:r>
          </a:p>
        </p:txBody>
      </p:sp>
      <p:pic>
        <p:nvPicPr>
          <p:cNvPr id="24" name="Picture 1">
            <a:extLst>
              <a:ext uri="{FF2B5EF4-FFF2-40B4-BE49-F238E27FC236}">
                <a16:creationId xmlns:a16="http://schemas.microsoft.com/office/drawing/2014/main" id="{FE6910D1-329C-CB4D-8749-4AA35104E894}"/>
              </a:ext>
            </a:extLst>
          </p:cNvPr>
          <p:cNvPicPr>
            <a:picLocks noChangeAspect="1"/>
          </p:cNvPicPr>
          <p:nvPr/>
        </p:nvPicPr>
        <p:blipFill>
          <a:blip r:embed="rId4"/>
          <a:srcRect/>
          <a:stretch/>
        </p:blipFill>
        <p:spPr bwMode="auto">
          <a:xfrm>
            <a:off x="5770038" y="3425171"/>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5" name="Picture 1">
            <a:extLst>
              <a:ext uri="{FF2B5EF4-FFF2-40B4-BE49-F238E27FC236}">
                <a16:creationId xmlns:a16="http://schemas.microsoft.com/office/drawing/2014/main" id="{B1E316EF-7C31-4746-8E9E-C0943EF0B51A}"/>
              </a:ext>
            </a:extLst>
          </p:cNvPr>
          <p:cNvPicPr>
            <a:picLocks noChangeAspect="1"/>
          </p:cNvPicPr>
          <p:nvPr/>
        </p:nvPicPr>
        <p:blipFill>
          <a:blip r:embed="rId4"/>
          <a:srcRect/>
          <a:stretch/>
        </p:blipFill>
        <p:spPr bwMode="auto">
          <a:xfrm>
            <a:off x="6206076" y="3425171"/>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7" name="Picture 1">
            <a:extLst>
              <a:ext uri="{FF2B5EF4-FFF2-40B4-BE49-F238E27FC236}">
                <a16:creationId xmlns:a16="http://schemas.microsoft.com/office/drawing/2014/main" id="{0CC6872B-7EA9-DF4D-93A2-9A733649935F}"/>
              </a:ext>
            </a:extLst>
          </p:cNvPr>
          <p:cNvPicPr>
            <a:picLocks noChangeAspect="1"/>
          </p:cNvPicPr>
          <p:nvPr/>
        </p:nvPicPr>
        <p:blipFill>
          <a:blip r:embed="rId4"/>
          <a:srcRect/>
          <a:stretch/>
        </p:blipFill>
        <p:spPr bwMode="auto">
          <a:xfrm>
            <a:off x="6642114" y="3425171"/>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8" name="Picture 1">
            <a:extLst>
              <a:ext uri="{FF2B5EF4-FFF2-40B4-BE49-F238E27FC236}">
                <a16:creationId xmlns:a16="http://schemas.microsoft.com/office/drawing/2014/main" id="{C749DECC-92F2-2F4C-9F5C-EEFF0CE54FA3}"/>
              </a:ext>
            </a:extLst>
          </p:cNvPr>
          <p:cNvPicPr>
            <a:picLocks noChangeAspect="1"/>
          </p:cNvPicPr>
          <p:nvPr/>
        </p:nvPicPr>
        <p:blipFill>
          <a:blip r:embed="rId4"/>
          <a:srcRect/>
          <a:stretch/>
        </p:blipFill>
        <p:spPr bwMode="auto">
          <a:xfrm>
            <a:off x="7078152" y="3425171"/>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9" name="Picture 1">
            <a:extLst>
              <a:ext uri="{FF2B5EF4-FFF2-40B4-BE49-F238E27FC236}">
                <a16:creationId xmlns:a16="http://schemas.microsoft.com/office/drawing/2014/main" id="{1C6607E9-687E-2143-B5B3-C682349C5623}"/>
              </a:ext>
            </a:extLst>
          </p:cNvPr>
          <p:cNvPicPr>
            <a:picLocks noChangeAspect="1"/>
          </p:cNvPicPr>
          <p:nvPr/>
        </p:nvPicPr>
        <p:blipFill>
          <a:blip r:embed="rId4"/>
          <a:srcRect/>
          <a:stretch/>
        </p:blipFill>
        <p:spPr bwMode="auto">
          <a:xfrm>
            <a:off x="7540305" y="3425171"/>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0" name="Picture 1">
            <a:extLst>
              <a:ext uri="{FF2B5EF4-FFF2-40B4-BE49-F238E27FC236}">
                <a16:creationId xmlns:a16="http://schemas.microsoft.com/office/drawing/2014/main" id="{939CE1B5-A564-AE47-A760-4FBFD5C4A567}"/>
              </a:ext>
            </a:extLst>
          </p:cNvPr>
          <p:cNvPicPr>
            <a:picLocks noChangeAspect="1"/>
          </p:cNvPicPr>
          <p:nvPr/>
        </p:nvPicPr>
        <p:blipFill>
          <a:blip r:embed="rId4"/>
          <a:srcRect/>
          <a:stretch/>
        </p:blipFill>
        <p:spPr bwMode="auto">
          <a:xfrm>
            <a:off x="7976343" y="3425171"/>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1" name="Picture 1">
            <a:extLst>
              <a:ext uri="{FF2B5EF4-FFF2-40B4-BE49-F238E27FC236}">
                <a16:creationId xmlns:a16="http://schemas.microsoft.com/office/drawing/2014/main" id="{D5DF4FA7-D11A-BC49-A653-8AE027429983}"/>
              </a:ext>
            </a:extLst>
          </p:cNvPr>
          <p:cNvPicPr>
            <a:picLocks noChangeAspect="1"/>
          </p:cNvPicPr>
          <p:nvPr/>
        </p:nvPicPr>
        <p:blipFill>
          <a:blip r:embed="rId4"/>
          <a:srcRect/>
          <a:stretch/>
        </p:blipFill>
        <p:spPr bwMode="auto">
          <a:xfrm>
            <a:off x="8412381" y="3425171"/>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2" name="Picture 1">
            <a:extLst>
              <a:ext uri="{FF2B5EF4-FFF2-40B4-BE49-F238E27FC236}">
                <a16:creationId xmlns:a16="http://schemas.microsoft.com/office/drawing/2014/main" id="{940A31EF-47B4-7A4E-9403-4F7158E919A0}"/>
              </a:ext>
            </a:extLst>
          </p:cNvPr>
          <p:cNvPicPr>
            <a:picLocks noChangeAspect="1"/>
          </p:cNvPicPr>
          <p:nvPr/>
        </p:nvPicPr>
        <p:blipFill>
          <a:blip r:embed="rId4"/>
          <a:srcRect/>
          <a:stretch/>
        </p:blipFill>
        <p:spPr bwMode="auto">
          <a:xfrm>
            <a:off x="8848419" y="3425171"/>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4" name="Picture 1">
            <a:extLst>
              <a:ext uri="{FF2B5EF4-FFF2-40B4-BE49-F238E27FC236}">
                <a16:creationId xmlns:a16="http://schemas.microsoft.com/office/drawing/2014/main" id="{C540531A-4934-FA4B-B14F-50EB83DD1A30}"/>
              </a:ext>
            </a:extLst>
          </p:cNvPr>
          <p:cNvPicPr>
            <a:picLocks noChangeAspect="1"/>
          </p:cNvPicPr>
          <p:nvPr/>
        </p:nvPicPr>
        <p:blipFill>
          <a:blip r:embed="rId4"/>
          <a:srcRect/>
          <a:stretch/>
        </p:blipFill>
        <p:spPr bwMode="auto">
          <a:xfrm>
            <a:off x="9284457" y="3425171"/>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5" name="Picture 1">
            <a:extLst>
              <a:ext uri="{FF2B5EF4-FFF2-40B4-BE49-F238E27FC236}">
                <a16:creationId xmlns:a16="http://schemas.microsoft.com/office/drawing/2014/main" id="{AFCD2588-932B-3242-9D24-4BF8EDC93A3E}"/>
              </a:ext>
            </a:extLst>
          </p:cNvPr>
          <p:cNvPicPr>
            <a:picLocks noChangeAspect="1"/>
          </p:cNvPicPr>
          <p:nvPr/>
        </p:nvPicPr>
        <p:blipFill>
          <a:blip r:embed="rId4"/>
          <a:srcRect/>
          <a:stretch/>
        </p:blipFill>
        <p:spPr bwMode="auto">
          <a:xfrm>
            <a:off x="9720874" y="3425171"/>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6" name="Picture 1">
            <a:extLst>
              <a:ext uri="{FF2B5EF4-FFF2-40B4-BE49-F238E27FC236}">
                <a16:creationId xmlns:a16="http://schemas.microsoft.com/office/drawing/2014/main" id="{5D7622A1-7FA0-BF4D-83DD-81A642832DCA}"/>
              </a:ext>
            </a:extLst>
          </p:cNvPr>
          <p:cNvPicPr>
            <a:picLocks noChangeAspect="1"/>
          </p:cNvPicPr>
          <p:nvPr/>
        </p:nvPicPr>
        <p:blipFill>
          <a:blip r:embed="rId4"/>
          <a:srcRect/>
          <a:stretch/>
        </p:blipFill>
        <p:spPr bwMode="auto">
          <a:xfrm>
            <a:off x="10156912" y="3425171"/>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7" name="Picture 1">
            <a:extLst>
              <a:ext uri="{FF2B5EF4-FFF2-40B4-BE49-F238E27FC236}">
                <a16:creationId xmlns:a16="http://schemas.microsoft.com/office/drawing/2014/main" id="{5DA9F9D0-D371-C642-9FEF-8C066EC2BC59}"/>
              </a:ext>
            </a:extLst>
          </p:cNvPr>
          <p:cNvPicPr>
            <a:picLocks noChangeAspect="1"/>
          </p:cNvPicPr>
          <p:nvPr/>
        </p:nvPicPr>
        <p:blipFill>
          <a:blip r:embed="rId4"/>
          <a:srcRect/>
          <a:stretch/>
        </p:blipFill>
        <p:spPr bwMode="auto">
          <a:xfrm>
            <a:off x="10586764" y="3425171"/>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 name="Picture 1">
            <a:extLst>
              <a:ext uri="{FF2B5EF4-FFF2-40B4-BE49-F238E27FC236}">
                <a16:creationId xmlns:a16="http://schemas.microsoft.com/office/drawing/2014/main" id="{C44CF81E-75C8-B151-51D3-8E8C9AB9D6FC}"/>
              </a:ext>
            </a:extLst>
          </p:cNvPr>
          <p:cNvPicPr>
            <a:picLocks noChangeAspect="1"/>
          </p:cNvPicPr>
          <p:nvPr/>
        </p:nvPicPr>
        <p:blipFill>
          <a:blip r:embed="rId4"/>
          <a:srcRect/>
          <a:stretch/>
        </p:blipFill>
        <p:spPr bwMode="auto">
          <a:xfrm>
            <a:off x="5334000" y="3908390"/>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 name="Picture 1">
            <a:extLst>
              <a:ext uri="{FF2B5EF4-FFF2-40B4-BE49-F238E27FC236}">
                <a16:creationId xmlns:a16="http://schemas.microsoft.com/office/drawing/2014/main" id="{86731F18-50BB-0347-D7B1-454D9103564E}"/>
              </a:ext>
            </a:extLst>
          </p:cNvPr>
          <p:cNvPicPr>
            <a:picLocks noChangeAspect="1"/>
          </p:cNvPicPr>
          <p:nvPr/>
        </p:nvPicPr>
        <p:blipFill>
          <a:blip r:embed="rId4"/>
          <a:srcRect/>
          <a:stretch/>
        </p:blipFill>
        <p:spPr bwMode="auto">
          <a:xfrm>
            <a:off x="5770038" y="3908390"/>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 name="Picture 1">
            <a:extLst>
              <a:ext uri="{FF2B5EF4-FFF2-40B4-BE49-F238E27FC236}">
                <a16:creationId xmlns:a16="http://schemas.microsoft.com/office/drawing/2014/main" id="{5D5F3F72-748D-1495-979C-3C54F6CBDE93}"/>
              </a:ext>
            </a:extLst>
          </p:cNvPr>
          <p:cNvPicPr>
            <a:picLocks noChangeAspect="1"/>
          </p:cNvPicPr>
          <p:nvPr/>
        </p:nvPicPr>
        <p:blipFill>
          <a:blip r:embed="rId4"/>
          <a:srcRect/>
          <a:stretch/>
        </p:blipFill>
        <p:spPr bwMode="auto">
          <a:xfrm>
            <a:off x="6206076" y="3908390"/>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Picture 1">
            <a:extLst>
              <a:ext uri="{FF2B5EF4-FFF2-40B4-BE49-F238E27FC236}">
                <a16:creationId xmlns:a16="http://schemas.microsoft.com/office/drawing/2014/main" id="{21FEBCC8-03EA-06D2-8175-66F203FD4C42}"/>
              </a:ext>
            </a:extLst>
          </p:cNvPr>
          <p:cNvPicPr>
            <a:picLocks noChangeAspect="1"/>
          </p:cNvPicPr>
          <p:nvPr/>
        </p:nvPicPr>
        <p:blipFill>
          <a:blip r:embed="rId4"/>
          <a:srcRect/>
          <a:stretch/>
        </p:blipFill>
        <p:spPr bwMode="auto">
          <a:xfrm>
            <a:off x="6642114" y="3908390"/>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 name="Picture 1">
            <a:extLst>
              <a:ext uri="{FF2B5EF4-FFF2-40B4-BE49-F238E27FC236}">
                <a16:creationId xmlns:a16="http://schemas.microsoft.com/office/drawing/2014/main" id="{24992FFE-830B-9E17-461D-C12E2BB31CCD}"/>
              </a:ext>
            </a:extLst>
          </p:cNvPr>
          <p:cNvPicPr>
            <a:picLocks noChangeAspect="1"/>
          </p:cNvPicPr>
          <p:nvPr/>
        </p:nvPicPr>
        <p:blipFill>
          <a:blip r:embed="rId4"/>
          <a:srcRect/>
          <a:stretch/>
        </p:blipFill>
        <p:spPr bwMode="auto">
          <a:xfrm>
            <a:off x="7078152" y="3908390"/>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4274786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CC504-6E65-794B-A163-E15792AC17C9}"/>
              </a:ext>
            </a:extLst>
          </p:cNvPr>
          <p:cNvSpPr>
            <a:spLocks noGrp="1"/>
          </p:cNvSpPr>
          <p:nvPr>
            <p:ph type="title" idx="4294967295"/>
          </p:nvPr>
        </p:nvSpPr>
        <p:spPr>
          <a:xfrm>
            <a:off x="685800" y="0"/>
            <a:ext cx="10591800" cy="3200400"/>
          </a:xfrm>
        </p:spPr>
        <p:txBody>
          <a:bodyPr/>
          <a:lstStyle/>
          <a:p>
            <a:r>
              <a:rPr lang="en-US" sz="2400" dirty="0"/>
              <a:t>A woman presents with </a:t>
            </a:r>
            <a:r>
              <a:rPr lang="en-US" sz="2400" u="sng" dirty="0"/>
              <a:t>de novo</a:t>
            </a:r>
            <a:r>
              <a:rPr lang="en-US" sz="2400" dirty="0"/>
              <a:t> ER-positive, </a:t>
            </a:r>
            <a:r>
              <a:rPr lang="en-US" sz="2400" u="sng" dirty="0"/>
              <a:t>PR-positive</a:t>
            </a:r>
            <a:r>
              <a:rPr lang="en-US" sz="2400" dirty="0"/>
              <a:t>, HER2-negative, BRCA WT metastatic breast cancer. Which </a:t>
            </a:r>
            <a:r>
              <a:rPr lang="en-US" sz="2400" u="sng" dirty="0"/>
              <a:t>endocrine-based treatment</a:t>
            </a:r>
            <a:r>
              <a:rPr lang="en-US" sz="2400" dirty="0"/>
              <a:t> would you most likely recommend for the scenario below?</a:t>
            </a:r>
            <a:br>
              <a:rPr lang="en-US" sz="2400" dirty="0"/>
            </a:br>
            <a:br>
              <a:rPr kumimoji="0" lang="en-US" sz="1200" b="1" i="0" u="none" strike="noStrike" kern="0" cap="none" spc="0" normalizeH="0" baseline="0" noProof="0" dirty="0">
                <a:ln>
                  <a:noFill/>
                </a:ln>
                <a:solidFill>
                  <a:srgbClr val="0432FF"/>
                </a:solidFill>
                <a:effectLst/>
                <a:uLnTx/>
                <a:uFillTx/>
                <a:latin typeface="Arial"/>
                <a:ea typeface="ＭＳ Ｐゴシック"/>
              </a:rPr>
            </a:br>
            <a:r>
              <a:rPr lang="en-US" sz="2400" dirty="0"/>
              <a:t>Age 65, PS 0</a:t>
            </a:r>
            <a:br>
              <a:rPr lang="en-US" sz="2400" dirty="0"/>
            </a:br>
            <a:r>
              <a:rPr lang="en-US" sz="2400" dirty="0"/>
              <a:t>Asymptomatic bone metastases</a:t>
            </a:r>
          </a:p>
        </p:txBody>
      </p:sp>
      <p:sp>
        <p:nvSpPr>
          <p:cNvPr id="72" name="Text Box 4">
            <a:extLst>
              <a:ext uri="{FF2B5EF4-FFF2-40B4-BE49-F238E27FC236}">
                <a16:creationId xmlns:a16="http://schemas.microsoft.com/office/drawing/2014/main" id="{128DA0B7-2CB3-D44C-ABD1-65C3EB519CF3}"/>
              </a:ext>
            </a:extLst>
          </p:cNvPr>
          <p:cNvSpPr txBox="1">
            <a:spLocks noChangeArrowheads="1"/>
          </p:cNvSpPr>
          <p:nvPr/>
        </p:nvSpPr>
        <p:spPr bwMode="auto">
          <a:xfrm>
            <a:off x="304800" y="4581538"/>
            <a:ext cx="4343399" cy="36939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Palbociclib + AI</a:t>
            </a:r>
          </a:p>
        </p:txBody>
      </p:sp>
      <p:sp>
        <p:nvSpPr>
          <p:cNvPr id="74" name="Text Box 4">
            <a:extLst>
              <a:ext uri="{FF2B5EF4-FFF2-40B4-BE49-F238E27FC236}">
                <a16:creationId xmlns:a16="http://schemas.microsoft.com/office/drawing/2014/main" id="{63447936-2682-1A46-8ABB-44C484B67B01}"/>
              </a:ext>
            </a:extLst>
          </p:cNvPr>
          <p:cNvSpPr txBox="1">
            <a:spLocks noChangeArrowheads="1"/>
          </p:cNvSpPr>
          <p:nvPr/>
        </p:nvSpPr>
        <p:spPr bwMode="auto">
          <a:xfrm>
            <a:off x="228599" y="3461388"/>
            <a:ext cx="4419600" cy="366857"/>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Ribociclib + AI</a:t>
            </a:r>
          </a:p>
        </p:txBody>
      </p:sp>
      <p:pic>
        <p:nvPicPr>
          <p:cNvPr id="82" name="Picture 81">
            <a:extLst>
              <a:ext uri="{FF2B5EF4-FFF2-40B4-BE49-F238E27FC236}">
                <a16:creationId xmlns:a16="http://schemas.microsoft.com/office/drawing/2014/main" id="{7A42EFDB-0DDA-494A-B2D5-401890957E13}"/>
              </a:ext>
            </a:extLst>
          </p:cNvPr>
          <p:cNvPicPr>
            <a:picLocks noChangeAspect="1"/>
          </p:cNvPicPr>
          <p:nvPr/>
        </p:nvPicPr>
        <p:blipFill>
          <a:blip r:embed="rId2"/>
          <a:srcRect/>
          <a:stretch/>
        </p:blipFill>
        <p:spPr bwMode="auto">
          <a:xfrm>
            <a:off x="4813428" y="522763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6" name="Picture 3">
            <a:extLst>
              <a:ext uri="{FF2B5EF4-FFF2-40B4-BE49-F238E27FC236}">
                <a16:creationId xmlns:a16="http://schemas.microsoft.com/office/drawing/2014/main" id="{8052E365-E8A8-E240-A007-94A1A6A9EA30}"/>
              </a:ext>
            </a:extLst>
          </p:cNvPr>
          <p:cNvPicPr>
            <a:picLocks noChangeAspect="1"/>
          </p:cNvPicPr>
          <p:nvPr/>
        </p:nvPicPr>
        <p:blipFill>
          <a:blip r:embed="rId3"/>
          <a:srcRect/>
          <a:stretch/>
        </p:blipFill>
        <p:spPr bwMode="auto">
          <a:xfrm>
            <a:off x="4813428" y="4540311"/>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7" name="Text Box 4">
            <a:extLst>
              <a:ext uri="{FF2B5EF4-FFF2-40B4-BE49-F238E27FC236}">
                <a16:creationId xmlns:a16="http://schemas.microsoft.com/office/drawing/2014/main" id="{35D05466-EC10-7448-957E-525019EFA45E}"/>
              </a:ext>
            </a:extLst>
          </p:cNvPr>
          <p:cNvSpPr txBox="1">
            <a:spLocks noChangeArrowheads="1"/>
          </p:cNvSpPr>
          <p:nvPr/>
        </p:nvSpPr>
        <p:spPr bwMode="auto">
          <a:xfrm>
            <a:off x="228601" y="5226111"/>
            <a:ext cx="4419600"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err="1">
                <a:ln>
                  <a:noFill/>
                </a:ln>
                <a:solidFill>
                  <a:srgbClr val="002060"/>
                </a:solidFill>
                <a:effectLst/>
                <a:uLnTx/>
                <a:uFillTx/>
                <a:latin typeface="Arial" charset="0"/>
                <a:ea typeface="ＭＳ Ｐゴシック" charset="0"/>
              </a:rPr>
              <a:t>Abemaciclib</a:t>
            </a: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 + AI</a:t>
            </a:r>
          </a:p>
        </p:txBody>
      </p:sp>
      <p:sp>
        <p:nvSpPr>
          <p:cNvPr id="252" name="Text Box 9">
            <a:extLst>
              <a:ext uri="{FF2B5EF4-FFF2-40B4-BE49-F238E27FC236}">
                <a16:creationId xmlns:a16="http://schemas.microsoft.com/office/drawing/2014/main" id="{20141D04-A685-C247-9A6A-D47CB62F108E}"/>
              </a:ext>
            </a:extLst>
          </p:cNvPr>
          <p:cNvSpPr txBox="1">
            <a:spLocks noChangeArrowheads="1"/>
          </p:cNvSpPr>
          <p:nvPr/>
        </p:nvSpPr>
        <p:spPr bwMode="auto">
          <a:xfrm>
            <a:off x="5715000" y="4541630"/>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2</a:t>
            </a:r>
          </a:p>
        </p:txBody>
      </p:sp>
      <p:sp>
        <p:nvSpPr>
          <p:cNvPr id="253" name="Text Box 9">
            <a:extLst>
              <a:ext uri="{FF2B5EF4-FFF2-40B4-BE49-F238E27FC236}">
                <a16:creationId xmlns:a16="http://schemas.microsoft.com/office/drawing/2014/main" id="{DA13BDB2-2F8D-6D46-BDA6-F50ECFA6C035}"/>
              </a:ext>
            </a:extLst>
          </p:cNvPr>
          <p:cNvSpPr txBox="1">
            <a:spLocks noChangeArrowheads="1"/>
          </p:cNvSpPr>
          <p:nvPr/>
        </p:nvSpPr>
        <p:spPr bwMode="auto">
          <a:xfrm>
            <a:off x="5334000" y="5226111"/>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a:t>
            </a:r>
          </a:p>
        </p:txBody>
      </p:sp>
      <p:pic>
        <p:nvPicPr>
          <p:cNvPr id="29" name="Picture 3">
            <a:extLst>
              <a:ext uri="{FF2B5EF4-FFF2-40B4-BE49-F238E27FC236}">
                <a16:creationId xmlns:a16="http://schemas.microsoft.com/office/drawing/2014/main" id="{928DA1A6-47DF-B647-869D-0D9F2D138831}"/>
              </a:ext>
            </a:extLst>
          </p:cNvPr>
          <p:cNvPicPr>
            <a:picLocks noChangeAspect="1"/>
          </p:cNvPicPr>
          <p:nvPr/>
        </p:nvPicPr>
        <p:blipFill>
          <a:blip r:embed="rId3"/>
          <a:srcRect/>
          <a:stretch/>
        </p:blipFill>
        <p:spPr bwMode="auto">
          <a:xfrm>
            <a:off x="5253895" y="4540311"/>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8" name="Picture 1">
            <a:extLst>
              <a:ext uri="{FF2B5EF4-FFF2-40B4-BE49-F238E27FC236}">
                <a16:creationId xmlns:a16="http://schemas.microsoft.com/office/drawing/2014/main" id="{D029CE8D-A225-4A10-CCB0-21C94831EDE0}"/>
              </a:ext>
            </a:extLst>
          </p:cNvPr>
          <p:cNvPicPr>
            <a:picLocks noChangeAspect="1"/>
          </p:cNvPicPr>
          <p:nvPr/>
        </p:nvPicPr>
        <p:blipFill>
          <a:blip r:embed="rId4"/>
          <a:srcRect/>
          <a:stretch/>
        </p:blipFill>
        <p:spPr bwMode="auto">
          <a:xfrm>
            <a:off x="4800600" y="3388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9" name="Text Box 9">
            <a:extLst>
              <a:ext uri="{FF2B5EF4-FFF2-40B4-BE49-F238E27FC236}">
                <a16:creationId xmlns:a16="http://schemas.microsoft.com/office/drawing/2014/main" id="{BBBC01B0-72A3-5E26-B68F-BCA01FF67316}"/>
              </a:ext>
            </a:extLst>
          </p:cNvPr>
          <p:cNvSpPr txBox="1">
            <a:spLocks noChangeArrowheads="1"/>
          </p:cNvSpPr>
          <p:nvPr/>
        </p:nvSpPr>
        <p:spPr bwMode="auto">
          <a:xfrm>
            <a:off x="10561638" y="3352800"/>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17</a:t>
            </a:r>
          </a:p>
        </p:txBody>
      </p:sp>
      <p:pic>
        <p:nvPicPr>
          <p:cNvPr id="40" name="Picture 1">
            <a:extLst>
              <a:ext uri="{FF2B5EF4-FFF2-40B4-BE49-F238E27FC236}">
                <a16:creationId xmlns:a16="http://schemas.microsoft.com/office/drawing/2014/main" id="{38ED88A5-6616-47C2-ADAF-20DF0B94292B}"/>
              </a:ext>
            </a:extLst>
          </p:cNvPr>
          <p:cNvPicPr>
            <a:picLocks noChangeAspect="1"/>
          </p:cNvPicPr>
          <p:nvPr/>
        </p:nvPicPr>
        <p:blipFill>
          <a:blip r:embed="rId4"/>
          <a:srcRect/>
          <a:stretch/>
        </p:blipFill>
        <p:spPr bwMode="auto">
          <a:xfrm>
            <a:off x="5236638" y="3388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1" name="Picture 1">
            <a:extLst>
              <a:ext uri="{FF2B5EF4-FFF2-40B4-BE49-F238E27FC236}">
                <a16:creationId xmlns:a16="http://schemas.microsoft.com/office/drawing/2014/main" id="{6BAFA001-5DC5-2CA8-D607-8C7C145CF7CC}"/>
              </a:ext>
            </a:extLst>
          </p:cNvPr>
          <p:cNvPicPr>
            <a:picLocks noChangeAspect="1"/>
          </p:cNvPicPr>
          <p:nvPr/>
        </p:nvPicPr>
        <p:blipFill>
          <a:blip r:embed="rId4"/>
          <a:srcRect/>
          <a:stretch/>
        </p:blipFill>
        <p:spPr bwMode="auto">
          <a:xfrm>
            <a:off x="5672676" y="3388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2" name="Picture 1">
            <a:extLst>
              <a:ext uri="{FF2B5EF4-FFF2-40B4-BE49-F238E27FC236}">
                <a16:creationId xmlns:a16="http://schemas.microsoft.com/office/drawing/2014/main" id="{A9077953-F0FC-AA41-B449-E4D8F4DFE75E}"/>
              </a:ext>
            </a:extLst>
          </p:cNvPr>
          <p:cNvPicPr>
            <a:picLocks noChangeAspect="1"/>
          </p:cNvPicPr>
          <p:nvPr/>
        </p:nvPicPr>
        <p:blipFill>
          <a:blip r:embed="rId4"/>
          <a:srcRect/>
          <a:stretch/>
        </p:blipFill>
        <p:spPr bwMode="auto">
          <a:xfrm>
            <a:off x="6108714" y="3388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3" name="Picture 1">
            <a:extLst>
              <a:ext uri="{FF2B5EF4-FFF2-40B4-BE49-F238E27FC236}">
                <a16:creationId xmlns:a16="http://schemas.microsoft.com/office/drawing/2014/main" id="{589392D9-BD3F-A883-0556-E7D9A56F0DC4}"/>
              </a:ext>
            </a:extLst>
          </p:cNvPr>
          <p:cNvPicPr>
            <a:picLocks noChangeAspect="1"/>
          </p:cNvPicPr>
          <p:nvPr/>
        </p:nvPicPr>
        <p:blipFill>
          <a:blip r:embed="rId4"/>
          <a:srcRect/>
          <a:stretch/>
        </p:blipFill>
        <p:spPr bwMode="auto">
          <a:xfrm>
            <a:off x="6544752" y="3388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4" name="Picture 1">
            <a:extLst>
              <a:ext uri="{FF2B5EF4-FFF2-40B4-BE49-F238E27FC236}">
                <a16:creationId xmlns:a16="http://schemas.microsoft.com/office/drawing/2014/main" id="{B9D90D55-D1B5-502B-6496-D227F992D0E0}"/>
              </a:ext>
            </a:extLst>
          </p:cNvPr>
          <p:cNvPicPr>
            <a:picLocks noChangeAspect="1"/>
          </p:cNvPicPr>
          <p:nvPr/>
        </p:nvPicPr>
        <p:blipFill>
          <a:blip r:embed="rId4"/>
          <a:srcRect/>
          <a:stretch/>
        </p:blipFill>
        <p:spPr bwMode="auto">
          <a:xfrm>
            <a:off x="7006905" y="3388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5" name="Picture 1">
            <a:extLst>
              <a:ext uri="{FF2B5EF4-FFF2-40B4-BE49-F238E27FC236}">
                <a16:creationId xmlns:a16="http://schemas.microsoft.com/office/drawing/2014/main" id="{BDCD5FC1-DB85-0A51-EE45-ED24F6A5EC01}"/>
              </a:ext>
            </a:extLst>
          </p:cNvPr>
          <p:cNvPicPr>
            <a:picLocks noChangeAspect="1"/>
          </p:cNvPicPr>
          <p:nvPr/>
        </p:nvPicPr>
        <p:blipFill>
          <a:blip r:embed="rId4"/>
          <a:srcRect/>
          <a:stretch/>
        </p:blipFill>
        <p:spPr bwMode="auto">
          <a:xfrm>
            <a:off x="7442943" y="3388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6" name="Picture 1">
            <a:extLst>
              <a:ext uri="{FF2B5EF4-FFF2-40B4-BE49-F238E27FC236}">
                <a16:creationId xmlns:a16="http://schemas.microsoft.com/office/drawing/2014/main" id="{2F046F72-AD9C-E74F-B562-117C522B6AF1}"/>
              </a:ext>
            </a:extLst>
          </p:cNvPr>
          <p:cNvPicPr>
            <a:picLocks noChangeAspect="1"/>
          </p:cNvPicPr>
          <p:nvPr/>
        </p:nvPicPr>
        <p:blipFill>
          <a:blip r:embed="rId4"/>
          <a:srcRect/>
          <a:stretch/>
        </p:blipFill>
        <p:spPr bwMode="auto">
          <a:xfrm>
            <a:off x="7878981" y="3388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7" name="Picture 1">
            <a:extLst>
              <a:ext uri="{FF2B5EF4-FFF2-40B4-BE49-F238E27FC236}">
                <a16:creationId xmlns:a16="http://schemas.microsoft.com/office/drawing/2014/main" id="{BCC3FCF7-5E91-8AD5-D63D-AC647184C8AE}"/>
              </a:ext>
            </a:extLst>
          </p:cNvPr>
          <p:cNvPicPr>
            <a:picLocks noChangeAspect="1"/>
          </p:cNvPicPr>
          <p:nvPr/>
        </p:nvPicPr>
        <p:blipFill>
          <a:blip r:embed="rId4"/>
          <a:srcRect/>
          <a:stretch/>
        </p:blipFill>
        <p:spPr bwMode="auto">
          <a:xfrm>
            <a:off x="8315019" y="3388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8" name="Picture 1">
            <a:extLst>
              <a:ext uri="{FF2B5EF4-FFF2-40B4-BE49-F238E27FC236}">
                <a16:creationId xmlns:a16="http://schemas.microsoft.com/office/drawing/2014/main" id="{2D797DEE-9522-B455-23FD-066868C600A4}"/>
              </a:ext>
            </a:extLst>
          </p:cNvPr>
          <p:cNvPicPr>
            <a:picLocks noChangeAspect="1"/>
          </p:cNvPicPr>
          <p:nvPr/>
        </p:nvPicPr>
        <p:blipFill>
          <a:blip r:embed="rId4"/>
          <a:srcRect/>
          <a:stretch/>
        </p:blipFill>
        <p:spPr bwMode="auto">
          <a:xfrm>
            <a:off x="8751057" y="3388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9" name="Picture 1">
            <a:extLst>
              <a:ext uri="{FF2B5EF4-FFF2-40B4-BE49-F238E27FC236}">
                <a16:creationId xmlns:a16="http://schemas.microsoft.com/office/drawing/2014/main" id="{767D0D7C-5BB8-CEE6-BB97-146761D494EA}"/>
              </a:ext>
            </a:extLst>
          </p:cNvPr>
          <p:cNvPicPr>
            <a:picLocks noChangeAspect="1"/>
          </p:cNvPicPr>
          <p:nvPr/>
        </p:nvPicPr>
        <p:blipFill>
          <a:blip r:embed="rId4"/>
          <a:srcRect/>
          <a:stretch/>
        </p:blipFill>
        <p:spPr bwMode="auto">
          <a:xfrm>
            <a:off x="9187474" y="3388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0" name="Picture 1">
            <a:extLst>
              <a:ext uri="{FF2B5EF4-FFF2-40B4-BE49-F238E27FC236}">
                <a16:creationId xmlns:a16="http://schemas.microsoft.com/office/drawing/2014/main" id="{59232CF0-F6EC-76CF-FA6B-3707023A7F2A}"/>
              </a:ext>
            </a:extLst>
          </p:cNvPr>
          <p:cNvPicPr>
            <a:picLocks noChangeAspect="1"/>
          </p:cNvPicPr>
          <p:nvPr/>
        </p:nvPicPr>
        <p:blipFill>
          <a:blip r:embed="rId4"/>
          <a:srcRect/>
          <a:stretch/>
        </p:blipFill>
        <p:spPr bwMode="auto">
          <a:xfrm>
            <a:off x="9623512" y="3388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1" name="Picture 1">
            <a:extLst>
              <a:ext uri="{FF2B5EF4-FFF2-40B4-BE49-F238E27FC236}">
                <a16:creationId xmlns:a16="http://schemas.microsoft.com/office/drawing/2014/main" id="{86E15170-4E01-9084-82EA-BED6E89964C0}"/>
              </a:ext>
            </a:extLst>
          </p:cNvPr>
          <p:cNvPicPr>
            <a:picLocks noChangeAspect="1"/>
          </p:cNvPicPr>
          <p:nvPr/>
        </p:nvPicPr>
        <p:blipFill>
          <a:blip r:embed="rId4"/>
          <a:srcRect/>
          <a:stretch/>
        </p:blipFill>
        <p:spPr bwMode="auto">
          <a:xfrm>
            <a:off x="10053364" y="3388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2" name="Picture 1">
            <a:extLst>
              <a:ext uri="{FF2B5EF4-FFF2-40B4-BE49-F238E27FC236}">
                <a16:creationId xmlns:a16="http://schemas.microsoft.com/office/drawing/2014/main" id="{73E98C71-B96D-FC23-875C-C1D089DD6851}"/>
              </a:ext>
            </a:extLst>
          </p:cNvPr>
          <p:cNvPicPr>
            <a:picLocks noChangeAspect="1"/>
          </p:cNvPicPr>
          <p:nvPr/>
        </p:nvPicPr>
        <p:blipFill>
          <a:blip r:embed="rId4"/>
          <a:srcRect/>
          <a:stretch/>
        </p:blipFill>
        <p:spPr bwMode="auto">
          <a:xfrm>
            <a:off x="4800600" y="3871684"/>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3" name="Picture 1">
            <a:extLst>
              <a:ext uri="{FF2B5EF4-FFF2-40B4-BE49-F238E27FC236}">
                <a16:creationId xmlns:a16="http://schemas.microsoft.com/office/drawing/2014/main" id="{0B16E663-5EF9-42AE-4D17-72BE005BDDB4}"/>
              </a:ext>
            </a:extLst>
          </p:cNvPr>
          <p:cNvPicPr>
            <a:picLocks noChangeAspect="1"/>
          </p:cNvPicPr>
          <p:nvPr/>
        </p:nvPicPr>
        <p:blipFill>
          <a:blip r:embed="rId4"/>
          <a:srcRect/>
          <a:stretch/>
        </p:blipFill>
        <p:spPr bwMode="auto">
          <a:xfrm>
            <a:off x="5236638" y="3871684"/>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4" name="Picture 1">
            <a:extLst>
              <a:ext uri="{FF2B5EF4-FFF2-40B4-BE49-F238E27FC236}">
                <a16:creationId xmlns:a16="http://schemas.microsoft.com/office/drawing/2014/main" id="{47BF02B8-ED55-3D4B-CA1B-2C9FAEB003C4}"/>
              </a:ext>
            </a:extLst>
          </p:cNvPr>
          <p:cNvPicPr>
            <a:picLocks noChangeAspect="1"/>
          </p:cNvPicPr>
          <p:nvPr/>
        </p:nvPicPr>
        <p:blipFill>
          <a:blip r:embed="rId4"/>
          <a:srcRect/>
          <a:stretch/>
        </p:blipFill>
        <p:spPr bwMode="auto">
          <a:xfrm>
            <a:off x="5672676" y="3871684"/>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5" name="Picture 1">
            <a:extLst>
              <a:ext uri="{FF2B5EF4-FFF2-40B4-BE49-F238E27FC236}">
                <a16:creationId xmlns:a16="http://schemas.microsoft.com/office/drawing/2014/main" id="{339E3ED5-B6C5-0280-94D0-C737CCA195B7}"/>
              </a:ext>
            </a:extLst>
          </p:cNvPr>
          <p:cNvPicPr>
            <a:picLocks noChangeAspect="1"/>
          </p:cNvPicPr>
          <p:nvPr/>
        </p:nvPicPr>
        <p:blipFill>
          <a:blip r:embed="rId4"/>
          <a:srcRect/>
          <a:stretch/>
        </p:blipFill>
        <p:spPr bwMode="auto">
          <a:xfrm>
            <a:off x="6108714" y="3871684"/>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74805029"/>
      </p:ext>
    </p:extLst>
  </p:cSld>
  <p:clrMapOvr>
    <a:masterClrMapping/>
  </p:clrMapOvr>
  <p:transition spd="slow" advClick="0"/>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Shape 2394"/>
        <p:cNvGrpSpPr/>
        <p:nvPr/>
      </p:nvGrpSpPr>
      <p:grpSpPr>
        <a:xfrm>
          <a:off x="0" y="0"/>
          <a:ext cx="0" cy="0"/>
          <a:chOff x="0" y="0"/>
          <a:chExt cx="0" cy="0"/>
        </a:xfrm>
      </p:grpSpPr>
      <p:graphicFrame>
        <p:nvGraphicFramePr>
          <p:cNvPr id="2523" name="Google Shape;2523;p90"/>
          <p:cNvGraphicFramePr/>
          <p:nvPr>
            <p:extLst>
              <p:ext uri="{D42A27DB-BD31-4B8C-83A1-F6EECF244321}">
                <p14:modId xmlns:p14="http://schemas.microsoft.com/office/powerpoint/2010/main" val="2762540039"/>
              </p:ext>
            </p:extLst>
          </p:nvPr>
        </p:nvGraphicFramePr>
        <p:xfrm>
          <a:off x="4022558" y="1510379"/>
          <a:ext cx="4219913" cy="4505547"/>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522" name="Google Shape;2522;p90"/>
          <p:cNvGraphicFramePr/>
          <p:nvPr/>
        </p:nvGraphicFramePr>
        <p:xfrm>
          <a:off x="236310" y="1520631"/>
          <a:ext cx="4219913" cy="4505547"/>
        </p:xfrm>
        <a:graphic>
          <a:graphicData uri="http://schemas.openxmlformats.org/drawingml/2006/chart">
            <c:chart xmlns:c="http://schemas.openxmlformats.org/drawingml/2006/chart" xmlns:r="http://schemas.openxmlformats.org/officeDocument/2006/relationships" r:id="rId4"/>
          </a:graphicData>
        </a:graphic>
      </p:graphicFrame>
      <p:sp>
        <p:nvSpPr>
          <p:cNvPr id="2396" name="Google Shape;2396;p90"/>
          <p:cNvSpPr txBox="1">
            <a:spLocks noGrp="1"/>
          </p:cNvSpPr>
          <p:nvPr>
            <p:ph type="title"/>
          </p:nvPr>
        </p:nvSpPr>
        <p:spPr>
          <a:xfrm>
            <a:off x="121920" y="35787"/>
            <a:ext cx="11948160" cy="990600"/>
          </a:xfrm>
          <a:prstGeom prst="rect">
            <a:avLst/>
          </a:prstGeom>
          <a:noFill/>
          <a:ln>
            <a:noFill/>
          </a:ln>
        </p:spPr>
        <p:txBody>
          <a:bodyPr spcFirstLastPara="1" vert="horz" wrap="square" lIns="121900" tIns="60933" rIns="121900" bIns="60933" rtlCol="0" anchor="ctr" anchorCtr="0">
            <a:noAutofit/>
          </a:bodyPr>
          <a:lstStyle/>
          <a:p>
            <a:pPr>
              <a:spcBef>
                <a:spcPts val="0"/>
              </a:spcBef>
              <a:buSzPts val="2400"/>
            </a:pPr>
            <a:r>
              <a:rPr lang="en-US" dirty="0">
                <a:latin typeface="Arial"/>
                <a:ea typeface="Arial"/>
                <a:cs typeface="Arial"/>
                <a:sym typeface="Arial"/>
              </a:rPr>
              <a:t>Despite the Benefits of Adjuvant Chemo- and Endocrine Therapy,  Risk of Recurrence Is Still High</a:t>
            </a:r>
            <a:r>
              <a:rPr lang="en-US" baseline="30000" dirty="0">
                <a:latin typeface="Arial"/>
                <a:ea typeface="Arial"/>
                <a:cs typeface="Arial"/>
                <a:sym typeface="Arial"/>
              </a:rPr>
              <a:t>1</a:t>
            </a:r>
            <a:endParaRPr dirty="0">
              <a:latin typeface="Arial"/>
              <a:ea typeface="Arial"/>
              <a:cs typeface="Arial"/>
              <a:sym typeface="Arial"/>
            </a:endParaRPr>
          </a:p>
        </p:txBody>
      </p:sp>
      <p:grpSp>
        <p:nvGrpSpPr>
          <p:cNvPr id="2398" name="Google Shape;2398;p90"/>
          <p:cNvGrpSpPr/>
          <p:nvPr/>
        </p:nvGrpSpPr>
        <p:grpSpPr>
          <a:xfrm>
            <a:off x="44594" y="1165525"/>
            <a:ext cx="7918964" cy="5424834"/>
            <a:chOff x="33445" y="874143"/>
            <a:chExt cx="5939223" cy="4068626"/>
          </a:xfrm>
        </p:grpSpPr>
        <p:sp>
          <p:nvSpPr>
            <p:cNvPr id="2399" name="Google Shape;2399;p90"/>
            <p:cNvSpPr txBox="1"/>
            <p:nvPr/>
          </p:nvSpPr>
          <p:spPr>
            <a:xfrm>
              <a:off x="3700874" y="3184350"/>
              <a:ext cx="406888" cy="215451"/>
            </a:xfrm>
            <a:prstGeom prst="rect">
              <a:avLst/>
            </a:prstGeom>
            <a:noFill/>
            <a:ln>
              <a:noFill/>
            </a:ln>
          </p:spPr>
          <p:txBody>
            <a:bodyPr spcFirstLastPara="1" wrap="square" lIns="121900" tIns="60933" rIns="121900" bIns="60933" anchor="t" anchorCtr="0">
              <a:sp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r>
                <a:rPr kumimoji="0" lang="en-US" sz="1067" b="0" i="0" u="none" strike="noStrike" kern="0" cap="none" spc="0" normalizeH="0" baseline="0" noProof="0" dirty="0">
                  <a:ln>
                    <a:noFill/>
                  </a:ln>
                  <a:solidFill>
                    <a:srgbClr val="000000"/>
                  </a:solidFill>
                  <a:effectLst/>
                  <a:uLnTx/>
                  <a:uFillTx/>
                  <a:latin typeface="Arial"/>
                  <a:ea typeface="Arial"/>
                  <a:cs typeface="Arial"/>
                  <a:sym typeface="Arial"/>
                </a:rPr>
                <a:t>11.9</a:t>
              </a:r>
              <a:endParaRPr kumimoji="0" sz="1867"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400" name="Google Shape;2400;p90"/>
            <p:cNvSpPr/>
            <p:nvPr/>
          </p:nvSpPr>
          <p:spPr>
            <a:xfrm>
              <a:off x="461913" y="1508289"/>
              <a:ext cx="1894788" cy="2724346"/>
            </a:xfrm>
            <a:custGeom>
              <a:avLst/>
              <a:gdLst/>
              <a:ahLst/>
              <a:cxnLst/>
              <a:rect l="l" t="t" r="r" b="b"/>
              <a:pathLst>
                <a:path w="1894788" h="2724346" extrusionOk="0">
                  <a:moveTo>
                    <a:pt x="0" y="2724346"/>
                  </a:moveTo>
                  <a:cubicBezTo>
                    <a:pt x="47134" y="2647360"/>
                    <a:pt x="94268" y="2570374"/>
                    <a:pt x="136689" y="2446255"/>
                  </a:cubicBezTo>
                  <a:cubicBezTo>
                    <a:pt x="179110" y="2322135"/>
                    <a:pt x="212889" y="2123388"/>
                    <a:pt x="254524" y="1979629"/>
                  </a:cubicBezTo>
                  <a:cubicBezTo>
                    <a:pt x="296159" y="1835870"/>
                    <a:pt x="343293" y="1700752"/>
                    <a:pt x="386499" y="1583703"/>
                  </a:cubicBezTo>
                  <a:cubicBezTo>
                    <a:pt x="429705" y="1466654"/>
                    <a:pt x="470555" y="1368458"/>
                    <a:pt x="513761" y="1277332"/>
                  </a:cubicBezTo>
                  <a:cubicBezTo>
                    <a:pt x="556967" y="1186206"/>
                    <a:pt x="605672" y="1108435"/>
                    <a:pt x="645736" y="1036948"/>
                  </a:cubicBezTo>
                  <a:cubicBezTo>
                    <a:pt x="685800" y="965461"/>
                    <a:pt x="714081" y="904187"/>
                    <a:pt x="754145" y="848412"/>
                  </a:cubicBezTo>
                  <a:cubicBezTo>
                    <a:pt x="794209" y="792637"/>
                    <a:pt x="841343" y="750216"/>
                    <a:pt x="886120" y="702297"/>
                  </a:cubicBezTo>
                  <a:cubicBezTo>
                    <a:pt x="930897" y="654378"/>
                    <a:pt x="980388" y="602530"/>
                    <a:pt x="1022809" y="560895"/>
                  </a:cubicBezTo>
                  <a:cubicBezTo>
                    <a:pt x="1065230" y="519260"/>
                    <a:pt x="1098224" y="487051"/>
                    <a:pt x="1140644" y="452486"/>
                  </a:cubicBezTo>
                  <a:cubicBezTo>
                    <a:pt x="1183065" y="417921"/>
                    <a:pt x="1235697" y="381785"/>
                    <a:pt x="1277332" y="353505"/>
                  </a:cubicBezTo>
                  <a:cubicBezTo>
                    <a:pt x="1318967" y="325225"/>
                    <a:pt x="1350390" y="304800"/>
                    <a:pt x="1390454" y="282804"/>
                  </a:cubicBezTo>
                  <a:cubicBezTo>
                    <a:pt x="1430518" y="260808"/>
                    <a:pt x="1475295" y="244311"/>
                    <a:pt x="1517716" y="221530"/>
                  </a:cubicBezTo>
                  <a:cubicBezTo>
                    <a:pt x="1560137" y="198748"/>
                    <a:pt x="1644978" y="146115"/>
                    <a:pt x="1644978" y="146115"/>
                  </a:cubicBezTo>
                  <a:lnTo>
                    <a:pt x="1772240" y="70701"/>
                  </a:lnTo>
                  <a:lnTo>
                    <a:pt x="1894788" y="0"/>
                  </a:lnTo>
                </a:path>
              </a:pathLst>
            </a:custGeom>
            <a:noFill/>
            <a:ln w="19050" cap="flat" cmpd="sng">
              <a:solidFill>
                <a:schemeClr val="accent3"/>
              </a:solidFill>
              <a:prstDash val="solid"/>
              <a:round/>
              <a:headEnd type="none" w="sm" len="sm"/>
              <a:tailEnd type="none" w="sm" len="sm"/>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2401" name="Google Shape;2401;p90"/>
            <p:cNvSpPr/>
            <p:nvPr/>
          </p:nvSpPr>
          <p:spPr>
            <a:xfrm>
              <a:off x="461913" y="2290713"/>
              <a:ext cx="1899501" cy="1941922"/>
            </a:xfrm>
            <a:custGeom>
              <a:avLst/>
              <a:gdLst/>
              <a:ahLst/>
              <a:cxnLst/>
              <a:rect l="l" t="t" r="r" b="b"/>
              <a:pathLst>
                <a:path w="1899501" h="1941922" extrusionOk="0">
                  <a:moveTo>
                    <a:pt x="0" y="1941922"/>
                  </a:moveTo>
                  <a:cubicBezTo>
                    <a:pt x="46741" y="1909321"/>
                    <a:pt x="93483" y="1876720"/>
                    <a:pt x="136689" y="1819374"/>
                  </a:cubicBezTo>
                  <a:cubicBezTo>
                    <a:pt x="179895" y="1762028"/>
                    <a:pt x="218389" y="1674044"/>
                    <a:pt x="259238" y="1597844"/>
                  </a:cubicBezTo>
                  <a:cubicBezTo>
                    <a:pt x="300088" y="1521644"/>
                    <a:pt x="339366" y="1435232"/>
                    <a:pt x="381786" y="1362174"/>
                  </a:cubicBezTo>
                  <a:cubicBezTo>
                    <a:pt x="424206" y="1289116"/>
                    <a:pt x="470555" y="1222342"/>
                    <a:pt x="513761" y="1159497"/>
                  </a:cubicBezTo>
                  <a:cubicBezTo>
                    <a:pt x="556967" y="1096651"/>
                    <a:pt x="600959" y="1033806"/>
                    <a:pt x="641023" y="985101"/>
                  </a:cubicBezTo>
                  <a:cubicBezTo>
                    <a:pt x="681087" y="936396"/>
                    <a:pt x="754145" y="867266"/>
                    <a:pt x="754145" y="867266"/>
                  </a:cubicBezTo>
                  <a:lnTo>
                    <a:pt x="886120" y="730578"/>
                  </a:lnTo>
                  <a:cubicBezTo>
                    <a:pt x="929326" y="686586"/>
                    <a:pt x="972533" y="638666"/>
                    <a:pt x="1013382" y="603316"/>
                  </a:cubicBezTo>
                  <a:cubicBezTo>
                    <a:pt x="1054231" y="567966"/>
                    <a:pt x="1088796" y="548327"/>
                    <a:pt x="1131217" y="518475"/>
                  </a:cubicBezTo>
                  <a:cubicBezTo>
                    <a:pt x="1173638" y="488623"/>
                    <a:pt x="1225485" y="451702"/>
                    <a:pt x="1267906" y="424207"/>
                  </a:cubicBezTo>
                  <a:cubicBezTo>
                    <a:pt x="1310327" y="396712"/>
                    <a:pt x="1344106" y="384929"/>
                    <a:pt x="1385741" y="353506"/>
                  </a:cubicBezTo>
                  <a:cubicBezTo>
                    <a:pt x="1427376" y="322083"/>
                    <a:pt x="1476081" y="268665"/>
                    <a:pt x="1517716" y="235671"/>
                  </a:cubicBezTo>
                  <a:cubicBezTo>
                    <a:pt x="1559351" y="202677"/>
                    <a:pt x="1593130" y="181467"/>
                    <a:pt x="1635551" y="155543"/>
                  </a:cubicBezTo>
                  <a:cubicBezTo>
                    <a:pt x="1677972" y="129619"/>
                    <a:pt x="1728248" y="106052"/>
                    <a:pt x="1772240" y="80128"/>
                  </a:cubicBezTo>
                  <a:cubicBezTo>
                    <a:pt x="1816232" y="54204"/>
                    <a:pt x="1857866" y="27102"/>
                    <a:pt x="1899501" y="0"/>
                  </a:cubicBezTo>
                </a:path>
              </a:pathLst>
            </a:custGeom>
            <a:noFill/>
            <a:ln w="19050" cap="flat" cmpd="sng">
              <a:solidFill>
                <a:schemeClr val="dk2"/>
              </a:solidFill>
              <a:prstDash val="solid"/>
              <a:round/>
              <a:headEnd type="none" w="sm" len="sm"/>
              <a:tailEnd type="none" w="sm" len="sm"/>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2402" name="Google Shape;2402;p90"/>
            <p:cNvSpPr/>
            <p:nvPr/>
          </p:nvSpPr>
          <p:spPr>
            <a:xfrm>
              <a:off x="3313522" y="2286000"/>
              <a:ext cx="1894787" cy="1960775"/>
            </a:xfrm>
            <a:custGeom>
              <a:avLst/>
              <a:gdLst/>
              <a:ahLst/>
              <a:cxnLst/>
              <a:rect l="l" t="t" r="r" b="b"/>
              <a:pathLst>
                <a:path w="1894787" h="1960775" extrusionOk="0">
                  <a:moveTo>
                    <a:pt x="0" y="1960775"/>
                  </a:moveTo>
                  <a:cubicBezTo>
                    <a:pt x="36528" y="1959204"/>
                    <a:pt x="73057" y="1957633"/>
                    <a:pt x="113121" y="1932495"/>
                  </a:cubicBezTo>
                  <a:cubicBezTo>
                    <a:pt x="153185" y="1907357"/>
                    <a:pt x="197177" y="1859437"/>
                    <a:pt x="240383" y="1809946"/>
                  </a:cubicBezTo>
                  <a:cubicBezTo>
                    <a:pt x="283589" y="1760455"/>
                    <a:pt x="329152" y="1697611"/>
                    <a:pt x="372358" y="1635551"/>
                  </a:cubicBezTo>
                  <a:cubicBezTo>
                    <a:pt x="415564" y="1573491"/>
                    <a:pt x="499620" y="1437588"/>
                    <a:pt x="499620" y="1437588"/>
                  </a:cubicBezTo>
                  <a:cubicBezTo>
                    <a:pt x="541255" y="1373172"/>
                    <a:pt x="579748" y="1311112"/>
                    <a:pt x="622169" y="1249052"/>
                  </a:cubicBezTo>
                  <a:cubicBezTo>
                    <a:pt x="664590" y="1186992"/>
                    <a:pt x="710938" y="1123361"/>
                    <a:pt x="754144" y="1065229"/>
                  </a:cubicBezTo>
                  <a:cubicBezTo>
                    <a:pt x="797350" y="1007097"/>
                    <a:pt x="838200" y="953679"/>
                    <a:pt x="881406" y="900260"/>
                  </a:cubicBezTo>
                  <a:cubicBezTo>
                    <a:pt x="924612" y="846841"/>
                    <a:pt x="970960" y="793423"/>
                    <a:pt x="1013381" y="744718"/>
                  </a:cubicBezTo>
                  <a:cubicBezTo>
                    <a:pt x="1055802" y="696013"/>
                    <a:pt x="1094295" y="652806"/>
                    <a:pt x="1135930" y="608029"/>
                  </a:cubicBezTo>
                  <a:cubicBezTo>
                    <a:pt x="1177565" y="563252"/>
                    <a:pt x="1221556" y="516903"/>
                    <a:pt x="1263191" y="476054"/>
                  </a:cubicBezTo>
                  <a:cubicBezTo>
                    <a:pt x="1304826" y="435205"/>
                    <a:pt x="1344891" y="395926"/>
                    <a:pt x="1385740" y="362932"/>
                  </a:cubicBezTo>
                  <a:cubicBezTo>
                    <a:pt x="1426589" y="329938"/>
                    <a:pt x="1466653" y="309514"/>
                    <a:pt x="1508288" y="278091"/>
                  </a:cubicBezTo>
                  <a:cubicBezTo>
                    <a:pt x="1549923" y="246668"/>
                    <a:pt x="1591558" y="204248"/>
                    <a:pt x="1635550" y="174396"/>
                  </a:cubicBezTo>
                  <a:cubicBezTo>
                    <a:pt x="1679542" y="144544"/>
                    <a:pt x="1729033" y="128047"/>
                    <a:pt x="1772239" y="98981"/>
                  </a:cubicBezTo>
                  <a:cubicBezTo>
                    <a:pt x="1815445" y="69915"/>
                    <a:pt x="1855116" y="34957"/>
                    <a:pt x="1894787" y="0"/>
                  </a:cubicBezTo>
                </a:path>
              </a:pathLst>
            </a:custGeom>
            <a:noFill/>
            <a:ln w="19050" cap="flat" cmpd="sng">
              <a:solidFill>
                <a:schemeClr val="accent3"/>
              </a:solidFill>
              <a:prstDash val="solid"/>
              <a:round/>
              <a:headEnd type="none" w="sm" len="sm"/>
              <a:tailEnd type="none" w="sm" len="sm"/>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2403" name="Google Shape;2403;p90"/>
            <p:cNvSpPr/>
            <p:nvPr/>
          </p:nvSpPr>
          <p:spPr>
            <a:xfrm>
              <a:off x="3322948" y="2828041"/>
              <a:ext cx="1890075" cy="1418734"/>
            </a:xfrm>
            <a:custGeom>
              <a:avLst/>
              <a:gdLst/>
              <a:ahLst/>
              <a:cxnLst/>
              <a:rect l="l" t="t" r="r" b="b"/>
              <a:pathLst>
                <a:path w="1890075" h="1418734" extrusionOk="0">
                  <a:moveTo>
                    <a:pt x="0" y="1418734"/>
                  </a:moveTo>
                  <a:cubicBezTo>
                    <a:pt x="39279" y="1414806"/>
                    <a:pt x="78558" y="1410878"/>
                    <a:pt x="117836" y="1395167"/>
                  </a:cubicBezTo>
                  <a:cubicBezTo>
                    <a:pt x="157114" y="1379456"/>
                    <a:pt x="194822" y="1357460"/>
                    <a:pt x="235671" y="1324466"/>
                  </a:cubicBezTo>
                  <a:cubicBezTo>
                    <a:pt x="276520" y="1291472"/>
                    <a:pt x="320512" y="1243552"/>
                    <a:pt x="362932" y="1197204"/>
                  </a:cubicBezTo>
                  <a:cubicBezTo>
                    <a:pt x="405352" y="1150856"/>
                    <a:pt x="448559" y="1095080"/>
                    <a:pt x="490194" y="1046375"/>
                  </a:cubicBezTo>
                  <a:cubicBezTo>
                    <a:pt x="531829" y="997670"/>
                    <a:pt x="571894" y="950536"/>
                    <a:pt x="612743" y="904973"/>
                  </a:cubicBezTo>
                  <a:cubicBezTo>
                    <a:pt x="653592" y="859410"/>
                    <a:pt x="693656" y="812276"/>
                    <a:pt x="735291" y="772998"/>
                  </a:cubicBezTo>
                  <a:cubicBezTo>
                    <a:pt x="776926" y="733720"/>
                    <a:pt x="816990" y="710938"/>
                    <a:pt x="862553" y="669303"/>
                  </a:cubicBezTo>
                  <a:cubicBezTo>
                    <a:pt x="908116" y="627668"/>
                    <a:pt x="963891" y="560110"/>
                    <a:pt x="1008668" y="523188"/>
                  </a:cubicBezTo>
                  <a:cubicBezTo>
                    <a:pt x="1053445" y="486266"/>
                    <a:pt x="1090368" y="475268"/>
                    <a:pt x="1131217" y="447773"/>
                  </a:cubicBezTo>
                  <a:cubicBezTo>
                    <a:pt x="1172066" y="420278"/>
                    <a:pt x="1212130" y="382571"/>
                    <a:pt x="1253765" y="358219"/>
                  </a:cubicBezTo>
                  <a:cubicBezTo>
                    <a:pt x="1295400" y="333866"/>
                    <a:pt x="1339392" y="324439"/>
                    <a:pt x="1381027" y="301658"/>
                  </a:cubicBezTo>
                  <a:cubicBezTo>
                    <a:pt x="1422662" y="278876"/>
                    <a:pt x="1462726" y="249811"/>
                    <a:pt x="1503576" y="221530"/>
                  </a:cubicBezTo>
                  <a:cubicBezTo>
                    <a:pt x="1544426" y="193249"/>
                    <a:pt x="1583704" y="157113"/>
                    <a:pt x="1626124" y="131975"/>
                  </a:cubicBezTo>
                  <a:cubicBezTo>
                    <a:pt x="1668544" y="106837"/>
                    <a:pt x="1714107" y="92697"/>
                    <a:pt x="1758099" y="70701"/>
                  </a:cubicBezTo>
                  <a:cubicBezTo>
                    <a:pt x="1802091" y="48705"/>
                    <a:pt x="1846083" y="24352"/>
                    <a:pt x="1890075" y="0"/>
                  </a:cubicBezTo>
                </a:path>
              </a:pathLst>
            </a:custGeom>
            <a:noFill/>
            <a:ln w="19050" cap="flat" cmpd="sng">
              <a:solidFill>
                <a:schemeClr val="dk2"/>
              </a:solidFill>
              <a:prstDash val="solid"/>
              <a:round/>
              <a:headEnd type="none" w="sm" len="sm"/>
              <a:tailEnd type="none" w="sm" len="sm"/>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2404" name="Google Shape;2404;p90"/>
            <p:cNvSpPr/>
            <p:nvPr/>
          </p:nvSpPr>
          <p:spPr>
            <a:xfrm>
              <a:off x="565331" y="3930977"/>
              <a:ext cx="47411" cy="70701"/>
            </a:xfrm>
            <a:prstGeom prst="ellipse">
              <a:avLst/>
            </a:prstGeom>
            <a:solidFill>
              <a:schemeClr val="accent3"/>
            </a:solidFill>
            <a:ln>
              <a:noFill/>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2405" name="Google Shape;2405;p90"/>
            <p:cNvSpPr/>
            <p:nvPr/>
          </p:nvSpPr>
          <p:spPr>
            <a:xfrm>
              <a:off x="689450" y="3447066"/>
              <a:ext cx="47411" cy="70701"/>
            </a:xfrm>
            <a:prstGeom prst="ellipse">
              <a:avLst/>
            </a:prstGeom>
            <a:solidFill>
              <a:schemeClr val="accent3"/>
            </a:solidFill>
            <a:ln>
              <a:noFill/>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2406" name="Google Shape;2406;p90"/>
            <p:cNvSpPr/>
            <p:nvPr/>
          </p:nvSpPr>
          <p:spPr>
            <a:xfrm>
              <a:off x="818283" y="3057425"/>
              <a:ext cx="47411" cy="70701"/>
            </a:xfrm>
            <a:prstGeom prst="ellipse">
              <a:avLst/>
            </a:prstGeom>
            <a:solidFill>
              <a:schemeClr val="accent3"/>
            </a:solidFill>
            <a:ln>
              <a:noFill/>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2407" name="Google Shape;2407;p90"/>
            <p:cNvSpPr/>
            <p:nvPr/>
          </p:nvSpPr>
          <p:spPr>
            <a:xfrm>
              <a:off x="942403" y="2757340"/>
              <a:ext cx="47411" cy="70701"/>
            </a:xfrm>
            <a:prstGeom prst="ellipse">
              <a:avLst/>
            </a:prstGeom>
            <a:solidFill>
              <a:schemeClr val="accent3"/>
            </a:solidFill>
            <a:ln>
              <a:noFill/>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2408" name="Google Shape;2408;p90"/>
            <p:cNvSpPr/>
            <p:nvPr/>
          </p:nvSpPr>
          <p:spPr>
            <a:xfrm>
              <a:off x="1192213" y="2328419"/>
              <a:ext cx="47411" cy="70701"/>
            </a:xfrm>
            <a:prstGeom prst="ellipse">
              <a:avLst/>
            </a:prstGeom>
            <a:solidFill>
              <a:schemeClr val="accent3"/>
            </a:solidFill>
            <a:ln>
              <a:noFill/>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2409" name="Google Shape;2409;p90"/>
            <p:cNvSpPr/>
            <p:nvPr/>
          </p:nvSpPr>
          <p:spPr>
            <a:xfrm>
              <a:off x="1321046" y="2173458"/>
              <a:ext cx="47411" cy="70701"/>
            </a:xfrm>
            <a:prstGeom prst="ellipse">
              <a:avLst/>
            </a:prstGeom>
            <a:solidFill>
              <a:schemeClr val="accent3"/>
            </a:solidFill>
            <a:ln>
              <a:noFill/>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2410" name="Google Shape;2410;p90"/>
            <p:cNvSpPr/>
            <p:nvPr/>
          </p:nvSpPr>
          <p:spPr>
            <a:xfrm>
              <a:off x="1445166" y="2047709"/>
              <a:ext cx="47411" cy="70701"/>
            </a:xfrm>
            <a:prstGeom prst="ellipse">
              <a:avLst/>
            </a:prstGeom>
            <a:solidFill>
              <a:schemeClr val="accent3"/>
            </a:solidFill>
            <a:ln>
              <a:noFill/>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2411" name="Google Shape;2411;p90"/>
            <p:cNvSpPr/>
            <p:nvPr/>
          </p:nvSpPr>
          <p:spPr>
            <a:xfrm>
              <a:off x="1567713" y="1929199"/>
              <a:ext cx="47411" cy="70701"/>
            </a:xfrm>
            <a:prstGeom prst="ellipse">
              <a:avLst/>
            </a:prstGeom>
            <a:solidFill>
              <a:schemeClr val="accent3"/>
            </a:solidFill>
            <a:ln>
              <a:noFill/>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2412" name="Google Shape;2412;p90"/>
            <p:cNvSpPr/>
            <p:nvPr/>
          </p:nvSpPr>
          <p:spPr>
            <a:xfrm>
              <a:off x="1821946" y="1759404"/>
              <a:ext cx="47411" cy="70701"/>
            </a:xfrm>
            <a:prstGeom prst="ellipse">
              <a:avLst/>
            </a:prstGeom>
            <a:solidFill>
              <a:schemeClr val="accent3"/>
            </a:solidFill>
            <a:ln>
              <a:noFill/>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2413" name="Google Shape;2413;p90"/>
            <p:cNvSpPr/>
            <p:nvPr/>
          </p:nvSpPr>
          <p:spPr>
            <a:xfrm>
              <a:off x="1950691" y="1702692"/>
              <a:ext cx="47411" cy="70701"/>
            </a:xfrm>
            <a:prstGeom prst="ellipse">
              <a:avLst/>
            </a:prstGeom>
            <a:solidFill>
              <a:schemeClr val="accent3"/>
            </a:solidFill>
            <a:ln>
              <a:noFill/>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2414" name="Google Shape;2414;p90"/>
            <p:cNvSpPr/>
            <p:nvPr/>
          </p:nvSpPr>
          <p:spPr>
            <a:xfrm>
              <a:off x="2078942" y="1625595"/>
              <a:ext cx="47411" cy="70701"/>
            </a:xfrm>
            <a:prstGeom prst="ellipse">
              <a:avLst/>
            </a:prstGeom>
            <a:solidFill>
              <a:schemeClr val="accent3"/>
            </a:solidFill>
            <a:ln>
              <a:noFill/>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2415" name="Google Shape;2415;p90"/>
            <p:cNvSpPr/>
            <p:nvPr/>
          </p:nvSpPr>
          <p:spPr>
            <a:xfrm>
              <a:off x="2197269" y="1552535"/>
              <a:ext cx="47411" cy="70701"/>
            </a:xfrm>
            <a:prstGeom prst="ellipse">
              <a:avLst/>
            </a:prstGeom>
            <a:solidFill>
              <a:schemeClr val="accent3"/>
            </a:solidFill>
            <a:ln>
              <a:noFill/>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2416" name="Google Shape;2416;p90"/>
            <p:cNvSpPr/>
            <p:nvPr/>
          </p:nvSpPr>
          <p:spPr>
            <a:xfrm>
              <a:off x="5050917" y="2345589"/>
              <a:ext cx="47411" cy="70701"/>
            </a:xfrm>
            <a:prstGeom prst="ellipse">
              <a:avLst/>
            </a:prstGeom>
            <a:solidFill>
              <a:schemeClr val="accent3"/>
            </a:solidFill>
            <a:ln>
              <a:noFill/>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2417" name="Google Shape;2417;p90"/>
            <p:cNvSpPr/>
            <p:nvPr/>
          </p:nvSpPr>
          <p:spPr>
            <a:xfrm>
              <a:off x="4927379" y="2425250"/>
              <a:ext cx="47411" cy="70701"/>
            </a:xfrm>
            <a:prstGeom prst="ellipse">
              <a:avLst/>
            </a:prstGeom>
            <a:solidFill>
              <a:schemeClr val="accent3"/>
            </a:solidFill>
            <a:ln>
              <a:noFill/>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2418" name="Google Shape;2418;p90"/>
            <p:cNvSpPr/>
            <p:nvPr/>
          </p:nvSpPr>
          <p:spPr>
            <a:xfrm>
              <a:off x="4797965" y="2526973"/>
              <a:ext cx="47411" cy="70701"/>
            </a:xfrm>
            <a:prstGeom prst="ellipse">
              <a:avLst/>
            </a:prstGeom>
            <a:solidFill>
              <a:schemeClr val="accent3"/>
            </a:solidFill>
            <a:ln>
              <a:noFill/>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2419" name="Google Shape;2419;p90"/>
            <p:cNvSpPr/>
            <p:nvPr/>
          </p:nvSpPr>
          <p:spPr>
            <a:xfrm>
              <a:off x="4677421" y="2621933"/>
              <a:ext cx="47411" cy="70701"/>
            </a:xfrm>
            <a:prstGeom prst="ellipse">
              <a:avLst/>
            </a:prstGeom>
            <a:solidFill>
              <a:schemeClr val="accent3"/>
            </a:solidFill>
            <a:ln>
              <a:noFill/>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2420" name="Google Shape;2420;p90"/>
            <p:cNvSpPr/>
            <p:nvPr/>
          </p:nvSpPr>
          <p:spPr>
            <a:xfrm>
              <a:off x="4413037" y="2865749"/>
              <a:ext cx="47411" cy="70701"/>
            </a:xfrm>
            <a:prstGeom prst="ellipse">
              <a:avLst/>
            </a:prstGeom>
            <a:solidFill>
              <a:schemeClr val="accent3"/>
            </a:solidFill>
            <a:ln>
              <a:noFill/>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2421" name="Google Shape;2421;p90"/>
            <p:cNvSpPr/>
            <p:nvPr/>
          </p:nvSpPr>
          <p:spPr>
            <a:xfrm>
              <a:off x="4282124" y="3001504"/>
              <a:ext cx="47411" cy="70701"/>
            </a:xfrm>
            <a:prstGeom prst="ellipse">
              <a:avLst/>
            </a:prstGeom>
            <a:solidFill>
              <a:schemeClr val="accent3"/>
            </a:solidFill>
            <a:ln>
              <a:noFill/>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2422" name="Google Shape;2422;p90"/>
            <p:cNvSpPr/>
            <p:nvPr/>
          </p:nvSpPr>
          <p:spPr>
            <a:xfrm>
              <a:off x="4177950" y="3152332"/>
              <a:ext cx="47411" cy="70701"/>
            </a:xfrm>
            <a:prstGeom prst="ellipse">
              <a:avLst/>
            </a:prstGeom>
            <a:solidFill>
              <a:schemeClr val="accent3"/>
            </a:solidFill>
            <a:ln>
              <a:noFill/>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2423" name="Google Shape;2423;p90"/>
            <p:cNvSpPr/>
            <p:nvPr/>
          </p:nvSpPr>
          <p:spPr>
            <a:xfrm>
              <a:off x="4032671" y="3325109"/>
              <a:ext cx="47411" cy="70701"/>
            </a:xfrm>
            <a:prstGeom prst="ellipse">
              <a:avLst/>
            </a:prstGeom>
            <a:solidFill>
              <a:schemeClr val="accent3"/>
            </a:solidFill>
            <a:ln>
              <a:noFill/>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2424" name="Google Shape;2424;p90"/>
            <p:cNvSpPr/>
            <p:nvPr/>
          </p:nvSpPr>
          <p:spPr>
            <a:xfrm>
              <a:off x="3909261" y="3517767"/>
              <a:ext cx="47411" cy="70701"/>
            </a:xfrm>
            <a:prstGeom prst="ellipse">
              <a:avLst/>
            </a:prstGeom>
            <a:solidFill>
              <a:schemeClr val="accent3"/>
            </a:solidFill>
            <a:ln>
              <a:noFill/>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2425" name="Google Shape;2425;p90"/>
            <p:cNvSpPr/>
            <p:nvPr/>
          </p:nvSpPr>
          <p:spPr>
            <a:xfrm>
              <a:off x="3786155" y="3697468"/>
              <a:ext cx="47411" cy="70701"/>
            </a:xfrm>
            <a:prstGeom prst="ellipse">
              <a:avLst/>
            </a:prstGeom>
            <a:solidFill>
              <a:schemeClr val="accent3"/>
            </a:solidFill>
            <a:ln>
              <a:noFill/>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2426" name="Google Shape;2426;p90"/>
            <p:cNvSpPr/>
            <p:nvPr/>
          </p:nvSpPr>
          <p:spPr>
            <a:xfrm>
              <a:off x="3654179" y="3890913"/>
              <a:ext cx="47411" cy="70701"/>
            </a:xfrm>
            <a:prstGeom prst="ellipse">
              <a:avLst/>
            </a:prstGeom>
            <a:solidFill>
              <a:schemeClr val="accent3"/>
            </a:solidFill>
            <a:ln>
              <a:noFill/>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2427" name="Google Shape;2427;p90"/>
            <p:cNvSpPr/>
            <p:nvPr/>
          </p:nvSpPr>
          <p:spPr>
            <a:xfrm>
              <a:off x="3532553" y="4060400"/>
              <a:ext cx="47411" cy="70701"/>
            </a:xfrm>
            <a:prstGeom prst="ellipse">
              <a:avLst/>
            </a:prstGeom>
            <a:solidFill>
              <a:schemeClr val="accent3"/>
            </a:solidFill>
            <a:ln>
              <a:noFill/>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2428" name="Google Shape;2428;p90"/>
            <p:cNvSpPr/>
            <p:nvPr/>
          </p:nvSpPr>
          <p:spPr>
            <a:xfrm>
              <a:off x="1099008" y="2498103"/>
              <a:ext cx="0" cy="108408"/>
            </a:xfrm>
            <a:custGeom>
              <a:avLst/>
              <a:gdLst/>
              <a:ahLst/>
              <a:cxnLst/>
              <a:rect l="l" t="t" r="r" b="b"/>
              <a:pathLst>
                <a:path w="120000" h="108408" extrusionOk="0">
                  <a:moveTo>
                    <a:pt x="0" y="0"/>
                  </a:moveTo>
                  <a:lnTo>
                    <a:pt x="0" y="108408"/>
                  </a:lnTo>
                </a:path>
              </a:pathLst>
            </a:custGeom>
            <a:noFill/>
            <a:ln w="19050" cap="flat" cmpd="sng">
              <a:solidFill>
                <a:schemeClr val="accent3"/>
              </a:solidFill>
              <a:prstDash val="solid"/>
              <a:round/>
              <a:headEnd type="none" w="sm" len="sm"/>
              <a:tailEnd type="none" w="sm" len="sm"/>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2429" name="Google Shape;2429;p90"/>
            <p:cNvSpPr/>
            <p:nvPr/>
          </p:nvSpPr>
          <p:spPr>
            <a:xfrm>
              <a:off x="1056587" y="2502816"/>
              <a:ext cx="84842" cy="0"/>
            </a:xfrm>
            <a:custGeom>
              <a:avLst/>
              <a:gdLst/>
              <a:ahLst/>
              <a:cxnLst/>
              <a:rect l="l" t="t" r="r" b="b"/>
              <a:pathLst>
                <a:path w="84842" h="120000" extrusionOk="0">
                  <a:moveTo>
                    <a:pt x="0" y="0"/>
                  </a:moveTo>
                  <a:lnTo>
                    <a:pt x="84842" y="0"/>
                  </a:lnTo>
                </a:path>
              </a:pathLst>
            </a:custGeom>
            <a:noFill/>
            <a:ln w="19050" cap="flat" cmpd="sng">
              <a:solidFill>
                <a:schemeClr val="accent3"/>
              </a:solidFill>
              <a:prstDash val="solid"/>
              <a:round/>
              <a:headEnd type="none" w="sm" len="sm"/>
              <a:tailEnd type="none" w="sm" len="sm"/>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2430" name="Google Shape;2430;p90"/>
            <p:cNvSpPr/>
            <p:nvPr/>
          </p:nvSpPr>
          <p:spPr>
            <a:xfrm>
              <a:off x="1056587" y="2608671"/>
              <a:ext cx="84842" cy="0"/>
            </a:xfrm>
            <a:custGeom>
              <a:avLst/>
              <a:gdLst/>
              <a:ahLst/>
              <a:cxnLst/>
              <a:rect l="l" t="t" r="r" b="b"/>
              <a:pathLst>
                <a:path w="84842" h="120000" extrusionOk="0">
                  <a:moveTo>
                    <a:pt x="0" y="0"/>
                  </a:moveTo>
                  <a:lnTo>
                    <a:pt x="84842" y="0"/>
                  </a:lnTo>
                </a:path>
              </a:pathLst>
            </a:custGeom>
            <a:noFill/>
            <a:ln w="19050" cap="flat" cmpd="sng">
              <a:solidFill>
                <a:schemeClr val="accent3"/>
              </a:solidFill>
              <a:prstDash val="solid"/>
              <a:round/>
              <a:headEnd type="none" w="sm" len="sm"/>
              <a:tailEnd type="none" w="sm" len="sm"/>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2431" name="Google Shape;2431;p90"/>
            <p:cNvSpPr/>
            <p:nvPr/>
          </p:nvSpPr>
          <p:spPr>
            <a:xfrm>
              <a:off x="1727461" y="1820791"/>
              <a:ext cx="0" cy="108408"/>
            </a:xfrm>
            <a:custGeom>
              <a:avLst/>
              <a:gdLst/>
              <a:ahLst/>
              <a:cxnLst/>
              <a:rect l="l" t="t" r="r" b="b"/>
              <a:pathLst>
                <a:path w="120000" h="108408" extrusionOk="0">
                  <a:moveTo>
                    <a:pt x="0" y="0"/>
                  </a:moveTo>
                  <a:lnTo>
                    <a:pt x="0" y="108408"/>
                  </a:lnTo>
                </a:path>
              </a:pathLst>
            </a:custGeom>
            <a:noFill/>
            <a:ln w="19050" cap="flat" cmpd="sng">
              <a:solidFill>
                <a:schemeClr val="accent3"/>
              </a:solidFill>
              <a:prstDash val="solid"/>
              <a:round/>
              <a:headEnd type="none" w="sm" len="sm"/>
              <a:tailEnd type="none" w="sm" len="sm"/>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2432" name="Google Shape;2432;p90"/>
            <p:cNvSpPr/>
            <p:nvPr/>
          </p:nvSpPr>
          <p:spPr>
            <a:xfrm>
              <a:off x="1685040" y="1825504"/>
              <a:ext cx="84842" cy="0"/>
            </a:xfrm>
            <a:custGeom>
              <a:avLst/>
              <a:gdLst/>
              <a:ahLst/>
              <a:cxnLst/>
              <a:rect l="l" t="t" r="r" b="b"/>
              <a:pathLst>
                <a:path w="84842" h="120000" extrusionOk="0">
                  <a:moveTo>
                    <a:pt x="0" y="0"/>
                  </a:moveTo>
                  <a:lnTo>
                    <a:pt x="84842" y="0"/>
                  </a:lnTo>
                </a:path>
              </a:pathLst>
            </a:custGeom>
            <a:noFill/>
            <a:ln w="19050" cap="flat" cmpd="sng">
              <a:solidFill>
                <a:schemeClr val="accent3"/>
              </a:solidFill>
              <a:prstDash val="solid"/>
              <a:round/>
              <a:headEnd type="none" w="sm" len="sm"/>
              <a:tailEnd type="none" w="sm" len="sm"/>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2433" name="Google Shape;2433;p90"/>
            <p:cNvSpPr/>
            <p:nvPr/>
          </p:nvSpPr>
          <p:spPr>
            <a:xfrm>
              <a:off x="1685040" y="1931359"/>
              <a:ext cx="84842" cy="0"/>
            </a:xfrm>
            <a:custGeom>
              <a:avLst/>
              <a:gdLst/>
              <a:ahLst/>
              <a:cxnLst/>
              <a:rect l="l" t="t" r="r" b="b"/>
              <a:pathLst>
                <a:path w="84842" h="120000" extrusionOk="0">
                  <a:moveTo>
                    <a:pt x="0" y="0"/>
                  </a:moveTo>
                  <a:lnTo>
                    <a:pt x="84842" y="0"/>
                  </a:lnTo>
                </a:path>
              </a:pathLst>
            </a:custGeom>
            <a:noFill/>
            <a:ln w="19050" cap="flat" cmpd="sng">
              <a:solidFill>
                <a:schemeClr val="accent3"/>
              </a:solidFill>
              <a:prstDash val="solid"/>
              <a:round/>
              <a:headEnd type="none" w="sm" len="sm"/>
              <a:tailEnd type="none" w="sm" len="sm"/>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2434" name="Google Shape;2434;p90"/>
            <p:cNvSpPr/>
            <p:nvPr/>
          </p:nvSpPr>
          <p:spPr>
            <a:xfrm>
              <a:off x="2356701" y="1454085"/>
              <a:ext cx="0" cy="108408"/>
            </a:xfrm>
            <a:custGeom>
              <a:avLst/>
              <a:gdLst/>
              <a:ahLst/>
              <a:cxnLst/>
              <a:rect l="l" t="t" r="r" b="b"/>
              <a:pathLst>
                <a:path w="120000" h="108408" extrusionOk="0">
                  <a:moveTo>
                    <a:pt x="0" y="0"/>
                  </a:moveTo>
                  <a:lnTo>
                    <a:pt x="0" y="108408"/>
                  </a:lnTo>
                </a:path>
              </a:pathLst>
            </a:custGeom>
            <a:noFill/>
            <a:ln w="19050" cap="flat" cmpd="sng">
              <a:solidFill>
                <a:schemeClr val="accent3"/>
              </a:solidFill>
              <a:prstDash val="solid"/>
              <a:round/>
              <a:headEnd type="none" w="sm" len="sm"/>
              <a:tailEnd type="none" w="sm" len="sm"/>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2435" name="Google Shape;2435;p90"/>
            <p:cNvSpPr/>
            <p:nvPr/>
          </p:nvSpPr>
          <p:spPr>
            <a:xfrm>
              <a:off x="2314280" y="1458798"/>
              <a:ext cx="84842" cy="0"/>
            </a:xfrm>
            <a:custGeom>
              <a:avLst/>
              <a:gdLst/>
              <a:ahLst/>
              <a:cxnLst/>
              <a:rect l="l" t="t" r="r" b="b"/>
              <a:pathLst>
                <a:path w="84842" h="120000" extrusionOk="0">
                  <a:moveTo>
                    <a:pt x="0" y="0"/>
                  </a:moveTo>
                  <a:lnTo>
                    <a:pt x="84842" y="0"/>
                  </a:lnTo>
                </a:path>
              </a:pathLst>
            </a:custGeom>
            <a:noFill/>
            <a:ln w="19050" cap="flat" cmpd="sng">
              <a:solidFill>
                <a:schemeClr val="accent3"/>
              </a:solidFill>
              <a:prstDash val="solid"/>
              <a:round/>
              <a:headEnd type="none" w="sm" len="sm"/>
              <a:tailEnd type="none" w="sm" len="sm"/>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2436" name="Google Shape;2436;p90"/>
            <p:cNvSpPr/>
            <p:nvPr/>
          </p:nvSpPr>
          <p:spPr>
            <a:xfrm>
              <a:off x="2314280" y="1564653"/>
              <a:ext cx="84842" cy="0"/>
            </a:xfrm>
            <a:custGeom>
              <a:avLst/>
              <a:gdLst/>
              <a:ahLst/>
              <a:cxnLst/>
              <a:rect l="l" t="t" r="r" b="b"/>
              <a:pathLst>
                <a:path w="84842" h="120000" extrusionOk="0">
                  <a:moveTo>
                    <a:pt x="0" y="0"/>
                  </a:moveTo>
                  <a:lnTo>
                    <a:pt x="84842" y="0"/>
                  </a:lnTo>
                </a:path>
              </a:pathLst>
            </a:custGeom>
            <a:noFill/>
            <a:ln w="19050" cap="flat" cmpd="sng">
              <a:solidFill>
                <a:schemeClr val="accent3"/>
              </a:solidFill>
              <a:prstDash val="solid"/>
              <a:round/>
              <a:headEnd type="none" w="sm" len="sm"/>
              <a:tailEnd type="none" w="sm" len="sm"/>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dirty="0">
                <a:ln>
                  <a:noFill/>
                </a:ln>
                <a:solidFill>
                  <a:srgbClr val="FFFFFF"/>
                </a:solidFill>
                <a:effectLst/>
                <a:uLnTx/>
                <a:uFillTx/>
                <a:latin typeface="Arial"/>
                <a:ea typeface="Arial"/>
                <a:cs typeface="Arial"/>
                <a:sym typeface="Arial"/>
              </a:endParaRPr>
            </a:p>
          </p:txBody>
        </p:sp>
        <p:grpSp>
          <p:nvGrpSpPr>
            <p:cNvPr id="2437" name="Google Shape;2437;p90"/>
            <p:cNvGrpSpPr/>
            <p:nvPr/>
          </p:nvGrpSpPr>
          <p:grpSpPr>
            <a:xfrm>
              <a:off x="2312880" y="2239577"/>
              <a:ext cx="84842" cy="110568"/>
              <a:chOff x="1208987" y="2650503"/>
              <a:chExt cx="84842" cy="110568"/>
            </a:xfrm>
          </p:grpSpPr>
          <p:sp>
            <p:nvSpPr>
              <p:cNvPr id="2438" name="Google Shape;2438;p90"/>
              <p:cNvSpPr/>
              <p:nvPr/>
            </p:nvSpPr>
            <p:spPr>
              <a:xfrm>
                <a:off x="1251408" y="2650503"/>
                <a:ext cx="0" cy="108408"/>
              </a:xfrm>
              <a:custGeom>
                <a:avLst/>
                <a:gdLst/>
                <a:ahLst/>
                <a:cxnLst/>
                <a:rect l="l" t="t" r="r" b="b"/>
                <a:pathLst>
                  <a:path w="120000" h="108408" extrusionOk="0">
                    <a:moveTo>
                      <a:pt x="0" y="0"/>
                    </a:moveTo>
                    <a:lnTo>
                      <a:pt x="0" y="108408"/>
                    </a:lnTo>
                  </a:path>
                </a:pathLst>
              </a:custGeom>
              <a:noFill/>
              <a:ln w="19050" cap="flat" cmpd="sng">
                <a:solidFill>
                  <a:schemeClr val="accent1"/>
                </a:solidFill>
                <a:prstDash val="solid"/>
                <a:round/>
                <a:headEnd type="none" w="sm" len="sm"/>
                <a:tailEnd type="none" w="sm" len="sm"/>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2439" name="Google Shape;2439;p90"/>
              <p:cNvSpPr/>
              <p:nvPr/>
            </p:nvSpPr>
            <p:spPr>
              <a:xfrm>
                <a:off x="1208987" y="2655216"/>
                <a:ext cx="84842" cy="0"/>
              </a:xfrm>
              <a:custGeom>
                <a:avLst/>
                <a:gdLst/>
                <a:ahLst/>
                <a:cxnLst/>
                <a:rect l="l" t="t" r="r" b="b"/>
                <a:pathLst>
                  <a:path w="84842" h="120000" extrusionOk="0">
                    <a:moveTo>
                      <a:pt x="0" y="0"/>
                    </a:moveTo>
                    <a:lnTo>
                      <a:pt x="84842" y="0"/>
                    </a:lnTo>
                  </a:path>
                </a:pathLst>
              </a:custGeom>
              <a:noFill/>
              <a:ln w="19050" cap="flat" cmpd="sng">
                <a:solidFill>
                  <a:schemeClr val="accent1"/>
                </a:solidFill>
                <a:prstDash val="solid"/>
                <a:round/>
                <a:headEnd type="none" w="sm" len="sm"/>
                <a:tailEnd type="none" w="sm" len="sm"/>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2440" name="Google Shape;2440;p90"/>
              <p:cNvSpPr/>
              <p:nvPr/>
            </p:nvSpPr>
            <p:spPr>
              <a:xfrm>
                <a:off x="1208987" y="2761071"/>
                <a:ext cx="84842" cy="0"/>
              </a:xfrm>
              <a:custGeom>
                <a:avLst/>
                <a:gdLst/>
                <a:ahLst/>
                <a:cxnLst/>
                <a:rect l="l" t="t" r="r" b="b"/>
                <a:pathLst>
                  <a:path w="84842" h="120000" extrusionOk="0">
                    <a:moveTo>
                      <a:pt x="0" y="0"/>
                    </a:moveTo>
                    <a:lnTo>
                      <a:pt x="84842" y="0"/>
                    </a:lnTo>
                  </a:path>
                </a:pathLst>
              </a:custGeom>
              <a:noFill/>
              <a:ln w="19050" cap="flat" cmpd="sng">
                <a:solidFill>
                  <a:schemeClr val="accent1"/>
                </a:solidFill>
                <a:prstDash val="solid"/>
                <a:round/>
                <a:headEnd type="none" w="sm" len="sm"/>
                <a:tailEnd type="none" w="sm" len="sm"/>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dirty="0">
                  <a:ln>
                    <a:noFill/>
                  </a:ln>
                  <a:solidFill>
                    <a:srgbClr val="FFFFFF"/>
                  </a:solidFill>
                  <a:effectLst/>
                  <a:uLnTx/>
                  <a:uFillTx/>
                  <a:latin typeface="Arial"/>
                  <a:ea typeface="Arial"/>
                  <a:cs typeface="Arial"/>
                  <a:sym typeface="Arial"/>
                </a:endParaRPr>
              </a:p>
            </p:txBody>
          </p:sp>
        </p:grpSp>
        <p:grpSp>
          <p:nvGrpSpPr>
            <p:cNvPr id="2441" name="Google Shape;2441;p90"/>
            <p:cNvGrpSpPr/>
            <p:nvPr/>
          </p:nvGrpSpPr>
          <p:grpSpPr>
            <a:xfrm>
              <a:off x="1681742" y="2681457"/>
              <a:ext cx="88140" cy="77577"/>
              <a:chOff x="1205689" y="2650503"/>
              <a:chExt cx="88140" cy="77577"/>
            </a:xfrm>
          </p:grpSpPr>
          <p:sp>
            <p:nvSpPr>
              <p:cNvPr id="2442" name="Google Shape;2442;p90"/>
              <p:cNvSpPr/>
              <p:nvPr/>
            </p:nvSpPr>
            <p:spPr>
              <a:xfrm flipH="1">
                <a:off x="1205689" y="2650503"/>
                <a:ext cx="45719" cy="77575"/>
              </a:xfrm>
              <a:custGeom>
                <a:avLst/>
                <a:gdLst/>
                <a:ahLst/>
                <a:cxnLst/>
                <a:rect l="l" t="t" r="r" b="b"/>
                <a:pathLst>
                  <a:path w="120000" h="108408" extrusionOk="0">
                    <a:moveTo>
                      <a:pt x="0" y="0"/>
                    </a:moveTo>
                    <a:lnTo>
                      <a:pt x="0" y="108408"/>
                    </a:lnTo>
                  </a:path>
                </a:pathLst>
              </a:custGeom>
              <a:noFill/>
              <a:ln w="19050" cap="flat" cmpd="sng">
                <a:solidFill>
                  <a:schemeClr val="accent1"/>
                </a:solidFill>
                <a:prstDash val="solid"/>
                <a:round/>
                <a:headEnd type="none" w="sm" len="sm"/>
                <a:tailEnd type="none" w="sm" len="sm"/>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2443" name="Google Shape;2443;p90"/>
              <p:cNvSpPr/>
              <p:nvPr/>
            </p:nvSpPr>
            <p:spPr>
              <a:xfrm>
                <a:off x="1208987" y="2655216"/>
                <a:ext cx="84842" cy="0"/>
              </a:xfrm>
              <a:custGeom>
                <a:avLst/>
                <a:gdLst/>
                <a:ahLst/>
                <a:cxnLst/>
                <a:rect l="l" t="t" r="r" b="b"/>
                <a:pathLst>
                  <a:path w="84842" h="120000" extrusionOk="0">
                    <a:moveTo>
                      <a:pt x="0" y="0"/>
                    </a:moveTo>
                    <a:lnTo>
                      <a:pt x="84842" y="0"/>
                    </a:lnTo>
                  </a:path>
                </a:pathLst>
              </a:custGeom>
              <a:noFill/>
              <a:ln w="19050" cap="flat" cmpd="sng">
                <a:solidFill>
                  <a:schemeClr val="accent1"/>
                </a:solidFill>
                <a:prstDash val="solid"/>
                <a:round/>
                <a:headEnd type="none" w="sm" len="sm"/>
                <a:tailEnd type="none" w="sm" len="sm"/>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2444" name="Google Shape;2444;p90"/>
              <p:cNvSpPr/>
              <p:nvPr/>
            </p:nvSpPr>
            <p:spPr>
              <a:xfrm>
                <a:off x="1208987" y="2728080"/>
                <a:ext cx="84842" cy="0"/>
              </a:xfrm>
              <a:custGeom>
                <a:avLst/>
                <a:gdLst/>
                <a:ahLst/>
                <a:cxnLst/>
                <a:rect l="l" t="t" r="r" b="b"/>
                <a:pathLst>
                  <a:path w="84842" h="120000" extrusionOk="0">
                    <a:moveTo>
                      <a:pt x="0" y="0"/>
                    </a:moveTo>
                    <a:lnTo>
                      <a:pt x="84842" y="0"/>
                    </a:lnTo>
                  </a:path>
                </a:pathLst>
              </a:custGeom>
              <a:noFill/>
              <a:ln w="19050" cap="flat" cmpd="sng">
                <a:solidFill>
                  <a:schemeClr val="accent1"/>
                </a:solidFill>
                <a:prstDash val="solid"/>
                <a:round/>
                <a:headEnd type="none" w="sm" len="sm"/>
                <a:tailEnd type="none" w="sm" len="sm"/>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dirty="0">
                  <a:ln>
                    <a:noFill/>
                  </a:ln>
                  <a:solidFill>
                    <a:srgbClr val="FFFFFF"/>
                  </a:solidFill>
                  <a:effectLst/>
                  <a:uLnTx/>
                  <a:uFillTx/>
                  <a:latin typeface="Arial"/>
                  <a:ea typeface="Arial"/>
                  <a:cs typeface="Arial"/>
                  <a:sym typeface="Arial"/>
                </a:endParaRPr>
              </a:p>
            </p:txBody>
          </p:sp>
        </p:grpSp>
        <p:grpSp>
          <p:nvGrpSpPr>
            <p:cNvPr id="2445" name="Google Shape;2445;p90"/>
            <p:cNvGrpSpPr/>
            <p:nvPr/>
          </p:nvGrpSpPr>
          <p:grpSpPr>
            <a:xfrm>
              <a:off x="1046780" y="3242818"/>
              <a:ext cx="88140" cy="77577"/>
              <a:chOff x="1205689" y="2650503"/>
              <a:chExt cx="88140" cy="77577"/>
            </a:xfrm>
          </p:grpSpPr>
          <p:sp>
            <p:nvSpPr>
              <p:cNvPr id="2446" name="Google Shape;2446;p90"/>
              <p:cNvSpPr/>
              <p:nvPr/>
            </p:nvSpPr>
            <p:spPr>
              <a:xfrm flipH="1">
                <a:off x="1205689" y="2650503"/>
                <a:ext cx="45719" cy="77575"/>
              </a:xfrm>
              <a:custGeom>
                <a:avLst/>
                <a:gdLst/>
                <a:ahLst/>
                <a:cxnLst/>
                <a:rect l="l" t="t" r="r" b="b"/>
                <a:pathLst>
                  <a:path w="120000" h="108408" extrusionOk="0">
                    <a:moveTo>
                      <a:pt x="0" y="0"/>
                    </a:moveTo>
                    <a:lnTo>
                      <a:pt x="0" y="108408"/>
                    </a:lnTo>
                  </a:path>
                </a:pathLst>
              </a:custGeom>
              <a:noFill/>
              <a:ln w="19050" cap="flat" cmpd="sng">
                <a:solidFill>
                  <a:schemeClr val="accent1"/>
                </a:solidFill>
                <a:prstDash val="solid"/>
                <a:round/>
                <a:headEnd type="none" w="sm" len="sm"/>
                <a:tailEnd type="none" w="sm" len="sm"/>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2447" name="Google Shape;2447;p90"/>
              <p:cNvSpPr/>
              <p:nvPr/>
            </p:nvSpPr>
            <p:spPr>
              <a:xfrm>
                <a:off x="1208987" y="2655216"/>
                <a:ext cx="84842" cy="0"/>
              </a:xfrm>
              <a:custGeom>
                <a:avLst/>
                <a:gdLst/>
                <a:ahLst/>
                <a:cxnLst/>
                <a:rect l="l" t="t" r="r" b="b"/>
                <a:pathLst>
                  <a:path w="84842" h="120000" extrusionOk="0">
                    <a:moveTo>
                      <a:pt x="0" y="0"/>
                    </a:moveTo>
                    <a:lnTo>
                      <a:pt x="84842" y="0"/>
                    </a:lnTo>
                  </a:path>
                </a:pathLst>
              </a:custGeom>
              <a:noFill/>
              <a:ln w="19050" cap="flat" cmpd="sng">
                <a:solidFill>
                  <a:schemeClr val="accent1"/>
                </a:solidFill>
                <a:prstDash val="solid"/>
                <a:round/>
                <a:headEnd type="none" w="sm" len="sm"/>
                <a:tailEnd type="none" w="sm" len="sm"/>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2448" name="Google Shape;2448;p90"/>
              <p:cNvSpPr/>
              <p:nvPr/>
            </p:nvSpPr>
            <p:spPr>
              <a:xfrm>
                <a:off x="1208987" y="2728080"/>
                <a:ext cx="84842" cy="0"/>
              </a:xfrm>
              <a:custGeom>
                <a:avLst/>
                <a:gdLst/>
                <a:ahLst/>
                <a:cxnLst/>
                <a:rect l="l" t="t" r="r" b="b"/>
                <a:pathLst>
                  <a:path w="84842" h="120000" extrusionOk="0">
                    <a:moveTo>
                      <a:pt x="0" y="0"/>
                    </a:moveTo>
                    <a:lnTo>
                      <a:pt x="84842" y="0"/>
                    </a:lnTo>
                  </a:path>
                </a:pathLst>
              </a:custGeom>
              <a:noFill/>
              <a:ln w="19050" cap="flat" cmpd="sng">
                <a:solidFill>
                  <a:schemeClr val="accent1"/>
                </a:solidFill>
                <a:prstDash val="solid"/>
                <a:round/>
                <a:headEnd type="none" w="sm" len="sm"/>
                <a:tailEnd type="none" w="sm" len="sm"/>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dirty="0">
                  <a:ln>
                    <a:noFill/>
                  </a:ln>
                  <a:solidFill>
                    <a:srgbClr val="FFFFFF"/>
                  </a:solidFill>
                  <a:effectLst/>
                  <a:uLnTx/>
                  <a:uFillTx/>
                  <a:latin typeface="Arial"/>
                  <a:ea typeface="Arial"/>
                  <a:cs typeface="Arial"/>
                  <a:sym typeface="Arial"/>
                </a:endParaRPr>
              </a:p>
            </p:txBody>
          </p:sp>
        </p:grpSp>
        <p:grpSp>
          <p:nvGrpSpPr>
            <p:cNvPr id="2449" name="Google Shape;2449;p90"/>
            <p:cNvGrpSpPr/>
            <p:nvPr/>
          </p:nvGrpSpPr>
          <p:grpSpPr>
            <a:xfrm>
              <a:off x="4527930" y="2715114"/>
              <a:ext cx="88140" cy="77577"/>
              <a:chOff x="1205689" y="2650503"/>
              <a:chExt cx="88140" cy="77577"/>
            </a:xfrm>
          </p:grpSpPr>
          <p:sp>
            <p:nvSpPr>
              <p:cNvPr id="2450" name="Google Shape;2450;p90"/>
              <p:cNvSpPr/>
              <p:nvPr/>
            </p:nvSpPr>
            <p:spPr>
              <a:xfrm flipH="1">
                <a:off x="1205689" y="2650503"/>
                <a:ext cx="45719" cy="77575"/>
              </a:xfrm>
              <a:custGeom>
                <a:avLst/>
                <a:gdLst/>
                <a:ahLst/>
                <a:cxnLst/>
                <a:rect l="l" t="t" r="r" b="b"/>
                <a:pathLst>
                  <a:path w="120000" h="108408" extrusionOk="0">
                    <a:moveTo>
                      <a:pt x="0" y="0"/>
                    </a:moveTo>
                    <a:lnTo>
                      <a:pt x="0" y="108408"/>
                    </a:lnTo>
                  </a:path>
                </a:pathLst>
              </a:custGeom>
              <a:noFill/>
              <a:ln w="19050" cap="flat" cmpd="sng">
                <a:solidFill>
                  <a:schemeClr val="accent3"/>
                </a:solidFill>
                <a:prstDash val="solid"/>
                <a:round/>
                <a:headEnd type="none" w="sm" len="sm"/>
                <a:tailEnd type="none" w="sm" len="sm"/>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2451" name="Google Shape;2451;p90"/>
              <p:cNvSpPr/>
              <p:nvPr/>
            </p:nvSpPr>
            <p:spPr>
              <a:xfrm>
                <a:off x="1208987" y="2655216"/>
                <a:ext cx="84842" cy="0"/>
              </a:xfrm>
              <a:custGeom>
                <a:avLst/>
                <a:gdLst/>
                <a:ahLst/>
                <a:cxnLst/>
                <a:rect l="l" t="t" r="r" b="b"/>
                <a:pathLst>
                  <a:path w="84842" h="120000" extrusionOk="0">
                    <a:moveTo>
                      <a:pt x="0" y="0"/>
                    </a:moveTo>
                    <a:lnTo>
                      <a:pt x="84842" y="0"/>
                    </a:lnTo>
                  </a:path>
                </a:pathLst>
              </a:custGeom>
              <a:noFill/>
              <a:ln w="19050" cap="flat" cmpd="sng">
                <a:solidFill>
                  <a:schemeClr val="accent3"/>
                </a:solidFill>
                <a:prstDash val="solid"/>
                <a:round/>
                <a:headEnd type="none" w="sm" len="sm"/>
                <a:tailEnd type="none" w="sm" len="sm"/>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2452" name="Google Shape;2452;p90"/>
              <p:cNvSpPr/>
              <p:nvPr/>
            </p:nvSpPr>
            <p:spPr>
              <a:xfrm>
                <a:off x="1208987" y="2728080"/>
                <a:ext cx="84842" cy="0"/>
              </a:xfrm>
              <a:custGeom>
                <a:avLst/>
                <a:gdLst/>
                <a:ahLst/>
                <a:cxnLst/>
                <a:rect l="l" t="t" r="r" b="b"/>
                <a:pathLst>
                  <a:path w="84842" h="120000" extrusionOk="0">
                    <a:moveTo>
                      <a:pt x="0" y="0"/>
                    </a:moveTo>
                    <a:lnTo>
                      <a:pt x="84842" y="0"/>
                    </a:lnTo>
                  </a:path>
                </a:pathLst>
              </a:custGeom>
              <a:noFill/>
              <a:ln w="19050" cap="flat" cmpd="sng">
                <a:solidFill>
                  <a:schemeClr val="accent3"/>
                </a:solidFill>
                <a:prstDash val="solid"/>
                <a:round/>
                <a:headEnd type="none" w="sm" len="sm"/>
                <a:tailEnd type="none" w="sm" len="sm"/>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dirty="0">
                  <a:ln>
                    <a:noFill/>
                  </a:ln>
                  <a:solidFill>
                    <a:srgbClr val="FFFFFF"/>
                  </a:solidFill>
                  <a:effectLst/>
                  <a:uLnTx/>
                  <a:uFillTx/>
                  <a:latin typeface="Arial"/>
                  <a:ea typeface="Arial"/>
                  <a:cs typeface="Arial"/>
                  <a:sym typeface="Arial"/>
                </a:endParaRPr>
              </a:p>
            </p:txBody>
          </p:sp>
        </p:grpSp>
        <p:grpSp>
          <p:nvGrpSpPr>
            <p:cNvPr id="2453" name="Google Shape;2453;p90"/>
            <p:cNvGrpSpPr/>
            <p:nvPr/>
          </p:nvGrpSpPr>
          <p:grpSpPr>
            <a:xfrm>
              <a:off x="5160798" y="2249696"/>
              <a:ext cx="88140" cy="77577"/>
              <a:chOff x="1205689" y="2650503"/>
              <a:chExt cx="88140" cy="77577"/>
            </a:xfrm>
          </p:grpSpPr>
          <p:sp>
            <p:nvSpPr>
              <p:cNvPr id="2454" name="Google Shape;2454;p90"/>
              <p:cNvSpPr/>
              <p:nvPr/>
            </p:nvSpPr>
            <p:spPr>
              <a:xfrm flipH="1">
                <a:off x="1205689" y="2650503"/>
                <a:ext cx="45719" cy="77575"/>
              </a:xfrm>
              <a:custGeom>
                <a:avLst/>
                <a:gdLst/>
                <a:ahLst/>
                <a:cxnLst/>
                <a:rect l="l" t="t" r="r" b="b"/>
                <a:pathLst>
                  <a:path w="120000" h="108408" extrusionOk="0">
                    <a:moveTo>
                      <a:pt x="0" y="0"/>
                    </a:moveTo>
                    <a:lnTo>
                      <a:pt x="0" y="108408"/>
                    </a:lnTo>
                  </a:path>
                </a:pathLst>
              </a:custGeom>
              <a:noFill/>
              <a:ln w="19050" cap="flat" cmpd="sng">
                <a:solidFill>
                  <a:schemeClr val="accent3"/>
                </a:solidFill>
                <a:prstDash val="solid"/>
                <a:round/>
                <a:headEnd type="none" w="sm" len="sm"/>
                <a:tailEnd type="none" w="sm" len="sm"/>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2455" name="Google Shape;2455;p90"/>
              <p:cNvSpPr/>
              <p:nvPr/>
            </p:nvSpPr>
            <p:spPr>
              <a:xfrm>
                <a:off x="1208987" y="2655216"/>
                <a:ext cx="84842" cy="0"/>
              </a:xfrm>
              <a:custGeom>
                <a:avLst/>
                <a:gdLst/>
                <a:ahLst/>
                <a:cxnLst/>
                <a:rect l="l" t="t" r="r" b="b"/>
                <a:pathLst>
                  <a:path w="84842" h="120000" extrusionOk="0">
                    <a:moveTo>
                      <a:pt x="0" y="0"/>
                    </a:moveTo>
                    <a:lnTo>
                      <a:pt x="84842" y="0"/>
                    </a:lnTo>
                  </a:path>
                </a:pathLst>
              </a:custGeom>
              <a:noFill/>
              <a:ln w="19050" cap="flat" cmpd="sng">
                <a:solidFill>
                  <a:schemeClr val="accent3"/>
                </a:solidFill>
                <a:prstDash val="solid"/>
                <a:round/>
                <a:headEnd type="none" w="sm" len="sm"/>
                <a:tailEnd type="none" w="sm" len="sm"/>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2456" name="Google Shape;2456;p90"/>
              <p:cNvSpPr/>
              <p:nvPr/>
            </p:nvSpPr>
            <p:spPr>
              <a:xfrm>
                <a:off x="1208987" y="2728080"/>
                <a:ext cx="84842" cy="0"/>
              </a:xfrm>
              <a:custGeom>
                <a:avLst/>
                <a:gdLst/>
                <a:ahLst/>
                <a:cxnLst/>
                <a:rect l="l" t="t" r="r" b="b"/>
                <a:pathLst>
                  <a:path w="84842" h="120000" extrusionOk="0">
                    <a:moveTo>
                      <a:pt x="0" y="0"/>
                    </a:moveTo>
                    <a:lnTo>
                      <a:pt x="84842" y="0"/>
                    </a:lnTo>
                  </a:path>
                </a:pathLst>
              </a:custGeom>
              <a:noFill/>
              <a:ln w="19050" cap="flat" cmpd="sng">
                <a:solidFill>
                  <a:schemeClr val="accent3"/>
                </a:solidFill>
                <a:prstDash val="solid"/>
                <a:round/>
                <a:headEnd type="none" w="sm" len="sm"/>
                <a:tailEnd type="none" w="sm" len="sm"/>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dirty="0">
                  <a:ln>
                    <a:noFill/>
                  </a:ln>
                  <a:solidFill>
                    <a:srgbClr val="FFFFFF"/>
                  </a:solidFill>
                  <a:effectLst/>
                  <a:uLnTx/>
                  <a:uFillTx/>
                  <a:latin typeface="Arial"/>
                  <a:ea typeface="Arial"/>
                  <a:cs typeface="Arial"/>
                  <a:sym typeface="Arial"/>
                </a:endParaRPr>
              </a:p>
            </p:txBody>
          </p:sp>
        </p:grpSp>
        <p:grpSp>
          <p:nvGrpSpPr>
            <p:cNvPr id="2457" name="Google Shape;2457;p90"/>
            <p:cNvGrpSpPr/>
            <p:nvPr/>
          </p:nvGrpSpPr>
          <p:grpSpPr>
            <a:xfrm>
              <a:off x="4523217" y="3150669"/>
              <a:ext cx="88140" cy="77577"/>
              <a:chOff x="1205689" y="2650503"/>
              <a:chExt cx="88140" cy="77577"/>
            </a:xfrm>
          </p:grpSpPr>
          <p:sp>
            <p:nvSpPr>
              <p:cNvPr id="2458" name="Google Shape;2458;p90"/>
              <p:cNvSpPr/>
              <p:nvPr/>
            </p:nvSpPr>
            <p:spPr>
              <a:xfrm flipH="1">
                <a:off x="1205689" y="2650503"/>
                <a:ext cx="45719" cy="77575"/>
              </a:xfrm>
              <a:custGeom>
                <a:avLst/>
                <a:gdLst/>
                <a:ahLst/>
                <a:cxnLst/>
                <a:rect l="l" t="t" r="r" b="b"/>
                <a:pathLst>
                  <a:path w="120000" h="108408" extrusionOk="0">
                    <a:moveTo>
                      <a:pt x="0" y="0"/>
                    </a:moveTo>
                    <a:lnTo>
                      <a:pt x="0" y="108408"/>
                    </a:lnTo>
                  </a:path>
                </a:pathLst>
              </a:custGeom>
              <a:noFill/>
              <a:ln w="19050" cap="flat" cmpd="sng">
                <a:solidFill>
                  <a:schemeClr val="dk2"/>
                </a:solidFill>
                <a:prstDash val="solid"/>
                <a:round/>
                <a:headEnd type="none" w="sm" len="sm"/>
                <a:tailEnd type="none" w="sm" len="sm"/>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2459" name="Google Shape;2459;p90"/>
              <p:cNvSpPr/>
              <p:nvPr/>
            </p:nvSpPr>
            <p:spPr>
              <a:xfrm>
                <a:off x="1208987" y="2655216"/>
                <a:ext cx="84842" cy="0"/>
              </a:xfrm>
              <a:custGeom>
                <a:avLst/>
                <a:gdLst/>
                <a:ahLst/>
                <a:cxnLst/>
                <a:rect l="l" t="t" r="r" b="b"/>
                <a:pathLst>
                  <a:path w="84842" h="120000" extrusionOk="0">
                    <a:moveTo>
                      <a:pt x="0" y="0"/>
                    </a:moveTo>
                    <a:lnTo>
                      <a:pt x="84842" y="0"/>
                    </a:lnTo>
                  </a:path>
                </a:pathLst>
              </a:custGeom>
              <a:noFill/>
              <a:ln w="19050" cap="flat" cmpd="sng">
                <a:solidFill>
                  <a:schemeClr val="dk2"/>
                </a:solidFill>
                <a:prstDash val="solid"/>
                <a:round/>
                <a:headEnd type="none" w="sm" len="sm"/>
                <a:tailEnd type="none" w="sm" len="sm"/>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2460" name="Google Shape;2460;p90"/>
              <p:cNvSpPr/>
              <p:nvPr/>
            </p:nvSpPr>
            <p:spPr>
              <a:xfrm>
                <a:off x="1208987" y="2728080"/>
                <a:ext cx="84842" cy="0"/>
              </a:xfrm>
              <a:custGeom>
                <a:avLst/>
                <a:gdLst/>
                <a:ahLst/>
                <a:cxnLst/>
                <a:rect l="l" t="t" r="r" b="b"/>
                <a:pathLst>
                  <a:path w="84842" h="120000" extrusionOk="0">
                    <a:moveTo>
                      <a:pt x="0" y="0"/>
                    </a:moveTo>
                    <a:lnTo>
                      <a:pt x="84842" y="0"/>
                    </a:lnTo>
                  </a:path>
                </a:pathLst>
              </a:custGeom>
              <a:noFill/>
              <a:ln w="19050" cap="flat" cmpd="sng">
                <a:solidFill>
                  <a:schemeClr val="dk2"/>
                </a:solidFill>
                <a:prstDash val="solid"/>
                <a:round/>
                <a:headEnd type="none" w="sm" len="sm"/>
                <a:tailEnd type="none" w="sm" len="sm"/>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dirty="0">
                  <a:ln>
                    <a:noFill/>
                  </a:ln>
                  <a:solidFill>
                    <a:srgbClr val="FFFFFF"/>
                  </a:solidFill>
                  <a:effectLst/>
                  <a:uLnTx/>
                  <a:uFillTx/>
                  <a:latin typeface="Arial"/>
                  <a:ea typeface="Arial"/>
                  <a:cs typeface="Arial"/>
                  <a:sym typeface="Arial"/>
                </a:endParaRPr>
              </a:p>
            </p:txBody>
          </p:sp>
        </p:grpSp>
        <p:grpSp>
          <p:nvGrpSpPr>
            <p:cNvPr id="2461" name="Google Shape;2461;p90"/>
            <p:cNvGrpSpPr/>
            <p:nvPr/>
          </p:nvGrpSpPr>
          <p:grpSpPr>
            <a:xfrm>
              <a:off x="5160798" y="2783106"/>
              <a:ext cx="88140" cy="77577"/>
              <a:chOff x="1205689" y="2650503"/>
              <a:chExt cx="88140" cy="77577"/>
            </a:xfrm>
          </p:grpSpPr>
          <p:sp>
            <p:nvSpPr>
              <p:cNvPr id="2462" name="Google Shape;2462;p90"/>
              <p:cNvSpPr/>
              <p:nvPr/>
            </p:nvSpPr>
            <p:spPr>
              <a:xfrm flipH="1">
                <a:off x="1205689" y="2650503"/>
                <a:ext cx="45719" cy="77575"/>
              </a:xfrm>
              <a:custGeom>
                <a:avLst/>
                <a:gdLst/>
                <a:ahLst/>
                <a:cxnLst/>
                <a:rect l="l" t="t" r="r" b="b"/>
                <a:pathLst>
                  <a:path w="120000" h="108408" extrusionOk="0">
                    <a:moveTo>
                      <a:pt x="0" y="0"/>
                    </a:moveTo>
                    <a:lnTo>
                      <a:pt x="0" y="108408"/>
                    </a:lnTo>
                  </a:path>
                </a:pathLst>
              </a:custGeom>
              <a:noFill/>
              <a:ln w="19050" cap="flat" cmpd="sng">
                <a:solidFill>
                  <a:schemeClr val="dk2"/>
                </a:solidFill>
                <a:prstDash val="solid"/>
                <a:round/>
                <a:headEnd type="none" w="sm" len="sm"/>
                <a:tailEnd type="none" w="sm" len="sm"/>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2463" name="Google Shape;2463;p90"/>
              <p:cNvSpPr/>
              <p:nvPr/>
            </p:nvSpPr>
            <p:spPr>
              <a:xfrm>
                <a:off x="1208987" y="2655216"/>
                <a:ext cx="84842" cy="0"/>
              </a:xfrm>
              <a:custGeom>
                <a:avLst/>
                <a:gdLst/>
                <a:ahLst/>
                <a:cxnLst/>
                <a:rect l="l" t="t" r="r" b="b"/>
                <a:pathLst>
                  <a:path w="84842" h="120000" extrusionOk="0">
                    <a:moveTo>
                      <a:pt x="0" y="0"/>
                    </a:moveTo>
                    <a:lnTo>
                      <a:pt x="84842" y="0"/>
                    </a:lnTo>
                  </a:path>
                </a:pathLst>
              </a:custGeom>
              <a:noFill/>
              <a:ln w="19050" cap="flat" cmpd="sng">
                <a:solidFill>
                  <a:schemeClr val="dk2"/>
                </a:solidFill>
                <a:prstDash val="solid"/>
                <a:round/>
                <a:headEnd type="none" w="sm" len="sm"/>
                <a:tailEnd type="none" w="sm" len="sm"/>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2464" name="Google Shape;2464;p90"/>
              <p:cNvSpPr/>
              <p:nvPr/>
            </p:nvSpPr>
            <p:spPr>
              <a:xfrm>
                <a:off x="1208987" y="2728080"/>
                <a:ext cx="84842" cy="0"/>
              </a:xfrm>
              <a:custGeom>
                <a:avLst/>
                <a:gdLst/>
                <a:ahLst/>
                <a:cxnLst/>
                <a:rect l="l" t="t" r="r" b="b"/>
                <a:pathLst>
                  <a:path w="84842" h="120000" extrusionOk="0">
                    <a:moveTo>
                      <a:pt x="0" y="0"/>
                    </a:moveTo>
                    <a:lnTo>
                      <a:pt x="84842" y="0"/>
                    </a:lnTo>
                  </a:path>
                </a:pathLst>
              </a:custGeom>
              <a:noFill/>
              <a:ln w="19050" cap="flat" cmpd="sng">
                <a:solidFill>
                  <a:schemeClr val="dk2"/>
                </a:solidFill>
                <a:prstDash val="solid"/>
                <a:round/>
                <a:headEnd type="none" w="sm" len="sm"/>
                <a:tailEnd type="none" w="sm" len="sm"/>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dirty="0">
                  <a:ln>
                    <a:noFill/>
                  </a:ln>
                  <a:solidFill>
                    <a:srgbClr val="FFFFFF"/>
                  </a:solidFill>
                  <a:effectLst/>
                  <a:uLnTx/>
                  <a:uFillTx/>
                  <a:latin typeface="Arial"/>
                  <a:ea typeface="Arial"/>
                  <a:cs typeface="Arial"/>
                  <a:sym typeface="Arial"/>
                </a:endParaRPr>
              </a:p>
            </p:txBody>
          </p:sp>
        </p:grpSp>
        <p:sp>
          <p:nvSpPr>
            <p:cNvPr id="2465" name="Google Shape;2465;p90"/>
            <p:cNvSpPr/>
            <p:nvPr/>
          </p:nvSpPr>
          <p:spPr>
            <a:xfrm>
              <a:off x="4554520" y="2731414"/>
              <a:ext cx="47411" cy="70701"/>
            </a:xfrm>
            <a:prstGeom prst="ellipse">
              <a:avLst/>
            </a:prstGeom>
            <a:solidFill>
              <a:schemeClr val="accent3"/>
            </a:solidFill>
            <a:ln>
              <a:noFill/>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1867" b="1"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2466" name="Google Shape;2466;p90"/>
            <p:cNvSpPr/>
            <p:nvPr/>
          </p:nvSpPr>
          <p:spPr>
            <a:xfrm>
              <a:off x="5182675" y="2255362"/>
              <a:ext cx="47411" cy="70701"/>
            </a:xfrm>
            <a:prstGeom prst="ellipse">
              <a:avLst/>
            </a:prstGeom>
            <a:solidFill>
              <a:schemeClr val="accent3"/>
            </a:solidFill>
            <a:ln>
              <a:noFill/>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2467" name="Google Shape;2467;p90"/>
            <p:cNvSpPr/>
            <p:nvPr/>
          </p:nvSpPr>
          <p:spPr>
            <a:xfrm>
              <a:off x="2333074" y="1474940"/>
              <a:ext cx="47411" cy="70701"/>
            </a:xfrm>
            <a:prstGeom prst="ellipse">
              <a:avLst/>
            </a:prstGeom>
            <a:solidFill>
              <a:schemeClr val="accent3"/>
            </a:solidFill>
            <a:ln>
              <a:noFill/>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2468" name="Google Shape;2468;p90"/>
            <p:cNvSpPr/>
            <p:nvPr/>
          </p:nvSpPr>
          <p:spPr>
            <a:xfrm>
              <a:off x="1701312" y="1843983"/>
              <a:ext cx="47411" cy="70701"/>
            </a:xfrm>
            <a:prstGeom prst="ellipse">
              <a:avLst/>
            </a:prstGeom>
            <a:solidFill>
              <a:schemeClr val="accent3"/>
            </a:solidFill>
            <a:ln>
              <a:noFill/>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2469" name="Google Shape;2469;p90"/>
            <p:cNvSpPr/>
            <p:nvPr/>
          </p:nvSpPr>
          <p:spPr>
            <a:xfrm>
              <a:off x="1069639" y="2519374"/>
              <a:ext cx="47411" cy="70701"/>
            </a:xfrm>
            <a:prstGeom prst="ellipse">
              <a:avLst/>
            </a:prstGeom>
            <a:solidFill>
              <a:schemeClr val="accent3"/>
            </a:solidFill>
            <a:ln>
              <a:noFill/>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2470" name="Google Shape;2470;p90"/>
            <p:cNvSpPr/>
            <p:nvPr/>
          </p:nvSpPr>
          <p:spPr>
            <a:xfrm>
              <a:off x="572536" y="4079719"/>
              <a:ext cx="47407" cy="65448"/>
            </a:xfrm>
            <a:prstGeom prst="rect">
              <a:avLst/>
            </a:prstGeom>
            <a:solidFill>
              <a:schemeClr val="dk2"/>
            </a:solidFill>
            <a:ln>
              <a:noFill/>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2471" name="Google Shape;2471;p90"/>
            <p:cNvSpPr/>
            <p:nvPr/>
          </p:nvSpPr>
          <p:spPr>
            <a:xfrm>
              <a:off x="700584" y="3858200"/>
              <a:ext cx="47407" cy="65448"/>
            </a:xfrm>
            <a:prstGeom prst="rect">
              <a:avLst/>
            </a:prstGeom>
            <a:solidFill>
              <a:schemeClr val="dk2"/>
            </a:solidFill>
            <a:ln>
              <a:noFill/>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2472" name="Google Shape;2472;p90"/>
            <p:cNvSpPr/>
            <p:nvPr/>
          </p:nvSpPr>
          <p:spPr>
            <a:xfrm>
              <a:off x="2330656" y="2262137"/>
              <a:ext cx="47407" cy="65448"/>
            </a:xfrm>
            <a:prstGeom prst="rect">
              <a:avLst/>
            </a:prstGeom>
            <a:solidFill>
              <a:schemeClr val="dk2"/>
            </a:solidFill>
            <a:ln>
              <a:noFill/>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2473" name="Google Shape;2473;p90"/>
            <p:cNvSpPr/>
            <p:nvPr/>
          </p:nvSpPr>
          <p:spPr>
            <a:xfrm>
              <a:off x="2205871" y="2343303"/>
              <a:ext cx="47407" cy="65448"/>
            </a:xfrm>
            <a:prstGeom prst="rect">
              <a:avLst/>
            </a:prstGeom>
            <a:solidFill>
              <a:schemeClr val="dk2"/>
            </a:solidFill>
            <a:ln>
              <a:noFill/>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2474" name="Google Shape;2474;p90"/>
            <p:cNvSpPr/>
            <p:nvPr/>
          </p:nvSpPr>
          <p:spPr>
            <a:xfrm>
              <a:off x="2078942" y="2418190"/>
              <a:ext cx="47407" cy="65448"/>
            </a:xfrm>
            <a:prstGeom prst="rect">
              <a:avLst/>
            </a:prstGeom>
            <a:solidFill>
              <a:schemeClr val="dk2"/>
            </a:solidFill>
            <a:ln>
              <a:noFill/>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2475" name="Google Shape;2475;p90"/>
            <p:cNvSpPr/>
            <p:nvPr/>
          </p:nvSpPr>
          <p:spPr>
            <a:xfrm>
              <a:off x="1953263" y="2494249"/>
              <a:ext cx="47407" cy="65448"/>
            </a:xfrm>
            <a:prstGeom prst="rect">
              <a:avLst/>
            </a:prstGeom>
            <a:solidFill>
              <a:schemeClr val="dk2"/>
            </a:solidFill>
            <a:ln>
              <a:noFill/>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2476" name="Google Shape;2476;p90"/>
            <p:cNvSpPr/>
            <p:nvPr/>
          </p:nvSpPr>
          <p:spPr>
            <a:xfrm>
              <a:off x="1821946" y="2606511"/>
              <a:ext cx="47407" cy="65448"/>
            </a:xfrm>
            <a:prstGeom prst="rect">
              <a:avLst/>
            </a:prstGeom>
            <a:solidFill>
              <a:schemeClr val="dk2"/>
            </a:solidFill>
            <a:ln>
              <a:noFill/>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2477" name="Google Shape;2477;p90"/>
            <p:cNvSpPr/>
            <p:nvPr/>
          </p:nvSpPr>
          <p:spPr>
            <a:xfrm>
              <a:off x="1572430" y="2762593"/>
              <a:ext cx="47407" cy="65448"/>
            </a:xfrm>
            <a:prstGeom prst="rect">
              <a:avLst/>
            </a:prstGeom>
            <a:solidFill>
              <a:schemeClr val="dk2"/>
            </a:solidFill>
            <a:ln>
              <a:noFill/>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2478" name="Google Shape;2478;p90"/>
            <p:cNvSpPr/>
            <p:nvPr/>
          </p:nvSpPr>
          <p:spPr>
            <a:xfrm>
              <a:off x="1450488" y="2860681"/>
              <a:ext cx="47407" cy="65448"/>
            </a:xfrm>
            <a:prstGeom prst="rect">
              <a:avLst/>
            </a:prstGeom>
            <a:solidFill>
              <a:schemeClr val="dk2"/>
            </a:solidFill>
            <a:ln>
              <a:noFill/>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2479" name="Google Shape;2479;p90"/>
            <p:cNvSpPr/>
            <p:nvPr/>
          </p:nvSpPr>
          <p:spPr>
            <a:xfrm>
              <a:off x="1322757" y="2986795"/>
              <a:ext cx="47407" cy="65448"/>
            </a:xfrm>
            <a:prstGeom prst="rect">
              <a:avLst/>
            </a:prstGeom>
            <a:solidFill>
              <a:schemeClr val="dk2"/>
            </a:solidFill>
            <a:ln>
              <a:noFill/>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2480" name="Google Shape;2480;p90"/>
            <p:cNvSpPr/>
            <p:nvPr/>
          </p:nvSpPr>
          <p:spPr>
            <a:xfrm>
              <a:off x="1198360" y="3118767"/>
              <a:ext cx="47407" cy="65448"/>
            </a:xfrm>
            <a:prstGeom prst="rect">
              <a:avLst/>
            </a:prstGeom>
            <a:solidFill>
              <a:schemeClr val="dk2"/>
            </a:solidFill>
            <a:ln>
              <a:noFill/>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2481" name="Google Shape;2481;p90"/>
            <p:cNvSpPr/>
            <p:nvPr/>
          </p:nvSpPr>
          <p:spPr>
            <a:xfrm>
              <a:off x="1068796" y="3250686"/>
              <a:ext cx="47407" cy="65448"/>
            </a:xfrm>
            <a:prstGeom prst="rect">
              <a:avLst/>
            </a:prstGeom>
            <a:solidFill>
              <a:schemeClr val="dk2"/>
            </a:solidFill>
            <a:ln>
              <a:noFill/>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2482" name="Google Shape;2482;p90"/>
            <p:cNvSpPr/>
            <p:nvPr/>
          </p:nvSpPr>
          <p:spPr>
            <a:xfrm>
              <a:off x="944387" y="3411848"/>
              <a:ext cx="47407" cy="65448"/>
            </a:xfrm>
            <a:prstGeom prst="rect">
              <a:avLst/>
            </a:prstGeom>
            <a:solidFill>
              <a:schemeClr val="dk2"/>
            </a:solidFill>
            <a:ln>
              <a:noFill/>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2483" name="Google Shape;2483;p90"/>
            <p:cNvSpPr/>
            <p:nvPr/>
          </p:nvSpPr>
          <p:spPr>
            <a:xfrm>
              <a:off x="818283" y="3612722"/>
              <a:ext cx="47407" cy="65448"/>
            </a:xfrm>
            <a:prstGeom prst="rect">
              <a:avLst/>
            </a:prstGeom>
            <a:solidFill>
              <a:schemeClr val="dk2"/>
            </a:solidFill>
            <a:ln>
              <a:noFill/>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2484" name="Google Shape;2484;p90"/>
            <p:cNvSpPr/>
            <p:nvPr/>
          </p:nvSpPr>
          <p:spPr>
            <a:xfrm>
              <a:off x="5179945" y="2791527"/>
              <a:ext cx="47407" cy="65448"/>
            </a:xfrm>
            <a:prstGeom prst="rect">
              <a:avLst/>
            </a:prstGeom>
            <a:solidFill>
              <a:schemeClr val="dk2"/>
            </a:solidFill>
            <a:ln>
              <a:noFill/>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2485" name="Google Shape;2485;p90"/>
            <p:cNvSpPr/>
            <p:nvPr/>
          </p:nvSpPr>
          <p:spPr>
            <a:xfrm>
              <a:off x="5061050" y="2863892"/>
              <a:ext cx="47407" cy="65448"/>
            </a:xfrm>
            <a:prstGeom prst="rect">
              <a:avLst/>
            </a:prstGeom>
            <a:solidFill>
              <a:schemeClr val="dk2"/>
            </a:solidFill>
            <a:ln>
              <a:noFill/>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2486" name="Google Shape;2486;p90"/>
            <p:cNvSpPr/>
            <p:nvPr/>
          </p:nvSpPr>
          <p:spPr>
            <a:xfrm>
              <a:off x="4927383" y="2928906"/>
              <a:ext cx="47407" cy="65448"/>
            </a:xfrm>
            <a:prstGeom prst="rect">
              <a:avLst/>
            </a:prstGeom>
            <a:solidFill>
              <a:schemeClr val="dk2"/>
            </a:solidFill>
            <a:ln>
              <a:noFill/>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2487" name="Google Shape;2487;p90"/>
            <p:cNvSpPr/>
            <p:nvPr/>
          </p:nvSpPr>
          <p:spPr>
            <a:xfrm>
              <a:off x="4803468" y="3018014"/>
              <a:ext cx="47407" cy="65448"/>
            </a:xfrm>
            <a:prstGeom prst="rect">
              <a:avLst/>
            </a:prstGeom>
            <a:solidFill>
              <a:schemeClr val="dk2"/>
            </a:solidFill>
            <a:ln>
              <a:noFill/>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2488" name="Google Shape;2488;p90"/>
            <p:cNvSpPr/>
            <p:nvPr/>
          </p:nvSpPr>
          <p:spPr>
            <a:xfrm>
              <a:off x="4673206" y="3095402"/>
              <a:ext cx="47407" cy="65448"/>
            </a:xfrm>
            <a:prstGeom prst="rect">
              <a:avLst/>
            </a:prstGeom>
            <a:solidFill>
              <a:schemeClr val="dk2"/>
            </a:solidFill>
            <a:ln>
              <a:noFill/>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2489" name="Google Shape;2489;p90"/>
            <p:cNvSpPr/>
            <p:nvPr/>
          </p:nvSpPr>
          <p:spPr>
            <a:xfrm>
              <a:off x="4549047" y="3162797"/>
              <a:ext cx="47407" cy="65448"/>
            </a:xfrm>
            <a:prstGeom prst="rect">
              <a:avLst/>
            </a:prstGeom>
            <a:solidFill>
              <a:schemeClr val="dk2"/>
            </a:solidFill>
            <a:ln>
              <a:noFill/>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2490" name="Google Shape;2490;p90"/>
            <p:cNvSpPr/>
            <p:nvPr/>
          </p:nvSpPr>
          <p:spPr>
            <a:xfrm>
              <a:off x="4417754" y="3243330"/>
              <a:ext cx="47407" cy="65448"/>
            </a:xfrm>
            <a:prstGeom prst="rect">
              <a:avLst/>
            </a:prstGeom>
            <a:solidFill>
              <a:schemeClr val="dk2"/>
            </a:solidFill>
            <a:ln>
              <a:noFill/>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2491" name="Google Shape;2491;p90"/>
            <p:cNvSpPr/>
            <p:nvPr/>
          </p:nvSpPr>
          <p:spPr>
            <a:xfrm>
              <a:off x="4299479" y="3331725"/>
              <a:ext cx="47407" cy="65448"/>
            </a:xfrm>
            <a:prstGeom prst="rect">
              <a:avLst/>
            </a:prstGeom>
            <a:solidFill>
              <a:schemeClr val="dk2"/>
            </a:solidFill>
            <a:ln>
              <a:noFill/>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2492" name="Google Shape;2492;p90"/>
            <p:cNvSpPr/>
            <p:nvPr/>
          </p:nvSpPr>
          <p:spPr>
            <a:xfrm>
              <a:off x="4164055" y="3462501"/>
              <a:ext cx="47407" cy="65448"/>
            </a:xfrm>
            <a:prstGeom prst="rect">
              <a:avLst/>
            </a:prstGeom>
            <a:solidFill>
              <a:schemeClr val="dk2"/>
            </a:solidFill>
            <a:ln>
              <a:noFill/>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2493" name="Google Shape;2493;p90"/>
            <p:cNvSpPr/>
            <p:nvPr/>
          </p:nvSpPr>
          <p:spPr>
            <a:xfrm>
              <a:off x="4037951" y="3570572"/>
              <a:ext cx="47407" cy="65448"/>
            </a:xfrm>
            <a:prstGeom prst="rect">
              <a:avLst/>
            </a:prstGeom>
            <a:solidFill>
              <a:schemeClr val="dk2"/>
            </a:solidFill>
            <a:ln>
              <a:noFill/>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2494" name="Google Shape;2494;p90"/>
            <p:cNvSpPr/>
            <p:nvPr/>
          </p:nvSpPr>
          <p:spPr>
            <a:xfrm>
              <a:off x="3908703" y="3710436"/>
              <a:ext cx="47407" cy="65448"/>
            </a:xfrm>
            <a:prstGeom prst="rect">
              <a:avLst/>
            </a:prstGeom>
            <a:solidFill>
              <a:schemeClr val="dk2"/>
            </a:solidFill>
            <a:ln>
              <a:noFill/>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2495" name="Google Shape;2495;p90"/>
            <p:cNvSpPr/>
            <p:nvPr/>
          </p:nvSpPr>
          <p:spPr>
            <a:xfrm>
              <a:off x="3786159" y="3839643"/>
              <a:ext cx="47407" cy="65448"/>
            </a:xfrm>
            <a:prstGeom prst="rect">
              <a:avLst/>
            </a:prstGeom>
            <a:solidFill>
              <a:schemeClr val="dk2"/>
            </a:solidFill>
            <a:ln>
              <a:noFill/>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2496" name="Google Shape;2496;p90"/>
            <p:cNvSpPr/>
            <p:nvPr/>
          </p:nvSpPr>
          <p:spPr>
            <a:xfrm>
              <a:off x="3668164" y="3994018"/>
              <a:ext cx="47407" cy="65448"/>
            </a:xfrm>
            <a:prstGeom prst="rect">
              <a:avLst/>
            </a:prstGeom>
            <a:solidFill>
              <a:schemeClr val="dk2"/>
            </a:solidFill>
            <a:ln>
              <a:noFill/>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2497" name="Google Shape;2497;p90"/>
            <p:cNvSpPr/>
            <p:nvPr/>
          </p:nvSpPr>
          <p:spPr>
            <a:xfrm>
              <a:off x="3536976" y="4123490"/>
              <a:ext cx="47407" cy="65448"/>
            </a:xfrm>
            <a:prstGeom prst="rect">
              <a:avLst/>
            </a:prstGeom>
            <a:solidFill>
              <a:schemeClr val="dk2"/>
            </a:solidFill>
            <a:ln>
              <a:noFill/>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2498" name="Google Shape;2498;p90"/>
            <p:cNvSpPr/>
            <p:nvPr/>
          </p:nvSpPr>
          <p:spPr>
            <a:xfrm>
              <a:off x="3404016" y="4188004"/>
              <a:ext cx="47407" cy="65448"/>
            </a:xfrm>
            <a:prstGeom prst="rect">
              <a:avLst/>
            </a:prstGeom>
            <a:solidFill>
              <a:schemeClr val="dk2"/>
            </a:solidFill>
            <a:ln>
              <a:noFill/>
            </a:ln>
          </p:spPr>
          <p:txBody>
            <a:bodyPr spcFirstLastPara="1" wrap="square" lIns="121900" tIns="60933" rIns="121900" bIns="60933"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dirty="0">
                <a:ln>
                  <a:noFill/>
                </a:ln>
                <a:solidFill>
                  <a:srgbClr val="FFFFFF"/>
                </a:solidFill>
                <a:effectLst/>
                <a:uLnTx/>
                <a:uFillTx/>
                <a:latin typeface="Arial"/>
                <a:ea typeface="Arial"/>
                <a:cs typeface="Arial"/>
                <a:sym typeface="Arial"/>
              </a:endParaRPr>
            </a:p>
          </p:txBody>
        </p:sp>
        <p:sp>
          <p:nvSpPr>
            <p:cNvPr id="2499" name="Google Shape;2499;p90"/>
            <p:cNvSpPr txBox="1"/>
            <p:nvPr/>
          </p:nvSpPr>
          <p:spPr>
            <a:xfrm>
              <a:off x="552405" y="874143"/>
              <a:ext cx="2551519" cy="477109"/>
            </a:xfrm>
            <a:prstGeom prst="rect">
              <a:avLst/>
            </a:prstGeom>
            <a:noFill/>
            <a:ln>
              <a:noFill/>
            </a:ln>
          </p:spPr>
          <p:txBody>
            <a:bodyPr spcFirstLastPara="1" wrap="square" lIns="121900" tIns="60933" rIns="121900" bIns="60933" anchor="t" anchorCtr="0">
              <a:sp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en-US" sz="1200" b="1" i="0" u="none" strike="noStrike" kern="0" cap="none" spc="0" normalizeH="0" baseline="0" noProof="0" dirty="0">
                  <a:ln>
                    <a:noFill/>
                  </a:ln>
                  <a:solidFill>
                    <a:srgbClr val="000000"/>
                  </a:solidFill>
                  <a:effectLst/>
                  <a:uLnTx/>
                  <a:uFillTx/>
                  <a:latin typeface="Arial"/>
                  <a:ea typeface="Arial"/>
                  <a:cs typeface="Arial"/>
                  <a:sym typeface="Arial"/>
                </a:rPr>
                <a:t>Recurrence</a:t>
              </a:r>
              <a:endParaRPr kumimoji="0" sz="1867" b="0" i="0" u="none" strike="noStrike" kern="0" cap="none" spc="0" normalizeH="0" baseline="0" noProof="0" dirty="0">
                <a:ln>
                  <a:noFill/>
                </a:ln>
                <a:solidFill>
                  <a:srgbClr val="000000"/>
                </a:solidFill>
                <a:effectLst/>
                <a:uLnTx/>
                <a:uFillTx/>
                <a:latin typeface="Arial"/>
                <a:ea typeface="+mn-ea"/>
                <a:cs typeface="Arial"/>
                <a:sym typeface="Arial"/>
              </a:endParaRPr>
            </a:p>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en-US" sz="1067" b="0" i="1" u="none" strike="noStrike" kern="0" cap="none" spc="0" normalizeH="0" baseline="0" noProof="0" dirty="0">
                  <a:ln>
                    <a:noFill/>
                  </a:ln>
                  <a:solidFill>
                    <a:srgbClr val="000000"/>
                  </a:solidFill>
                  <a:effectLst/>
                  <a:uLnTx/>
                  <a:uFillTx/>
                  <a:latin typeface="Arial"/>
                  <a:ea typeface="Arial"/>
                  <a:cs typeface="Arial"/>
                  <a:sym typeface="Arial"/>
                </a:rPr>
                <a:t>10,645 women (100% ER positive, 44% node positive, 51% chemotherapy)</a:t>
              </a:r>
              <a:endParaRPr kumimoji="0" sz="1600" b="0" i="1"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500" name="Google Shape;2500;p90"/>
            <p:cNvSpPr txBox="1"/>
            <p:nvPr/>
          </p:nvSpPr>
          <p:spPr>
            <a:xfrm rot="16200000">
              <a:off x="-1336398" y="2652818"/>
              <a:ext cx="2970478" cy="230791"/>
            </a:xfrm>
            <a:prstGeom prst="rect">
              <a:avLst/>
            </a:prstGeom>
            <a:noFill/>
            <a:ln>
              <a:noFill/>
            </a:ln>
          </p:spPr>
          <p:txBody>
            <a:bodyPr spcFirstLastPara="1" wrap="square" lIns="121900" tIns="60933" rIns="121900" bIns="60933" anchor="t" anchorCtr="0">
              <a:sp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en-US" sz="1200" b="1" i="0" u="none" strike="noStrike" kern="0" cap="none" spc="0" normalizeH="0" baseline="0" noProof="0" dirty="0">
                  <a:ln>
                    <a:noFill/>
                  </a:ln>
                  <a:solidFill>
                    <a:srgbClr val="000000"/>
                  </a:solidFill>
                  <a:effectLst/>
                  <a:uLnTx/>
                  <a:uFillTx/>
                  <a:latin typeface="Arial"/>
                  <a:ea typeface="Arial"/>
                  <a:cs typeface="Arial"/>
                  <a:sym typeface="Arial"/>
                </a:rPr>
                <a:t>Recurrence, % (±1 SE)</a:t>
              </a:r>
              <a:endParaRPr kumimoji="0" sz="2133"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501" name="Google Shape;2501;p90"/>
            <p:cNvSpPr txBox="1"/>
            <p:nvPr/>
          </p:nvSpPr>
          <p:spPr>
            <a:xfrm>
              <a:off x="474028" y="4501283"/>
              <a:ext cx="2403371" cy="369291"/>
            </a:xfrm>
            <a:prstGeom prst="rect">
              <a:avLst/>
            </a:prstGeom>
            <a:noFill/>
            <a:ln>
              <a:noFill/>
            </a:ln>
          </p:spPr>
          <p:txBody>
            <a:bodyPr spcFirstLastPara="1" wrap="square" lIns="121900" tIns="60933" rIns="121900" bIns="60933" anchor="t" anchorCtr="0">
              <a:sp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en-US" sz="1200" b="1" i="0" u="none" strike="noStrike" kern="0" cap="none" spc="0" normalizeH="0" baseline="0" noProof="0" dirty="0">
                  <a:ln>
                    <a:noFill/>
                  </a:ln>
                  <a:solidFill>
                    <a:srgbClr val="000000"/>
                  </a:solidFill>
                  <a:effectLst/>
                  <a:uLnTx/>
                  <a:uFillTx/>
                  <a:latin typeface="Arial"/>
                  <a:ea typeface="Arial"/>
                  <a:cs typeface="Arial"/>
                  <a:sym typeface="Arial"/>
                </a:rPr>
                <a:t>Recurrence Rates, y (%) </a:t>
              </a:r>
              <a:br>
                <a:rPr kumimoji="0" lang="en-US" sz="1200" b="1" i="0" u="none" strike="noStrike" kern="0" cap="none" spc="0" normalizeH="0" baseline="0" noProof="0" dirty="0">
                  <a:ln>
                    <a:noFill/>
                  </a:ln>
                  <a:solidFill>
                    <a:srgbClr val="000000"/>
                  </a:solidFill>
                  <a:effectLst/>
                  <a:uLnTx/>
                  <a:uFillTx/>
                  <a:latin typeface="Arial"/>
                  <a:ea typeface="Arial"/>
                  <a:cs typeface="Arial"/>
                  <a:sym typeface="Arial"/>
                </a:rPr>
              </a:br>
              <a:r>
                <a:rPr kumimoji="0" lang="en-US" sz="1200" b="1" i="0" u="none" strike="noStrike" kern="0" cap="none" spc="0" normalizeH="0" baseline="0" noProof="0" dirty="0">
                  <a:ln>
                    <a:noFill/>
                  </a:ln>
                  <a:solidFill>
                    <a:srgbClr val="000000"/>
                  </a:solidFill>
                  <a:effectLst/>
                  <a:uLnTx/>
                  <a:uFillTx/>
                  <a:latin typeface="Arial"/>
                  <a:ea typeface="Arial"/>
                  <a:cs typeface="Arial"/>
                  <a:sym typeface="Arial"/>
                </a:rPr>
                <a:t>and Log-Rank Analyses</a:t>
              </a:r>
              <a:endParaRPr kumimoji="0" sz="2133"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502" name="Google Shape;2502;p90"/>
            <p:cNvSpPr txBox="1"/>
            <p:nvPr/>
          </p:nvSpPr>
          <p:spPr>
            <a:xfrm>
              <a:off x="920052" y="3714789"/>
              <a:ext cx="1973916" cy="461768"/>
            </a:xfrm>
            <a:prstGeom prst="rect">
              <a:avLst/>
            </a:prstGeom>
            <a:noFill/>
            <a:ln>
              <a:noFill/>
            </a:ln>
          </p:spPr>
          <p:txBody>
            <a:bodyPr spcFirstLastPara="1" wrap="square" lIns="121900" tIns="60933" rIns="121900" bIns="60933" anchor="t" anchorCtr="0">
              <a:sp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r>
                <a:rPr kumimoji="0" lang="en-US" sz="1067" b="0" i="0" u="none" strike="noStrike" kern="0" cap="none" spc="0" normalizeH="0" baseline="0" noProof="0" dirty="0">
                  <a:ln>
                    <a:noFill/>
                  </a:ln>
                  <a:solidFill>
                    <a:srgbClr val="000000"/>
                  </a:solidFill>
                  <a:effectLst/>
                  <a:uLnTx/>
                  <a:uFillTx/>
                  <a:latin typeface="Arial"/>
                  <a:ea typeface="Arial"/>
                  <a:cs typeface="Arial"/>
                  <a:sym typeface="Arial"/>
                </a:rPr>
                <a:t>RR: 0.61 (95% CI, 0.57-0.65)</a:t>
              </a:r>
              <a:endParaRPr kumimoji="0" sz="1867" b="0" i="0" u="none" strike="noStrike" kern="0" cap="none" spc="0" normalizeH="0" baseline="0" noProof="0" dirty="0">
                <a:ln>
                  <a:noFill/>
                </a:ln>
                <a:solidFill>
                  <a:srgbClr val="000000"/>
                </a:solidFill>
                <a:effectLst/>
                <a:uLnTx/>
                <a:uFillTx/>
                <a:latin typeface="Arial"/>
                <a:ea typeface="+mn-ea"/>
                <a:cs typeface="Arial"/>
                <a:sym typeface="Arial"/>
              </a:endParaRPr>
            </a:p>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r>
                <a:rPr kumimoji="0" lang="en-US" sz="1067" b="0" i="0" u="none" strike="noStrike" kern="0" cap="none" spc="0" normalizeH="0" baseline="0" noProof="0" dirty="0">
                  <a:ln>
                    <a:noFill/>
                  </a:ln>
                  <a:solidFill>
                    <a:srgbClr val="000000"/>
                  </a:solidFill>
                  <a:effectLst/>
                  <a:uLnTx/>
                  <a:uFillTx/>
                  <a:latin typeface="Arial"/>
                  <a:ea typeface="Arial"/>
                  <a:cs typeface="Arial"/>
                  <a:sym typeface="Arial"/>
                </a:rPr>
                <a:t>Log-rank 2, </a:t>
              </a:r>
              <a:r>
                <a:rPr kumimoji="0" lang="en-US" sz="1067" b="0" i="1" u="none" strike="noStrike" kern="0" cap="none" spc="0" normalizeH="0" baseline="0" noProof="0" dirty="0">
                  <a:ln>
                    <a:noFill/>
                  </a:ln>
                  <a:solidFill>
                    <a:srgbClr val="000000"/>
                  </a:solidFill>
                  <a:effectLst/>
                  <a:uLnTx/>
                  <a:uFillTx/>
                  <a:latin typeface="Arial"/>
                  <a:ea typeface="Arial"/>
                  <a:cs typeface="Arial"/>
                  <a:sym typeface="Arial"/>
                </a:rPr>
                <a:t>p </a:t>
              </a:r>
              <a:r>
                <a:rPr kumimoji="0" lang="en-US" sz="1067" b="0" i="0" u="none" strike="noStrike" kern="0" cap="none" spc="0" normalizeH="0" baseline="0" noProof="0" dirty="0">
                  <a:ln>
                    <a:noFill/>
                  </a:ln>
                  <a:solidFill>
                    <a:srgbClr val="000000"/>
                  </a:solidFill>
                  <a:effectLst/>
                  <a:uLnTx/>
                  <a:uFillTx/>
                  <a:latin typeface="Arial"/>
                  <a:ea typeface="Arial"/>
                  <a:cs typeface="Arial"/>
                  <a:sym typeface="Arial"/>
                </a:rPr>
                <a:t>&lt;.00001</a:t>
              </a:r>
              <a:endParaRPr kumimoji="0" sz="1867" b="0" i="0" u="none" strike="noStrike" kern="0" cap="none" spc="0" normalizeH="0" baseline="0" noProof="0" dirty="0">
                <a:ln>
                  <a:noFill/>
                </a:ln>
                <a:solidFill>
                  <a:srgbClr val="000000"/>
                </a:solidFill>
                <a:effectLst/>
                <a:uLnTx/>
                <a:uFillTx/>
                <a:latin typeface="Arial"/>
                <a:ea typeface="+mn-ea"/>
                <a:cs typeface="Arial"/>
                <a:sym typeface="Arial"/>
              </a:endParaRPr>
            </a:p>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r>
                <a:rPr kumimoji="0" lang="en-US" sz="1067" b="0" i="0" u="none" strike="noStrike" kern="0" cap="none" spc="0" normalizeH="0" baseline="0" noProof="0" dirty="0">
                  <a:ln>
                    <a:noFill/>
                  </a:ln>
                  <a:solidFill>
                    <a:srgbClr val="000000"/>
                  </a:solidFill>
                  <a:effectLst/>
                  <a:uLnTx/>
                  <a:uFillTx/>
                  <a:latin typeface="Arial"/>
                  <a:ea typeface="Arial"/>
                  <a:cs typeface="Arial"/>
                  <a:sym typeface="Arial"/>
                </a:rPr>
                <a:t>15-year gain, 13.2% (SE 1.1)</a:t>
              </a:r>
              <a:endParaRPr kumimoji="0" sz="1867"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503" name="Google Shape;2503;p90"/>
            <p:cNvSpPr txBox="1"/>
            <p:nvPr/>
          </p:nvSpPr>
          <p:spPr>
            <a:xfrm>
              <a:off x="2248148" y="1272306"/>
              <a:ext cx="662423" cy="215451"/>
            </a:xfrm>
            <a:prstGeom prst="rect">
              <a:avLst/>
            </a:prstGeom>
            <a:noFill/>
            <a:ln>
              <a:noFill/>
            </a:ln>
          </p:spPr>
          <p:txBody>
            <a:bodyPr spcFirstLastPara="1" wrap="square" lIns="121900" tIns="60933" rIns="121900" bIns="60933" anchor="t" anchorCtr="0">
              <a:sp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r>
                <a:rPr kumimoji="0" lang="en-US" sz="1067" b="1" i="0" u="none" strike="noStrike" kern="0" cap="none" spc="0" normalizeH="0" baseline="0" noProof="0" dirty="0">
                  <a:ln>
                    <a:noFill/>
                  </a:ln>
                  <a:solidFill>
                    <a:srgbClr val="D77624"/>
                  </a:solidFill>
                  <a:effectLst/>
                  <a:uLnTx/>
                  <a:uFillTx/>
                  <a:latin typeface="Arial"/>
                  <a:ea typeface="Arial"/>
                  <a:cs typeface="Arial"/>
                  <a:sym typeface="Arial"/>
                </a:rPr>
                <a:t>Control</a:t>
              </a:r>
              <a:endParaRPr kumimoji="0" sz="1867" b="1" i="0" u="none" strike="noStrike" kern="0" cap="none" spc="0" normalizeH="0" baseline="0" noProof="0" dirty="0">
                <a:ln>
                  <a:noFill/>
                </a:ln>
                <a:solidFill>
                  <a:srgbClr val="D77624"/>
                </a:solidFill>
                <a:effectLst/>
                <a:uLnTx/>
                <a:uFillTx/>
                <a:latin typeface="Arial"/>
                <a:ea typeface="+mn-ea"/>
                <a:cs typeface="Arial"/>
                <a:sym typeface="Arial"/>
              </a:endParaRPr>
            </a:p>
          </p:txBody>
        </p:sp>
        <p:sp>
          <p:nvSpPr>
            <p:cNvPr id="2504" name="Google Shape;2504;p90"/>
            <p:cNvSpPr txBox="1"/>
            <p:nvPr/>
          </p:nvSpPr>
          <p:spPr>
            <a:xfrm>
              <a:off x="718988" y="2350145"/>
              <a:ext cx="422441" cy="215451"/>
            </a:xfrm>
            <a:prstGeom prst="rect">
              <a:avLst/>
            </a:prstGeom>
            <a:noFill/>
            <a:ln>
              <a:noFill/>
            </a:ln>
          </p:spPr>
          <p:txBody>
            <a:bodyPr spcFirstLastPara="1" wrap="square" lIns="121900" tIns="60933" rIns="121900" bIns="60933" anchor="t" anchorCtr="0">
              <a:sp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r>
                <a:rPr kumimoji="0" lang="en-US" sz="1067" b="0" i="0" u="none" strike="noStrike" kern="0" cap="none" spc="0" normalizeH="0" baseline="0" noProof="0" dirty="0">
                  <a:ln>
                    <a:noFill/>
                  </a:ln>
                  <a:solidFill>
                    <a:srgbClr val="000000"/>
                  </a:solidFill>
                  <a:effectLst/>
                  <a:uLnTx/>
                  <a:uFillTx/>
                  <a:latin typeface="Arial"/>
                  <a:ea typeface="Arial"/>
                  <a:cs typeface="Arial"/>
                  <a:sym typeface="Arial"/>
                </a:rPr>
                <a:t>28.7</a:t>
              </a:r>
              <a:endParaRPr kumimoji="0" sz="1867"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505" name="Google Shape;2505;p90"/>
            <p:cNvSpPr txBox="1"/>
            <p:nvPr/>
          </p:nvSpPr>
          <p:spPr>
            <a:xfrm>
              <a:off x="1393480" y="1643696"/>
              <a:ext cx="422441" cy="215451"/>
            </a:xfrm>
            <a:prstGeom prst="rect">
              <a:avLst/>
            </a:prstGeom>
            <a:noFill/>
            <a:ln>
              <a:noFill/>
            </a:ln>
          </p:spPr>
          <p:txBody>
            <a:bodyPr spcFirstLastPara="1" wrap="square" lIns="121900" tIns="60933" rIns="121900" bIns="60933" anchor="t" anchorCtr="0">
              <a:sp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r>
                <a:rPr kumimoji="0" lang="en-US" sz="1067" b="0" i="0" u="none" strike="noStrike" kern="0" cap="none" spc="0" normalizeH="0" baseline="0" noProof="0" dirty="0">
                  <a:ln>
                    <a:noFill/>
                  </a:ln>
                  <a:solidFill>
                    <a:srgbClr val="000000"/>
                  </a:solidFill>
                  <a:effectLst/>
                  <a:uLnTx/>
                  <a:uFillTx/>
                  <a:latin typeface="Arial"/>
                  <a:ea typeface="Arial"/>
                  <a:cs typeface="Arial"/>
                  <a:sym typeface="Arial"/>
                </a:rPr>
                <a:t>40.1</a:t>
              </a:r>
              <a:endParaRPr kumimoji="0" sz="1867"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506" name="Google Shape;2506;p90"/>
            <p:cNvSpPr txBox="1"/>
            <p:nvPr/>
          </p:nvSpPr>
          <p:spPr>
            <a:xfrm>
              <a:off x="2346421" y="1401056"/>
              <a:ext cx="422441" cy="215451"/>
            </a:xfrm>
            <a:prstGeom prst="rect">
              <a:avLst/>
            </a:prstGeom>
            <a:noFill/>
            <a:ln>
              <a:noFill/>
            </a:ln>
          </p:spPr>
          <p:txBody>
            <a:bodyPr spcFirstLastPara="1" wrap="square" lIns="121900" tIns="60933" rIns="121900" bIns="60933" anchor="t" anchorCtr="0">
              <a:sp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r>
                <a:rPr kumimoji="0" lang="en-US" sz="1067" b="0" i="0" u="none" strike="noStrike" kern="0" cap="none" spc="0" normalizeH="0" baseline="0" noProof="0" dirty="0">
                  <a:ln>
                    <a:noFill/>
                  </a:ln>
                  <a:solidFill>
                    <a:srgbClr val="000000"/>
                  </a:solidFill>
                  <a:effectLst/>
                  <a:uLnTx/>
                  <a:uFillTx/>
                  <a:latin typeface="Arial"/>
                  <a:ea typeface="Arial"/>
                  <a:cs typeface="Arial"/>
                  <a:sym typeface="Arial"/>
                </a:rPr>
                <a:t>46.2</a:t>
              </a:r>
              <a:endParaRPr kumimoji="0" sz="1867"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507" name="Google Shape;2507;p90"/>
            <p:cNvSpPr txBox="1"/>
            <p:nvPr/>
          </p:nvSpPr>
          <p:spPr>
            <a:xfrm>
              <a:off x="1016186" y="3299695"/>
              <a:ext cx="422441" cy="215451"/>
            </a:xfrm>
            <a:prstGeom prst="rect">
              <a:avLst/>
            </a:prstGeom>
            <a:noFill/>
            <a:ln>
              <a:noFill/>
            </a:ln>
          </p:spPr>
          <p:txBody>
            <a:bodyPr spcFirstLastPara="1" wrap="square" lIns="121900" tIns="60933" rIns="121900" bIns="60933" anchor="t" anchorCtr="0">
              <a:sp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r>
                <a:rPr kumimoji="0" lang="en-US" sz="1067" b="0" i="0" u="none" strike="noStrike" kern="0" cap="none" spc="0" normalizeH="0" baseline="0" noProof="0" dirty="0">
                  <a:ln>
                    <a:noFill/>
                  </a:ln>
                  <a:solidFill>
                    <a:srgbClr val="000000"/>
                  </a:solidFill>
                  <a:effectLst/>
                  <a:uLnTx/>
                  <a:uFillTx/>
                  <a:latin typeface="Arial"/>
                  <a:ea typeface="Arial"/>
                  <a:cs typeface="Arial"/>
                  <a:sym typeface="Arial"/>
                </a:rPr>
                <a:t>16.4</a:t>
              </a:r>
              <a:endParaRPr kumimoji="0" sz="1867"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508" name="Google Shape;2508;p90"/>
            <p:cNvSpPr txBox="1"/>
            <p:nvPr/>
          </p:nvSpPr>
          <p:spPr>
            <a:xfrm>
              <a:off x="1649767" y="2752326"/>
              <a:ext cx="422441" cy="215451"/>
            </a:xfrm>
            <a:prstGeom prst="rect">
              <a:avLst/>
            </a:prstGeom>
            <a:noFill/>
            <a:ln>
              <a:noFill/>
            </a:ln>
          </p:spPr>
          <p:txBody>
            <a:bodyPr spcFirstLastPara="1" wrap="square" lIns="121900" tIns="60933" rIns="121900" bIns="60933" anchor="t" anchorCtr="0">
              <a:sp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r>
                <a:rPr kumimoji="0" lang="en-US" sz="1067" b="0" i="0" u="none" strike="noStrike" kern="0" cap="none" spc="0" normalizeH="0" baseline="0" noProof="0" dirty="0">
                  <a:ln>
                    <a:noFill/>
                  </a:ln>
                  <a:solidFill>
                    <a:srgbClr val="000000"/>
                  </a:solidFill>
                  <a:effectLst/>
                  <a:uLnTx/>
                  <a:uFillTx/>
                  <a:latin typeface="Arial"/>
                  <a:ea typeface="Arial"/>
                  <a:cs typeface="Arial"/>
                  <a:sym typeface="Arial"/>
                </a:rPr>
                <a:t>25.9</a:t>
              </a:r>
              <a:endParaRPr kumimoji="0" sz="1867"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509" name="Google Shape;2509;p90"/>
            <p:cNvSpPr txBox="1"/>
            <p:nvPr/>
          </p:nvSpPr>
          <p:spPr>
            <a:xfrm>
              <a:off x="2350263" y="2177308"/>
              <a:ext cx="422441" cy="215451"/>
            </a:xfrm>
            <a:prstGeom prst="rect">
              <a:avLst/>
            </a:prstGeom>
            <a:noFill/>
            <a:ln>
              <a:noFill/>
            </a:ln>
          </p:spPr>
          <p:txBody>
            <a:bodyPr spcFirstLastPara="1" wrap="square" lIns="121900" tIns="60933" rIns="121900" bIns="60933" anchor="t" anchorCtr="0">
              <a:sp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r>
                <a:rPr kumimoji="0" lang="en-US" sz="1067" b="0" i="0" u="none" strike="noStrike" kern="0" cap="none" spc="0" normalizeH="0" baseline="0" noProof="0" dirty="0">
                  <a:ln>
                    <a:noFill/>
                  </a:ln>
                  <a:solidFill>
                    <a:srgbClr val="000000"/>
                  </a:solidFill>
                  <a:effectLst/>
                  <a:uLnTx/>
                  <a:uFillTx/>
                  <a:latin typeface="Arial"/>
                  <a:ea typeface="Arial"/>
                  <a:cs typeface="Arial"/>
                  <a:sym typeface="Arial"/>
                </a:rPr>
                <a:t>33</a:t>
              </a:r>
              <a:endParaRPr kumimoji="0" sz="1867"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510" name="Google Shape;2510;p90"/>
            <p:cNvSpPr txBox="1"/>
            <p:nvPr/>
          </p:nvSpPr>
          <p:spPr>
            <a:xfrm>
              <a:off x="2243114" y="2342903"/>
              <a:ext cx="679806" cy="338609"/>
            </a:xfrm>
            <a:prstGeom prst="rect">
              <a:avLst/>
            </a:prstGeom>
            <a:noFill/>
            <a:ln>
              <a:noFill/>
            </a:ln>
          </p:spPr>
          <p:txBody>
            <a:bodyPr spcFirstLastPara="1" wrap="square" lIns="121900" tIns="60933" rIns="121900" bIns="60933" anchor="t" anchorCtr="0">
              <a:sp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r>
                <a:rPr kumimoji="0" lang="en-US" sz="1067" b="1" i="0" u="none" strike="noStrike" kern="0" cap="none" spc="0" normalizeH="0" baseline="0" noProof="0" dirty="0">
                  <a:ln>
                    <a:noFill/>
                  </a:ln>
                  <a:solidFill>
                    <a:srgbClr val="09345A"/>
                  </a:solidFill>
                  <a:effectLst/>
                  <a:uLnTx/>
                  <a:uFillTx/>
                  <a:latin typeface="Arial"/>
                  <a:ea typeface="Arial"/>
                  <a:cs typeface="Arial"/>
                  <a:sym typeface="Arial"/>
                </a:rPr>
                <a:t>5 years </a:t>
              </a:r>
              <a:endParaRPr kumimoji="0" sz="1867" b="1" i="0" u="none" strike="noStrike" kern="0" cap="none" spc="0" normalizeH="0" baseline="0" noProof="0" dirty="0">
                <a:ln>
                  <a:noFill/>
                </a:ln>
                <a:solidFill>
                  <a:srgbClr val="09345A"/>
                </a:solidFill>
                <a:effectLst/>
                <a:uLnTx/>
                <a:uFillTx/>
                <a:latin typeface="Arial"/>
                <a:ea typeface="+mn-ea"/>
                <a:cs typeface="Arial"/>
                <a:sym typeface="Arial"/>
              </a:endParaRPr>
            </a:p>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r>
                <a:rPr kumimoji="0" lang="en-US" sz="1067" b="1" i="0" u="none" strike="noStrike" kern="0" cap="none" spc="0" normalizeH="0" baseline="0" noProof="0" dirty="0">
                  <a:ln>
                    <a:noFill/>
                  </a:ln>
                  <a:solidFill>
                    <a:srgbClr val="09345A"/>
                  </a:solidFill>
                  <a:effectLst/>
                  <a:uLnTx/>
                  <a:uFillTx/>
                  <a:latin typeface="Arial"/>
                  <a:ea typeface="Arial"/>
                  <a:cs typeface="Arial"/>
                  <a:sym typeface="Arial"/>
                </a:rPr>
                <a:t>tamoxifen</a:t>
              </a:r>
              <a:endParaRPr kumimoji="0" sz="1867" b="1" i="0" u="none" strike="noStrike" kern="0" cap="none" spc="0" normalizeH="0" baseline="0" noProof="0" dirty="0">
                <a:ln>
                  <a:noFill/>
                </a:ln>
                <a:solidFill>
                  <a:srgbClr val="09345A"/>
                </a:solidFill>
                <a:effectLst/>
                <a:uLnTx/>
                <a:uFillTx/>
                <a:latin typeface="Arial"/>
                <a:ea typeface="+mn-ea"/>
                <a:cs typeface="Arial"/>
                <a:sym typeface="Arial"/>
              </a:endParaRPr>
            </a:p>
          </p:txBody>
        </p:sp>
        <p:sp>
          <p:nvSpPr>
            <p:cNvPr id="2511" name="Google Shape;2511;p90"/>
            <p:cNvSpPr txBox="1"/>
            <p:nvPr/>
          </p:nvSpPr>
          <p:spPr>
            <a:xfrm>
              <a:off x="3421149" y="932657"/>
              <a:ext cx="2551519" cy="353951"/>
            </a:xfrm>
            <a:prstGeom prst="rect">
              <a:avLst/>
            </a:prstGeom>
            <a:noFill/>
            <a:ln>
              <a:noFill/>
            </a:ln>
          </p:spPr>
          <p:txBody>
            <a:bodyPr spcFirstLastPara="1" wrap="square" lIns="121900" tIns="60933" rIns="121900" bIns="60933" anchor="t" anchorCtr="0">
              <a:sp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en-US" sz="1200" b="1" i="0" u="none" strike="noStrike" kern="0" cap="none" spc="0" normalizeH="0" baseline="0" noProof="0" dirty="0">
                  <a:ln>
                    <a:noFill/>
                  </a:ln>
                  <a:solidFill>
                    <a:srgbClr val="000000"/>
                  </a:solidFill>
                  <a:effectLst/>
                  <a:uLnTx/>
                  <a:uFillTx/>
                  <a:latin typeface="Arial"/>
                  <a:ea typeface="Arial"/>
                  <a:cs typeface="Arial"/>
                  <a:sym typeface="Arial"/>
                </a:rPr>
                <a:t>Breast Cancer Mortality</a:t>
              </a:r>
              <a:endParaRPr kumimoji="0" sz="1867" b="0" i="0" u="none" strike="noStrike" kern="0" cap="none" spc="0" normalizeH="0" baseline="0" noProof="0" dirty="0">
                <a:ln>
                  <a:noFill/>
                </a:ln>
                <a:solidFill>
                  <a:srgbClr val="000000"/>
                </a:solidFill>
                <a:effectLst/>
                <a:uLnTx/>
                <a:uFillTx/>
                <a:latin typeface="Arial"/>
                <a:ea typeface="+mn-ea"/>
                <a:cs typeface="Arial"/>
                <a:sym typeface="Arial"/>
              </a:endParaRPr>
            </a:p>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en-US" sz="1067" b="0" i="1" u="none" strike="noStrike" kern="0" cap="none" spc="0" normalizeH="0" baseline="0" noProof="0" dirty="0">
                  <a:ln>
                    <a:noFill/>
                  </a:ln>
                  <a:solidFill>
                    <a:srgbClr val="000000"/>
                  </a:solidFill>
                  <a:effectLst/>
                  <a:uLnTx/>
                  <a:uFillTx/>
                  <a:latin typeface="Arial"/>
                  <a:ea typeface="Arial"/>
                  <a:cs typeface="Arial"/>
                  <a:sym typeface="Arial"/>
                </a:rPr>
                <a:t>10,645 women </a:t>
              </a:r>
              <a:endParaRPr kumimoji="0" sz="1600" b="0" i="1"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512" name="Google Shape;2512;p90"/>
            <p:cNvSpPr txBox="1"/>
            <p:nvPr/>
          </p:nvSpPr>
          <p:spPr>
            <a:xfrm>
              <a:off x="3335312" y="4434978"/>
              <a:ext cx="2551519" cy="507791"/>
            </a:xfrm>
            <a:prstGeom prst="rect">
              <a:avLst/>
            </a:prstGeom>
            <a:noFill/>
            <a:ln>
              <a:noFill/>
            </a:ln>
          </p:spPr>
          <p:txBody>
            <a:bodyPr spcFirstLastPara="1" wrap="square" lIns="121900" tIns="60933" rIns="121900" bIns="60933" anchor="t" anchorCtr="0">
              <a:sp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en-US" sz="1200" b="1" i="0" u="none" strike="noStrike" kern="0" cap="none" spc="0" normalizeH="0" baseline="0" noProof="0" dirty="0">
                  <a:ln>
                    <a:noFill/>
                  </a:ln>
                  <a:solidFill>
                    <a:srgbClr val="000000"/>
                  </a:solidFill>
                  <a:effectLst/>
                  <a:uLnTx/>
                  <a:uFillTx/>
                  <a:latin typeface="Arial"/>
                  <a:ea typeface="Arial"/>
                  <a:cs typeface="Arial"/>
                  <a:sym typeface="Arial"/>
                </a:rPr>
                <a:t>Death Rates, y (%, Total Rate Minus Rate </a:t>
              </a:r>
              <a:br>
                <a:rPr kumimoji="0" lang="en-US" sz="1200" b="1" i="0" u="none" strike="noStrike" kern="0" cap="none" spc="0" normalizeH="0" baseline="0" noProof="0" dirty="0">
                  <a:ln>
                    <a:noFill/>
                  </a:ln>
                  <a:solidFill>
                    <a:srgbClr val="000000"/>
                  </a:solidFill>
                  <a:effectLst/>
                  <a:uLnTx/>
                  <a:uFillTx/>
                  <a:latin typeface="Arial"/>
                  <a:ea typeface="Arial"/>
                  <a:cs typeface="Arial"/>
                  <a:sym typeface="Arial"/>
                </a:rPr>
              </a:br>
              <a:r>
                <a:rPr kumimoji="0" lang="en-US" sz="1200" b="1" i="0" u="none" strike="noStrike" kern="0" cap="none" spc="0" normalizeH="0" baseline="0" noProof="0" dirty="0">
                  <a:ln>
                    <a:noFill/>
                  </a:ln>
                  <a:solidFill>
                    <a:srgbClr val="000000"/>
                  </a:solidFill>
                  <a:effectLst/>
                  <a:uLnTx/>
                  <a:uFillTx/>
                  <a:latin typeface="Arial"/>
                  <a:ea typeface="Arial"/>
                  <a:cs typeface="Arial"/>
                  <a:sym typeface="Arial"/>
                </a:rPr>
                <a:t>in Women Without Recurrence) </a:t>
              </a:r>
              <a:br>
                <a:rPr kumimoji="0" lang="en-US" sz="1200" b="1" i="0" u="none" strike="noStrike" kern="0" cap="none" spc="0" normalizeH="0" baseline="0" noProof="0" dirty="0">
                  <a:ln>
                    <a:noFill/>
                  </a:ln>
                  <a:solidFill>
                    <a:srgbClr val="000000"/>
                  </a:solidFill>
                  <a:effectLst/>
                  <a:uLnTx/>
                  <a:uFillTx/>
                  <a:latin typeface="Arial"/>
                  <a:ea typeface="Arial"/>
                  <a:cs typeface="Arial"/>
                  <a:sym typeface="Arial"/>
                </a:rPr>
              </a:br>
              <a:r>
                <a:rPr kumimoji="0" lang="en-US" sz="1200" b="1" i="0" u="none" strike="noStrike" kern="0" cap="none" spc="0" normalizeH="0" baseline="0" noProof="0" dirty="0">
                  <a:ln>
                    <a:noFill/>
                  </a:ln>
                  <a:solidFill>
                    <a:srgbClr val="000000"/>
                  </a:solidFill>
                  <a:effectLst/>
                  <a:uLnTx/>
                  <a:uFillTx/>
                  <a:latin typeface="Arial"/>
                  <a:ea typeface="Arial"/>
                  <a:cs typeface="Arial"/>
                  <a:sym typeface="Arial"/>
                </a:rPr>
                <a:t>and Log-Rank Analyses</a:t>
              </a:r>
              <a:endParaRPr kumimoji="0" sz="2133"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513" name="Google Shape;2513;p90"/>
            <p:cNvSpPr txBox="1"/>
            <p:nvPr/>
          </p:nvSpPr>
          <p:spPr>
            <a:xfrm rot="16200000">
              <a:off x="1493375" y="2652815"/>
              <a:ext cx="2970479" cy="230792"/>
            </a:xfrm>
            <a:prstGeom prst="rect">
              <a:avLst/>
            </a:prstGeom>
            <a:noFill/>
            <a:ln>
              <a:noFill/>
            </a:ln>
          </p:spPr>
          <p:txBody>
            <a:bodyPr spcFirstLastPara="1" wrap="square" lIns="121900" tIns="60933" rIns="121900" bIns="60933" anchor="t" anchorCtr="0">
              <a:sp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en-US" sz="1200" b="1" i="0" u="none" strike="noStrike" kern="0" cap="none" spc="0" normalizeH="0" baseline="0" noProof="0" dirty="0">
                  <a:ln>
                    <a:noFill/>
                  </a:ln>
                  <a:solidFill>
                    <a:srgbClr val="000000"/>
                  </a:solidFill>
                  <a:effectLst/>
                  <a:uLnTx/>
                  <a:uFillTx/>
                  <a:latin typeface="Arial"/>
                  <a:ea typeface="Arial"/>
                  <a:cs typeface="Arial"/>
                  <a:sym typeface="Arial"/>
                </a:rPr>
                <a:t>Breast Cancer Mortality, % (±1 SE)</a:t>
              </a:r>
              <a:endParaRPr kumimoji="0" sz="2133"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514" name="Google Shape;2514;p90"/>
            <p:cNvSpPr txBox="1"/>
            <p:nvPr/>
          </p:nvSpPr>
          <p:spPr>
            <a:xfrm>
              <a:off x="5084753" y="2010124"/>
              <a:ext cx="553585" cy="215451"/>
            </a:xfrm>
            <a:prstGeom prst="rect">
              <a:avLst/>
            </a:prstGeom>
            <a:noFill/>
            <a:ln>
              <a:noFill/>
            </a:ln>
          </p:spPr>
          <p:txBody>
            <a:bodyPr spcFirstLastPara="1" wrap="square" lIns="121900" tIns="60933" rIns="121900" bIns="60933" anchor="t" anchorCtr="0">
              <a:sp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r>
                <a:rPr kumimoji="0" lang="en-US" sz="1067" b="1" i="0" u="none" strike="noStrike" kern="0" cap="none" spc="0" normalizeH="0" baseline="0" noProof="0" dirty="0">
                  <a:ln>
                    <a:noFill/>
                  </a:ln>
                  <a:solidFill>
                    <a:srgbClr val="D77624"/>
                  </a:solidFill>
                  <a:effectLst/>
                  <a:uLnTx/>
                  <a:uFillTx/>
                  <a:latin typeface="Arial"/>
                  <a:ea typeface="Arial"/>
                  <a:cs typeface="Arial"/>
                  <a:sym typeface="Arial"/>
                </a:rPr>
                <a:t>Control</a:t>
              </a:r>
              <a:endParaRPr kumimoji="0" sz="1867" b="1" i="0" u="none" strike="noStrike" kern="0" cap="none" spc="0" normalizeH="0" baseline="0" noProof="0" dirty="0">
                <a:ln>
                  <a:noFill/>
                </a:ln>
                <a:solidFill>
                  <a:srgbClr val="D77624"/>
                </a:solidFill>
                <a:effectLst/>
                <a:uLnTx/>
                <a:uFillTx/>
                <a:latin typeface="Arial"/>
                <a:ea typeface="+mn-ea"/>
                <a:cs typeface="Arial"/>
                <a:sym typeface="Arial"/>
              </a:endParaRPr>
            </a:p>
          </p:txBody>
        </p:sp>
        <p:sp>
          <p:nvSpPr>
            <p:cNvPr id="2515" name="Google Shape;2515;p90"/>
            <p:cNvSpPr txBox="1"/>
            <p:nvPr/>
          </p:nvSpPr>
          <p:spPr>
            <a:xfrm>
              <a:off x="4224580" y="3719681"/>
              <a:ext cx="1651493" cy="461768"/>
            </a:xfrm>
            <a:prstGeom prst="rect">
              <a:avLst/>
            </a:prstGeom>
            <a:noFill/>
            <a:ln>
              <a:noFill/>
            </a:ln>
          </p:spPr>
          <p:txBody>
            <a:bodyPr spcFirstLastPara="1" wrap="square" lIns="121900" tIns="60933" rIns="121900" bIns="60933" anchor="t" anchorCtr="0">
              <a:sp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r>
                <a:rPr kumimoji="0" lang="en-US" sz="1067" b="0" i="0" u="none" strike="noStrike" kern="0" cap="none" spc="0" normalizeH="0" baseline="0" noProof="0" dirty="0">
                  <a:ln>
                    <a:noFill/>
                  </a:ln>
                  <a:solidFill>
                    <a:srgbClr val="000000"/>
                  </a:solidFill>
                  <a:effectLst/>
                  <a:uLnTx/>
                  <a:uFillTx/>
                  <a:latin typeface="Arial"/>
                  <a:ea typeface="Arial"/>
                  <a:cs typeface="Arial"/>
                  <a:sym typeface="Arial"/>
                </a:rPr>
                <a:t>RR: 0.70 (95% CI, 0.64-0.75)</a:t>
              </a:r>
              <a:endParaRPr kumimoji="0" sz="1867" b="0" i="0" u="none" strike="noStrike" kern="0" cap="none" spc="0" normalizeH="0" baseline="0" noProof="0" dirty="0">
                <a:ln>
                  <a:noFill/>
                </a:ln>
                <a:solidFill>
                  <a:srgbClr val="000000"/>
                </a:solidFill>
                <a:effectLst/>
                <a:uLnTx/>
                <a:uFillTx/>
                <a:latin typeface="Arial"/>
                <a:ea typeface="+mn-ea"/>
                <a:cs typeface="Arial"/>
                <a:sym typeface="Arial"/>
              </a:endParaRPr>
            </a:p>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r>
                <a:rPr kumimoji="0" lang="en-US" sz="1067" b="0" i="0" u="none" strike="noStrike" kern="0" cap="none" spc="0" normalizeH="0" baseline="0" noProof="0" dirty="0">
                  <a:ln>
                    <a:noFill/>
                  </a:ln>
                  <a:solidFill>
                    <a:srgbClr val="000000"/>
                  </a:solidFill>
                  <a:effectLst/>
                  <a:uLnTx/>
                  <a:uFillTx/>
                  <a:latin typeface="Arial"/>
                  <a:ea typeface="Arial"/>
                  <a:cs typeface="Arial"/>
                  <a:sym typeface="Arial"/>
                </a:rPr>
                <a:t>Log-rank 2, </a:t>
              </a:r>
              <a:r>
                <a:rPr kumimoji="0" lang="en-US" sz="1067" b="0" i="1" u="none" strike="noStrike" kern="0" cap="none" spc="0" normalizeH="0" baseline="0" noProof="0" dirty="0">
                  <a:ln>
                    <a:noFill/>
                  </a:ln>
                  <a:solidFill>
                    <a:srgbClr val="000000"/>
                  </a:solidFill>
                  <a:effectLst/>
                  <a:uLnTx/>
                  <a:uFillTx/>
                  <a:latin typeface="Arial"/>
                  <a:ea typeface="Arial"/>
                  <a:cs typeface="Arial"/>
                  <a:sym typeface="Arial"/>
                </a:rPr>
                <a:t>p </a:t>
              </a:r>
              <a:r>
                <a:rPr kumimoji="0" lang="en-US" sz="1067" b="0" i="0" u="none" strike="noStrike" kern="0" cap="none" spc="0" normalizeH="0" baseline="0" noProof="0" dirty="0">
                  <a:ln>
                    <a:noFill/>
                  </a:ln>
                  <a:solidFill>
                    <a:srgbClr val="000000"/>
                  </a:solidFill>
                  <a:effectLst/>
                  <a:uLnTx/>
                  <a:uFillTx/>
                  <a:latin typeface="Arial"/>
                  <a:ea typeface="Arial"/>
                  <a:cs typeface="Arial"/>
                  <a:sym typeface="Arial"/>
                </a:rPr>
                <a:t>&lt;.00001</a:t>
              </a:r>
              <a:endParaRPr kumimoji="0" sz="1867" b="0" i="0" u="none" strike="noStrike" kern="0" cap="none" spc="0" normalizeH="0" baseline="0" noProof="0" dirty="0">
                <a:ln>
                  <a:noFill/>
                </a:ln>
                <a:solidFill>
                  <a:srgbClr val="000000"/>
                </a:solidFill>
                <a:effectLst/>
                <a:uLnTx/>
                <a:uFillTx/>
                <a:latin typeface="Arial"/>
                <a:ea typeface="+mn-ea"/>
                <a:cs typeface="Arial"/>
                <a:sym typeface="Arial"/>
              </a:endParaRPr>
            </a:p>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r>
                <a:rPr kumimoji="0" lang="en-US" sz="1067" b="0" i="0" u="none" strike="noStrike" kern="0" cap="none" spc="0" normalizeH="0" baseline="0" noProof="0" dirty="0">
                  <a:ln>
                    <a:noFill/>
                  </a:ln>
                  <a:solidFill>
                    <a:srgbClr val="000000"/>
                  </a:solidFill>
                  <a:effectLst/>
                  <a:uLnTx/>
                  <a:uFillTx/>
                  <a:latin typeface="Arial"/>
                  <a:ea typeface="Arial"/>
                  <a:cs typeface="Arial"/>
                  <a:sym typeface="Arial"/>
                </a:rPr>
                <a:t>15-year gain, 9.2% (SE 1)</a:t>
              </a:r>
              <a:endParaRPr kumimoji="0" sz="1867"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516" name="Google Shape;2516;p90"/>
            <p:cNvSpPr txBox="1"/>
            <p:nvPr/>
          </p:nvSpPr>
          <p:spPr>
            <a:xfrm>
              <a:off x="4261717" y="2511798"/>
              <a:ext cx="406888" cy="215451"/>
            </a:xfrm>
            <a:prstGeom prst="rect">
              <a:avLst/>
            </a:prstGeom>
            <a:noFill/>
            <a:ln>
              <a:noFill/>
            </a:ln>
          </p:spPr>
          <p:txBody>
            <a:bodyPr spcFirstLastPara="1" wrap="square" lIns="121900" tIns="60933" rIns="121900" bIns="60933" anchor="t" anchorCtr="0">
              <a:sp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r>
                <a:rPr kumimoji="0" lang="en-US" sz="1067" b="0" i="0" u="none" strike="noStrike" kern="0" cap="none" spc="0" normalizeH="0" baseline="0" noProof="0" dirty="0">
                  <a:ln>
                    <a:noFill/>
                  </a:ln>
                  <a:solidFill>
                    <a:srgbClr val="000000"/>
                  </a:solidFill>
                  <a:effectLst/>
                  <a:uLnTx/>
                  <a:uFillTx/>
                  <a:latin typeface="Arial"/>
                  <a:ea typeface="Arial"/>
                  <a:cs typeface="Arial"/>
                  <a:sym typeface="Arial"/>
                </a:rPr>
                <a:t>25.1</a:t>
              </a:r>
              <a:endParaRPr kumimoji="0" sz="1867"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517" name="Google Shape;2517;p90"/>
            <p:cNvSpPr txBox="1"/>
            <p:nvPr/>
          </p:nvSpPr>
          <p:spPr>
            <a:xfrm>
              <a:off x="5176860" y="2179312"/>
              <a:ext cx="406888" cy="215451"/>
            </a:xfrm>
            <a:prstGeom prst="rect">
              <a:avLst/>
            </a:prstGeom>
            <a:noFill/>
            <a:ln>
              <a:noFill/>
            </a:ln>
          </p:spPr>
          <p:txBody>
            <a:bodyPr spcFirstLastPara="1" wrap="square" lIns="121900" tIns="60933" rIns="121900" bIns="60933" anchor="t" anchorCtr="0">
              <a:sp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r>
                <a:rPr kumimoji="0" lang="en-US" sz="1067" b="0" i="0" u="none" strike="noStrike" kern="0" cap="none" spc="0" normalizeH="0" baseline="0" noProof="0" dirty="0">
                  <a:ln>
                    <a:noFill/>
                  </a:ln>
                  <a:solidFill>
                    <a:srgbClr val="000000"/>
                  </a:solidFill>
                  <a:effectLst/>
                  <a:uLnTx/>
                  <a:uFillTx/>
                  <a:latin typeface="Arial"/>
                  <a:ea typeface="Arial"/>
                  <a:cs typeface="Arial"/>
                  <a:sym typeface="Arial"/>
                </a:rPr>
                <a:t>33.1</a:t>
              </a:r>
              <a:endParaRPr kumimoji="0" sz="1867"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518" name="Google Shape;2518;p90"/>
            <p:cNvSpPr txBox="1"/>
            <p:nvPr/>
          </p:nvSpPr>
          <p:spPr>
            <a:xfrm>
              <a:off x="3861097" y="3773065"/>
              <a:ext cx="406888" cy="215451"/>
            </a:xfrm>
            <a:prstGeom prst="rect">
              <a:avLst/>
            </a:prstGeom>
            <a:noFill/>
            <a:ln>
              <a:noFill/>
            </a:ln>
          </p:spPr>
          <p:txBody>
            <a:bodyPr spcFirstLastPara="1" wrap="square" lIns="121900" tIns="60933" rIns="121900" bIns="60933" anchor="t" anchorCtr="0">
              <a:sp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r>
                <a:rPr kumimoji="0" lang="en-US" sz="1067" b="0" i="0" u="none" strike="noStrike" kern="0" cap="none" spc="0" normalizeH="0" baseline="0" noProof="0" dirty="0">
                  <a:ln>
                    <a:noFill/>
                  </a:ln>
                  <a:solidFill>
                    <a:srgbClr val="000000"/>
                  </a:solidFill>
                  <a:effectLst/>
                  <a:uLnTx/>
                  <a:uFillTx/>
                  <a:latin typeface="Arial"/>
                  <a:ea typeface="Arial"/>
                  <a:cs typeface="Arial"/>
                  <a:sym typeface="Arial"/>
                </a:rPr>
                <a:t>8.6</a:t>
              </a:r>
              <a:endParaRPr kumimoji="0" sz="1867"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519" name="Google Shape;2519;p90"/>
            <p:cNvSpPr txBox="1"/>
            <p:nvPr/>
          </p:nvSpPr>
          <p:spPr>
            <a:xfrm>
              <a:off x="4493465" y="3218008"/>
              <a:ext cx="406888" cy="215451"/>
            </a:xfrm>
            <a:prstGeom prst="rect">
              <a:avLst/>
            </a:prstGeom>
            <a:noFill/>
            <a:ln>
              <a:noFill/>
            </a:ln>
          </p:spPr>
          <p:txBody>
            <a:bodyPr spcFirstLastPara="1" wrap="square" lIns="121900" tIns="60933" rIns="121900" bIns="60933" anchor="t" anchorCtr="0">
              <a:sp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r>
                <a:rPr kumimoji="0" lang="en-US" sz="1067" b="0" i="0" u="none" strike="noStrike" kern="0" cap="none" spc="0" normalizeH="0" baseline="0" noProof="0" dirty="0">
                  <a:ln>
                    <a:noFill/>
                  </a:ln>
                  <a:solidFill>
                    <a:srgbClr val="000000"/>
                  </a:solidFill>
                  <a:effectLst/>
                  <a:uLnTx/>
                  <a:uFillTx/>
                  <a:latin typeface="Arial"/>
                  <a:ea typeface="Arial"/>
                  <a:cs typeface="Arial"/>
                  <a:sym typeface="Arial"/>
                </a:rPr>
                <a:t>17.9</a:t>
              </a:r>
              <a:endParaRPr kumimoji="0" sz="1867"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520" name="Google Shape;2520;p90"/>
            <p:cNvSpPr txBox="1"/>
            <p:nvPr/>
          </p:nvSpPr>
          <p:spPr>
            <a:xfrm>
              <a:off x="5187410" y="2704410"/>
              <a:ext cx="406888" cy="215451"/>
            </a:xfrm>
            <a:prstGeom prst="rect">
              <a:avLst/>
            </a:prstGeom>
            <a:noFill/>
            <a:ln>
              <a:noFill/>
            </a:ln>
          </p:spPr>
          <p:txBody>
            <a:bodyPr spcFirstLastPara="1" wrap="square" lIns="121900" tIns="60933" rIns="121900" bIns="60933" anchor="t" anchorCtr="0">
              <a:sp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r>
                <a:rPr kumimoji="0" lang="en-US" sz="1067" b="0" i="0" u="none" strike="noStrike" kern="0" cap="none" spc="0" normalizeH="0" baseline="0" noProof="0" dirty="0">
                  <a:ln>
                    <a:noFill/>
                  </a:ln>
                  <a:solidFill>
                    <a:srgbClr val="000000"/>
                  </a:solidFill>
                  <a:effectLst/>
                  <a:uLnTx/>
                  <a:uFillTx/>
                  <a:latin typeface="Arial"/>
                  <a:ea typeface="Arial"/>
                  <a:cs typeface="Arial"/>
                  <a:sym typeface="Arial"/>
                </a:rPr>
                <a:t>23.9</a:t>
              </a:r>
              <a:endParaRPr kumimoji="0" sz="1867"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521" name="Google Shape;2521;p90"/>
            <p:cNvSpPr txBox="1"/>
            <p:nvPr/>
          </p:nvSpPr>
          <p:spPr>
            <a:xfrm>
              <a:off x="5098328" y="2882901"/>
              <a:ext cx="703307" cy="338609"/>
            </a:xfrm>
            <a:prstGeom prst="rect">
              <a:avLst/>
            </a:prstGeom>
            <a:noFill/>
            <a:ln>
              <a:noFill/>
            </a:ln>
          </p:spPr>
          <p:txBody>
            <a:bodyPr spcFirstLastPara="1" wrap="square" lIns="121900" tIns="60933" rIns="121900" bIns="60933" anchor="t" anchorCtr="0">
              <a:sp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r>
                <a:rPr kumimoji="0" lang="en-US" sz="1067" b="1" i="0" u="none" strike="noStrike" kern="0" cap="none" spc="0" normalizeH="0" baseline="0" noProof="0" dirty="0">
                  <a:ln>
                    <a:noFill/>
                  </a:ln>
                  <a:solidFill>
                    <a:srgbClr val="09345A"/>
                  </a:solidFill>
                  <a:effectLst/>
                  <a:uLnTx/>
                  <a:uFillTx/>
                  <a:latin typeface="Arial"/>
                  <a:ea typeface="Arial"/>
                  <a:cs typeface="Arial"/>
                  <a:sym typeface="Arial"/>
                </a:rPr>
                <a:t>5 years </a:t>
              </a:r>
              <a:endParaRPr kumimoji="0" sz="1867" b="1" i="0" u="none" strike="noStrike" kern="0" cap="none" spc="0" normalizeH="0" baseline="0" noProof="0" dirty="0">
                <a:ln>
                  <a:noFill/>
                </a:ln>
                <a:solidFill>
                  <a:srgbClr val="09345A"/>
                </a:solidFill>
                <a:effectLst/>
                <a:uLnTx/>
                <a:uFillTx/>
                <a:latin typeface="Arial"/>
                <a:ea typeface="+mn-ea"/>
                <a:cs typeface="Arial"/>
                <a:sym typeface="Arial"/>
              </a:endParaRPr>
            </a:p>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r>
                <a:rPr kumimoji="0" lang="en-US" sz="1067" b="1" i="0" u="none" strike="noStrike" kern="0" cap="none" spc="0" normalizeH="0" baseline="0" noProof="0" dirty="0">
                  <a:ln>
                    <a:noFill/>
                  </a:ln>
                  <a:solidFill>
                    <a:srgbClr val="09345A"/>
                  </a:solidFill>
                  <a:effectLst/>
                  <a:uLnTx/>
                  <a:uFillTx/>
                  <a:latin typeface="Arial"/>
                  <a:ea typeface="Arial"/>
                  <a:cs typeface="Arial"/>
                  <a:sym typeface="Arial"/>
                </a:rPr>
                <a:t>tamoxifen</a:t>
              </a:r>
              <a:endParaRPr kumimoji="0" sz="1867" b="1" i="0" u="none" strike="noStrike" kern="0" cap="none" spc="0" normalizeH="0" baseline="0" noProof="0" dirty="0">
                <a:ln>
                  <a:noFill/>
                </a:ln>
                <a:solidFill>
                  <a:srgbClr val="09345A"/>
                </a:solidFill>
                <a:effectLst/>
                <a:uLnTx/>
                <a:uFillTx/>
                <a:latin typeface="Arial"/>
                <a:ea typeface="+mn-ea"/>
                <a:cs typeface="Arial"/>
                <a:sym typeface="Arial"/>
              </a:endParaRPr>
            </a:p>
          </p:txBody>
        </p:sp>
      </p:grpSp>
      <p:sp>
        <p:nvSpPr>
          <p:cNvPr id="2" name="Google Shape;2395;p90">
            <a:extLst>
              <a:ext uri="{FF2B5EF4-FFF2-40B4-BE49-F238E27FC236}">
                <a16:creationId xmlns:a16="http://schemas.microsoft.com/office/drawing/2014/main" id="{2A6600A7-8FC4-C4EC-0D9D-597C5E60D099}"/>
              </a:ext>
            </a:extLst>
          </p:cNvPr>
          <p:cNvSpPr txBox="1">
            <a:spLocks noGrp="1"/>
          </p:cNvSpPr>
          <p:nvPr>
            <p:ph type="ftr" idx="11"/>
          </p:nvPr>
        </p:nvSpPr>
        <p:spPr>
          <a:xfrm>
            <a:off x="127001" y="6419851"/>
            <a:ext cx="10265833" cy="364067"/>
          </a:xfrm>
          <a:prstGeom prst="rect">
            <a:avLst/>
          </a:prstGeom>
          <a:noFill/>
          <a:ln>
            <a:noFill/>
          </a:ln>
        </p:spPr>
        <p:txBody>
          <a:bodyPr spcFirstLastPara="1" wrap="square" lIns="60933" tIns="60933" rIns="121900" bIns="60933" anchor="b" anchorCtr="0">
            <a:noAutofit/>
          </a:bodyPr>
          <a:lstStyle/>
          <a:p>
            <a:pPr marL="0" marR="0" lvl="0" indent="0" algn="l" defTabSz="1219170" rtl="0" eaLnBrk="1" fontAlgn="auto" latinLnBrk="0" hangingPunct="1">
              <a:lnSpc>
                <a:spcPct val="100000"/>
              </a:lnSpc>
              <a:spcBef>
                <a:spcPts val="0"/>
              </a:spcBef>
              <a:spcAft>
                <a:spcPts val="0"/>
              </a:spcAft>
              <a:buClr>
                <a:srgbClr val="000000"/>
              </a:buClr>
              <a:buSzPts val="1400"/>
              <a:buFontTx/>
              <a:buNone/>
              <a:tabLst/>
              <a:defRPr/>
            </a:pPr>
            <a:r>
              <a:rPr kumimoji="0" lang="en-US" sz="1067" b="0" i="0" u="none" strike="noStrike" kern="0" cap="none" spc="0" normalizeH="0" baseline="0" noProof="0" dirty="0">
                <a:ln>
                  <a:noFill/>
                </a:ln>
                <a:solidFill>
                  <a:srgbClr val="000000"/>
                </a:solidFill>
                <a:effectLst/>
                <a:uLnTx/>
                <a:uFillTx/>
                <a:latin typeface="Arial"/>
                <a:ea typeface="Arial"/>
                <a:cs typeface="Arial"/>
                <a:sym typeface="Arial"/>
              </a:rPr>
              <a:t>1. Early Breast Cancer Trialists’ Collaborative Group (EBCTCG). Lancet. 2011 Aug 27;378(9793):771-84.</a:t>
            </a:r>
            <a:endParaRPr kumimoji="0" sz="1067" b="0" i="0" u="none" strike="noStrike" kern="0" cap="none" spc="0" normalizeH="0" baseline="0" noProof="0" dirty="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280121443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CC504-6E65-794B-A163-E15792AC17C9}"/>
              </a:ext>
            </a:extLst>
          </p:cNvPr>
          <p:cNvSpPr>
            <a:spLocks noGrp="1"/>
          </p:cNvSpPr>
          <p:nvPr>
            <p:ph type="title" idx="4294967295"/>
          </p:nvPr>
        </p:nvSpPr>
        <p:spPr>
          <a:xfrm>
            <a:off x="685800" y="0"/>
            <a:ext cx="10591800" cy="3200400"/>
          </a:xfrm>
        </p:spPr>
        <p:txBody>
          <a:bodyPr/>
          <a:lstStyle/>
          <a:p>
            <a:r>
              <a:rPr lang="en-US" sz="2400" dirty="0"/>
              <a:t>A woman presents with </a:t>
            </a:r>
            <a:r>
              <a:rPr lang="en-US" sz="2400" u="sng" dirty="0"/>
              <a:t>de novo</a:t>
            </a:r>
            <a:r>
              <a:rPr lang="en-US" sz="2400" dirty="0"/>
              <a:t> ER-positive, </a:t>
            </a:r>
            <a:r>
              <a:rPr lang="en-US" sz="2400" u="sng" dirty="0"/>
              <a:t>PR-positive</a:t>
            </a:r>
            <a:r>
              <a:rPr lang="en-US" sz="2400" dirty="0"/>
              <a:t>, HER2-negative, BRCA WT metastatic breast cancer. Which </a:t>
            </a:r>
            <a:r>
              <a:rPr lang="en-US" sz="2400" u="sng" dirty="0"/>
              <a:t>endocrine-based treatment</a:t>
            </a:r>
            <a:r>
              <a:rPr lang="en-US" sz="2400" dirty="0"/>
              <a:t> would you most likely recommend for the scenario below?</a:t>
            </a:r>
            <a:br>
              <a:rPr lang="en-US" sz="2400" dirty="0"/>
            </a:br>
            <a:br>
              <a:rPr kumimoji="0" lang="en-US" sz="1200" b="1" i="0" u="none" strike="noStrike" kern="0" cap="none" spc="0" normalizeH="0" baseline="0" noProof="0" dirty="0">
                <a:ln>
                  <a:noFill/>
                </a:ln>
                <a:solidFill>
                  <a:srgbClr val="0432FF"/>
                </a:solidFill>
                <a:effectLst/>
                <a:uLnTx/>
                <a:uFillTx/>
                <a:latin typeface="Arial"/>
                <a:ea typeface="ＭＳ Ｐゴシック"/>
              </a:rPr>
            </a:br>
            <a:r>
              <a:rPr lang="en-US" sz="2400" dirty="0"/>
              <a:t>Age 40 (premenopausal), PS 0</a:t>
            </a:r>
            <a:br>
              <a:rPr lang="en-US" sz="2400" dirty="0"/>
            </a:br>
            <a:r>
              <a:rPr lang="en-US" sz="2400" dirty="0"/>
              <a:t>Symptomatic visceral (including liver) metastases</a:t>
            </a:r>
          </a:p>
        </p:txBody>
      </p:sp>
      <p:sp>
        <p:nvSpPr>
          <p:cNvPr id="72" name="Text Box 4">
            <a:extLst>
              <a:ext uri="{FF2B5EF4-FFF2-40B4-BE49-F238E27FC236}">
                <a16:creationId xmlns:a16="http://schemas.microsoft.com/office/drawing/2014/main" id="{128DA0B7-2CB3-D44C-ABD1-65C3EB519CF3}"/>
              </a:ext>
            </a:extLst>
          </p:cNvPr>
          <p:cNvSpPr txBox="1">
            <a:spLocks noChangeArrowheads="1"/>
          </p:cNvSpPr>
          <p:nvPr/>
        </p:nvSpPr>
        <p:spPr bwMode="auto">
          <a:xfrm>
            <a:off x="304800" y="4156027"/>
            <a:ext cx="4343399" cy="36939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err="1">
                <a:ln>
                  <a:noFill/>
                </a:ln>
                <a:solidFill>
                  <a:srgbClr val="002060"/>
                </a:solidFill>
                <a:effectLst/>
                <a:uLnTx/>
                <a:uFillTx/>
                <a:latin typeface="Arial" charset="0"/>
                <a:ea typeface="ＭＳ Ｐゴシック" charset="0"/>
              </a:rPr>
              <a:t>Abemaciclib</a:t>
            </a: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 + AI + Ox</a:t>
            </a:r>
          </a:p>
        </p:txBody>
      </p:sp>
      <p:sp>
        <p:nvSpPr>
          <p:cNvPr id="73" name="Text Box 4">
            <a:extLst>
              <a:ext uri="{FF2B5EF4-FFF2-40B4-BE49-F238E27FC236}">
                <a16:creationId xmlns:a16="http://schemas.microsoft.com/office/drawing/2014/main" id="{63831789-C9BE-DB4B-9BC1-41F50D7736AF}"/>
              </a:ext>
            </a:extLst>
          </p:cNvPr>
          <p:cNvSpPr txBox="1">
            <a:spLocks noChangeArrowheads="1"/>
          </p:cNvSpPr>
          <p:nvPr/>
        </p:nvSpPr>
        <p:spPr bwMode="auto">
          <a:xfrm>
            <a:off x="228600" y="5513742"/>
            <a:ext cx="4419600" cy="34585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Ribociclib + fulvestrant + Ox</a:t>
            </a:r>
          </a:p>
        </p:txBody>
      </p:sp>
      <p:sp>
        <p:nvSpPr>
          <p:cNvPr id="74" name="Text Box 4">
            <a:extLst>
              <a:ext uri="{FF2B5EF4-FFF2-40B4-BE49-F238E27FC236}">
                <a16:creationId xmlns:a16="http://schemas.microsoft.com/office/drawing/2014/main" id="{63447936-2682-1A46-8ABB-44C484B67B01}"/>
              </a:ext>
            </a:extLst>
          </p:cNvPr>
          <p:cNvSpPr txBox="1">
            <a:spLocks noChangeArrowheads="1"/>
          </p:cNvSpPr>
          <p:nvPr/>
        </p:nvSpPr>
        <p:spPr bwMode="auto">
          <a:xfrm>
            <a:off x="228599" y="3416877"/>
            <a:ext cx="4419600" cy="366857"/>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Ribociclib + AI + Ox</a:t>
            </a:r>
          </a:p>
        </p:txBody>
      </p:sp>
      <p:pic>
        <p:nvPicPr>
          <p:cNvPr id="82" name="Picture 81">
            <a:extLst>
              <a:ext uri="{FF2B5EF4-FFF2-40B4-BE49-F238E27FC236}">
                <a16:creationId xmlns:a16="http://schemas.microsoft.com/office/drawing/2014/main" id="{7A42EFDB-0DDA-494A-B2D5-401890957E13}"/>
              </a:ext>
            </a:extLst>
          </p:cNvPr>
          <p:cNvPicPr>
            <a:picLocks noChangeAspect="1"/>
          </p:cNvPicPr>
          <p:nvPr/>
        </p:nvPicPr>
        <p:blipFill>
          <a:blip r:embed="rId2"/>
          <a:srcRect/>
          <a:stretch/>
        </p:blipFill>
        <p:spPr bwMode="auto">
          <a:xfrm>
            <a:off x="4813428" y="4802126"/>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3" name="Picture 82">
            <a:extLst>
              <a:ext uri="{FF2B5EF4-FFF2-40B4-BE49-F238E27FC236}">
                <a16:creationId xmlns:a16="http://schemas.microsoft.com/office/drawing/2014/main" id="{8FD5AE06-9E52-B24E-BBA8-D3F88FBB5BF8}"/>
              </a:ext>
            </a:extLst>
          </p:cNvPr>
          <p:cNvPicPr>
            <a:picLocks noChangeAspect="1"/>
          </p:cNvPicPr>
          <p:nvPr/>
        </p:nvPicPr>
        <p:blipFill>
          <a:blip r:embed="rId3"/>
          <a:srcRect/>
          <a:stretch/>
        </p:blipFill>
        <p:spPr bwMode="auto">
          <a:xfrm>
            <a:off x="4813428" y="5524868"/>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4" name="Picture 1">
            <a:extLst>
              <a:ext uri="{FF2B5EF4-FFF2-40B4-BE49-F238E27FC236}">
                <a16:creationId xmlns:a16="http://schemas.microsoft.com/office/drawing/2014/main" id="{FA85B736-22B1-A047-B6A5-519143CF9D2A}"/>
              </a:ext>
            </a:extLst>
          </p:cNvPr>
          <p:cNvPicPr>
            <a:picLocks noChangeAspect="1"/>
          </p:cNvPicPr>
          <p:nvPr/>
        </p:nvPicPr>
        <p:blipFill>
          <a:blip r:embed="rId4"/>
          <a:srcRect/>
          <a:stretch/>
        </p:blipFill>
        <p:spPr bwMode="auto">
          <a:xfrm>
            <a:off x="4813428" y="3376619"/>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6" name="Picture 3">
            <a:extLst>
              <a:ext uri="{FF2B5EF4-FFF2-40B4-BE49-F238E27FC236}">
                <a16:creationId xmlns:a16="http://schemas.microsoft.com/office/drawing/2014/main" id="{8052E365-E8A8-E240-A007-94A1A6A9EA30}"/>
              </a:ext>
            </a:extLst>
          </p:cNvPr>
          <p:cNvPicPr>
            <a:picLocks noChangeAspect="1"/>
          </p:cNvPicPr>
          <p:nvPr/>
        </p:nvPicPr>
        <p:blipFill>
          <a:blip r:embed="rId5"/>
          <a:srcRect/>
          <a:stretch/>
        </p:blipFill>
        <p:spPr bwMode="auto">
          <a:xfrm>
            <a:off x="4813428" y="4114800"/>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7" name="Text Box 4">
            <a:extLst>
              <a:ext uri="{FF2B5EF4-FFF2-40B4-BE49-F238E27FC236}">
                <a16:creationId xmlns:a16="http://schemas.microsoft.com/office/drawing/2014/main" id="{35D05466-EC10-7448-957E-525019EFA45E}"/>
              </a:ext>
            </a:extLst>
          </p:cNvPr>
          <p:cNvSpPr txBox="1">
            <a:spLocks noChangeArrowheads="1"/>
          </p:cNvSpPr>
          <p:nvPr/>
        </p:nvSpPr>
        <p:spPr bwMode="auto">
          <a:xfrm>
            <a:off x="228601" y="4800600"/>
            <a:ext cx="4419600"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Palbociclib + AI + Ox</a:t>
            </a:r>
          </a:p>
        </p:txBody>
      </p:sp>
      <p:sp>
        <p:nvSpPr>
          <p:cNvPr id="93" name="Text Box 9">
            <a:extLst>
              <a:ext uri="{FF2B5EF4-FFF2-40B4-BE49-F238E27FC236}">
                <a16:creationId xmlns:a16="http://schemas.microsoft.com/office/drawing/2014/main" id="{D4AEFC4D-FA63-EE4B-8812-F2860EB481C4}"/>
              </a:ext>
            </a:extLst>
          </p:cNvPr>
          <p:cNvSpPr txBox="1">
            <a:spLocks noChangeArrowheads="1"/>
          </p:cNvSpPr>
          <p:nvPr/>
        </p:nvSpPr>
        <p:spPr bwMode="auto">
          <a:xfrm>
            <a:off x="10591800" y="3370706"/>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13</a:t>
            </a:r>
          </a:p>
        </p:txBody>
      </p:sp>
      <p:pic>
        <p:nvPicPr>
          <p:cNvPr id="96" name="Picture 1">
            <a:extLst>
              <a:ext uri="{FF2B5EF4-FFF2-40B4-BE49-F238E27FC236}">
                <a16:creationId xmlns:a16="http://schemas.microsoft.com/office/drawing/2014/main" id="{D05C7BE9-AF69-DF45-A707-82522DE555E7}"/>
              </a:ext>
            </a:extLst>
          </p:cNvPr>
          <p:cNvPicPr>
            <a:picLocks noChangeAspect="1"/>
          </p:cNvPicPr>
          <p:nvPr/>
        </p:nvPicPr>
        <p:blipFill>
          <a:blip r:embed="rId4"/>
          <a:srcRect/>
          <a:stretch/>
        </p:blipFill>
        <p:spPr bwMode="auto">
          <a:xfrm>
            <a:off x="5252340" y="3376619"/>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52" name="Text Box 9">
            <a:extLst>
              <a:ext uri="{FF2B5EF4-FFF2-40B4-BE49-F238E27FC236}">
                <a16:creationId xmlns:a16="http://schemas.microsoft.com/office/drawing/2014/main" id="{20141D04-A685-C247-9A6A-D47CB62F108E}"/>
              </a:ext>
            </a:extLst>
          </p:cNvPr>
          <p:cNvSpPr txBox="1">
            <a:spLocks noChangeArrowheads="1"/>
          </p:cNvSpPr>
          <p:nvPr/>
        </p:nvSpPr>
        <p:spPr bwMode="auto">
          <a:xfrm>
            <a:off x="6597595" y="4116119"/>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4</a:t>
            </a:r>
          </a:p>
        </p:txBody>
      </p:sp>
      <p:sp>
        <p:nvSpPr>
          <p:cNvPr id="253" name="Text Box 9">
            <a:extLst>
              <a:ext uri="{FF2B5EF4-FFF2-40B4-BE49-F238E27FC236}">
                <a16:creationId xmlns:a16="http://schemas.microsoft.com/office/drawing/2014/main" id="{DA13BDB2-2F8D-6D46-BDA6-F50ECFA6C035}"/>
              </a:ext>
            </a:extLst>
          </p:cNvPr>
          <p:cNvSpPr txBox="1">
            <a:spLocks noChangeArrowheads="1"/>
          </p:cNvSpPr>
          <p:nvPr/>
        </p:nvSpPr>
        <p:spPr bwMode="auto">
          <a:xfrm>
            <a:off x="5334000" y="4800600"/>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a:t>
            </a:r>
          </a:p>
        </p:txBody>
      </p:sp>
      <p:sp>
        <p:nvSpPr>
          <p:cNvPr id="254" name="Text Box 9">
            <a:extLst>
              <a:ext uri="{FF2B5EF4-FFF2-40B4-BE49-F238E27FC236}">
                <a16:creationId xmlns:a16="http://schemas.microsoft.com/office/drawing/2014/main" id="{207BF136-54CA-F24F-AC68-B16CA32457CF}"/>
              </a:ext>
            </a:extLst>
          </p:cNvPr>
          <p:cNvSpPr txBox="1">
            <a:spLocks noChangeArrowheads="1"/>
          </p:cNvSpPr>
          <p:nvPr/>
        </p:nvSpPr>
        <p:spPr bwMode="auto">
          <a:xfrm>
            <a:off x="5334000" y="5532437"/>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a:t>
            </a:r>
          </a:p>
        </p:txBody>
      </p:sp>
      <p:pic>
        <p:nvPicPr>
          <p:cNvPr id="23" name="Picture 1">
            <a:extLst>
              <a:ext uri="{FF2B5EF4-FFF2-40B4-BE49-F238E27FC236}">
                <a16:creationId xmlns:a16="http://schemas.microsoft.com/office/drawing/2014/main" id="{2AB66C06-11DC-5D4D-AC3C-BCEECC2008E2}"/>
              </a:ext>
            </a:extLst>
          </p:cNvPr>
          <p:cNvPicPr>
            <a:picLocks noChangeAspect="1"/>
          </p:cNvPicPr>
          <p:nvPr/>
        </p:nvPicPr>
        <p:blipFill>
          <a:blip r:embed="rId4"/>
          <a:srcRect/>
          <a:stretch/>
        </p:blipFill>
        <p:spPr bwMode="auto">
          <a:xfrm>
            <a:off x="5691252" y="3376619"/>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4" name="Picture 1">
            <a:extLst>
              <a:ext uri="{FF2B5EF4-FFF2-40B4-BE49-F238E27FC236}">
                <a16:creationId xmlns:a16="http://schemas.microsoft.com/office/drawing/2014/main" id="{0A0C9113-B86F-2B45-9E8F-2ED6ACE339DD}"/>
              </a:ext>
            </a:extLst>
          </p:cNvPr>
          <p:cNvPicPr>
            <a:picLocks noChangeAspect="1"/>
          </p:cNvPicPr>
          <p:nvPr/>
        </p:nvPicPr>
        <p:blipFill>
          <a:blip r:embed="rId4"/>
          <a:srcRect/>
          <a:stretch/>
        </p:blipFill>
        <p:spPr bwMode="auto">
          <a:xfrm>
            <a:off x="6130164" y="3376619"/>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5" name="Picture 1">
            <a:extLst>
              <a:ext uri="{FF2B5EF4-FFF2-40B4-BE49-F238E27FC236}">
                <a16:creationId xmlns:a16="http://schemas.microsoft.com/office/drawing/2014/main" id="{A67673D7-A83C-974C-8E09-0CB1719B5B36}"/>
              </a:ext>
            </a:extLst>
          </p:cNvPr>
          <p:cNvPicPr>
            <a:picLocks noChangeAspect="1"/>
          </p:cNvPicPr>
          <p:nvPr/>
        </p:nvPicPr>
        <p:blipFill>
          <a:blip r:embed="rId4"/>
          <a:srcRect/>
          <a:stretch/>
        </p:blipFill>
        <p:spPr bwMode="auto">
          <a:xfrm>
            <a:off x="6569845" y="3376619"/>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6" name="Picture 1">
            <a:extLst>
              <a:ext uri="{FF2B5EF4-FFF2-40B4-BE49-F238E27FC236}">
                <a16:creationId xmlns:a16="http://schemas.microsoft.com/office/drawing/2014/main" id="{6453171A-54D7-9446-B7E5-4668694492DE}"/>
              </a:ext>
            </a:extLst>
          </p:cNvPr>
          <p:cNvPicPr>
            <a:picLocks noChangeAspect="1"/>
          </p:cNvPicPr>
          <p:nvPr/>
        </p:nvPicPr>
        <p:blipFill>
          <a:blip r:embed="rId4"/>
          <a:srcRect/>
          <a:stretch/>
        </p:blipFill>
        <p:spPr bwMode="auto">
          <a:xfrm>
            <a:off x="7008757" y="3376619"/>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7" name="Picture 1">
            <a:extLst>
              <a:ext uri="{FF2B5EF4-FFF2-40B4-BE49-F238E27FC236}">
                <a16:creationId xmlns:a16="http://schemas.microsoft.com/office/drawing/2014/main" id="{F63C2837-D488-004E-A11A-FC9AD95BF424}"/>
              </a:ext>
            </a:extLst>
          </p:cNvPr>
          <p:cNvPicPr>
            <a:picLocks noChangeAspect="1"/>
          </p:cNvPicPr>
          <p:nvPr/>
        </p:nvPicPr>
        <p:blipFill>
          <a:blip r:embed="rId4"/>
          <a:srcRect/>
          <a:stretch/>
        </p:blipFill>
        <p:spPr bwMode="auto">
          <a:xfrm>
            <a:off x="7456229" y="3376619"/>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9" name="Picture 3">
            <a:extLst>
              <a:ext uri="{FF2B5EF4-FFF2-40B4-BE49-F238E27FC236}">
                <a16:creationId xmlns:a16="http://schemas.microsoft.com/office/drawing/2014/main" id="{928DA1A6-47DF-B647-869D-0D9F2D138831}"/>
              </a:ext>
            </a:extLst>
          </p:cNvPr>
          <p:cNvPicPr>
            <a:picLocks noChangeAspect="1"/>
          </p:cNvPicPr>
          <p:nvPr/>
        </p:nvPicPr>
        <p:blipFill>
          <a:blip r:embed="rId5"/>
          <a:srcRect/>
          <a:stretch/>
        </p:blipFill>
        <p:spPr bwMode="auto">
          <a:xfrm>
            <a:off x="5252340" y="4114800"/>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0" name="Picture 1">
            <a:extLst>
              <a:ext uri="{FF2B5EF4-FFF2-40B4-BE49-F238E27FC236}">
                <a16:creationId xmlns:a16="http://schemas.microsoft.com/office/drawing/2014/main" id="{E18D6929-5EB0-5942-B3FA-0561BDE7298F}"/>
              </a:ext>
            </a:extLst>
          </p:cNvPr>
          <p:cNvPicPr>
            <a:picLocks noChangeAspect="1"/>
          </p:cNvPicPr>
          <p:nvPr/>
        </p:nvPicPr>
        <p:blipFill>
          <a:blip r:embed="rId4"/>
          <a:srcRect/>
          <a:stretch/>
        </p:blipFill>
        <p:spPr bwMode="auto">
          <a:xfrm>
            <a:off x="7895141" y="3376619"/>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1" name="Picture 1">
            <a:extLst>
              <a:ext uri="{FF2B5EF4-FFF2-40B4-BE49-F238E27FC236}">
                <a16:creationId xmlns:a16="http://schemas.microsoft.com/office/drawing/2014/main" id="{1505B3FF-9611-F54B-A88B-A7D327148C4E}"/>
              </a:ext>
            </a:extLst>
          </p:cNvPr>
          <p:cNvPicPr>
            <a:picLocks noChangeAspect="1"/>
          </p:cNvPicPr>
          <p:nvPr/>
        </p:nvPicPr>
        <p:blipFill>
          <a:blip r:embed="rId4"/>
          <a:srcRect/>
          <a:stretch/>
        </p:blipFill>
        <p:spPr bwMode="auto">
          <a:xfrm>
            <a:off x="8334053" y="3376619"/>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2" name="Picture 1">
            <a:extLst>
              <a:ext uri="{FF2B5EF4-FFF2-40B4-BE49-F238E27FC236}">
                <a16:creationId xmlns:a16="http://schemas.microsoft.com/office/drawing/2014/main" id="{8BA6C9CF-9562-F440-BC9A-4849245BC47B}"/>
              </a:ext>
            </a:extLst>
          </p:cNvPr>
          <p:cNvPicPr>
            <a:picLocks noChangeAspect="1"/>
          </p:cNvPicPr>
          <p:nvPr/>
        </p:nvPicPr>
        <p:blipFill>
          <a:blip r:embed="rId4"/>
          <a:srcRect/>
          <a:stretch/>
        </p:blipFill>
        <p:spPr bwMode="auto">
          <a:xfrm>
            <a:off x="8772965" y="3376619"/>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3" name="Picture 1">
            <a:extLst>
              <a:ext uri="{FF2B5EF4-FFF2-40B4-BE49-F238E27FC236}">
                <a16:creationId xmlns:a16="http://schemas.microsoft.com/office/drawing/2014/main" id="{4F85EFF7-9CA9-1B40-A907-57D206F17976}"/>
              </a:ext>
            </a:extLst>
          </p:cNvPr>
          <p:cNvPicPr>
            <a:picLocks noChangeAspect="1"/>
          </p:cNvPicPr>
          <p:nvPr/>
        </p:nvPicPr>
        <p:blipFill>
          <a:blip r:embed="rId4"/>
          <a:srcRect/>
          <a:stretch/>
        </p:blipFill>
        <p:spPr bwMode="auto">
          <a:xfrm>
            <a:off x="9212646" y="3376619"/>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4" name="Picture 1">
            <a:extLst>
              <a:ext uri="{FF2B5EF4-FFF2-40B4-BE49-F238E27FC236}">
                <a16:creationId xmlns:a16="http://schemas.microsoft.com/office/drawing/2014/main" id="{97FB8F70-2E24-8844-BD27-A68A6EA9E56D}"/>
              </a:ext>
            </a:extLst>
          </p:cNvPr>
          <p:cNvPicPr>
            <a:picLocks noChangeAspect="1"/>
          </p:cNvPicPr>
          <p:nvPr/>
        </p:nvPicPr>
        <p:blipFill>
          <a:blip r:embed="rId4"/>
          <a:srcRect/>
          <a:stretch/>
        </p:blipFill>
        <p:spPr bwMode="auto">
          <a:xfrm>
            <a:off x="9651558" y="3376619"/>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6" name="Picture 3">
            <a:extLst>
              <a:ext uri="{FF2B5EF4-FFF2-40B4-BE49-F238E27FC236}">
                <a16:creationId xmlns:a16="http://schemas.microsoft.com/office/drawing/2014/main" id="{88797349-6162-B14F-AA59-2824C692B6EC}"/>
              </a:ext>
            </a:extLst>
          </p:cNvPr>
          <p:cNvPicPr>
            <a:picLocks noChangeAspect="1"/>
          </p:cNvPicPr>
          <p:nvPr/>
        </p:nvPicPr>
        <p:blipFill>
          <a:blip r:embed="rId5"/>
          <a:srcRect/>
          <a:stretch/>
        </p:blipFill>
        <p:spPr bwMode="auto">
          <a:xfrm>
            <a:off x="5691252" y="4114800"/>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5" name="Picture 1">
            <a:extLst>
              <a:ext uri="{FF2B5EF4-FFF2-40B4-BE49-F238E27FC236}">
                <a16:creationId xmlns:a16="http://schemas.microsoft.com/office/drawing/2014/main" id="{D911CE9A-F35B-F646-AC21-9BCC60D03D16}"/>
              </a:ext>
            </a:extLst>
          </p:cNvPr>
          <p:cNvPicPr>
            <a:picLocks noChangeAspect="1"/>
          </p:cNvPicPr>
          <p:nvPr/>
        </p:nvPicPr>
        <p:blipFill>
          <a:blip r:embed="rId4"/>
          <a:srcRect/>
          <a:stretch/>
        </p:blipFill>
        <p:spPr bwMode="auto">
          <a:xfrm>
            <a:off x="10090470" y="3376619"/>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 name="Picture 3">
            <a:extLst>
              <a:ext uri="{FF2B5EF4-FFF2-40B4-BE49-F238E27FC236}">
                <a16:creationId xmlns:a16="http://schemas.microsoft.com/office/drawing/2014/main" id="{BEC327F7-DDE6-F4BD-9844-322CE41C9DFF}"/>
              </a:ext>
            </a:extLst>
          </p:cNvPr>
          <p:cNvPicPr>
            <a:picLocks noChangeAspect="1"/>
          </p:cNvPicPr>
          <p:nvPr/>
        </p:nvPicPr>
        <p:blipFill>
          <a:blip r:embed="rId5"/>
          <a:srcRect/>
          <a:stretch/>
        </p:blipFill>
        <p:spPr bwMode="auto">
          <a:xfrm>
            <a:off x="6130164" y="4114800"/>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 name="Rectangle 3">
            <a:extLst>
              <a:ext uri="{FF2B5EF4-FFF2-40B4-BE49-F238E27FC236}">
                <a16:creationId xmlns:a16="http://schemas.microsoft.com/office/drawing/2014/main" id="{4B5B739B-7A13-7BE6-CCAA-5E6F3715C594}"/>
              </a:ext>
            </a:extLst>
          </p:cNvPr>
          <p:cNvSpPr/>
          <p:nvPr/>
        </p:nvSpPr>
        <p:spPr>
          <a:xfrm>
            <a:off x="230079" y="6462442"/>
            <a:ext cx="6096000" cy="338554"/>
          </a:xfrm>
          <a:prstGeom prst="rect">
            <a:avLst/>
          </a:prstGeom>
          <a:solidFill>
            <a:srgbClr val="E4EDF1"/>
          </a:solidFill>
        </p:spPr>
        <p:txBody>
          <a:bodyPr>
            <a:spAutoFit/>
          </a:bodyPr>
          <a:lstStyle/>
          <a:p>
            <a:pPr marL="0" marR="0" lvl="0" indent="0" algn="l" defTabSz="914400" rtl="0" eaLnBrk="0" fontAlgn="base" latinLnBrk="0" hangingPunct="0">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2060"/>
                </a:solidFill>
                <a:effectLst/>
                <a:uLnTx/>
                <a:uFillTx/>
                <a:latin typeface="Arial" panose="020B0604020202020204" pitchFamily="34" charset="0"/>
                <a:ea typeface="Calibri" panose="020F0502020204030204" pitchFamily="34" charset="0"/>
                <a:cs typeface="Times New Roman" panose="02020603050405020304" pitchFamily="18" charset="0"/>
              </a:rPr>
              <a:t>Survey of 19 Breast Cancer Clinical Investigators</a:t>
            </a:r>
          </a:p>
        </p:txBody>
      </p:sp>
    </p:spTree>
    <p:extLst>
      <p:ext uri="{BB962C8B-B14F-4D97-AF65-F5344CB8AC3E}">
        <p14:creationId xmlns:p14="http://schemas.microsoft.com/office/powerpoint/2010/main" val="4292431137"/>
      </p:ext>
    </p:extLst>
  </p:cSld>
  <p:clrMapOvr>
    <a:masterClrMapping/>
  </p:clrMapOvr>
  <p:transition spd="slow" advClick="0"/>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CC504-6E65-794B-A163-E15792AC17C9}"/>
              </a:ext>
            </a:extLst>
          </p:cNvPr>
          <p:cNvSpPr>
            <a:spLocks noGrp="1"/>
          </p:cNvSpPr>
          <p:nvPr>
            <p:ph type="title" idx="4294967295"/>
          </p:nvPr>
        </p:nvSpPr>
        <p:spPr>
          <a:xfrm>
            <a:off x="685800" y="0"/>
            <a:ext cx="10591800" cy="3200400"/>
          </a:xfrm>
        </p:spPr>
        <p:txBody>
          <a:bodyPr/>
          <a:lstStyle/>
          <a:p>
            <a:r>
              <a:rPr lang="en-US" sz="2400" dirty="0"/>
              <a:t>A woman presents with </a:t>
            </a:r>
            <a:r>
              <a:rPr lang="en-US" sz="2400" u="sng" dirty="0"/>
              <a:t>de novo</a:t>
            </a:r>
            <a:r>
              <a:rPr lang="en-US" sz="2400" dirty="0"/>
              <a:t> ER-positive, </a:t>
            </a:r>
            <a:r>
              <a:rPr lang="en-US" sz="2400" u="sng" dirty="0"/>
              <a:t>PR-positive</a:t>
            </a:r>
            <a:r>
              <a:rPr lang="en-US" sz="2400" dirty="0"/>
              <a:t>, HER2-negative, BRCA WT metastatic breast cancer. Which </a:t>
            </a:r>
            <a:r>
              <a:rPr lang="en-US" sz="2400" u="sng" dirty="0"/>
              <a:t>endocrine-based treatment</a:t>
            </a:r>
            <a:r>
              <a:rPr lang="en-US" sz="2400" dirty="0"/>
              <a:t> would you most likely recommend for the scenario below?</a:t>
            </a:r>
            <a:br>
              <a:rPr lang="en-US" sz="2400" dirty="0"/>
            </a:br>
            <a:br>
              <a:rPr kumimoji="0" lang="en-US" sz="1200" b="1" i="0" u="none" strike="noStrike" kern="0" cap="none" spc="0" normalizeH="0" baseline="0" noProof="0" dirty="0">
                <a:ln>
                  <a:noFill/>
                </a:ln>
                <a:solidFill>
                  <a:srgbClr val="0432FF"/>
                </a:solidFill>
                <a:effectLst/>
                <a:uLnTx/>
                <a:uFillTx/>
                <a:latin typeface="Arial"/>
                <a:ea typeface="ＭＳ Ｐゴシック"/>
              </a:rPr>
            </a:br>
            <a:r>
              <a:rPr lang="en-US" sz="2400" dirty="0"/>
              <a:t>Age 65, PS 0</a:t>
            </a:r>
            <a:br>
              <a:rPr lang="en-US" sz="2400" dirty="0"/>
            </a:br>
            <a:r>
              <a:rPr lang="en-US" sz="2400" dirty="0"/>
              <a:t>Symptomatic visceral (including liver) metastases</a:t>
            </a:r>
          </a:p>
        </p:txBody>
      </p:sp>
      <p:sp>
        <p:nvSpPr>
          <p:cNvPr id="72" name="Text Box 4">
            <a:extLst>
              <a:ext uri="{FF2B5EF4-FFF2-40B4-BE49-F238E27FC236}">
                <a16:creationId xmlns:a16="http://schemas.microsoft.com/office/drawing/2014/main" id="{128DA0B7-2CB3-D44C-ABD1-65C3EB519CF3}"/>
              </a:ext>
            </a:extLst>
          </p:cNvPr>
          <p:cNvSpPr txBox="1">
            <a:spLocks noChangeArrowheads="1"/>
          </p:cNvSpPr>
          <p:nvPr/>
        </p:nvSpPr>
        <p:spPr bwMode="auto">
          <a:xfrm>
            <a:off x="304800" y="4124338"/>
            <a:ext cx="4343399" cy="36939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err="1">
                <a:ln>
                  <a:noFill/>
                </a:ln>
                <a:solidFill>
                  <a:srgbClr val="002060"/>
                </a:solidFill>
                <a:effectLst/>
                <a:uLnTx/>
                <a:uFillTx/>
                <a:latin typeface="Arial" charset="0"/>
                <a:ea typeface="ＭＳ Ｐゴシック" charset="0"/>
              </a:rPr>
              <a:t>Abemaciclib</a:t>
            </a: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 + AI</a:t>
            </a:r>
          </a:p>
        </p:txBody>
      </p:sp>
      <p:sp>
        <p:nvSpPr>
          <p:cNvPr id="74" name="Text Box 4">
            <a:extLst>
              <a:ext uri="{FF2B5EF4-FFF2-40B4-BE49-F238E27FC236}">
                <a16:creationId xmlns:a16="http://schemas.microsoft.com/office/drawing/2014/main" id="{63447936-2682-1A46-8ABB-44C484B67B01}"/>
              </a:ext>
            </a:extLst>
          </p:cNvPr>
          <p:cNvSpPr txBox="1">
            <a:spLocks noChangeArrowheads="1"/>
          </p:cNvSpPr>
          <p:nvPr/>
        </p:nvSpPr>
        <p:spPr bwMode="auto">
          <a:xfrm>
            <a:off x="228599" y="3429699"/>
            <a:ext cx="4419600" cy="366857"/>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Ribociclib + AI</a:t>
            </a:r>
          </a:p>
        </p:txBody>
      </p:sp>
      <p:pic>
        <p:nvPicPr>
          <p:cNvPr id="82" name="Picture 81">
            <a:extLst>
              <a:ext uri="{FF2B5EF4-FFF2-40B4-BE49-F238E27FC236}">
                <a16:creationId xmlns:a16="http://schemas.microsoft.com/office/drawing/2014/main" id="{7A42EFDB-0DDA-494A-B2D5-401890957E13}"/>
              </a:ext>
            </a:extLst>
          </p:cNvPr>
          <p:cNvPicPr>
            <a:picLocks noChangeAspect="1"/>
          </p:cNvPicPr>
          <p:nvPr/>
        </p:nvPicPr>
        <p:blipFill>
          <a:blip r:embed="rId2"/>
          <a:srcRect/>
          <a:stretch/>
        </p:blipFill>
        <p:spPr bwMode="auto">
          <a:xfrm>
            <a:off x="4813428" y="477043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6" name="Picture 3">
            <a:extLst>
              <a:ext uri="{FF2B5EF4-FFF2-40B4-BE49-F238E27FC236}">
                <a16:creationId xmlns:a16="http://schemas.microsoft.com/office/drawing/2014/main" id="{8052E365-E8A8-E240-A007-94A1A6A9EA30}"/>
              </a:ext>
            </a:extLst>
          </p:cNvPr>
          <p:cNvPicPr>
            <a:picLocks noChangeAspect="1"/>
          </p:cNvPicPr>
          <p:nvPr/>
        </p:nvPicPr>
        <p:blipFill>
          <a:blip r:embed="rId3"/>
          <a:srcRect/>
          <a:stretch/>
        </p:blipFill>
        <p:spPr bwMode="auto">
          <a:xfrm>
            <a:off x="4813428" y="4083111"/>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7" name="Text Box 4">
            <a:extLst>
              <a:ext uri="{FF2B5EF4-FFF2-40B4-BE49-F238E27FC236}">
                <a16:creationId xmlns:a16="http://schemas.microsoft.com/office/drawing/2014/main" id="{35D05466-EC10-7448-957E-525019EFA45E}"/>
              </a:ext>
            </a:extLst>
          </p:cNvPr>
          <p:cNvSpPr txBox="1">
            <a:spLocks noChangeArrowheads="1"/>
          </p:cNvSpPr>
          <p:nvPr/>
        </p:nvSpPr>
        <p:spPr bwMode="auto">
          <a:xfrm>
            <a:off x="228601" y="4768911"/>
            <a:ext cx="4419600"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Palbociclib + AI</a:t>
            </a:r>
          </a:p>
        </p:txBody>
      </p:sp>
      <p:sp>
        <p:nvSpPr>
          <p:cNvPr id="252" name="Text Box 9">
            <a:extLst>
              <a:ext uri="{FF2B5EF4-FFF2-40B4-BE49-F238E27FC236}">
                <a16:creationId xmlns:a16="http://schemas.microsoft.com/office/drawing/2014/main" id="{20141D04-A685-C247-9A6A-D47CB62F108E}"/>
              </a:ext>
            </a:extLst>
          </p:cNvPr>
          <p:cNvSpPr txBox="1">
            <a:spLocks noChangeArrowheads="1"/>
          </p:cNvSpPr>
          <p:nvPr/>
        </p:nvSpPr>
        <p:spPr bwMode="auto">
          <a:xfrm>
            <a:off x="6599238" y="4084430"/>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4</a:t>
            </a:r>
          </a:p>
        </p:txBody>
      </p:sp>
      <p:sp>
        <p:nvSpPr>
          <p:cNvPr id="253" name="Text Box 9">
            <a:extLst>
              <a:ext uri="{FF2B5EF4-FFF2-40B4-BE49-F238E27FC236}">
                <a16:creationId xmlns:a16="http://schemas.microsoft.com/office/drawing/2014/main" id="{DA13BDB2-2F8D-6D46-BDA6-F50ECFA6C035}"/>
              </a:ext>
            </a:extLst>
          </p:cNvPr>
          <p:cNvSpPr txBox="1">
            <a:spLocks noChangeArrowheads="1"/>
          </p:cNvSpPr>
          <p:nvPr/>
        </p:nvSpPr>
        <p:spPr bwMode="auto">
          <a:xfrm>
            <a:off x="5761038" y="4768911"/>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2</a:t>
            </a:r>
          </a:p>
        </p:txBody>
      </p:sp>
      <p:pic>
        <p:nvPicPr>
          <p:cNvPr id="29" name="Picture 3">
            <a:extLst>
              <a:ext uri="{FF2B5EF4-FFF2-40B4-BE49-F238E27FC236}">
                <a16:creationId xmlns:a16="http://schemas.microsoft.com/office/drawing/2014/main" id="{928DA1A6-47DF-B647-869D-0D9F2D138831}"/>
              </a:ext>
            </a:extLst>
          </p:cNvPr>
          <p:cNvPicPr>
            <a:picLocks noChangeAspect="1"/>
          </p:cNvPicPr>
          <p:nvPr/>
        </p:nvPicPr>
        <p:blipFill>
          <a:blip r:embed="rId3"/>
          <a:srcRect/>
          <a:stretch/>
        </p:blipFill>
        <p:spPr bwMode="auto">
          <a:xfrm>
            <a:off x="5245190" y="4083111"/>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 name="Picture 1">
            <a:extLst>
              <a:ext uri="{FF2B5EF4-FFF2-40B4-BE49-F238E27FC236}">
                <a16:creationId xmlns:a16="http://schemas.microsoft.com/office/drawing/2014/main" id="{D029CE8D-A225-4A10-CCB0-21C94831EDE0}"/>
              </a:ext>
            </a:extLst>
          </p:cNvPr>
          <p:cNvPicPr>
            <a:picLocks noChangeAspect="1"/>
          </p:cNvPicPr>
          <p:nvPr/>
        </p:nvPicPr>
        <p:blipFill>
          <a:blip r:embed="rId4"/>
          <a:srcRect/>
          <a:stretch/>
        </p:blipFill>
        <p:spPr bwMode="auto">
          <a:xfrm>
            <a:off x="4800600" y="3356776"/>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9" name="Text Box 9">
            <a:extLst>
              <a:ext uri="{FF2B5EF4-FFF2-40B4-BE49-F238E27FC236}">
                <a16:creationId xmlns:a16="http://schemas.microsoft.com/office/drawing/2014/main" id="{BBBC01B0-72A3-5E26-B68F-BCA01FF67316}"/>
              </a:ext>
            </a:extLst>
          </p:cNvPr>
          <p:cNvSpPr txBox="1">
            <a:spLocks noChangeArrowheads="1"/>
          </p:cNvSpPr>
          <p:nvPr/>
        </p:nvSpPr>
        <p:spPr bwMode="auto">
          <a:xfrm>
            <a:off x="10972800" y="3321111"/>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14</a:t>
            </a:r>
          </a:p>
        </p:txBody>
      </p:sp>
      <p:pic>
        <p:nvPicPr>
          <p:cNvPr id="40" name="Picture 1">
            <a:extLst>
              <a:ext uri="{FF2B5EF4-FFF2-40B4-BE49-F238E27FC236}">
                <a16:creationId xmlns:a16="http://schemas.microsoft.com/office/drawing/2014/main" id="{38ED88A5-6616-47C2-ADAF-20DF0B94292B}"/>
              </a:ext>
            </a:extLst>
          </p:cNvPr>
          <p:cNvPicPr>
            <a:picLocks noChangeAspect="1"/>
          </p:cNvPicPr>
          <p:nvPr/>
        </p:nvPicPr>
        <p:blipFill>
          <a:blip r:embed="rId4"/>
          <a:srcRect/>
          <a:stretch/>
        </p:blipFill>
        <p:spPr bwMode="auto">
          <a:xfrm>
            <a:off x="5236638" y="3356776"/>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1" name="Picture 1">
            <a:extLst>
              <a:ext uri="{FF2B5EF4-FFF2-40B4-BE49-F238E27FC236}">
                <a16:creationId xmlns:a16="http://schemas.microsoft.com/office/drawing/2014/main" id="{6BAFA001-5DC5-2CA8-D607-8C7C145CF7CC}"/>
              </a:ext>
            </a:extLst>
          </p:cNvPr>
          <p:cNvPicPr>
            <a:picLocks noChangeAspect="1"/>
          </p:cNvPicPr>
          <p:nvPr/>
        </p:nvPicPr>
        <p:blipFill>
          <a:blip r:embed="rId4"/>
          <a:srcRect/>
          <a:stretch/>
        </p:blipFill>
        <p:spPr bwMode="auto">
          <a:xfrm>
            <a:off x="5672676" y="3356776"/>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2" name="Picture 1">
            <a:extLst>
              <a:ext uri="{FF2B5EF4-FFF2-40B4-BE49-F238E27FC236}">
                <a16:creationId xmlns:a16="http://schemas.microsoft.com/office/drawing/2014/main" id="{A9077953-F0FC-AA41-B449-E4D8F4DFE75E}"/>
              </a:ext>
            </a:extLst>
          </p:cNvPr>
          <p:cNvPicPr>
            <a:picLocks noChangeAspect="1"/>
          </p:cNvPicPr>
          <p:nvPr/>
        </p:nvPicPr>
        <p:blipFill>
          <a:blip r:embed="rId4"/>
          <a:srcRect/>
          <a:stretch/>
        </p:blipFill>
        <p:spPr bwMode="auto">
          <a:xfrm>
            <a:off x="6108714" y="3356776"/>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3" name="Picture 1">
            <a:extLst>
              <a:ext uri="{FF2B5EF4-FFF2-40B4-BE49-F238E27FC236}">
                <a16:creationId xmlns:a16="http://schemas.microsoft.com/office/drawing/2014/main" id="{589392D9-BD3F-A883-0556-E7D9A56F0DC4}"/>
              </a:ext>
            </a:extLst>
          </p:cNvPr>
          <p:cNvPicPr>
            <a:picLocks noChangeAspect="1"/>
          </p:cNvPicPr>
          <p:nvPr/>
        </p:nvPicPr>
        <p:blipFill>
          <a:blip r:embed="rId4"/>
          <a:srcRect/>
          <a:stretch/>
        </p:blipFill>
        <p:spPr bwMode="auto">
          <a:xfrm>
            <a:off x="6544752" y="3356776"/>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4" name="Picture 1">
            <a:extLst>
              <a:ext uri="{FF2B5EF4-FFF2-40B4-BE49-F238E27FC236}">
                <a16:creationId xmlns:a16="http://schemas.microsoft.com/office/drawing/2014/main" id="{B9D90D55-D1B5-502B-6496-D227F992D0E0}"/>
              </a:ext>
            </a:extLst>
          </p:cNvPr>
          <p:cNvPicPr>
            <a:picLocks noChangeAspect="1"/>
          </p:cNvPicPr>
          <p:nvPr/>
        </p:nvPicPr>
        <p:blipFill>
          <a:blip r:embed="rId4"/>
          <a:srcRect/>
          <a:stretch/>
        </p:blipFill>
        <p:spPr bwMode="auto">
          <a:xfrm>
            <a:off x="7006905" y="3356776"/>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5" name="Picture 1">
            <a:extLst>
              <a:ext uri="{FF2B5EF4-FFF2-40B4-BE49-F238E27FC236}">
                <a16:creationId xmlns:a16="http://schemas.microsoft.com/office/drawing/2014/main" id="{BDCD5FC1-DB85-0A51-EE45-ED24F6A5EC01}"/>
              </a:ext>
            </a:extLst>
          </p:cNvPr>
          <p:cNvPicPr>
            <a:picLocks noChangeAspect="1"/>
          </p:cNvPicPr>
          <p:nvPr/>
        </p:nvPicPr>
        <p:blipFill>
          <a:blip r:embed="rId4"/>
          <a:srcRect/>
          <a:stretch/>
        </p:blipFill>
        <p:spPr bwMode="auto">
          <a:xfrm>
            <a:off x="7442943" y="3356776"/>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6" name="Picture 1">
            <a:extLst>
              <a:ext uri="{FF2B5EF4-FFF2-40B4-BE49-F238E27FC236}">
                <a16:creationId xmlns:a16="http://schemas.microsoft.com/office/drawing/2014/main" id="{2F046F72-AD9C-E74F-B562-117C522B6AF1}"/>
              </a:ext>
            </a:extLst>
          </p:cNvPr>
          <p:cNvPicPr>
            <a:picLocks noChangeAspect="1"/>
          </p:cNvPicPr>
          <p:nvPr/>
        </p:nvPicPr>
        <p:blipFill>
          <a:blip r:embed="rId4"/>
          <a:srcRect/>
          <a:stretch/>
        </p:blipFill>
        <p:spPr bwMode="auto">
          <a:xfrm>
            <a:off x="7878981" y="3356776"/>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7" name="Picture 1">
            <a:extLst>
              <a:ext uri="{FF2B5EF4-FFF2-40B4-BE49-F238E27FC236}">
                <a16:creationId xmlns:a16="http://schemas.microsoft.com/office/drawing/2014/main" id="{BCC3FCF7-5E91-8AD5-D63D-AC647184C8AE}"/>
              </a:ext>
            </a:extLst>
          </p:cNvPr>
          <p:cNvPicPr>
            <a:picLocks noChangeAspect="1"/>
          </p:cNvPicPr>
          <p:nvPr/>
        </p:nvPicPr>
        <p:blipFill>
          <a:blip r:embed="rId4"/>
          <a:srcRect/>
          <a:stretch/>
        </p:blipFill>
        <p:spPr bwMode="auto">
          <a:xfrm>
            <a:off x="8315019" y="3356776"/>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8" name="Picture 1">
            <a:extLst>
              <a:ext uri="{FF2B5EF4-FFF2-40B4-BE49-F238E27FC236}">
                <a16:creationId xmlns:a16="http://schemas.microsoft.com/office/drawing/2014/main" id="{2D797DEE-9522-B455-23FD-066868C600A4}"/>
              </a:ext>
            </a:extLst>
          </p:cNvPr>
          <p:cNvPicPr>
            <a:picLocks noChangeAspect="1"/>
          </p:cNvPicPr>
          <p:nvPr/>
        </p:nvPicPr>
        <p:blipFill>
          <a:blip r:embed="rId4"/>
          <a:srcRect/>
          <a:stretch/>
        </p:blipFill>
        <p:spPr bwMode="auto">
          <a:xfrm>
            <a:off x="8751057" y="3356776"/>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9" name="Picture 1">
            <a:extLst>
              <a:ext uri="{FF2B5EF4-FFF2-40B4-BE49-F238E27FC236}">
                <a16:creationId xmlns:a16="http://schemas.microsoft.com/office/drawing/2014/main" id="{767D0D7C-5BB8-CEE6-BB97-146761D494EA}"/>
              </a:ext>
            </a:extLst>
          </p:cNvPr>
          <p:cNvPicPr>
            <a:picLocks noChangeAspect="1"/>
          </p:cNvPicPr>
          <p:nvPr/>
        </p:nvPicPr>
        <p:blipFill>
          <a:blip r:embed="rId4"/>
          <a:srcRect/>
          <a:stretch/>
        </p:blipFill>
        <p:spPr bwMode="auto">
          <a:xfrm>
            <a:off x="9187474" y="3356776"/>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0" name="Picture 1">
            <a:extLst>
              <a:ext uri="{FF2B5EF4-FFF2-40B4-BE49-F238E27FC236}">
                <a16:creationId xmlns:a16="http://schemas.microsoft.com/office/drawing/2014/main" id="{59232CF0-F6EC-76CF-FA6B-3707023A7F2A}"/>
              </a:ext>
            </a:extLst>
          </p:cNvPr>
          <p:cNvPicPr>
            <a:picLocks noChangeAspect="1"/>
          </p:cNvPicPr>
          <p:nvPr/>
        </p:nvPicPr>
        <p:blipFill>
          <a:blip r:embed="rId4"/>
          <a:srcRect/>
          <a:stretch/>
        </p:blipFill>
        <p:spPr bwMode="auto">
          <a:xfrm>
            <a:off x="9623512" y="3356776"/>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1" name="Picture 1">
            <a:extLst>
              <a:ext uri="{FF2B5EF4-FFF2-40B4-BE49-F238E27FC236}">
                <a16:creationId xmlns:a16="http://schemas.microsoft.com/office/drawing/2014/main" id="{86E15170-4E01-9084-82EA-BED6E89964C0}"/>
              </a:ext>
            </a:extLst>
          </p:cNvPr>
          <p:cNvPicPr>
            <a:picLocks noChangeAspect="1"/>
          </p:cNvPicPr>
          <p:nvPr/>
        </p:nvPicPr>
        <p:blipFill>
          <a:blip r:embed="rId4"/>
          <a:srcRect/>
          <a:stretch/>
        </p:blipFill>
        <p:spPr bwMode="auto">
          <a:xfrm>
            <a:off x="10053364" y="3356776"/>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 name="Picture 2">
            <a:extLst>
              <a:ext uri="{FF2B5EF4-FFF2-40B4-BE49-F238E27FC236}">
                <a16:creationId xmlns:a16="http://schemas.microsoft.com/office/drawing/2014/main" id="{A5755D50-58B6-769B-1961-1B4364FD7650}"/>
              </a:ext>
            </a:extLst>
          </p:cNvPr>
          <p:cNvPicPr>
            <a:picLocks noChangeAspect="1"/>
          </p:cNvPicPr>
          <p:nvPr/>
        </p:nvPicPr>
        <p:blipFill>
          <a:blip r:embed="rId2"/>
          <a:srcRect/>
          <a:stretch/>
        </p:blipFill>
        <p:spPr bwMode="auto">
          <a:xfrm>
            <a:off x="5253895" y="477043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 name="Picture 1">
            <a:extLst>
              <a:ext uri="{FF2B5EF4-FFF2-40B4-BE49-F238E27FC236}">
                <a16:creationId xmlns:a16="http://schemas.microsoft.com/office/drawing/2014/main" id="{063E5742-92F6-715D-AC6C-B35429B08168}"/>
              </a:ext>
            </a:extLst>
          </p:cNvPr>
          <p:cNvPicPr>
            <a:picLocks noChangeAspect="1"/>
          </p:cNvPicPr>
          <p:nvPr/>
        </p:nvPicPr>
        <p:blipFill>
          <a:blip r:embed="rId4"/>
          <a:srcRect/>
          <a:stretch/>
        </p:blipFill>
        <p:spPr bwMode="auto">
          <a:xfrm>
            <a:off x="10491978" y="3356776"/>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Picture 3">
            <a:extLst>
              <a:ext uri="{FF2B5EF4-FFF2-40B4-BE49-F238E27FC236}">
                <a16:creationId xmlns:a16="http://schemas.microsoft.com/office/drawing/2014/main" id="{8C5933D4-3FF5-F05E-B603-DE3B94DA100F}"/>
              </a:ext>
            </a:extLst>
          </p:cNvPr>
          <p:cNvPicPr>
            <a:picLocks noChangeAspect="1"/>
          </p:cNvPicPr>
          <p:nvPr/>
        </p:nvPicPr>
        <p:blipFill>
          <a:blip r:embed="rId3"/>
          <a:srcRect/>
          <a:stretch/>
        </p:blipFill>
        <p:spPr bwMode="auto">
          <a:xfrm>
            <a:off x="5676952" y="4083111"/>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 name="Picture 3">
            <a:extLst>
              <a:ext uri="{FF2B5EF4-FFF2-40B4-BE49-F238E27FC236}">
                <a16:creationId xmlns:a16="http://schemas.microsoft.com/office/drawing/2014/main" id="{A399BFBF-F678-C4F2-69A9-B8B1FFD3C1EE}"/>
              </a:ext>
            </a:extLst>
          </p:cNvPr>
          <p:cNvPicPr>
            <a:picLocks noChangeAspect="1"/>
          </p:cNvPicPr>
          <p:nvPr/>
        </p:nvPicPr>
        <p:blipFill>
          <a:blip r:embed="rId3"/>
          <a:srcRect/>
          <a:stretch/>
        </p:blipFill>
        <p:spPr bwMode="auto">
          <a:xfrm>
            <a:off x="6108714" y="4083111"/>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1058509073"/>
      </p:ext>
    </p:extLst>
  </p:cSld>
  <p:clrMapOvr>
    <a:masterClrMapping/>
  </p:clrMapOvr>
  <p:transition spd="slow" advClick="0"/>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CC504-6E65-794B-A163-E15792AC17C9}"/>
              </a:ext>
            </a:extLst>
          </p:cNvPr>
          <p:cNvSpPr>
            <a:spLocks noGrp="1"/>
          </p:cNvSpPr>
          <p:nvPr>
            <p:ph type="title" idx="4294967295"/>
          </p:nvPr>
        </p:nvSpPr>
        <p:spPr>
          <a:xfrm>
            <a:off x="685800" y="0"/>
            <a:ext cx="10591800" cy="3200400"/>
          </a:xfrm>
        </p:spPr>
        <p:txBody>
          <a:bodyPr/>
          <a:lstStyle/>
          <a:p>
            <a:r>
              <a:rPr lang="en-US" sz="2400" dirty="0"/>
              <a:t>A woman presents with </a:t>
            </a:r>
            <a:r>
              <a:rPr lang="en-US" sz="2400" u="sng" dirty="0"/>
              <a:t>de novo</a:t>
            </a:r>
            <a:r>
              <a:rPr lang="en-US" sz="2400" dirty="0"/>
              <a:t> ER-positive, </a:t>
            </a:r>
            <a:r>
              <a:rPr lang="en-US" sz="2400" u="sng" dirty="0"/>
              <a:t>PR-positive</a:t>
            </a:r>
            <a:r>
              <a:rPr lang="en-US" sz="2400" dirty="0"/>
              <a:t>, HER2-negative, BRCA WT metastatic breast cancer. Which </a:t>
            </a:r>
            <a:r>
              <a:rPr lang="en-US" sz="2400" u="sng" dirty="0"/>
              <a:t>endocrine-based treatment</a:t>
            </a:r>
            <a:r>
              <a:rPr lang="en-US" sz="2400" dirty="0"/>
              <a:t> would you most likely recommend for the scenario below?</a:t>
            </a:r>
            <a:br>
              <a:rPr lang="en-US" sz="2400" dirty="0"/>
            </a:br>
            <a:br>
              <a:rPr kumimoji="0" lang="en-US" sz="1200" b="1" i="0" u="none" strike="noStrike" kern="0" cap="none" spc="0" normalizeH="0" baseline="0" noProof="0" dirty="0">
                <a:ln>
                  <a:noFill/>
                </a:ln>
                <a:solidFill>
                  <a:srgbClr val="0432FF"/>
                </a:solidFill>
                <a:effectLst/>
                <a:uLnTx/>
                <a:uFillTx/>
                <a:latin typeface="Arial"/>
                <a:ea typeface="ＭＳ Ｐゴシック"/>
              </a:rPr>
            </a:br>
            <a:r>
              <a:rPr lang="en-US" sz="2400" dirty="0"/>
              <a:t>Age 40 (premenopausal), PS 0</a:t>
            </a:r>
            <a:br>
              <a:rPr lang="en-US" sz="2400" dirty="0"/>
            </a:br>
            <a:r>
              <a:rPr lang="en-US" sz="2400" dirty="0"/>
              <a:t>Multiple asymptomatic brain metastases that require whole-brain radiation therapy (WBRT)</a:t>
            </a:r>
          </a:p>
        </p:txBody>
      </p:sp>
      <p:sp>
        <p:nvSpPr>
          <p:cNvPr id="72" name="Text Box 4">
            <a:extLst>
              <a:ext uri="{FF2B5EF4-FFF2-40B4-BE49-F238E27FC236}">
                <a16:creationId xmlns:a16="http://schemas.microsoft.com/office/drawing/2014/main" id="{128DA0B7-2CB3-D44C-ABD1-65C3EB519CF3}"/>
              </a:ext>
            </a:extLst>
          </p:cNvPr>
          <p:cNvSpPr txBox="1">
            <a:spLocks noChangeArrowheads="1"/>
          </p:cNvSpPr>
          <p:nvPr/>
        </p:nvSpPr>
        <p:spPr bwMode="auto">
          <a:xfrm>
            <a:off x="304800" y="4200538"/>
            <a:ext cx="4343399" cy="36939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Ribociclib + AI + Ox</a:t>
            </a:r>
          </a:p>
        </p:txBody>
      </p:sp>
      <p:sp>
        <p:nvSpPr>
          <p:cNvPr id="74" name="Text Box 4">
            <a:extLst>
              <a:ext uri="{FF2B5EF4-FFF2-40B4-BE49-F238E27FC236}">
                <a16:creationId xmlns:a16="http://schemas.microsoft.com/office/drawing/2014/main" id="{63447936-2682-1A46-8ABB-44C484B67B01}"/>
              </a:ext>
            </a:extLst>
          </p:cNvPr>
          <p:cNvSpPr txBox="1">
            <a:spLocks noChangeArrowheads="1"/>
          </p:cNvSpPr>
          <p:nvPr/>
        </p:nvSpPr>
        <p:spPr bwMode="auto">
          <a:xfrm>
            <a:off x="228599" y="3461388"/>
            <a:ext cx="4419600" cy="366857"/>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err="1">
                <a:ln>
                  <a:noFill/>
                </a:ln>
                <a:solidFill>
                  <a:srgbClr val="002060"/>
                </a:solidFill>
                <a:effectLst/>
                <a:uLnTx/>
                <a:uFillTx/>
                <a:latin typeface="Arial" charset="0"/>
                <a:ea typeface="ＭＳ Ｐゴシック" charset="0"/>
              </a:rPr>
              <a:t>Abemaciclib</a:t>
            </a: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 + AI + Ox</a:t>
            </a:r>
          </a:p>
        </p:txBody>
      </p:sp>
      <p:pic>
        <p:nvPicPr>
          <p:cNvPr id="82" name="Picture 81">
            <a:extLst>
              <a:ext uri="{FF2B5EF4-FFF2-40B4-BE49-F238E27FC236}">
                <a16:creationId xmlns:a16="http://schemas.microsoft.com/office/drawing/2014/main" id="{7A42EFDB-0DDA-494A-B2D5-401890957E13}"/>
              </a:ext>
            </a:extLst>
          </p:cNvPr>
          <p:cNvPicPr>
            <a:picLocks noChangeAspect="1"/>
          </p:cNvPicPr>
          <p:nvPr/>
        </p:nvPicPr>
        <p:blipFill>
          <a:blip r:embed="rId2"/>
          <a:srcRect/>
          <a:stretch/>
        </p:blipFill>
        <p:spPr bwMode="auto">
          <a:xfrm>
            <a:off x="4813428" y="484663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4" name="Picture 1">
            <a:extLst>
              <a:ext uri="{FF2B5EF4-FFF2-40B4-BE49-F238E27FC236}">
                <a16:creationId xmlns:a16="http://schemas.microsoft.com/office/drawing/2014/main" id="{FA85B736-22B1-A047-B6A5-519143CF9D2A}"/>
              </a:ext>
            </a:extLst>
          </p:cNvPr>
          <p:cNvPicPr>
            <a:picLocks noChangeAspect="1"/>
          </p:cNvPicPr>
          <p:nvPr/>
        </p:nvPicPr>
        <p:blipFill>
          <a:blip r:embed="rId3"/>
          <a:srcRect/>
          <a:stretch/>
        </p:blipFill>
        <p:spPr bwMode="auto">
          <a:xfrm>
            <a:off x="4813428" y="342113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6" name="Picture 3">
            <a:extLst>
              <a:ext uri="{FF2B5EF4-FFF2-40B4-BE49-F238E27FC236}">
                <a16:creationId xmlns:a16="http://schemas.microsoft.com/office/drawing/2014/main" id="{8052E365-E8A8-E240-A007-94A1A6A9EA30}"/>
              </a:ext>
            </a:extLst>
          </p:cNvPr>
          <p:cNvPicPr>
            <a:picLocks noChangeAspect="1"/>
          </p:cNvPicPr>
          <p:nvPr/>
        </p:nvPicPr>
        <p:blipFill>
          <a:blip r:embed="rId4"/>
          <a:srcRect/>
          <a:stretch/>
        </p:blipFill>
        <p:spPr bwMode="auto">
          <a:xfrm>
            <a:off x="4813428" y="4159311"/>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7" name="Text Box 4">
            <a:extLst>
              <a:ext uri="{FF2B5EF4-FFF2-40B4-BE49-F238E27FC236}">
                <a16:creationId xmlns:a16="http://schemas.microsoft.com/office/drawing/2014/main" id="{35D05466-EC10-7448-957E-525019EFA45E}"/>
              </a:ext>
            </a:extLst>
          </p:cNvPr>
          <p:cNvSpPr txBox="1">
            <a:spLocks noChangeArrowheads="1"/>
          </p:cNvSpPr>
          <p:nvPr/>
        </p:nvSpPr>
        <p:spPr bwMode="auto">
          <a:xfrm>
            <a:off x="228601" y="4845111"/>
            <a:ext cx="4419600"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Palbociclib + AI + Ox</a:t>
            </a:r>
          </a:p>
        </p:txBody>
      </p:sp>
      <p:sp>
        <p:nvSpPr>
          <p:cNvPr id="93" name="Text Box 9">
            <a:extLst>
              <a:ext uri="{FF2B5EF4-FFF2-40B4-BE49-F238E27FC236}">
                <a16:creationId xmlns:a16="http://schemas.microsoft.com/office/drawing/2014/main" id="{D4AEFC4D-FA63-EE4B-8812-F2860EB481C4}"/>
              </a:ext>
            </a:extLst>
          </p:cNvPr>
          <p:cNvSpPr txBox="1">
            <a:spLocks noChangeArrowheads="1"/>
          </p:cNvSpPr>
          <p:nvPr/>
        </p:nvSpPr>
        <p:spPr bwMode="auto">
          <a:xfrm>
            <a:off x="9753600" y="3415217"/>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11</a:t>
            </a:r>
          </a:p>
        </p:txBody>
      </p:sp>
      <p:pic>
        <p:nvPicPr>
          <p:cNvPr id="96" name="Picture 1">
            <a:extLst>
              <a:ext uri="{FF2B5EF4-FFF2-40B4-BE49-F238E27FC236}">
                <a16:creationId xmlns:a16="http://schemas.microsoft.com/office/drawing/2014/main" id="{D05C7BE9-AF69-DF45-A707-82522DE555E7}"/>
              </a:ext>
            </a:extLst>
          </p:cNvPr>
          <p:cNvPicPr>
            <a:picLocks noChangeAspect="1"/>
          </p:cNvPicPr>
          <p:nvPr/>
        </p:nvPicPr>
        <p:blipFill>
          <a:blip r:embed="rId3"/>
          <a:srcRect/>
          <a:stretch/>
        </p:blipFill>
        <p:spPr bwMode="auto">
          <a:xfrm>
            <a:off x="5252340" y="342113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52" name="Text Box 9">
            <a:extLst>
              <a:ext uri="{FF2B5EF4-FFF2-40B4-BE49-F238E27FC236}">
                <a16:creationId xmlns:a16="http://schemas.microsoft.com/office/drawing/2014/main" id="{20141D04-A685-C247-9A6A-D47CB62F108E}"/>
              </a:ext>
            </a:extLst>
          </p:cNvPr>
          <p:cNvSpPr txBox="1">
            <a:spLocks noChangeArrowheads="1"/>
          </p:cNvSpPr>
          <p:nvPr/>
        </p:nvSpPr>
        <p:spPr bwMode="auto">
          <a:xfrm>
            <a:off x="8001000" y="4160630"/>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7</a:t>
            </a:r>
          </a:p>
        </p:txBody>
      </p:sp>
      <p:sp>
        <p:nvSpPr>
          <p:cNvPr id="253" name="Text Box 9">
            <a:extLst>
              <a:ext uri="{FF2B5EF4-FFF2-40B4-BE49-F238E27FC236}">
                <a16:creationId xmlns:a16="http://schemas.microsoft.com/office/drawing/2014/main" id="{DA13BDB2-2F8D-6D46-BDA6-F50ECFA6C035}"/>
              </a:ext>
            </a:extLst>
          </p:cNvPr>
          <p:cNvSpPr txBox="1">
            <a:spLocks noChangeArrowheads="1"/>
          </p:cNvSpPr>
          <p:nvPr/>
        </p:nvSpPr>
        <p:spPr bwMode="auto">
          <a:xfrm>
            <a:off x="5876073" y="4845111"/>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2</a:t>
            </a:r>
          </a:p>
        </p:txBody>
      </p:sp>
      <p:pic>
        <p:nvPicPr>
          <p:cNvPr id="23" name="Picture 1">
            <a:extLst>
              <a:ext uri="{FF2B5EF4-FFF2-40B4-BE49-F238E27FC236}">
                <a16:creationId xmlns:a16="http://schemas.microsoft.com/office/drawing/2014/main" id="{2AB66C06-11DC-5D4D-AC3C-BCEECC2008E2}"/>
              </a:ext>
            </a:extLst>
          </p:cNvPr>
          <p:cNvPicPr>
            <a:picLocks noChangeAspect="1"/>
          </p:cNvPicPr>
          <p:nvPr/>
        </p:nvPicPr>
        <p:blipFill>
          <a:blip r:embed="rId3"/>
          <a:srcRect/>
          <a:stretch/>
        </p:blipFill>
        <p:spPr bwMode="auto">
          <a:xfrm>
            <a:off x="5691252" y="342113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4" name="Picture 1">
            <a:extLst>
              <a:ext uri="{FF2B5EF4-FFF2-40B4-BE49-F238E27FC236}">
                <a16:creationId xmlns:a16="http://schemas.microsoft.com/office/drawing/2014/main" id="{0A0C9113-B86F-2B45-9E8F-2ED6ACE339DD}"/>
              </a:ext>
            </a:extLst>
          </p:cNvPr>
          <p:cNvPicPr>
            <a:picLocks noChangeAspect="1"/>
          </p:cNvPicPr>
          <p:nvPr/>
        </p:nvPicPr>
        <p:blipFill>
          <a:blip r:embed="rId3"/>
          <a:srcRect/>
          <a:stretch/>
        </p:blipFill>
        <p:spPr bwMode="auto">
          <a:xfrm>
            <a:off x="6130164" y="342113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5" name="Picture 1">
            <a:extLst>
              <a:ext uri="{FF2B5EF4-FFF2-40B4-BE49-F238E27FC236}">
                <a16:creationId xmlns:a16="http://schemas.microsoft.com/office/drawing/2014/main" id="{A67673D7-A83C-974C-8E09-0CB1719B5B36}"/>
              </a:ext>
            </a:extLst>
          </p:cNvPr>
          <p:cNvPicPr>
            <a:picLocks noChangeAspect="1"/>
          </p:cNvPicPr>
          <p:nvPr/>
        </p:nvPicPr>
        <p:blipFill>
          <a:blip r:embed="rId3"/>
          <a:srcRect/>
          <a:stretch/>
        </p:blipFill>
        <p:spPr bwMode="auto">
          <a:xfrm>
            <a:off x="6569845" y="342113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6" name="Picture 1">
            <a:extLst>
              <a:ext uri="{FF2B5EF4-FFF2-40B4-BE49-F238E27FC236}">
                <a16:creationId xmlns:a16="http://schemas.microsoft.com/office/drawing/2014/main" id="{6453171A-54D7-9446-B7E5-4668694492DE}"/>
              </a:ext>
            </a:extLst>
          </p:cNvPr>
          <p:cNvPicPr>
            <a:picLocks noChangeAspect="1"/>
          </p:cNvPicPr>
          <p:nvPr/>
        </p:nvPicPr>
        <p:blipFill>
          <a:blip r:embed="rId3"/>
          <a:srcRect/>
          <a:stretch/>
        </p:blipFill>
        <p:spPr bwMode="auto">
          <a:xfrm>
            <a:off x="7008757" y="342113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7" name="Picture 1">
            <a:extLst>
              <a:ext uri="{FF2B5EF4-FFF2-40B4-BE49-F238E27FC236}">
                <a16:creationId xmlns:a16="http://schemas.microsoft.com/office/drawing/2014/main" id="{F63C2837-D488-004E-A11A-FC9AD95BF424}"/>
              </a:ext>
            </a:extLst>
          </p:cNvPr>
          <p:cNvPicPr>
            <a:picLocks noChangeAspect="1"/>
          </p:cNvPicPr>
          <p:nvPr/>
        </p:nvPicPr>
        <p:blipFill>
          <a:blip r:embed="rId3"/>
          <a:srcRect/>
          <a:stretch/>
        </p:blipFill>
        <p:spPr bwMode="auto">
          <a:xfrm>
            <a:off x="7456229" y="342113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9" name="Picture 3">
            <a:extLst>
              <a:ext uri="{FF2B5EF4-FFF2-40B4-BE49-F238E27FC236}">
                <a16:creationId xmlns:a16="http://schemas.microsoft.com/office/drawing/2014/main" id="{928DA1A6-47DF-B647-869D-0D9F2D138831}"/>
              </a:ext>
            </a:extLst>
          </p:cNvPr>
          <p:cNvPicPr>
            <a:picLocks noChangeAspect="1"/>
          </p:cNvPicPr>
          <p:nvPr/>
        </p:nvPicPr>
        <p:blipFill>
          <a:blip r:embed="rId4"/>
          <a:srcRect/>
          <a:stretch/>
        </p:blipFill>
        <p:spPr bwMode="auto">
          <a:xfrm>
            <a:off x="5253895" y="4159311"/>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0" name="Picture 1">
            <a:extLst>
              <a:ext uri="{FF2B5EF4-FFF2-40B4-BE49-F238E27FC236}">
                <a16:creationId xmlns:a16="http://schemas.microsoft.com/office/drawing/2014/main" id="{E18D6929-5EB0-5942-B3FA-0561BDE7298F}"/>
              </a:ext>
            </a:extLst>
          </p:cNvPr>
          <p:cNvPicPr>
            <a:picLocks noChangeAspect="1"/>
          </p:cNvPicPr>
          <p:nvPr/>
        </p:nvPicPr>
        <p:blipFill>
          <a:blip r:embed="rId3"/>
          <a:srcRect/>
          <a:stretch/>
        </p:blipFill>
        <p:spPr bwMode="auto">
          <a:xfrm>
            <a:off x="7895141" y="342113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1" name="Picture 1">
            <a:extLst>
              <a:ext uri="{FF2B5EF4-FFF2-40B4-BE49-F238E27FC236}">
                <a16:creationId xmlns:a16="http://schemas.microsoft.com/office/drawing/2014/main" id="{1505B3FF-9611-F54B-A88B-A7D327148C4E}"/>
              </a:ext>
            </a:extLst>
          </p:cNvPr>
          <p:cNvPicPr>
            <a:picLocks noChangeAspect="1"/>
          </p:cNvPicPr>
          <p:nvPr/>
        </p:nvPicPr>
        <p:blipFill>
          <a:blip r:embed="rId3"/>
          <a:srcRect/>
          <a:stretch/>
        </p:blipFill>
        <p:spPr bwMode="auto">
          <a:xfrm>
            <a:off x="8334053" y="342113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 name="Picture 1">
            <a:extLst>
              <a:ext uri="{FF2B5EF4-FFF2-40B4-BE49-F238E27FC236}">
                <a16:creationId xmlns:a16="http://schemas.microsoft.com/office/drawing/2014/main" id="{8BA6C9CF-9562-F440-BC9A-4849245BC47B}"/>
              </a:ext>
            </a:extLst>
          </p:cNvPr>
          <p:cNvPicPr>
            <a:picLocks noChangeAspect="1"/>
          </p:cNvPicPr>
          <p:nvPr/>
        </p:nvPicPr>
        <p:blipFill>
          <a:blip r:embed="rId3"/>
          <a:srcRect/>
          <a:stretch/>
        </p:blipFill>
        <p:spPr bwMode="auto">
          <a:xfrm>
            <a:off x="8772965" y="342113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3" name="Picture 1">
            <a:extLst>
              <a:ext uri="{FF2B5EF4-FFF2-40B4-BE49-F238E27FC236}">
                <a16:creationId xmlns:a16="http://schemas.microsoft.com/office/drawing/2014/main" id="{4F85EFF7-9CA9-1B40-A907-57D206F17976}"/>
              </a:ext>
            </a:extLst>
          </p:cNvPr>
          <p:cNvPicPr>
            <a:picLocks noChangeAspect="1"/>
          </p:cNvPicPr>
          <p:nvPr/>
        </p:nvPicPr>
        <p:blipFill>
          <a:blip r:embed="rId3"/>
          <a:srcRect/>
          <a:stretch/>
        </p:blipFill>
        <p:spPr bwMode="auto">
          <a:xfrm>
            <a:off x="9212646" y="342113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6" name="Picture 3">
            <a:extLst>
              <a:ext uri="{FF2B5EF4-FFF2-40B4-BE49-F238E27FC236}">
                <a16:creationId xmlns:a16="http://schemas.microsoft.com/office/drawing/2014/main" id="{88797349-6162-B14F-AA59-2824C692B6EC}"/>
              </a:ext>
            </a:extLst>
          </p:cNvPr>
          <p:cNvPicPr>
            <a:picLocks noChangeAspect="1"/>
          </p:cNvPicPr>
          <p:nvPr/>
        </p:nvPicPr>
        <p:blipFill>
          <a:blip r:embed="rId4"/>
          <a:srcRect/>
          <a:stretch/>
        </p:blipFill>
        <p:spPr bwMode="auto">
          <a:xfrm>
            <a:off x="5694362" y="4159311"/>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 name="Picture 3">
            <a:extLst>
              <a:ext uri="{FF2B5EF4-FFF2-40B4-BE49-F238E27FC236}">
                <a16:creationId xmlns:a16="http://schemas.microsoft.com/office/drawing/2014/main" id="{BEC327F7-DDE6-F4BD-9844-322CE41C9DFF}"/>
              </a:ext>
            </a:extLst>
          </p:cNvPr>
          <p:cNvPicPr>
            <a:picLocks noChangeAspect="1"/>
          </p:cNvPicPr>
          <p:nvPr/>
        </p:nvPicPr>
        <p:blipFill>
          <a:blip r:embed="rId4"/>
          <a:srcRect/>
          <a:stretch/>
        </p:blipFill>
        <p:spPr bwMode="auto">
          <a:xfrm>
            <a:off x="6134829" y="4159311"/>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 name="Picture 3">
            <a:extLst>
              <a:ext uri="{FF2B5EF4-FFF2-40B4-BE49-F238E27FC236}">
                <a16:creationId xmlns:a16="http://schemas.microsoft.com/office/drawing/2014/main" id="{5AD372BB-5811-3C8C-220D-AAD6222372F5}"/>
              </a:ext>
            </a:extLst>
          </p:cNvPr>
          <p:cNvPicPr>
            <a:picLocks noChangeAspect="1"/>
          </p:cNvPicPr>
          <p:nvPr/>
        </p:nvPicPr>
        <p:blipFill>
          <a:blip r:embed="rId2"/>
          <a:srcRect/>
          <a:stretch/>
        </p:blipFill>
        <p:spPr bwMode="auto">
          <a:xfrm>
            <a:off x="5252340" y="484663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Picture 3">
            <a:extLst>
              <a:ext uri="{FF2B5EF4-FFF2-40B4-BE49-F238E27FC236}">
                <a16:creationId xmlns:a16="http://schemas.microsoft.com/office/drawing/2014/main" id="{656760BE-86FD-5A11-562B-0EF8359DF23C}"/>
              </a:ext>
            </a:extLst>
          </p:cNvPr>
          <p:cNvPicPr>
            <a:picLocks noChangeAspect="1"/>
          </p:cNvPicPr>
          <p:nvPr/>
        </p:nvPicPr>
        <p:blipFill>
          <a:blip r:embed="rId4"/>
          <a:srcRect/>
          <a:stretch/>
        </p:blipFill>
        <p:spPr bwMode="auto">
          <a:xfrm>
            <a:off x="6575296" y="4159311"/>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 name="Picture 3">
            <a:extLst>
              <a:ext uri="{FF2B5EF4-FFF2-40B4-BE49-F238E27FC236}">
                <a16:creationId xmlns:a16="http://schemas.microsoft.com/office/drawing/2014/main" id="{26CBEAB8-0262-78AD-F7A6-44149185875D}"/>
              </a:ext>
            </a:extLst>
          </p:cNvPr>
          <p:cNvPicPr>
            <a:picLocks noChangeAspect="1"/>
          </p:cNvPicPr>
          <p:nvPr/>
        </p:nvPicPr>
        <p:blipFill>
          <a:blip r:embed="rId4"/>
          <a:srcRect/>
          <a:stretch/>
        </p:blipFill>
        <p:spPr bwMode="auto">
          <a:xfrm>
            <a:off x="7015763" y="4159311"/>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 name="Picture 3">
            <a:extLst>
              <a:ext uri="{FF2B5EF4-FFF2-40B4-BE49-F238E27FC236}">
                <a16:creationId xmlns:a16="http://schemas.microsoft.com/office/drawing/2014/main" id="{60586D9E-0299-C6A6-244E-1D84069EFE97}"/>
              </a:ext>
            </a:extLst>
          </p:cNvPr>
          <p:cNvPicPr>
            <a:picLocks noChangeAspect="1"/>
          </p:cNvPicPr>
          <p:nvPr/>
        </p:nvPicPr>
        <p:blipFill>
          <a:blip r:embed="rId4"/>
          <a:srcRect/>
          <a:stretch/>
        </p:blipFill>
        <p:spPr bwMode="auto">
          <a:xfrm>
            <a:off x="7456229" y="4159311"/>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4264979395"/>
      </p:ext>
    </p:extLst>
  </p:cSld>
  <p:clrMapOvr>
    <a:masterClrMapping/>
  </p:clrMapOvr>
  <p:transition spd="slow" advClick="0"/>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CC504-6E65-794B-A163-E15792AC17C9}"/>
              </a:ext>
            </a:extLst>
          </p:cNvPr>
          <p:cNvSpPr>
            <a:spLocks noGrp="1"/>
          </p:cNvSpPr>
          <p:nvPr>
            <p:ph type="title" idx="4294967295"/>
          </p:nvPr>
        </p:nvSpPr>
        <p:spPr>
          <a:xfrm>
            <a:off x="685800" y="0"/>
            <a:ext cx="10591800" cy="3200400"/>
          </a:xfrm>
        </p:spPr>
        <p:txBody>
          <a:bodyPr/>
          <a:lstStyle/>
          <a:p>
            <a:r>
              <a:rPr lang="en-US" sz="2400" dirty="0"/>
              <a:t>A woman presents with </a:t>
            </a:r>
            <a:r>
              <a:rPr lang="en-US" sz="2400" u="sng" dirty="0"/>
              <a:t>de novo</a:t>
            </a:r>
            <a:r>
              <a:rPr lang="en-US" sz="2400" dirty="0"/>
              <a:t> ER-positive, </a:t>
            </a:r>
            <a:r>
              <a:rPr lang="en-US" sz="2400" u="sng" dirty="0"/>
              <a:t>PR-positive</a:t>
            </a:r>
            <a:r>
              <a:rPr lang="en-US" sz="2400" dirty="0"/>
              <a:t>, HER2-negative, BRCA WT metastatic breast cancer. Which </a:t>
            </a:r>
            <a:r>
              <a:rPr lang="en-US" sz="2400" u="sng" dirty="0"/>
              <a:t>endocrine-based treatment</a:t>
            </a:r>
            <a:r>
              <a:rPr lang="en-US" sz="2400" dirty="0"/>
              <a:t> would you most likely recommend for the scenario below?</a:t>
            </a:r>
            <a:br>
              <a:rPr lang="en-US" sz="2400" dirty="0"/>
            </a:br>
            <a:br>
              <a:rPr kumimoji="0" lang="en-US" sz="1200" b="1" i="0" u="none" strike="noStrike" kern="0" cap="none" spc="0" normalizeH="0" baseline="0" noProof="0" dirty="0">
                <a:ln>
                  <a:noFill/>
                </a:ln>
                <a:solidFill>
                  <a:srgbClr val="0432FF"/>
                </a:solidFill>
                <a:effectLst/>
                <a:uLnTx/>
                <a:uFillTx/>
                <a:latin typeface="Arial"/>
                <a:ea typeface="ＭＳ Ｐゴシック"/>
              </a:rPr>
            </a:br>
            <a:r>
              <a:rPr lang="en-US" sz="2400" dirty="0"/>
              <a:t>Age 65, PS 0</a:t>
            </a:r>
            <a:br>
              <a:rPr lang="en-US" sz="2400" dirty="0"/>
            </a:br>
            <a:r>
              <a:rPr lang="en-US" sz="2400" dirty="0"/>
              <a:t>Multiple asymptomatic brain metastases that require WBRT</a:t>
            </a:r>
          </a:p>
        </p:txBody>
      </p:sp>
      <p:sp>
        <p:nvSpPr>
          <p:cNvPr id="72" name="Text Box 4">
            <a:extLst>
              <a:ext uri="{FF2B5EF4-FFF2-40B4-BE49-F238E27FC236}">
                <a16:creationId xmlns:a16="http://schemas.microsoft.com/office/drawing/2014/main" id="{128DA0B7-2CB3-D44C-ABD1-65C3EB519CF3}"/>
              </a:ext>
            </a:extLst>
          </p:cNvPr>
          <p:cNvSpPr txBox="1">
            <a:spLocks noChangeArrowheads="1"/>
          </p:cNvSpPr>
          <p:nvPr/>
        </p:nvSpPr>
        <p:spPr bwMode="auto">
          <a:xfrm>
            <a:off x="304800" y="4156027"/>
            <a:ext cx="4343399" cy="36939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Ribociclib + AI</a:t>
            </a:r>
          </a:p>
        </p:txBody>
      </p:sp>
      <p:sp>
        <p:nvSpPr>
          <p:cNvPr id="74" name="Text Box 4">
            <a:extLst>
              <a:ext uri="{FF2B5EF4-FFF2-40B4-BE49-F238E27FC236}">
                <a16:creationId xmlns:a16="http://schemas.microsoft.com/office/drawing/2014/main" id="{63447936-2682-1A46-8ABB-44C484B67B01}"/>
              </a:ext>
            </a:extLst>
          </p:cNvPr>
          <p:cNvSpPr txBox="1">
            <a:spLocks noChangeArrowheads="1"/>
          </p:cNvSpPr>
          <p:nvPr/>
        </p:nvSpPr>
        <p:spPr bwMode="auto">
          <a:xfrm>
            <a:off x="228599" y="3461388"/>
            <a:ext cx="4419600" cy="366857"/>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err="1">
                <a:ln>
                  <a:noFill/>
                </a:ln>
                <a:solidFill>
                  <a:srgbClr val="002060"/>
                </a:solidFill>
                <a:effectLst/>
                <a:uLnTx/>
                <a:uFillTx/>
                <a:latin typeface="Arial" charset="0"/>
                <a:ea typeface="ＭＳ Ｐゴシック" charset="0"/>
              </a:rPr>
              <a:t>Abemaciclib</a:t>
            </a: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 + AI</a:t>
            </a:r>
          </a:p>
        </p:txBody>
      </p:sp>
      <p:pic>
        <p:nvPicPr>
          <p:cNvPr id="82" name="Picture 81">
            <a:extLst>
              <a:ext uri="{FF2B5EF4-FFF2-40B4-BE49-F238E27FC236}">
                <a16:creationId xmlns:a16="http://schemas.microsoft.com/office/drawing/2014/main" id="{7A42EFDB-0DDA-494A-B2D5-401890957E13}"/>
              </a:ext>
            </a:extLst>
          </p:cNvPr>
          <p:cNvPicPr>
            <a:picLocks noChangeAspect="1"/>
          </p:cNvPicPr>
          <p:nvPr/>
        </p:nvPicPr>
        <p:blipFill>
          <a:blip r:embed="rId2"/>
          <a:srcRect/>
          <a:stretch/>
        </p:blipFill>
        <p:spPr bwMode="auto">
          <a:xfrm>
            <a:off x="4813428" y="4802126"/>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6" name="Picture 3">
            <a:extLst>
              <a:ext uri="{FF2B5EF4-FFF2-40B4-BE49-F238E27FC236}">
                <a16:creationId xmlns:a16="http://schemas.microsoft.com/office/drawing/2014/main" id="{8052E365-E8A8-E240-A007-94A1A6A9EA30}"/>
              </a:ext>
            </a:extLst>
          </p:cNvPr>
          <p:cNvPicPr>
            <a:picLocks noChangeAspect="1"/>
          </p:cNvPicPr>
          <p:nvPr/>
        </p:nvPicPr>
        <p:blipFill>
          <a:blip r:embed="rId3"/>
          <a:srcRect/>
          <a:stretch/>
        </p:blipFill>
        <p:spPr bwMode="auto">
          <a:xfrm>
            <a:off x="4813428" y="4114800"/>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7" name="Text Box 4">
            <a:extLst>
              <a:ext uri="{FF2B5EF4-FFF2-40B4-BE49-F238E27FC236}">
                <a16:creationId xmlns:a16="http://schemas.microsoft.com/office/drawing/2014/main" id="{35D05466-EC10-7448-957E-525019EFA45E}"/>
              </a:ext>
            </a:extLst>
          </p:cNvPr>
          <p:cNvSpPr txBox="1">
            <a:spLocks noChangeArrowheads="1"/>
          </p:cNvSpPr>
          <p:nvPr/>
        </p:nvSpPr>
        <p:spPr bwMode="auto">
          <a:xfrm>
            <a:off x="228601" y="4800600"/>
            <a:ext cx="4419600"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Palbociclib + AI</a:t>
            </a:r>
          </a:p>
        </p:txBody>
      </p:sp>
      <p:sp>
        <p:nvSpPr>
          <p:cNvPr id="252" name="Text Box 9">
            <a:extLst>
              <a:ext uri="{FF2B5EF4-FFF2-40B4-BE49-F238E27FC236}">
                <a16:creationId xmlns:a16="http://schemas.microsoft.com/office/drawing/2014/main" id="{20141D04-A685-C247-9A6A-D47CB62F108E}"/>
              </a:ext>
            </a:extLst>
          </p:cNvPr>
          <p:cNvSpPr txBox="1">
            <a:spLocks noChangeArrowheads="1"/>
          </p:cNvSpPr>
          <p:nvPr/>
        </p:nvSpPr>
        <p:spPr bwMode="auto">
          <a:xfrm>
            <a:off x="7924800" y="4116119"/>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7</a:t>
            </a:r>
          </a:p>
        </p:txBody>
      </p:sp>
      <p:sp>
        <p:nvSpPr>
          <p:cNvPr id="253" name="Text Box 9">
            <a:extLst>
              <a:ext uri="{FF2B5EF4-FFF2-40B4-BE49-F238E27FC236}">
                <a16:creationId xmlns:a16="http://schemas.microsoft.com/office/drawing/2014/main" id="{DA13BDB2-2F8D-6D46-BDA6-F50ECFA6C035}"/>
              </a:ext>
            </a:extLst>
          </p:cNvPr>
          <p:cNvSpPr txBox="1">
            <a:spLocks noChangeArrowheads="1"/>
          </p:cNvSpPr>
          <p:nvPr/>
        </p:nvSpPr>
        <p:spPr bwMode="auto">
          <a:xfrm>
            <a:off x="5761038" y="4800600"/>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2</a:t>
            </a:r>
          </a:p>
        </p:txBody>
      </p:sp>
      <p:pic>
        <p:nvPicPr>
          <p:cNvPr id="29" name="Picture 3">
            <a:extLst>
              <a:ext uri="{FF2B5EF4-FFF2-40B4-BE49-F238E27FC236}">
                <a16:creationId xmlns:a16="http://schemas.microsoft.com/office/drawing/2014/main" id="{928DA1A6-47DF-B647-869D-0D9F2D138831}"/>
              </a:ext>
            </a:extLst>
          </p:cNvPr>
          <p:cNvPicPr>
            <a:picLocks noChangeAspect="1"/>
          </p:cNvPicPr>
          <p:nvPr/>
        </p:nvPicPr>
        <p:blipFill>
          <a:blip r:embed="rId3"/>
          <a:srcRect/>
          <a:stretch/>
        </p:blipFill>
        <p:spPr bwMode="auto">
          <a:xfrm>
            <a:off x="5251681" y="4114800"/>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8" name="Picture 1">
            <a:extLst>
              <a:ext uri="{FF2B5EF4-FFF2-40B4-BE49-F238E27FC236}">
                <a16:creationId xmlns:a16="http://schemas.microsoft.com/office/drawing/2014/main" id="{D029CE8D-A225-4A10-CCB0-21C94831EDE0}"/>
              </a:ext>
            </a:extLst>
          </p:cNvPr>
          <p:cNvPicPr>
            <a:picLocks noChangeAspect="1"/>
          </p:cNvPicPr>
          <p:nvPr/>
        </p:nvPicPr>
        <p:blipFill>
          <a:blip r:embed="rId4"/>
          <a:srcRect/>
          <a:stretch/>
        </p:blipFill>
        <p:spPr bwMode="auto">
          <a:xfrm>
            <a:off x="4800600" y="3388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9" name="Text Box 9">
            <a:extLst>
              <a:ext uri="{FF2B5EF4-FFF2-40B4-BE49-F238E27FC236}">
                <a16:creationId xmlns:a16="http://schemas.microsoft.com/office/drawing/2014/main" id="{BBBC01B0-72A3-5E26-B68F-BCA01FF67316}"/>
              </a:ext>
            </a:extLst>
          </p:cNvPr>
          <p:cNvSpPr txBox="1">
            <a:spLocks noChangeArrowheads="1"/>
          </p:cNvSpPr>
          <p:nvPr/>
        </p:nvSpPr>
        <p:spPr bwMode="auto">
          <a:xfrm>
            <a:off x="9220200" y="3352800"/>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10</a:t>
            </a:r>
          </a:p>
        </p:txBody>
      </p:sp>
      <p:pic>
        <p:nvPicPr>
          <p:cNvPr id="40" name="Picture 1">
            <a:extLst>
              <a:ext uri="{FF2B5EF4-FFF2-40B4-BE49-F238E27FC236}">
                <a16:creationId xmlns:a16="http://schemas.microsoft.com/office/drawing/2014/main" id="{38ED88A5-6616-47C2-ADAF-20DF0B94292B}"/>
              </a:ext>
            </a:extLst>
          </p:cNvPr>
          <p:cNvPicPr>
            <a:picLocks noChangeAspect="1"/>
          </p:cNvPicPr>
          <p:nvPr/>
        </p:nvPicPr>
        <p:blipFill>
          <a:blip r:embed="rId4"/>
          <a:srcRect/>
          <a:stretch/>
        </p:blipFill>
        <p:spPr bwMode="auto">
          <a:xfrm>
            <a:off x="5236638" y="3388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1" name="Picture 1">
            <a:extLst>
              <a:ext uri="{FF2B5EF4-FFF2-40B4-BE49-F238E27FC236}">
                <a16:creationId xmlns:a16="http://schemas.microsoft.com/office/drawing/2014/main" id="{6BAFA001-5DC5-2CA8-D607-8C7C145CF7CC}"/>
              </a:ext>
            </a:extLst>
          </p:cNvPr>
          <p:cNvPicPr>
            <a:picLocks noChangeAspect="1"/>
          </p:cNvPicPr>
          <p:nvPr/>
        </p:nvPicPr>
        <p:blipFill>
          <a:blip r:embed="rId4"/>
          <a:srcRect/>
          <a:stretch/>
        </p:blipFill>
        <p:spPr bwMode="auto">
          <a:xfrm>
            <a:off x="5672676" y="3388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2" name="Picture 1">
            <a:extLst>
              <a:ext uri="{FF2B5EF4-FFF2-40B4-BE49-F238E27FC236}">
                <a16:creationId xmlns:a16="http://schemas.microsoft.com/office/drawing/2014/main" id="{A9077953-F0FC-AA41-B449-E4D8F4DFE75E}"/>
              </a:ext>
            </a:extLst>
          </p:cNvPr>
          <p:cNvPicPr>
            <a:picLocks noChangeAspect="1"/>
          </p:cNvPicPr>
          <p:nvPr/>
        </p:nvPicPr>
        <p:blipFill>
          <a:blip r:embed="rId4"/>
          <a:srcRect/>
          <a:stretch/>
        </p:blipFill>
        <p:spPr bwMode="auto">
          <a:xfrm>
            <a:off x="6108714" y="3388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3" name="Picture 1">
            <a:extLst>
              <a:ext uri="{FF2B5EF4-FFF2-40B4-BE49-F238E27FC236}">
                <a16:creationId xmlns:a16="http://schemas.microsoft.com/office/drawing/2014/main" id="{589392D9-BD3F-A883-0556-E7D9A56F0DC4}"/>
              </a:ext>
            </a:extLst>
          </p:cNvPr>
          <p:cNvPicPr>
            <a:picLocks noChangeAspect="1"/>
          </p:cNvPicPr>
          <p:nvPr/>
        </p:nvPicPr>
        <p:blipFill>
          <a:blip r:embed="rId4"/>
          <a:srcRect/>
          <a:stretch/>
        </p:blipFill>
        <p:spPr bwMode="auto">
          <a:xfrm>
            <a:off x="6544752" y="3388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4" name="Picture 1">
            <a:extLst>
              <a:ext uri="{FF2B5EF4-FFF2-40B4-BE49-F238E27FC236}">
                <a16:creationId xmlns:a16="http://schemas.microsoft.com/office/drawing/2014/main" id="{B9D90D55-D1B5-502B-6496-D227F992D0E0}"/>
              </a:ext>
            </a:extLst>
          </p:cNvPr>
          <p:cNvPicPr>
            <a:picLocks noChangeAspect="1"/>
          </p:cNvPicPr>
          <p:nvPr/>
        </p:nvPicPr>
        <p:blipFill>
          <a:blip r:embed="rId4"/>
          <a:srcRect/>
          <a:stretch/>
        </p:blipFill>
        <p:spPr bwMode="auto">
          <a:xfrm>
            <a:off x="7006905" y="3388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5" name="Picture 1">
            <a:extLst>
              <a:ext uri="{FF2B5EF4-FFF2-40B4-BE49-F238E27FC236}">
                <a16:creationId xmlns:a16="http://schemas.microsoft.com/office/drawing/2014/main" id="{BDCD5FC1-DB85-0A51-EE45-ED24F6A5EC01}"/>
              </a:ext>
            </a:extLst>
          </p:cNvPr>
          <p:cNvPicPr>
            <a:picLocks noChangeAspect="1"/>
          </p:cNvPicPr>
          <p:nvPr/>
        </p:nvPicPr>
        <p:blipFill>
          <a:blip r:embed="rId4"/>
          <a:srcRect/>
          <a:stretch/>
        </p:blipFill>
        <p:spPr bwMode="auto">
          <a:xfrm>
            <a:off x="7442943" y="3388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6" name="Picture 1">
            <a:extLst>
              <a:ext uri="{FF2B5EF4-FFF2-40B4-BE49-F238E27FC236}">
                <a16:creationId xmlns:a16="http://schemas.microsoft.com/office/drawing/2014/main" id="{2F046F72-AD9C-E74F-B562-117C522B6AF1}"/>
              </a:ext>
            </a:extLst>
          </p:cNvPr>
          <p:cNvPicPr>
            <a:picLocks noChangeAspect="1"/>
          </p:cNvPicPr>
          <p:nvPr/>
        </p:nvPicPr>
        <p:blipFill>
          <a:blip r:embed="rId4"/>
          <a:srcRect/>
          <a:stretch/>
        </p:blipFill>
        <p:spPr bwMode="auto">
          <a:xfrm>
            <a:off x="7878981" y="3388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7" name="Picture 1">
            <a:extLst>
              <a:ext uri="{FF2B5EF4-FFF2-40B4-BE49-F238E27FC236}">
                <a16:creationId xmlns:a16="http://schemas.microsoft.com/office/drawing/2014/main" id="{BCC3FCF7-5E91-8AD5-D63D-AC647184C8AE}"/>
              </a:ext>
            </a:extLst>
          </p:cNvPr>
          <p:cNvPicPr>
            <a:picLocks noChangeAspect="1"/>
          </p:cNvPicPr>
          <p:nvPr/>
        </p:nvPicPr>
        <p:blipFill>
          <a:blip r:embed="rId4"/>
          <a:srcRect/>
          <a:stretch/>
        </p:blipFill>
        <p:spPr bwMode="auto">
          <a:xfrm>
            <a:off x="8315019" y="3388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8" name="Picture 1">
            <a:extLst>
              <a:ext uri="{FF2B5EF4-FFF2-40B4-BE49-F238E27FC236}">
                <a16:creationId xmlns:a16="http://schemas.microsoft.com/office/drawing/2014/main" id="{2D797DEE-9522-B455-23FD-066868C600A4}"/>
              </a:ext>
            </a:extLst>
          </p:cNvPr>
          <p:cNvPicPr>
            <a:picLocks noChangeAspect="1"/>
          </p:cNvPicPr>
          <p:nvPr/>
        </p:nvPicPr>
        <p:blipFill>
          <a:blip r:embed="rId4"/>
          <a:srcRect/>
          <a:stretch/>
        </p:blipFill>
        <p:spPr bwMode="auto">
          <a:xfrm>
            <a:off x="8751057" y="3388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 name="Picture 2">
            <a:extLst>
              <a:ext uri="{FF2B5EF4-FFF2-40B4-BE49-F238E27FC236}">
                <a16:creationId xmlns:a16="http://schemas.microsoft.com/office/drawing/2014/main" id="{A5755D50-58B6-769B-1961-1B4364FD7650}"/>
              </a:ext>
            </a:extLst>
          </p:cNvPr>
          <p:cNvPicPr>
            <a:picLocks noChangeAspect="1"/>
          </p:cNvPicPr>
          <p:nvPr/>
        </p:nvPicPr>
        <p:blipFill>
          <a:blip r:embed="rId2"/>
          <a:srcRect/>
          <a:stretch/>
        </p:blipFill>
        <p:spPr bwMode="auto">
          <a:xfrm>
            <a:off x="5253895" y="4802126"/>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 name="Picture 3">
            <a:extLst>
              <a:ext uri="{FF2B5EF4-FFF2-40B4-BE49-F238E27FC236}">
                <a16:creationId xmlns:a16="http://schemas.microsoft.com/office/drawing/2014/main" id="{8C5933D4-3FF5-F05E-B603-DE3B94DA100F}"/>
              </a:ext>
            </a:extLst>
          </p:cNvPr>
          <p:cNvPicPr>
            <a:picLocks noChangeAspect="1"/>
          </p:cNvPicPr>
          <p:nvPr/>
        </p:nvPicPr>
        <p:blipFill>
          <a:blip r:embed="rId3"/>
          <a:srcRect/>
          <a:stretch/>
        </p:blipFill>
        <p:spPr bwMode="auto">
          <a:xfrm>
            <a:off x="5689934" y="4114800"/>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 name="Picture 3">
            <a:extLst>
              <a:ext uri="{FF2B5EF4-FFF2-40B4-BE49-F238E27FC236}">
                <a16:creationId xmlns:a16="http://schemas.microsoft.com/office/drawing/2014/main" id="{A399BFBF-F678-C4F2-69A9-B8B1FFD3C1EE}"/>
              </a:ext>
            </a:extLst>
          </p:cNvPr>
          <p:cNvPicPr>
            <a:picLocks noChangeAspect="1"/>
          </p:cNvPicPr>
          <p:nvPr/>
        </p:nvPicPr>
        <p:blipFill>
          <a:blip r:embed="rId3"/>
          <a:srcRect/>
          <a:stretch/>
        </p:blipFill>
        <p:spPr bwMode="auto">
          <a:xfrm>
            <a:off x="6128187" y="4114800"/>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Picture 3">
            <a:extLst>
              <a:ext uri="{FF2B5EF4-FFF2-40B4-BE49-F238E27FC236}">
                <a16:creationId xmlns:a16="http://schemas.microsoft.com/office/drawing/2014/main" id="{19F98E96-B9FC-80A1-E4D7-6B7641B2A252}"/>
              </a:ext>
            </a:extLst>
          </p:cNvPr>
          <p:cNvPicPr>
            <a:picLocks noChangeAspect="1"/>
          </p:cNvPicPr>
          <p:nvPr/>
        </p:nvPicPr>
        <p:blipFill>
          <a:blip r:embed="rId3"/>
          <a:srcRect/>
          <a:stretch/>
        </p:blipFill>
        <p:spPr bwMode="auto">
          <a:xfrm>
            <a:off x="7442943" y="4114800"/>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 name="Picture 3">
            <a:extLst>
              <a:ext uri="{FF2B5EF4-FFF2-40B4-BE49-F238E27FC236}">
                <a16:creationId xmlns:a16="http://schemas.microsoft.com/office/drawing/2014/main" id="{E72F89A2-ADCB-9C1C-5226-1CACE4BA3FA4}"/>
              </a:ext>
            </a:extLst>
          </p:cNvPr>
          <p:cNvPicPr>
            <a:picLocks noChangeAspect="1"/>
          </p:cNvPicPr>
          <p:nvPr/>
        </p:nvPicPr>
        <p:blipFill>
          <a:blip r:embed="rId3"/>
          <a:srcRect/>
          <a:stretch/>
        </p:blipFill>
        <p:spPr bwMode="auto">
          <a:xfrm>
            <a:off x="6566440" y="4114800"/>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 name="Picture 3">
            <a:extLst>
              <a:ext uri="{FF2B5EF4-FFF2-40B4-BE49-F238E27FC236}">
                <a16:creationId xmlns:a16="http://schemas.microsoft.com/office/drawing/2014/main" id="{61C48AF5-C415-44E4-5172-849C31588E1F}"/>
              </a:ext>
            </a:extLst>
          </p:cNvPr>
          <p:cNvPicPr>
            <a:picLocks noChangeAspect="1"/>
          </p:cNvPicPr>
          <p:nvPr/>
        </p:nvPicPr>
        <p:blipFill>
          <a:blip r:embed="rId3"/>
          <a:srcRect/>
          <a:stretch/>
        </p:blipFill>
        <p:spPr bwMode="auto">
          <a:xfrm>
            <a:off x="7004693" y="4114800"/>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 name="Text Box 4">
            <a:extLst>
              <a:ext uri="{FF2B5EF4-FFF2-40B4-BE49-F238E27FC236}">
                <a16:creationId xmlns:a16="http://schemas.microsoft.com/office/drawing/2014/main" id="{50AC73F8-8231-E217-0EEC-233B5E79F83F}"/>
              </a:ext>
            </a:extLst>
          </p:cNvPr>
          <p:cNvSpPr txBox="1">
            <a:spLocks noChangeArrowheads="1"/>
          </p:cNvSpPr>
          <p:nvPr/>
        </p:nvSpPr>
        <p:spPr bwMode="auto">
          <a:xfrm>
            <a:off x="228600" y="5513742"/>
            <a:ext cx="4419600" cy="34585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Ribociclib + fulvestrant</a:t>
            </a:r>
          </a:p>
        </p:txBody>
      </p:sp>
      <p:pic>
        <p:nvPicPr>
          <p:cNvPr id="11" name="Picture 10">
            <a:extLst>
              <a:ext uri="{FF2B5EF4-FFF2-40B4-BE49-F238E27FC236}">
                <a16:creationId xmlns:a16="http://schemas.microsoft.com/office/drawing/2014/main" id="{25939F97-133F-B977-5971-FF1F595956F3}"/>
              </a:ext>
            </a:extLst>
          </p:cNvPr>
          <p:cNvPicPr>
            <a:picLocks noChangeAspect="1"/>
          </p:cNvPicPr>
          <p:nvPr/>
        </p:nvPicPr>
        <p:blipFill>
          <a:blip r:embed="rId5"/>
          <a:srcRect/>
          <a:stretch/>
        </p:blipFill>
        <p:spPr bwMode="auto">
          <a:xfrm>
            <a:off x="4813428" y="5524868"/>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2" name="Text Box 9">
            <a:extLst>
              <a:ext uri="{FF2B5EF4-FFF2-40B4-BE49-F238E27FC236}">
                <a16:creationId xmlns:a16="http://schemas.microsoft.com/office/drawing/2014/main" id="{759E1FFE-5ED8-FDB5-49BE-2CAF73821852}"/>
              </a:ext>
            </a:extLst>
          </p:cNvPr>
          <p:cNvSpPr txBox="1">
            <a:spLocks noChangeArrowheads="1"/>
          </p:cNvSpPr>
          <p:nvPr/>
        </p:nvSpPr>
        <p:spPr bwMode="auto">
          <a:xfrm>
            <a:off x="5334000" y="5532437"/>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a:t>
            </a:r>
          </a:p>
        </p:txBody>
      </p:sp>
    </p:spTree>
    <p:extLst>
      <p:ext uri="{BB962C8B-B14F-4D97-AF65-F5344CB8AC3E}">
        <p14:creationId xmlns:p14="http://schemas.microsoft.com/office/powerpoint/2010/main" val="1191389206"/>
      </p:ext>
    </p:extLst>
  </p:cSld>
  <p:clrMapOvr>
    <a:masterClrMapping/>
  </p:clrMapOvr>
  <p:transition spd="slow" advClick="0"/>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CC504-6E65-794B-A163-E15792AC17C9}"/>
              </a:ext>
            </a:extLst>
          </p:cNvPr>
          <p:cNvSpPr>
            <a:spLocks noGrp="1"/>
          </p:cNvSpPr>
          <p:nvPr>
            <p:ph type="title" idx="4294967295"/>
          </p:nvPr>
        </p:nvSpPr>
        <p:spPr>
          <a:xfrm>
            <a:off x="685800" y="0"/>
            <a:ext cx="10515600" cy="3200400"/>
          </a:xfrm>
        </p:spPr>
        <p:txBody>
          <a:bodyPr/>
          <a:lstStyle/>
          <a:p>
            <a:r>
              <a:rPr lang="en-US" sz="2400" dirty="0"/>
              <a:t>A woman presents with </a:t>
            </a:r>
            <a:r>
              <a:rPr lang="en-US" sz="2400" u="sng" dirty="0"/>
              <a:t>de novo</a:t>
            </a:r>
            <a:r>
              <a:rPr lang="en-US" sz="2400" dirty="0"/>
              <a:t> ER-positive, </a:t>
            </a:r>
            <a:r>
              <a:rPr lang="en-US" sz="2400" u="sng" dirty="0"/>
              <a:t>PR-negative</a:t>
            </a:r>
            <a:r>
              <a:rPr lang="en-US" sz="2400" dirty="0"/>
              <a:t>, HER2-negative, BRCA WT metastatic breast cancer. Which </a:t>
            </a:r>
            <a:r>
              <a:rPr lang="en-US" sz="2400" u="sng" dirty="0"/>
              <a:t>endocrine-based treatment</a:t>
            </a:r>
            <a:r>
              <a:rPr lang="en-US" sz="2400" dirty="0"/>
              <a:t> would you most likely recommend for the scenario below?</a:t>
            </a:r>
            <a:br>
              <a:rPr lang="en-US" sz="2400" dirty="0"/>
            </a:br>
            <a:br>
              <a:rPr kumimoji="0" lang="en-US" sz="1200" b="1" i="0" u="none" strike="noStrike" kern="0" cap="none" spc="0" normalizeH="0" baseline="0" noProof="0" dirty="0">
                <a:ln>
                  <a:noFill/>
                </a:ln>
                <a:solidFill>
                  <a:srgbClr val="0432FF"/>
                </a:solidFill>
                <a:effectLst/>
                <a:uLnTx/>
                <a:uFillTx/>
                <a:latin typeface="Arial"/>
                <a:ea typeface="ＭＳ Ｐゴシック"/>
              </a:rPr>
            </a:br>
            <a:r>
              <a:rPr lang="en-US" sz="2400" dirty="0"/>
              <a:t>Age 65, PS 0</a:t>
            </a:r>
            <a:br>
              <a:rPr lang="en-US" sz="2400" dirty="0"/>
            </a:br>
            <a:r>
              <a:rPr lang="en-US" sz="2400" dirty="0"/>
              <a:t>Asymptomatic bone metastases</a:t>
            </a:r>
          </a:p>
        </p:txBody>
      </p:sp>
      <p:sp>
        <p:nvSpPr>
          <p:cNvPr id="72" name="Text Box 4">
            <a:extLst>
              <a:ext uri="{FF2B5EF4-FFF2-40B4-BE49-F238E27FC236}">
                <a16:creationId xmlns:a16="http://schemas.microsoft.com/office/drawing/2014/main" id="{128DA0B7-2CB3-D44C-ABD1-65C3EB519CF3}"/>
              </a:ext>
            </a:extLst>
          </p:cNvPr>
          <p:cNvSpPr txBox="1">
            <a:spLocks noChangeArrowheads="1"/>
          </p:cNvSpPr>
          <p:nvPr/>
        </p:nvSpPr>
        <p:spPr bwMode="auto">
          <a:xfrm>
            <a:off x="228601" y="3425171"/>
            <a:ext cx="4953000" cy="34585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Ribociclib + AI</a:t>
            </a:r>
          </a:p>
        </p:txBody>
      </p:sp>
      <p:sp>
        <p:nvSpPr>
          <p:cNvPr id="74" name="Text Box 4">
            <a:extLst>
              <a:ext uri="{FF2B5EF4-FFF2-40B4-BE49-F238E27FC236}">
                <a16:creationId xmlns:a16="http://schemas.microsoft.com/office/drawing/2014/main" id="{63447936-2682-1A46-8ABB-44C484B67B01}"/>
              </a:ext>
            </a:extLst>
          </p:cNvPr>
          <p:cNvSpPr txBox="1">
            <a:spLocks noChangeArrowheads="1"/>
          </p:cNvSpPr>
          <p:nvPr/>
        </p:nvSpPr>
        <p:spPr bwMode="auto">
          <a:xfrm>
            <a:off x="411542" y="4747664"/>
            <a:ext cx="4770058" cy="366857"/>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Palbociclib + AI</a:t>
            </a:r>
          </a:p>
        </p:txBody>
      </p:sp>
      <p:pic>
        <p:nvPicPr>
          <p:cNvPr id="86" name="Picture 3">
            <a:extLst>
              <a:ext uri="{FF2B5EF4-FFF2-40B4-BE49-F238E27FC236}">
                <a16:creationId xmlns:a16="http://schemas.microsoft.com/office/drawing/2014/main" id="{8052E365-E8A8-E240-A007-94A1A6A9EA30}"/>
              </a:ext>
            </a:extLst>
          </p:cNvPr>
          <p:cNvPicPr>
            <a:picLocks noChangeAspect="1"/>
          </p:cNvPicPr>
          <p:nvPr/>
        </p:nvPicPr>
        <p:blipFill>
          <a:blip r:embed="rId3"/>
          <a:srcRect/>
          <a:stretch/>
        </p:blipFill>
        <p:spPr bwMode="auto">
          <a:xfrm>
            <a:off x="5334000" y="472440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52" name="Text Box 9">
            <a:extLst>
              <a:ext uri="{FF2B5EF4-FFF2-40B4-BE49-F238E27FC236}">
                <a16:creationId xmlns:a16="http://schemas.microsoft.com/office/drawing/2014/main" id="{20141D04-A685-C247-9A6A-D47CB62F108E}"/>
              </a:ext>
            </a:extLst>
          </p:cNvPr>
          <p:cNvSpPr txBox="1">
            <a:spLocks noChangeArrowheads="1"/>
          </p:cNvSpPr>
          <p:nvPr/>
        </p:nvSpPr>
        <p:spPr bwMode="auto">
          <a:xfrm flipH="1">
            <a:off x="6346421" y="4725719"/>
            <a:ext cx="541635"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2</a:t>
            </a:r>
          </a:p>
        </p:txBody>
      </p:sp>
      <p:pic>
        <p:nvPicPr>
          <p:cNvPr id="20" name="Picture 3">
            <a:extLst>
              <a:ext uri="{FF2B5EF4-FFF2-40B4-BE49-F238E27FC236}">
                <a16:creationId xmlns:a16="http://schemas.microsoft.com/office/drawing/2014/main" id="{8B00242C-924D-5F41-A6E1-31EF90057487}"/>
              </a:ext>
            </a:extLst>
          </p:cNvPr>
          <p:cNvPicPr>
            <a:picLocks noChangeAspect="1"/>
          </p:cNvPicPr>
          <p:nvPr/>
        </p:nvPicPr>
        <p:blipFill>
          <a:blip r:embed="rId3"/>
          <a:srcRect/>
          <a:stretch/>
        </p:blipFill>
        <p:spPr bwMode="auto">
          <a:xfrm>
            <a:off x="5770037" y="472440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2" name="Picture 1">
            <a:extLst>
              <a:ext uri="{FF2B5EF4-FFF2-40B4-BE49-F238E27FC236}">
                <a16:creationId xmlns:a16="http://schemas.microsoft.com/office/drawing/2014/main" id="{4615B2C1-BE34-1E44-A599-CEA1F9A89F74}"/>
              </a:ext>
            </a:extLst>
          </p:cNvPr>
          <p:cNvPicPr>
            <a:picLocks noChangeAspect="1"/>
          </p:cNvPicPr>
          <p:nvPr/>
        </p:nvPicPr>
        <p:blipFill>
          <a:blip r:embed="rId4"/>
          <a:srcRect/>
          <a:stretch/>
        </p:blipFill>
        <p:spPr bwMode="auto">
          <a:xfrm>
            <a:off x="5334000" y="3425171"/>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3" name="Text Box 9">
            <a:extLst>
              <a:ext uri="{FF2B5EF4-FFF2-40B4-BE49-F238E27FC236}">
                <a16:creationId xmlns:a16="http://schemas.microsoft.com/office/drawing/2014/main" id="{9050887F-3F7B-AC4B-9F0D-AD6C4CE3A6D8}"/>
              </a:ext>
            </a:extLst>
          </p:cNvPr>
          <p:cNvSpPr txBox="1">
            <a:spLocks noChangeArrowheads="1"/>
          </p:cNvSpPr>
          <p:nvPr/>
        </p:nvSpPr>
        <p:spPr bwMode="auto">
          <a:xfrm>
            <a:off x="11095038" y="3389506"/>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18</a:t>
            </a:r>
          </a:p>
        </p:txBody>
      </p:sp>
      <p:pic>
        <p:nvPicPr>
          <p:cNvPr id="24" name="Picture 1">
            <a:extLst>
              <a:ext uri="{FF2B5EF4-FFF2-40B4-BE49-F238E27FC236}">
                <a16:creationId xmlns:a16="http://schemas.microsoft.com/office/drawing/2014/main" id="{FE6910D1-329C-CB4D-8749-4AA35104E894}"/>
              </a:ext>
            </a:extLst>
          </p:cNvPr>
          <p:cNvPicPr>
            <a:picLocks noChangeAspect="1"/>
          </p:cNvPicPr>
          <p:nvPr/>
        </p:nvPicPr>
        <p:blipFill>
          <a:blip r:embed="rId4"/>
          <a:srcRect/>
          <a:stretch/>
        </p:blipFill>
        <p:spPr bwMode="auto">
          <a:xfrm>
            <a:off x="5770038" y="3425171"/>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5" name="Picture 1">
            <a:extLst>
              <a:ext uri="{FF2B5EF4-FFF2-40B4-BE49-F238E27FC236}">
                <a16:creationId xmlns:a16="http://schemas.microsoft.com/office/drawing/2014/main" id="{B1E316EF-7C31-4746-8E9E-C0943EF0B51A}"/>
              </a:ext>
            </a:extLst>
          </p:cNvPr>
          <p:cNvPicPr>
            <a:picLocks noChangeAspect="1"/>
          </p:cNvPicPr>
          <p:nvPr/>
        </p:nvPicPr>
        <p:blipFill>
          <a:blip r:embed="rId4"/>
          <a:srcRect/>
          <a:stretch/>
        </p:blipFill>
        <p:spPr bwMode="auto">
          <a:xfrm>
            <a:off x="6206076" y="3425171"/>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7" name="Picture 1">
            <a:extLst>
              <a:ext uri="{FF2B5EF4-FFF2-40B4-BE49-F238E27FC236}">
                <a16:creationId xmlns:a16="http://schemas.microsoft.com/office/drawing/2014/main" id="{0CC6872B-7EA9-DF4D-93A2-9A733649935F}"/>
              </a:ext>
            </a:extLst>
          </p:cNvPr>
          <p:cNvPicPr>
            <a:picLocks noChangeAspect="1"/>
          </p:cNvPicPr>
          <p:nvPr/>
        </p:nvPicPr>
        <p:blipFill>
          <a:blip r:embed="rId4"/>
          <a:srcRect/>
          <a:stretch/>
        </p:blipFill>
        <p:spPr bwMode="auto">
          <a:xfrm>
            <a:off x="6642114" y="3425171"/>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8" name="Picture 1">
            <a:extLst>
              <a:ext uri="{FF2B5EF4-FFF2-40B4-BE49-F238E27FC236}">
                <a16:creationId xmlns:a16="http://schemas.microsoft.com/office/drawing/2014/main" id="{C749DECC-92F2-2F4C-9F5C-EEFF0CE54FA3}"/>
              </a:ext>
            </a:extLst>
          </p:cNvPr>
          <p:cNvPicPr>
            <a:picLocks noChangeAspect="1"/>
          </p:cNvPicPr>
          <p:nvPr/>
        </p:nvPicPr>
        <p:blipFill>
          <a:blip r:embed="rId4"/>
          <a:srcRect/>
          <a:stretch/>
        </p:blipFill>
        <p:spPr bwMode="auto">
          <a:xfrm>
            <a:off x="7078152" y="3425171"/>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9" name="Picture 1">
            <a:extLst>
              <a:ext uri="{FF2B5EF4-FFF2-40B4-BE49-F238E27FC236}">
                <a16:creationId xmlns:a16="http://schemas.microsoft.com/office/drawing/2014/main" id="{1C6607E9-687E-2143-B5B3-C682349C5623}"/>
              </a:ext>
            </a:extLst>
          </p:cNvPr>
          <p:cNvPicPr>
            <a:picLocks noChangeAspect="1"/>
          </p:cNvPicPr>
          <p:nvPr/>
        </p:nvPicPr>
        <p:blipFill>
          <a:blip r:embed="rId4"/>
          <a:srcRect/>
          <a:stretch/>
        </p:blipFill>
        <p:spPr bwMode="auto">
          <a:xfrm>
            <a:off x="7540305" y="3425171"/>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0" name="Picture 1">
            <a:extLst>
              <a:ext uri="{FF2B5EF4-FFF2-40B4-BE49-F238E27FC236}">
                <a16:creationId xmlns:a16="http://schemas.microsoft.com/office/drawing/2014/main" id="{939CE1B5-A564-AE47-A760-4FBFD5C4A567}"/>
              </a:ext>
            </a:extLst>
          </p:cNvPr>
          <p:cNvPicPr>
            <a:picLocks noChangeAspect="1"/>
          </p:cNvPicPr>
          <p:nvPr/>
        </p:nvPicPr>
        <p:blipFill>
          <a:blip r:embed="rId4"/>
          <a:srcRect/>
          <a:stretch/>
        </p:blipFill>
        <p:spPr bwMode="auto">
          <a:xfrm>
            <a:off x="7976343" y="3425171"/>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1" name="Picture 1">
            <a:extLst>
              <a:ext uri="{FF2B5EF4-FFF2-40B4-BE49-F238E27FC236}">
                <a16:creationId xmlns:a16="http://schemas.microsoft.com/office/drawing/2014/main" id="{D5DF4FA7-D11A-BC49-A653-8AE027429983}"/>
              </a:ext>
            </a:extLst>
          </p:cNvPr>
          <p:cNvPicPr>
            <a:picLocks noChangeAspect="1"/>
          </p:cNvPicPr>
          <p:nvPr/>
        </p:nvPicPr>
        <p:blipFill>
          <a:blip r:embed="rId4"/>
          <a:srcRect/>
          <a:stretch/>
        </p:blipFill>
        <p:spPr bwMode="auto">
          <a:xfrm>
            <a:off x="8412381" y="3425171"/>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2" name="Picture 1">
            <a:extLst>
              <a:ext uri="{FF2B5EF4-FFF2-40B4-BE49-F238E27FC236}">
                <a16:creationId xmlns:a16="http://schemas.microsoft.com/office/drawing/2014/main" id="{940A31EF-47B4-7A4E-9403-4F7158E919A0}"/>
              </a:ext>
            </a:extLst>
          </p:cNvPr>
          <p:cNvPicPr>
            <a:picLocks noChangeAspect="1"/>
          </p:cNvPicPr>
          <p:nvPr/>
        </p:nvPicPr>
        <p:blipFill>
          <a:blip r:embed="rId4"/>
          <a:srcRect/>
          <a:stretch/>
        </p:blipFill>
        <p:spPr bwMode="auto">
          <a:xfrm>
            <a:off x="8848419" y="3425171"/>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4" name="Picture 1">
            <a:extLst>
              <a:ext uri="{FF2B5EF4-FFF2-40B4-BE49-F238E27FC236}">
                <a16:creationId xmlns:a16="http://schemas.microsoft.com/office/drawing/2014/main" id="{C540531A-4934-FA4B-B14F-50EB83DD1A30}"/>
              </a:ext>
            </a:extLst>
          </p:cNvPr>
          <p:cNvPicPr>
            <a:picLocks noChangeAspect="1"/>
          </p:cNvPicPr>
          <p:nvPr/>
        </p:nvPicPr>
        <p:blipFill>
          <a:blip r:embed="rId4"/>
          <a:srcRect/>
          <a:stretch/>
        </p:blipFill>
        <p:spPr bwMode="auto">
          <a:xfrm>
            <a:off x="9284457" y="3425171"/>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5" name="Picture 1">
            <a:extLst>
              <a:ext uri="{FF2B5EF4-FFF2-40B4-BE49-F238E27FC236}">
                <a16:creationId xmlns:a16="http://schemas.microsoft.com/office/drawing/2014/main" id="{AFCD2588-932B-3242-9D24-4BF8EDC93A3E}"/>
              </a:ext>
            </a:extLst>
          </p:cNvPr>
          <p:cNvPicPr>
            <a:picLocks noChangeAspect="1"/>
          </p:cNvPicPr>
          <p:nvPr/>
        </p:nvPicPr>
        <p:blipFill>
          <a:blip r:embed="rId4"/>
          <a:srcRect/>
          <a:stretch/>
        </p:blipFill>
        <p:spPr bwMode="auto">
          <a:xfrm>
            <a:off x="9720874" y="3425171"/>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6" name="Picture 1">
            <a:extLst>
              <a:ext uri="{FF2B5EF4-FFF2-40B4-BE49-F238E27FC236}">
                <a16:creationId xmlns:a16="http://schemas.microsoft.com/office/drawing/2014/main" id="{5D7622A1-7FA0-BF4D-83DD-81A642832DCA}"/>
              </a:ext>
            </a:extLst>
          </p:cNvPr>
          <p:cNvPicPr>
            <a:picLocks noChangeAspect="1"/>
          </p:cNvPicPr>
          <p:nvPr/>
        </p:nvPicPr>
        <p:blipFill>
          <a:blip r:embed="rId4"/>
          <a:srcRect/>
          <a:stretch/>
        </p:blipFill>
        <p:spPr bwMode="auto">
          <a:xfrm>
            <a:off x="10156912" y="3425171"/>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7" name="Picture 1">
            <a:extLst>
              <a:ext uri="{FF2B5EF4-FFF2-40B4-BE49-F238E27FC236}">
                <a16:creationId xmlns:a16="http://schemas.microsoft.com/office/drawing/2014/main" id="{5DA9F9D0-D371-C642-9FEF-8C066EC2BC59}"/>
              </a:ext>
            </a:extLst>
          </p:cNvPr>
          <p:cNvPicPr>
            <a:picLocks noChangeAspect="1"/>
          </p:cNvPicPr>
          <p:nvPr/>
        </p:nvPicPr>
        <p:blipFill>
          <a:blip r:embed="rId4"/>
          <a:srcRect/>
          <a:stretch/>
        </p:blipFill>
        <p:spPr bwMode="auto">
          <a:xfrm>
            <a:off x="10586764" y="3425171"/>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 name="Picture 1">
            <a:extLst>
              <a:ext uri="{FF2B5EF4-FFF2-40B4-BE49-F238E27FC236}">
                <a16:creationId xmlns:a16="http://schemas.microsoft.com/office/drawing/2014/main" id="{C44CF81E-75C8-B151-51D3-8E8C9AB9D6FC}"/>
              </a:ext>
            </a:extLst>
          </p:cNvPr>
          <p:cNvPicPr>
            <a:picLocks noChangeAspect="1"/>
          </p:cNvPicPr>
          <p:nvPr/>
        </p:nvPicPr>
        <p:blipFill>
          <a:blip r:embed="rId4"/>
          <a:srcRect/>
          <a:stretch/>
        </p:blipFill>
        <p:spPr bwMode="auto">
          <a:xfrm>
            <a:off x="5334000" y="3908390"/>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 name="Picture 1">
            <a:extLst>
              <a:ext uri="{FF2B5EF4-FFF2-40B4-BE49-F238E27FC236}">
                <a16:creationId xmlns:a16="http://schemas.microsoft.com/office/drawing/2014/main" id="{86731F18-50BB-0347-D7B1-454D9103564E}"/>
              </a:ext>
            </a:extLst>
          </p:cNvPr>
          <p:cNvPicPr>
            <a:picLocks noChangeAspect="1"/>
          </p:cNvPicPr>
          <p:nvPr/>
        </p:nvPicPr>
        <p:blipFill>
          <a:blip r:embed="rId4"/>
          <a:srcRect/>
          <a:stretch/>
        </p:blipFill>
        <p:spPr bwMode="auto">
          <a:xfrm>
            <a:off x="5770038" y="3908390"/>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 name="Picture 1">
            <a:extLst>
              <a:ext uri="{FF2B5EF4-FFF2-40B4-BE49-F238E27FC236}">
                <a16:creationId xmlns:a16="http://schemas.microsoft.com/office/drawing/2014/main" id="{5D5F3F72-748D-1495-979C-3C54F6CBDE93}"/>
              </a:ext>
            </a:extLst>
          </p:cNvPr>
          <p:cNvPicPr>
            <a:picLocks noChangeAspect="1"/>
          </p:cNvPicPr>
          <p:nvPr/>
        </p:nvPicPr>
        <p:blipFill>
          <a:blip r:embed="rId4"/>
          <a:srcRect/>
          <a:stretch/>
        </p:blipFill>
        <p:spPr bwMode="auto">
          <a:xfrm>
            <a:off x="6206076" y="3908390"/>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Picture 1">
            <a:extLst>
              <a:ext uri="{FF2B5EF4-FFF2-40B4-BE49-F238E27FC236}">
                <a16:creationId xmlns:a16="http://schemas.microsoft.com/office/drawing/2014/main" id="{21FEBCC8-03EA-06D2-8175-66F203FD4C42}"/>
              </a:ext>
            </a:extLst>
          </p:cNvPr>
          <p:cNvPicPr>
            <a:picLocks noChangeAspect="1"/>
          </p:cNvPicPr>
          <p:nvPr/>
        </p:nvPicPr>
        <p:blipFill>
          <a:blip r:embed="rId4"/>
          <a:srcRect/>
          <a:stretch/>
        </p:blipFill>
        <p:spPr bwMode="auto">
          <a:xfrm>
            <a:off x="6642114" y="3908390"/>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 name="Picture 1">
            <a:extLst>
              <a:ext uri="{FF2B5EF4-FFF2-40B4-BE49-F238E27FC236}">
                <a16:creationId xmlns:a16="http://schemas.microsoft.com/office/drawing/2014/main" id="{24992FFE-830B-9E17-461D-C12E2BB31CCD}"/>
              </a:ext>
            </a:extLst>
          </p:cNvPr>
          <p:cNvPicPr>
            <a:picLocks noChangeAspect="1"/>
          </p:cNvPicPr>
          <p:nvPr/>
        </p:nvPicPr>
        <p:blipFill>
          <a:blip r:embed="rId4"/>
          <a:srcRect/>
          <a:stretch/>
        </p:blipFill>
        <p:spPr bwMode="auto">
          <a:xfrm>
            <a:off x="7078152" y="3908390"/>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0084322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CC504-6E65-794B-A163-E15792AC17C9}"/>
              </a:ext>
            </a:extLst>
          </p:cNvPr>
          <p:cNvSpPr>
            <a:spLocks noGrp="1"/>
          </p:cNvSpPr>
          <p:nvPr>
            <p:ph type="title" idx="4294967295"/>
          </p:nvPr>
        </p:nvSpPr>
        <p:spPr>
          <a:xfrm>
            <a:off x="685800" y="0"/>
            <a:ext cx="10591800" cy="3200400"/>
          </a:xfrm>
        </p:spPr>
        <p:txBody>
          <a:bodyPr/>
          <a:lstStyle/>
          <a:p>
            <a:r>
              <a:rPr lang="en-US" sz="2400" dirty="0"/>
              <a:t>A woman presents with </a:t>
            </a:r>
            <a:r>
              <a:rPr lang="en-US" sz="2400" u="sng" dirty="0"/>
              <a:t>de novo</a:t>
            </a:r>
            <a:r>
              <a:rPr lang="en-US" sz="2400" dirty="0"/>
              <a:t> ER-positive, </a:t>
            </a:r>
            <a:r>
              <a:rPr lang="en-US" sz="2400" u="sng" dirty="0"/>
              <a:t>PR-negative</a:t>
            </a:r>
            <a:r>
              <a:rPr lang="en-US" sz="2400" dirty="0"/>
              <a:t>, HER2-negative, BRCA WT metastatic breast cancer. Which </a:t>
            </a:r>
            <a:r>
              <a:rPr lang="en-US" sz="2400" u="sng" dirty="0"/>
              <a:t>endocrine-based treatment</a:t>
            </a:r>
            <a:r>
              <a:rPr lang="en-US" sz="2400" dirty="0"/>
              <a:t> would you most likely recommend for the scenario below?</a:t>
            </a:r>
            <a:br>
              <a:rPr lang="en-US" sz="2400" dirty="0"/>
            </a:br>
            <a:br>
              <a:rPr kumimoji="0" lang="en-US" sz="1200" b="1" i="0" u="none" strike="noStrike" kern="0" cap="none" spc="0" normalizeH="0" baseline="0" noProof="0" dirty="0">
                <a:ln>
                  <a:noFill/>
                </a:ln>
                <a:solidFill>
                  <a:srgbClr val="0432FF"/>
                </a:solidFill>
                <a:effectLst/>
                <a:uLnTx/>
                <a:uFillTx/>
                <a:latin typeface="Arial"/>
                <a:ea typeface="ＭＳ Ｐゴシック"/>
              </a:rPr>
            </a:br>
            <a:r>
              <a:rPr lang="en-US" sz="2400" dirty="0"/>
              <a:t>Age 65, PS 0</a:t>
            </a:r>
            <a:br>
              <a:rPr lang="en-US" sz="2400" dirty="0"/>
            </a:br>
            <a:r>
              <a:rPr lang="en-US" sz="2400" dirty="0"/>
              <a:t>Symptomatic visceral (including liver) metastases</a:t>
            </a:r>
          </a:p>
        </p:txBody>
      </p:sp>
      <p:sp>
        <p:nvSpPr>
          <p:cNvPr id="72" name="Text Box 4">
            <a:extLst>
              <a:ext uri="{FF2B5EF4-FFF2-40B4-BE49-F238E27FC236}">
                <a16:creationId xmlns:a16="http://schemas.microsoft.com/office/drawing/2014/main" id="{128DA0B7-2CB3-D44C-ABD1-65C3EB519CF3}"/>
              </a:ext>
            </a:extLst>
          </p:cNvPr>
          <p:cNvSpPr txBox="1">
            <a:spLocks noChangeArrowheads="1"/>
          </p:cNvSpPr>
          <p:nvPr/>
        </p:nvSpPr>
        <p:spPr bwMode="auto">
          <a:xfrm>
            <a:off x="304800" y="4124338"/>
            <a:ext cx="4343399" cy="36939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err="1">
                <a:ln>
                  <a:noFill/>
                </a:ln>
                <a:solidFill>
                  <a:srgbClr val="002060"/>
                </a:solidFill>
                <a:effectLst/>
                <a:uLnTx/>
                <a:uFillTx/>
                <a:latin typeface="Arial" charset="0"/>
                <a:ea typeface="ＭＳ Ｐゴシック" charset="0"/>
              </a:rPr>
              <a:t>Abemaciclib</a:t>
            </a: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 + AI</a:t>
            </a:r>
          </a:p>
        </p:txBody>
      </p:sp>
      <p:sp>
        <p:nvSpPr>
          <p:cNvPr id="74" name="Text Box 4">
            <a:extLst>
              <a:ext uri="{FF2B5EF4-FFF2-40B4-BE49-F238E27FC236}">
                <a16:creationId xmlns:a16="http://schemas.microsoft.com/office/drawing/2014/main" id="{63447936-2682-1A46-8ABB-44C484B67B01}"/>
              </a:ext>
            </a:extLst>
          </p:cNvPr>
          <p:cNvSpPr txBox="1">
            <a:spLocks noChangeArrowheads="1"/>
          </p:cNvSpPr>
          <p:nvPr/>
        </p:nvSpPr>
        <p:spPr bwMode="auto">
          <a:xfrm>
            <a:off x="228599" y="3429699"/>
            <a:ext cx="4419600" cy="366857"/>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Ribociclib + AI</a:t>
            </a:r>
          </a:p>
        </p:txBody>
      </p:sp>
      <p:pic>
        <p:nvPicPr>
          <p:cNvPr id="82" name="Picture 81">
            <a:extLst>
              <a:ext uri="{FF2B5EF4-FFF2-40B4-BE49-F238E27FC236}">
                <a16:creationId xmlns:a16="http://schemas.microsoft.com/office/drawing/2014/main" id="{7A42EFDB-0DDA-494A-B2D5-401890957E13}"/>
              </a:ext>
            </a:extLst>
          </p:cNvPr>
          <p:cNvPicPr>
            <a:picLocks noChangeAspect="1"/>
          </p:cNvPicPr>
          <p:nvPr/>
        </p:nvPicPr>
        <p:blipFill>
          <a:blip r:embed="rId2"/>
          <a:srcRect/>
          <a:stretch/>
        </p:blipFill>
        <p:spPr bwMode="auto">
          <a:xfrm>
            <a:off x="4813428" y="477043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6" name="Picture 3">
            <a:extLst>
              <a:ext uri="{FF2B5EF4-FFF2-40B4-BE49-F238E27FC236}">
                <a16:creationId xmlns:a16="http://schemas.microsoft.com/office/drawing/2014/main" id="{8052E365-E8A8-E240-A007-94A1A6A9EA30}"/>
              </a:ext>
            </a:extLst>
          </p:cNvPr>
          <p:cNvPicPr>
            <a:picLocks noChangeAspect="1"/>
          </p:cNvPicPr>
          <p:nvPr/>
        </p:nvPicPr>
        <p:blipFill>
          <a:blip r:embed="rId3"/>
          <a:srcRect/>
          <a:stretch/>
        </p:blipFill>
        <p:spPr bwMode="auto">
          <a:xfrm>
            <a:off x="4813428" y="4083111"/>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7" name="Text Box 4">
            <a:extLst>
              <a:ext uri="{FF2B5EF4-FFF2-40B4-BE49-F238E27FC236}">
                <a16:creationId xmlns:a16="http://schemas.microsoft.com/office/drawing/2014/main" id="{35D05466-EC10-7448-957E-525019EFA45E}"/>
              </a:ext>
            </a:extLst>
          </p:cNvPr>
          <p:cNvSpPr txBox="1">
            <a:spLocks noChangeArrowheads="1"/>
          </p:cNvSpPr>
          <p:nvPr/>
        </p:nvSpPr>
        <p:spPr bwMode="auto">
          <a:xfrm>
            <a:off x="228601" y="4768911"/>
            <a:ext cx="4419600"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Palbociclib + AI</a:t>
            </a:r>
          </a:p>
        </p:txBody>
      </p:sp>
      <p:sp>
        <p:nvSpPr>
          <p:cNvPr id="252" name="Text Box 9">
            <a:extLst>
              <a:ext uri="{FF2B5EF4-FFF2-40B4-BE49-F238E27FC236}">
                <a16:creationId xmlns:a16="http://schemas.microsoft.com/office/drawing/2014/main" id="{20141D04-A685-C247-9A6A-D47CB62F108E}"/>
              </a:ext>
            </a:extLst>
          </p:cNvPr>
          <p:cNvSpPr txBox="1">
            <a:spLocks noChangeArrowheads="1"/>
          </p:cNvSpPr>
          <p:nvPr/>
        </p:nvSpPr>
        <p:spPr bwMode="auto">
          <a:xfrm>
            <a:off x="6629400" y="4084430"/>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4</a:t>
            </a:r>
          </a:p>
        </p:txBody>
      </p:sp>
      <p:sp>
        <p:nvSpPr>
          <p:cNvPr id="253" name="Text Box 9">
            <a:extLst>
              <a:ext uri="{FF2B5EF4-FFF2-40B4-BE49-F238E27FC236}">
                <a16:creationId xmlns:a16="http://schemas.microsoft.com/office/drawing/2014/main" id="{DA13BDB2-2F8D-6D46-BDA6-F50ECFA6C035}"/>
              </a:ext>
            </a:extLst>
          </p:cNvPr>
          <p:cNvSpPr txBox="1">
            <a:spLocks noChangeArrowheads="1"/>
          </p:cNvSpPr>
          <p:nvPr/>
        </p:nvSpPr>
        <p:spPr bwMode="auto">
          <a:xfrm>
            <a:off x="5761038" y="4768911"/>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2</a:t>
            </a:r>
          </a:p>
        </p:txBody>
      </p:sp>
      <p:pic>
        <p:nvPicPr>
          <p:cNvPr id="29" name="Picture 3">
            <a:extLst>
              <a:ext uri="{FF2B5EF4-FFF2-40B4-BE49-F238E27FC236}">
                <a16:creationId xmlns:a16="http://schemas.microsoft.com/office/drawing/2014/main" id="{928DA1A6-47DF-B647-869D-0D9F2D138831}"/>
              </a:ext>
            </a:extLst>
          </p:cNvPr>
          <p:cNvPicPr>
            <a:picLocks noChangeAspect="1"/>
          </p:cNvPicPr>
          <p:nvPr/>
        </p:nvPicPr>
        <p:blipFill>
          <a:blip r:embed="rId3"/>
          <a:srcRect/>
          <a:stretch/>
        </p:blipFill>
        <p:spPr bwMode="auto">
          <a:xfrm>
            <a:off x="5251681" y="4083111"/>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 name="Picture 1">
            <a:extLst>
              <a:ext uri="{FF2B5EF4-FFF2-40B4-BE49-F238E27FC236}">
                <a16:creationId xmlns:a16="http://schemas.microsoft.com/office/drawing/2014/main" id="{D029CE8D-A225-4A10-CCB0-21C94831EDE0}"/>
              </a:ext>
            </a:extLst>
          </p:cNvPr>
          <p:cNvPicPr>
            <a:picLocks noChangeAspect="1"/>
          </p:cNvPicPr>
          <p:nvPr/>
        </p:nvPicPr>
        <p:blipFill>
          <a:blip r:embed="rId4"/>
          <a:srcRect/>
          <a:stretch/>
        </p:blipFill>
        <p:spPr bwMode="auto">
          <a:xfrm>
            <a:off x="4800600" y="3356776"/>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9" name="Text Box 9">
            <a:extLst>
              <a:ext uri="{FF2B5EF4-FFF2-40B4-BE49-F238E27FC236}">
                <a16:creationId xmlns:a16="http://schemas.microsoft.com/office/drawing/2014/main" id="{BBBC01B0-72A3-5E26-B68F-BCA01FF67316}"/>
              </a:ext>
            </a:extLst>
          </p:cNvPr>
          <p:cNvSpPr txBox="1">
            <a:spLocks noChangeArrowheads="1"/>
          </p:cNvSpPr>
          <p:nvPr/>
        </p:nvSpPr>
        <p:spPr bwMode="auto">
          <a:xfrm>
            <a:off x="10972800" y="3321111"/>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14</a:t>
            </a:r>
          </a:p>
        </p:txBody>
      </p:sp>
      <p:pic>
        <p:nvPicPr>
          <p:cNvPr id="40" name="Picture 1">
            <a:extLst>
              <a:ext uri="{FF2B5EF4-FFF2-40B4-BE49-F238E27FC236}">
                <a16:creationId xmlns:a16="http://schemas.microsoft.com/office/drawing/2014/main" id="{38ED88A5-6616-47C2-ADAF-20DF0B94292B}"/>
              </a:ext>
            </a:extLst>
          </p:cNvPr>
          <p:cNvPicPr>
            <a:picLocks noChangeAspect="1"/>
          </p:cNvPicPr>
          <p:nvPr/>
        </p:nvPicPr>
        <p:blipFill>
          <a:blip r:embed="rId4"/>
          <a:srcRect/>
          <a:stretch/>
        </p:blipFill>
        <p:spPr bwMode="auto">
          <a:xfrm>
            <a:off x="5239271" y="3356776"/>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1" name="Picture 1">
            <a:extLst>
              <a:ext uri="{FF2B5EF4-FFF2-40B4-BE49-F238E27FC236}">
                <a16:creationId xmlns:a16="http://schemas.microsoft.com/office/drawing/2014/main" id="{6BAFA001-5DC5-2CA8-D607-8C7C145CF7CC}"/>
              </a:ext>
            </a:extLst>
          </p:cNvPr>
          <p:cNvPicPr>
            <a:picLocks noChangeAspect="1"/>
          </p:cNvPicPr>
          <p:nvPr/>
        </p:nvPicPr>
        <p:blipFill>
          <a:blip r:embed="rId4"/>
          <a:srcRect/>
          <a:stretch/>
        </p:blipFill>
        <p:spPr bwMode="auto">
          <a:xfrm>
            <a:off x="5677942" y="3356776"/>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2" name="Picture 1">
            <a:extLst>
              <a:ext uri="{FF2B5EF4-FFF2-40B4-BE49-F238E27FC236}">
                <a16:creationId xmlns:a16="http://schemas.microsoft.com/office/drawing/2014/main" id="{A9077953-F0FC-AA41-B449-E4D8F4DFE75E}"/>
              </a:ext>
            </a:extLst>
          </p:cNvPr>
          <p:cNvPicPr>
            <a:picLocks noChangeAspect="1"/>
          </p:cNvPicPr>
          <p:nvPr/>
        </p:nvPicPr>
        <p:blipFill>
          <a:blip r:embed="rId4"/>
          <a:srcRect/>
          <a:stretch/>
        </p:blipFill>
        <p:spPr bwMode="auto">
          <a:xfrm>
            <a:off x="6116613" y="3356776"/>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3" name="Picture 1">
            <a:extLst>
              <a:ext uri="{FF2B5EF4-FFF2-40B4-BE49-F238E27FC236}">
                <a16:creationId xmlns:a16="http://schemas.microsoft.com/office/drawing/2014/main" id="{589392D9-BD3F-A883-0556-E7D9A56F0DC4}"/>
              </a:ext>
            </a:extLst>
          </p:cNvPr>
          <p:cNvPicPr>
            <a:picLocks noChangeAspect="1"/>
          </p:cNvPicPr>
          <p:nvPr/>
        </p:nvPicPr>
        <p:blipFill>
          <a:blip r:embed="rId4"/>
          <a:srcRect/>
          <a:stretch/>
        </p:blipFill>
        <p:spPr bwMode="auto">
          <a:xfrm>
            <a:off x="6555284" y="3356776"/>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4" name="Picture 1">
            <a:extLst>
              <a:ext uri="{FF2B5EF4-FFF2-40B4-BE49-F238E27FC236}">
                <a16:creationId xmlns:a16="http://schemas.microsoft.com/office/drawing/2014/main" id="{B9D90D55-D1B5-502B-6496-D227F992D0E0}"/>
              </a:ext>
            </a:extLst>
          </p:cNvPr>
          <p:cNvPicPr>
            <a:picLocks noChangeAspect="1"/>
          </p:cNvPicPr>
          <p:nvPr/>
        </p:nvPicPr>
        <p:blipFill>
          <a:blip r:embed="rId4"/>
          <a:srcRect/>
          <a:stretch/>
        </p:blipFill>
        <p:spPr bwMode="auto">
          <a:xfrm>
            <a:off x="6993955" y="3356776"/>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5" name="Picture 1">
            <a:extLst>
              <a:ext uri="{FF2B5EF4-FFF2-40B4-BE49-F238E27FC236}">
                <a16:creationId xmlns:a16="http://schemas.microsoft.com/office/drawing/2014/main" id="{BDCD5FC1-DB85-0A51-EE45-ED24F6A5EC01}"/>
              </a:ext>
            </a:extLst>
          </p:cNvPr>
          <p:cNvPicPr>
            <a:picLocks noChangeAspect="1"/>
          </p:cNvPicPr>
          <p:nvPr/>
        </p:nvPicPr>
        <p:blipFill>
          <a:blip r:embed="rId4"/>
          <a:srcRect/>
          <a:stretch/>
        </p:blipFill>
        <p:spPr bwMode="auto">
          <a:xfrm>
            <a:off x="7432626" y="3356776"/>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6" name="Picture 1">
            <a:extLst>
              <a:ext uri="{FF2B5EF4-FFF2-40B4-BE49-F238E27FC236}">
                <a16:creationId xmlns:a16="http://schemas.microsoft.com/office/drawing/2014/main" id="{2F046F72-AD9C-E74F-B562-117C522B6AF1}"/>
              </a:ext>
            </a:extLst>
          </p:cNvPr>
          <p:cNvPicPr>
            <a:picLocks noChangeAspect="1"/>
          </p:cNvPicPr>
          <p:nvPr/>
        </p:nvPicPr>
        <p:blipFill>
          <a:blip r:embed="rId4"/>
          <a:srcRect/>
          <a:stretch/>
        </p:blipFill>
        <p:spPr bwMode="auto">
          <a:xfrm>
            <a:off x="7871297" y="3356776"/>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7" name="Picture 1">
            <a:extLst>
              <a:ext uri="{FF2B5EF4-FFF2-40B4-BE49-F238E27FC236}">
                <a16:creationId xmlns:a16="http://schemas.microsoft.com/office/drawing/2014/main" id="{BCC3FCF7-5E91-8AD5-D63D-AC647184C8AE}"/>
              </a:ext>
            </a:extLst>
          </p:cNvPr>
          <p:cNvPicPr>
            <a:picLocks noChangeAspect="1"/>
          </p:cNvPicPr>
          <p:nvPr/>
        </p:nvPicPr>
        <p:blipFill>
          <a:blip r:embed="rId4"/>
          <a:srcRect/>
          <a:stretch/>
        </p:blipFill>
        <p:spPr bwMode="auto">
          <a:xfrm>
            <a:off x="8309968" y="3356776"/>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8" name="Picture 1">
            <a:extLst>
              <a:ext uri="{FF2B5EF4-FFF2-40B4-BE49-F238E27FC236}">
                <a16:creationId xmlns:a16="http://schemas.microsoft.com/office/drawing/2014/main" id="{2D797DEE-9522-B455-23FD-066868C600A4}"/>
              </a:ext>
            </a:extLst>
          </p:cNvPr>
          <p:cNvPicPr>
            <a:picLocks noChangeAspect="1"/>
          </p:cNvPicPr>
          <p:nvPr/>
        </p:nvPicPr>
        <p:blipFill>
          <a:blip r:embed="rId4"/>
          <a:srcRect/>
          <a:stretch/>
        </p:blipFill>
        <p:spPr bwMode="auto">
          <a:xfrm>
            <a:off x="8748639" y="3356776"/>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9" name="Picture 1">
            <a:extLst>
              <a:ext uri="{FF2B5EF4-FFF2-40B4-BE49-F238E27FC236}">
                <a16:creationId xmlns:a16="http://schemas.microsoft.com/office/drawing/2014/main" id="{767D0D7C-5BB8-CEE6-BB97-146761D494EA}"/>
              </a:ext>
            </a:extLst>
          </p:cNvPr>
          <p:cNvPicPr>
            <a:picLocks noChangeAspect="1"/>
          </p:cNvPicPr>
          <p:nvPr/>
        </p:nvPicPr>
        <p:blipFill>
          <a:blip r:embed="rId4"/>
          <a:srcRect/>
          <a:stretch/>
        </p:blipFill>
        <p:spPr bwMode="auto">
          <a:xfrm>
            <a:off x="9187310" y="3356776"/>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 name="Picture 2">
            <a:extLst>
              <a:ext uri="{FF2B5EF4-FFF2-40B4-BE49-F238E27FC236}">
                <a16:creationId xmlns:a16="http://schemas.microsoft.com/office/drawing/2014/main" id="{A5755D50-58B6-769B-1961-1B4364FD7650}"/>
              </a:ext>
            </a:extLst>
          </p:cNvPr>
          <p:cNvPicPr>
            <a:picLocks noChangeAspect="1"/>
          </p:cNvPicPr>
          <p:nvPr/>
        </p:nvPicPr>
        <p:blipFill>
          <a:blip r:embed="rId2"/>
          <a:srcRect/>
          <a:stretch/>
        </p:blipFill>
        <p:spPr bwMode="auto">
          <a:xfrm>
            <a:off x="5253895" y="477043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Picture 3">
            <a:extLst>
              <a:ext uri="{FF2B5EF4-FFF2-40B4-BE49-F238E27FC236}">
                <a16:creationId xmlns:a16="http://schemas.microsoft.com/office/drawing/2014/main" id="{8C5933D4-3FF5-F05E-B603-DE3B94DA100F}"/>
              </a:ext>
            </a:extLst>
          </p:cNvPr>
          <p:cNvPicPr>
            <a:picLocks noChangeAspect="1"/>
          </p:cNvPicPr>
          <p:nvPr/>
        </p:nvPicPr>
        <p:blipFill>
          <a:blip r:embed="rId3"/>
          <a:srcRect/>
          <a:stretch/>
        </p:blipFill>
        <p:spPr bwMode="auto">
          <a:xfrm>
            <a:off x="5689934" y="4083111"/>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 name="Picture 3">
            <a:extLst>
              <a:ext uri="{FF2B5EF4-FFF2-40B4-BE49-F238E27FC236}">
                <a16:creationId xmlns:a16="http://schemas.microsoft.com/office/drawing/2014/main" id="{A399BFBF-F678-C4F2-69A9-B8B1FFD3C1EE}"/>
              </a:ext>
            </a:extLst>
          </p:cNvPr>
          <p:cNvPicPr>
            <a:picLocks noChangeAspect="1"/>
          </p:cNvPicPr>
          <p:nvPr/>
        </p:nvPicPr>
        <p:blipFill>
          <a:blip r:embed="rId3"/>
          <a:srcRect/>
          <a:stretch/>
        </p:blipFill>
        <p:spPr bwMode="auto">
          <a:xfrm>
            <a:off x="6128187" y="4083111"/>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 name="Picture 1">
            <a:extLst>
              <a:ext uri="{FF2B5EF4-FFF2-40B4-BE49-F238E27FC236}">
                <a16:creationId xmlns:a16="http://schemas.microsoft.com/office/drawing/2014/main" id="{4FADC86B-0BD9-2C67-976D-02E558E426C6}"/>
              </a:ext>
            </a:extLst>
          </p:cNvPr>
          <p:cNvPicPr>
            <a:picLocks noChangeAspect="1"/>
          </p:cNvPicPr>
          <p:nvPr/>
        </p:nvPicPr>
        <p:blipFill>
          <a:blip r:embed="rId4"/>
          <a:srcRect/>
          <a:stretch/>
        </p:blipFill>
        <p:spPr bwMode="auto">
          <a:xfrm>
            <a:off x="9625981" y="3356776"/>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Picture 1">
            <a:extLst>
              <a:ext uri="{FF2B5EF4-FFF2-40B4-BE49-F238E27FC236}">
                <a16:creationId xmlns:a16="http://schemas.microsoft.com/office/drawing/2014/main" id="{4CC1346D-A2FC-C157-10D6-CCCA4091AD3F}"/>
              </a:ext>
            </a:extLst>
          </p:cNvPr>
          <p:cNvPicPr>
            <a:picLocks noChangeAspect="1"/>
          </p:cNvPicPr>
          <p:nvPr/>
        </p:nvPicPr>
        <p:blipFill>
          <a:blip r:embed="rId4"/>
          <a:srcRect/>
          <a:stretch/>
        </p:blipFill>
        <p:spPr bwMode="auto">
          <a:xfrm>
            <a:off x="10064652" y="3356776"/>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 name="Picture 1">
            <a:extLst>
              <a:ext uri="{FF2B5EF4-FFF2-40B4-BE49-F238E27FC236}">
                <a16:creationId xmlns:a16="http://schemas.microsoft.com/office/drawing/2014/main" id="{2F61C31A-4EDD-FCD1-F0D1-244C952FA4C0}"/>
              </a:ext>
            </a:extLst>
          </p:cNvPr>
          <p:cNvPicPr>
            <a:picLocks noChangeAspect="1"/>
          </p:cNvPicPr>
          <p:nvPr/>
        </p:nvPicPr>
        <p:blipFill>
          <a:blip r:embed="rId4"/>
          <a:srcRect/>
          <a:stretch/>
        </p:blipFill>
        <p:spPr bwMode="auto">
          <a:xfrm>
            <a:off x="10503318" y="3356776"/>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976031150"/>
      </p:ext>
    </p:extLst>
  </p:cSld>
  <p:clrMapOvr>
    <a:masterClrMapping/>
  </p:clrMapOvr>
  <p:transition spd="slow" advClick="0"/>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CC504-6E65-794B-A163-E15792AC17C9}"/>
              </a:ext>
            </a:extLst>
          </p:cNvPr>
          <p:cNvSpPr>
            <a:spLocks noGrp="1"/>
          </p:cNvSpPr>
          <p:nvPr>
            <p:ph type="title" idx="4294967295"/>
          </p:nvPr>
        </p:nvSpPr>
        <p:spPr>
          <a:xfrm>
            <a:off x="685800" y="0"/>
            <a:ext cx="10591800" cy="3200400"/>
          </a:xfrm>
        </p:spPr>
        <p:txBody>
          <a:bodyPr/>
          <a:lstStyle/>
          <a:p>
            <a:r>
              <a:rPr lang="en-US" sz="2400" dirty="0"/>
              <a:t>A woman presents with </a:t>
            </a:r>
            <a:r>
              <a:rPr lang="en-US" sz="2400" u="sng" dirty="0"/>
              <a:t>de novo</a:t>
            </a:r>
            <a:r>
              <a:rPr lang="en-US" sz="2400" dirty="0"/>
              <a:t> ER-positive, </a:t>
            </a:r>
            <a:r>
              <a:rPr lang="en-US" sz="2400" u="sng" dirty="0"/>
              <a:t>PR-negative</a:t>
            </a:r>
            <a:r>
              <a:rPr lang="en-US" sz="2400" dirty="0"/>
              <a:t>, HER2-negative, BRCA WT metastatic breast cancer. Which </a:t>
            </a:r>
            <a:r>
              <a:rPr lang="en-US" sz="2400" u="sng" dirty="0"/>
              <a:t>endocrine-based treatment</a:t>
            </a:r>
            <a:r>
              <a:rPr lang="en-US" sz="2400" dirty="0"/>
              <a:t> would you most likely recommend for the scenario below?</a:t>
            </a:r>
            <a:br>
              <a:rPr lang="en-US" sz="2400" dirty="0"/>
            </a:br>
            <a:br>
              <a:rPr kumimoji="0" lang="en-US" sz="1200" b="1" i="0" u="none" strike="noStrike" kern="0" cap="none" spc="0" normalizeH="0" baseline="0" noProof="0" dirty="0">
                <a:ln>
                  <a:noFill/>
                </a:ln>
                <a:solidFill>
                  <a:srgbClr val="0432FF"/>
                </a:solidFill>
                <a:effectLst/>
                <a:uLnTx/>
                <a:uFillTx/>
                <a:latin typeface="Arial"/>
                <a:ea typeface="ＭＳ Ｐゴシック"/>
              </a:rPr>
            </a:br>
            <a:r>
              <a:rPr lang="en-US" sz="2400" dirty="0"/>
              <a:t>Age 65, PS 0</a:t>
            </a:r>
            <a:br>
              <a:rPr lang="en-US" sz="2400" dirty="0"/>
            </a:br>
            <a:r>
              <a:rPr lang="en-US" sz="2400" dirty="0"/>
              <a:t>Multiple asymptomatic brain metastases that require WBRT</a:t>
            </a:r>
          </a:p>
        </p:txBody>
      </p:sp>
      <p:sp>
        <p:nvSpPr>
          <p:cNvPr id="72" name="Text Box 4">
            <a:extLst>
              <a:ext uri="{FF2B5EF4-FFF2-40B4-BE49-F238E27FC236}">
                <a16:creationId xmlns:a16="http://schemas.microsoft.com/office/drawing/2014/main" id="{128DA0B7-2CB3-D44C-ABD1-65C3EB519CF3}"/>
              </a:ext>
            </a:extLst>
          </p:cNvPr>
          <p:cNvSpPr txBox="1">
            <a:spLocks noChangeArrowheads="1"/>
          </p:cNvSpPr>
          <p:nvPr/>
        </p:nvSpPr>
        <p:spPr bwMode="auto">
          <a:xfrm>
            <a:off x="304800" y="4124338"/>
            <a:ext cx="4343399" cy="36939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Ribociclib + AI</a:t>
            </a:r>
          </a:p>
        </p:txBody>
      </p:sp>
      <p:sp>
        <p:nvSpPr>
          <p:cNvPr id="74" name="Text Box 4">
            <a:extLst>
              <a:ext uri="{FF2B5EF4-FFF2-40B4-BE49-F238E27FC236}">
                <a16:creationId xmlns:a16="http://schemas.microsoft.com/office/drawing/2014/main" id="{63447936-2682-1A46-8ABB-44C484B67B01}"/>
              </a:ext>
            </a:extLst>
          </p:cNvPr>
          <p:cNvSpPr txBox="1">
            <a:spLocks noChangeArrowheads="1"/>
          </p:cNvSpPr>
          <p:nvPr/>
        </p:nvSpPr>
        <p:spPr bwMode="auto">
          <a:xfrm>
            <a:off x="228599" y="3429699"/>
            <a:ext cx="4419600" cy="366857"/>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err="1">
                <a:ln>
                  <a:noFill/>
                </a:ln>
                <a:solidFill>
                  <a:srgbClr val="002060"/>
                </a:solidFill>
                <a:effectLst/>
                <a:uLnTx/>
                <a:uFillTx/>
                <a:latin typeface="Arial" charset="0"/>
                <a:ea typeface="ＭＳ Ｐゴシック" charset="0"/>
              </a:rPr>
              <a:t>Abemaciclib</a:t>
            </a: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 + AI</a:t>
            </a:r>
          </a:p>
        </p:txBody>
      </p:sp>
      <p:pic>
        <p:nvPicPr>
          <p:cNvPr id="82" name="Picture 81">
            <a:extLst>
              <a:ext uri="{FF2B5EF4-FFF2-40B4-BE49-F238E27FC236}">
                <a16:creationId xmlns:a16="http://schemas.microsoft.com/office/drawing/2014/main" id="{7A42EFDB-0DDA-494A-B2D5-401890957E13}"/>
              </a:ext>
            </a:extLst>
          </p:cNvPr>
          <p:cNvPicPr>
            <a:picLocks noChangeAspect="1"/>
          </p:cNvPicPr>
          <p:nvPr/>
        </p:nvPicPr>
        <p:blipFill>
          <a:blip r:embed="rId2"/>
          <a:srcRect/>
          <a:stretch/>
        </p:blipFill>
        <p:spPr bwMode="auto">
          <a:xfrm>
            <a:off x="4813428" y="477043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6" name="Picture 3">
            <a:extLst>
              <a:ext uri="{FF2B5EF4-FFF2-40B4-BE49-F238E27FC236}">
                <a16:creationId xmlns:a16="http://schemas.microsoft.com/office/drawing/2014/main" id="{8052E365-E8A8-E240-A007-94A1A6A9EA30}"/>
              </a:ext>
            </a:extLst>
          </p:cNvPr>
          <p:cNvPicPr>
            <a:picLocks noChangeAspect="1"/>
          </p:cNvPicPr>
          <p:nvPr/>
        </p:nvPicPr>
        <p:blipFill>
          <a:blip r:embed="rId3"/>
          <a:srcRect/>
          <a:stretch/>
        </p:blipFill>
        <p:spPr bwMode="auto">
          <a:xfrm>
            <a:off x="4813428" y="4083111"/>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7" name="Text Box 4">
            <a:extLst>
              <a:ext uri="{FF2B5EF4-FFF2-40B4-BE49-F238E27FC236}">
                <a16:creationId xmlns:a16="http://schemas.microsoft.com/office/drawing/2014/main" id="{35D05466-EC10-7448-957E-525019EFA45E}"/>
              </a:ext>
            </a:extLst>
          </p:cNvPr>
          <p:cNvSpPr txBox="1">
            <a:spLocks noChangeArrowheads="1"/>
          </p:cNvSpPr>
          <p:nvPr/>
        </p:nvSpPr>
        <p:spPr bwMode="auto">
          <a:xfrm>
            <a:off x="228601" y="4768911"/>
            <a:ext cx="4419600"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Palbociclib + AI</a:t>
            </a:r>
          </a:p>
        </p:txBody>
      </p:sp>
      <p:sp>
        <p:nvSpPr>
          <p:cNvPr id="252" name="Text Box 9">
            <a:extLst>
              <a:ext uri="{FF2B5EF4-FFF2-40B4-BE49-F238E27FC236}">
                <a16:creationId xmlns:a16="http://schemas.microsoft.com/office/drawing/2014/main" id="{20141D04-A685-C247-9A6A-D47CB62F108E}"/>
              </a:ext>
            </a:extLst>
          </p:cNvPr>
          <p:cNvSpPr txBox="1">
            <a:spLocks noChangeArrowheads="1"/>
          </p:cNvSpPr>
          <p:nvPr/>
        </p:nvSpPr>
        <p:spPr bwMode="auto">
          <a:xfrm>
            <a:off x="8382000" y="4084430"/>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8</a:t>
            </a:r>
          </a:p>
        </p:txBody>
      </p:sp>
      <p:sp>
        <p:nvSpPr>
          <p:cNvPr id="253" name="Text Box 9">
            <a:extLst>
              <a:ext uri="{FF2B5EF4-FFF2-40B4-BE49-F238E27FC236}">
                <a16:creationId xmlns:a16="http://schemas.microsoft.com/office/drawing/2014/main" id="{DA13BDB2-2F8D-6D46-BDA6-F50ECFA6C035}"/>
              </a:ext>
            </a:extLst>
          </p:cNvPr>
          <p:cNvSpPr txBox="1">
            <a:spLocks noChangeArrowheads="1"/>
          </p:cNvSpPr>
          <p:nvPr/>
        </p:nvSpPr>
        <p:spPr bwMode="auto">
          <a:xfrm>
            <a:off x="5761038" y="4768911"/>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2</a:t>
            </a:r>
          </a:p>
        </p:txBody>
      </p:sp>
      <p:pic>
        <p:nvPicPr>
          <p:cNvPr id="29" name="Picture 3">
            <a:extLst>
              <a:ext uri="{FF2B5EF4-FFF2-40B4-BE49-F238E27FC236}">
                <a16:creationId xmlns:a16="http://schemas.microsoft.com/office/drawing/2014/main" id="{928DA1A6-47DF-B647-869D-0D9F2D138831}"/>
              </a:ext>
            </a:extLst>
          </p:cNvPr>
          <p:cNvPicPr>
            <a:picLocks noChangeAspect="1"/>
          </p:cNvPicPr>
          <p:nvPr/>
        </p:nvPicPr>
        <p:blipFill>
          <a:blip r:embed="rId3"/>
          <a:srcRect/>
          <a:stretch/>
        </p:blipFill>
        <p:spPr bwMode="auto">
          <a:xfrm>
            <a:off x="5250266" y="4083111"/>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8" name="Picture 1">
            <a:extLst>
              <a:ext uri="{FF2B5EF4-FFF2-40B4-BE49-F238E27FC236}">
                <a16:creationId xmlns:a16="http://schemas.microsoft.com/office/drawing/2014/main" id="{D029CE8D-A225-4A10-CCB0-21C94831EDE0}"/>
              </a:ext>
            </a:extLst>
          </p:cNvPr>
          <p:cNvPicPr>
            <a:picLocks noChangeAspect="1"/>
          </p:cNvPicPr>
          <p:nvPr/>
        </p:nvPicPr>
        <p:blipFill>
          <a:blip r:embed="rId4"/>
          <a:srcRect/>
          <a:stretch/>
        </p:blipFill>
        <p:spPr bwMode="auto">
          <a:xfrm>
            <a:off x="4800600" y="3356776"/>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9" name="Text Box 9">
            <a:extLst>
              <a:ext uri="{FF2B5EF4-FFF2-40B4-BE49-F238E27FC236}">
                <a16:creationId xmlns:a16="http://schemas.microsoft.com/office/drawing/2014/main" id="{BBBC01B0-72A3-5E26-B68F-BCA01FF67316}"/>
              </a:ext>
            </a:extLst>
          </p:cNvPr>
          <p:cNvSpPr txBox="1">
            <a:spLocks noChangeArrowheads="1"/>
          </p:cNvSpPr>
          <p:nvPr/>
        </p:nvSpPr>
        <p:spPr bwMode="auto">
          <a:xfrm>
            <a:off x="9296400" y="3321111"/>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10</a:t>
            </a:r>
          </a:p>
        </p:txBody>
      </p:sp>
      <p:pic>
        <p:nvPicPr>
          <p:cNvPr id="40" name="Picture 1">
            <a:extLst>
              <a:ext uri="{FF2B5EF4-FFF2-40B4-BE49-F238E27FC236}">
                <a16:creationId xmlns:a16="http://schemas.microsoft.com/office/drawing/2014/main" id="{38ED88A5-6616-47C2-ADAF-20DF0B94292B}"/>
              </a:ext>
            </a:extLst>
          </p:cNvPr>
          <p:cNvPicPr>
            <a:picLocks noChangeAspect="1"/>
          </p:cNvPicPr>
          <p:nvPr/>
        </p:nvPicPr>
        <p:blipFill>
          <a:blip r:embed="rId4"/>
          <a:srcRect/>
          <a:stretch/>
        </p:blipFill>
        <p:spPr bwMode="auto">
          <a:xfrm>
            <a:off x="5239271" y="3356776"/>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1" name="Picture 1">
            <a:extLst>
              <a:ext uri="{FF2B5EF4-FFF2-40B4-BE49-F238E27FC236}">
                <a16:creationId xmlns:a16="http://schemas.microsoft.com/office/drawing/2014/main" id="{6BAFA001-5DC5-2CA8-D607-8C7C145CF7CC}"/>
              </a:ext>
            </a:extLst>
          </p:cNvPr>
          <p:cNvPicPr>
            <a:picLocks noChangeAspect="1"/>
          </p:cNvPicPr>
          <p:nvPr/>
        </p:nvPicPr>
        <p:blipFill>
          <a:blip r:embed="rId4"/>
          <a:srcRect/>
          <a:stretch/>
        </p:blipFill>
        <p:spPr bwMode="auto">
          <a:xfrm>
            <a:off x="5677942" y="3356776"/>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2" name="Picture 1">
            <a:extLst>
              <a:ext uri="{FF2B5EF4-FFF2-40B4-BE49-F238E27FC236}">
                <a16:creationId xmlns:a16="http://schemas.microsoft.com/office/drawing/2014/main" id="{A9077953-F0FC-AA41-B449-E4D8F4DFE75E}"/>
              </a:ext>
            </a:extLst>
          </p:cNvPr>
          <p:cNvPicPr>
            <a:picLocks noChangeAspect="1"/>
          </p:cNvPicPr>
          <p:nvPr/>
        </p:nvPicPr>
        <p:blipFill>
          <a:blip r:embed="rId4"/>
          <a:srcRect/>
          <a:stretch/>
        </p:blipFill>
        <p:spPr bwMode="auto">
          <a:xfrm>
            <a:off x="6116613" y="3356776"/>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3" name="Picture 1">
            <a:extLst>
              <a:ext uri="{FF2B5EF4-FFF2-40B4-BE49-F238E27FC236}">
                <a16:creationId xmlns:a16="http://schemas.microsoft.com/office/drawing/2014/main" id="{589392D9-BD3F-A883-0556-E7D9A56F0DC4}"/>
              </a:ext>
            </a:extLst>
          </p:cNvPr>
          <p:cNvPicPr>
            <a:picLocks noChangeAspect="1"/>
          </p:cNvPicPr>
          <p:nvPr/>
        </p:nvPicPr>
        <p:blipFill>
          <a:blip r:embed="rId4"/>
          <a:srcRect/>
          <a:stretch/>
        </p:blipFill>
        <p:spPr bwMode="auto">
          <a:xfrm>
            <a:off x="6555284" y="3356776"/>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4" name="Picture 1">
            <a:extLst>
              <a:ext uri="{FF2B5EF4-FFF2-40B4-BE49-F238E27FC236}">
                <a16:creationId xmlns:a16="http://schemas.microsoft.com/office/drawing/2014/main" id="{B9D90D55-D1B5-502B-6496-D227F992D0E0}"/>
              </a:ext>
            </a:extLst>
          </p:cNvPr>
          <p:cNvPicPr>
            <a:picLocks noChangeAspect="1"/>
          </p:cNvPicPr>
          <p:nvPr/>
        </p:nvPicPr>
        <p:blipFill>
          <a:blip r:embed="rId4"/>
          <a:srcRect/>
          <a:stretch/>
        </p:blipFill>
        <p:spPr bwMode="auto">
          <a:xfrm>
            <a:off x="6993955" y="3356776"/>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5" name="Picture 1">
            <a:extLst>
              <a:ext uri="{FF2B5EF4-FFF2-40B4-BE49-F238E27FC236}">
                <a16:creationId xmlns:a16="http://schemas.microsoft.com/office/drawing/2014/main" id="{BDCD5FC1-DB85-0A51-EE45-ED24F6A5EC01}"/>
              </a:ext>
            </a:extLst>
          </p:cNvPr>
          <p:cNvPicPr>
            <a:picLocks noChangeAspect="1"/>
          </p:cNvPicPr>
          <p:nvPr/>
        </p:nvPicPr>
        <p:blipFill>
          <a:blip r:embed="rId4"/>
          <a:srcRect/>
          <a:stretch/>
        </p:blipFill>
        <p:spPr bwMode="auto">
          <a:xfrm>
            <a:off x="7432626" y="3356776"/>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6" name="Picture 1">
            <a:extLst>
              <a:ext uri="{FF2B5EF4-FFF2-40B4-BE49-F238E27FC236}">
                <a16:creationId xmlns:a16="http://schemas.microsoft.com/office/drawing/2014/main" id="{2F046F72-AD9C-E74F-B562-117C522B6AF1}"/>
              </a:ext>
            </a:extLst>
          </p:cNvPr>
          <p:cNvPicPr>
            <a:picLocks noChangeAspect="1"/>
          </p:cNvPicPr>
          <p:nvPr/>
        </p:nvPicPr>
        <p:blipFill>
          <a:blip r:embed="rId4"/>
          <a:srcRect/>
          <a:stretch/>
        </p:blipFill>
        <p:spPr bwMode="auto">
          <a:xfrm>
            <a:off x="7871297" y="3356776"/>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7" name="Picture 1">
            <a:extLst>
              <a:ext uri="{FF2B5EF4-FFF2-40B4-BE49-F238E27FC236}">
                <a16:creationId xmlns:a16="http://schemas.microsoft.com/office/drawing/2014/main" id="{BCC3FCF7-5E91-8AD5-D63D-AC647184C8AE}"/>
              </a:ext>
            </a:extLst>
          </p:cNvPr>
          <p:cNvPicPr>
            <a:picLocks noChangeAspect="1"/>
          </p:cNvPicPr>
          <p:nvPr/>
        </p:nvPicPr>
        <p:blipFill>
          <a:blip r:embed="rId4"/>
          <a:srcRect/>
          <a:stretch/>
        </p:blipFill>
        <p:spPr bwMode="auto">
          <a:xfrm>
            <a:off x="8309968" y="3356776"/>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8" name="Picture 1">
            <a:extLst>
              <a:ext uri="{FF2B5EF4-FFF2-40B4-BE49-F238E27FC236}">
                <a16:creationId xmlns:a16="http://schemas.microsoft.com/office/drawing/2014/main" id="{2D797DEE-9522-B455-23FD-066868C600A4}"/>
              </a:ext>
            </a:extLst>
          </p:cNvPr>
          <p:cNvPicPr>
            <a:picLocks noChangeAspect="1"/>
          </p:cNvPicPr>
          <p:nvPr/>
        </p:nvPicPr>
        <p:blipFill>
          <a:blip r:embed="rId4"/>
          <a:srcRect/>
          <a:stretch/>
        </p:blipFill>
        <p:spPr bwMode="auto">
          <a:xfrm>
            <a:off x="8748639" y="3356776"/>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 name="Picture 2">
            <a:extLst>
              <a:ext uri="{FF2B5EF4-FFF2-40B4-BE49-F238E27FC236}">
                <a16:creationId xmlns:a16="http://schemas.microsoft.com/office/drawing/2014/main" id="{A5755D50-58B6-769B-1961-1B4364FD7650}"/>
              </a:ext>
            </a:extLst>
          </p:cNvPr>
          <p:cNvPicPr>
            <a:picLocks noChangeAspect="1"/>
          </p:cNvPicPr>
          <p:nvPr/>
        </p:nvPicPr>
        <p:blipFill>
          <a:blip r:embed="rId2"/>
          <a:srcRect/>
          <a:stretch/>
        </p:blipFill>
        <p:spPr bwMode="auto">
          <a:xfrm>
            <a:off x="5253895" y="477043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 name="Picture 3">
            <a:extLst>
              <a:ext uri="{FF2B5EF4-FFF2-40B4-BE49-F238E27FC236}">
                <a16:creationId xmlns:a16="http://schemas.microsoft.com/office/drawing/2014/main" id="{8C5933D4-3FF5-F05E-B603-DE3B94DA100F}"/>
              </a:ext>
            </a:extLst>
          </p:cNvPr>
          <p:cNvPicPr>
            <a:picLocks noChangeAspect="1"/>
          </p:cNvPicPr>
          <p:nvPr/>
        </p:nvPicPr>
        <p:blipFill>
          <a:blip r:embed="rId3"/>
          <a:srcRect/>
          <a:stretch/>
        </p:blipFill>
        <p:spPr bwMode="auto">
          <a:xfrm>
            <a:off x="5687104" y="4083111"/>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 name="Picture 3">
            <a:extLst>
              <a:ext uri="{FF2B5EF4-FFF2-40B4-BE49-F238E27FC236}">
                <a16:creationId xmlns:a16="http://schemas.microsoft.com/office/drawing/2014/main" id="{A399BFBF-F678-C4F2-69A9-B8B1FFD3C1EE}"/>
              </a:ext>
            </a:extLst>
          </p:cNvPr>
          <p:cNvPicPr>
            <a:picLocks noChangeAspect="1"/>
          </p:cNvPicPr>
          <p:nvPr/>
        </p:nvPicPr>
        <p:blipFill>
          <a:blip r:embed="rId3"/>
          <a:srcRect/>
          <a:stretch/>
        </p:blipFill>
        <p:spPr bwMode="auto">
          <a:xfrm>
            <a:off x="6123942" y="4083111"/>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 name="Picture 3">
            <a:extLst>
              <a:ext uri="{FF2B5EF4-FFF2-40B4-BE49-F238E27FC236}">
                <a16:creationId xmlns:a16="http://schemas.microsoft.com/office/drawing/2014/main" id="{9FAC8435-E0FA-B99B-1113-8485EFEBC271}"/>
              </a:ext>
            </a:extLst>
          </p:cNvPr>
          <p:cNvPicPr>
            <a:picLocks noChangeAspect="1"/>
          </p:cNvPicPr>
          <p:nvPr/>
        </p:nvPicPr>
        <p:blipFill>
          <a:blip r:embed="rId3"/>
          <a:srcRect/>
          <a:stretch/>
        </p:blipFill>
        <p:spPr bwMode="auto">
          <a:xfrm>
            <a:off x="7871297" y="4083111"/>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Picture 3">
            <a:extLst>
              <a:ext uri="{FF2B5EF4-FFF2-40B4-BE49-F238E27FC236}">
                <a16:creationId xmlns:a16="http://schemas.microsoft.com/office/drawing/2014/main" id="{819D7542-B210-CC79-59EC-6BA1E81FDCC8}"/>
              </a:ext>
            </a:extLst>
          </p:cNvPr>
          <p:cNvPicPr>
            <a:picLocks noChangeAspect="1"/>
          </p:cNvPicPr>
          <p:nvPr/>
        </p:nvPicPr>
        <p:blipFill>
          <a:blip r:embed="rId3"/>
          <a:srcRect/>
          <a:stretch/>
        </p:blipFill>
        <p:spPr bwMode="auto">
          <a:xfrm>
            <a:off x="6560780" y="4083111"/>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 name="Picture 3">
            <a:extLst>
              <a:ext uri="{FF2B5EF4-FFF2-40B4-BE49-F238E27FC236}">
                <a16:creationId xmlns:a16="http://schemas.microsoft.com/office/drawing/2014/main" id="{7E339C2B-4E2E-2588-C76E-FBDF6709F5CD}"/>
              </a:ext>
            </a:extLst>
          </p:cNvPr>
          <p:cNvPicPr>
            <a:picLocks noChangeAspect="1"/>
          </p:cNvPicPr>
          <p:nvPr/>
        </p:nvPicPr>
        <p:blipFill>
          <a:blip r:embed="rId3"/>
          <a:srcRect/>
          <a:stretch/>
        </p:blipFill>
        <p:spPr bwMode="auto">
          <a:xfrm>
            <a:off x="7434456" y="4083111"/>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 name="Picture 3">
            <a:extLst>
              <a:ext uri="{FF2B5EF4-FFF2-40B4-BE49-F238E27FC236}">
                <a16:creationId xmlns:a16="http://schemas.microsoft.com/office/drawing/2014/main" id="{C2BABD9C-F2DF-A10C-9E79-310960727416}"/>
              </a:ext>
            </a:extLst>
          </p:cNvPr>
          <p:cNvPicPr>
            <a:picLocks noChangeAspect="1"/>
          </p:cNvPicPr>
          <p:nvPr/>
        </p:nvPicPr>
        <p:blipFill>
          <a:blip r:embed="rId3"/>
          <a:srcRect/>
          <a:stretch/>
        </p:blipFill>
        <p:spPr bwMode="auto">
          <a:xfrm>
            <a:off x="6997618" y="4083111"/>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89067624"/>
      </p:ext>
    </p:extLst>
  </p:cSld>
  <p:clrMapOvr>
    <a:masterClrMapping/>
  </p:clrMapOvr>
  <p:transition spd="slow" advClick="0"/>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CC504-6E65-794B-A163-E15792AC17C9}"/>
              </a:ext>
            </a:extLst>
          </p:cNvPr>
          <p:cNvSpPr>
            <a:spLocks noGrp="1"/>
          </p:cNvSpPr>
          <p:nvPr>
            <p:ph type="title" idx="4294967295"/>
          </p:nvPr>
        </p:nvSpPr>
        <p:spPr>
          <a:xfrm>
            <a:off x="685800" y="0"/>
            <a:ext cx="10591800" cy="3200400"/>
          </a:xfrm>
        </p:spPr>
        <p:txBody>
          <a:bodyPr/>
          <a:lstStyle/>
          <a:p>
            <a:r>
              <a:rPr lang="en-US" sz="2400" dirty="0"/>
              <a:t>A woman who is receiving anastrozole (with ovarian suppression/ ablation if needed) for </a:t>
            </a:r>
            <a:r>
              <a:rPr lang="en-US" sz="2400" u="sng" dirty="0"/>
              <a:t>lower-grade</a:t>
            </a:r>
            <a:r>
              <a:rPr lang="en-US" sz="2400" dirty="0"/>
              <a:t> ER-positive, </a:t>
            </a:r>
            <a:r>
              <a:rPr lang="en-US" sz="2400" u="sng" dirty="0"/>
              <a:t>PR-positive</a:t>
            </a:r>
            <a:r>
              <a:rPr lang="en-US" sz="2400" dirty="0"/>
              <a:t>, HER2-negative, BRCA WT breast cancer develops metastatic disease 2 years after starting adjuvant therapy. Which </a:t>
            </a:r>
            <a:r>
              <a:rPr lang="en-US" sz="2400" u="sng" dirty="0"/>
              <a:t>endocrine-based treatment</a:t>
            </a:r>
            <a:r>
              <a:rPr lang="en-US" sz="2400" dirty="0"/>
              <a:t> would you most likely recommend for the scenario below?</a:t>
            </a:r>
            <a:br>
              <a:rPr lang="en-US" sz="2400" dirty="0"/>
            </a:br>
            <a:br>
              <a:rPr kumimoji="0" lang="en-US" sz="1200" b="1" i="0" u="none" strike="noStrike" kern="0" cap="none" spc="0" normalizeH="0" baseline="0" noProof="0" dirty="0">
                <a:ln>
                  <a:noFill/>
                </a:ln>
                <a:solidFill>
                  <a:srgbClr val="0432FF"/>
                </a:solidFill>
                <a:effectLst/>
                <a:uLnTx/>
                <a:uFillTx/>
                <a:latin typeface="Arial"/>
                <a:ea typeface="ＭＳ Ｐゴシック"/>
              </a:rPr>
            </a:br>
            <a:r>
              <a:rPr lang="en-US" sz="2400" dirty="0"/>
              <a:t>Age 65, PS 0</a:t>
            </a:r>
            <a:br>
              <a:rPr lang="en-US" sz="2400" dirty="0"/>
            </a:br>
            <a:r>
              <a:rPr lang="en-US" sz="2400" dirty="0"/>
              <a:t>Asymptomatic bone metastases</a:t>
            </a:r>
          </a:p>
        </p:txBody>
      </p:sp>
      <p:sp>
        <p:nvSpPr>
          <p:cNvPr id="72" name="Text Box 4">
            <a:extLst>
              <a:ext uri="{FF2B5EF4-FFF2-40B4-BE49-F238E27FC236}">
                <a16:creationId xmlns:a16="http://schemas.microsoft.com/office/drawing/2014/main" id="{128DA0B7-2CB3-D44C-ABD1-65C3EB519CF3}"/>
              </a:ext>
            </a:extLst>
          </p:cNvPr>
          <p:cNvSpPr txBox="1">
            <a:spLocks noChangeArrowheads="1"/>
          </p:cNvSpPr>
          <p:nvPr/>
        </p:nvSpPr>
        <p:spPr bwMode="auto">
          <a:xfrm>
            <a:off x="304800" y="4613227"/>
            <a:ext cx="4343399" cy="36939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Palbociclib + fulvestrant</a:t>
            </a:r>
          </a:p>
        </p:txBody>
      </p:sp>
      <p:sp>
        <p:nvSpPr>
          <p:cNvPr id="74" name="Text Box 4">
            <a:extLst>
              <a:ext uri="{FF2B5EF4-FFF2-40B4-BE49-F238E27FC236}">
                <a16:creationId xmlns:a16="http://schemas.microsoft.com/office/drawing/2014/main" id="{63447936-2682-1A46-8ABB-44C484B67B01}"/>
              </a:ext>
            </a:extLst>
          </p:cNvPr>
          <p:cNvSpPr txBox="1">
            <a:spLocks noChangeArrowheads="1"/>
          </p:cNvSpPr>
          <p:nvPr/>
        </p:nvSpPr>
        <p:spPr bwMode="auto">
          <a:xfrm>
            <a:off x="228599" y="3461388"/>
            <a:ext cx="4419600" cy="366857"/>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Ribociclib + fulvestrant</a:t>
            </a:r>
          </a:p>
        </p:txBody>
      </p:sp>
      <p:pic>
        <p:nvPicPr>
          <p:cNvPr id="82" name="Picture 81">
            <a:extLst>
              <a:ext uri="{FF2B5EF4-FFF2-40B4-BE49-F238E27FC236}">
                <a16:creationId xmlns:a16="http://schemas.microsoft.com/office/drawing/2014/main" id="{7A42EFDB-0DDA-494A-B2D5-401890957E13}"/>
              </a:ext>
            </a:extLst>
          </p:cNvPr>
          <p:cNvPicPr>
            <a:picLocks noChangeAspect="1"/>
          </p:cNvPicPr>
          <p:nvPr/>
        </p:nvPicPr>
        <p:blipFill>
          <a:blip r:embed="rId2"/>
          <a:srcRect/>
          <a:stretch/>
        </p:blipFill>
        <p:spPr bwMode="auto">
          <a:xfrm>
            <a:off x="4813428" y="5259326"/>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6" name="Picture 3">
            <a:extLst>
              <a:ext uri="{FF2B5EF4-FFF2-40B4-BE49-F238E27FC236}">
                <a16:creationId xmlns:a16="http://schemas.microsoft.com/office/drawing/2014/main" id="{8052E365-E8A8-E240-A007-94A1A6A9EA30}"/>
              </a:ext>
            </a:extLst>
          </p:cNvPr>
          <p:cNvPicPr>
            <a:picLocks noChangeAspect="1"/>
          </p:cNvPicPr>
          <p:nvPr/>
        </p:nvPicPr>
        <p:blipFill>
          <a:blip r:embed="rId3"/>
          <a:srcRect/>
          <a:stretch/>
        </p:blipFill>
        <p:spPr bwMode="auto">
          <a:xfrm>
            <a:off x="4813428" y="457200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7" name="Text Box 4">
            <a:extLst>
              <a:ext uri="{FF2B5EF4-FFF2-40B4-BE49-F238E27FC236}">
                <a16:creationId xmlns:a16="http://schemas.microsoft.com/office/drawing/2014/main" id="{35D05466-EC10-7448-957E-525019EFA45E}"/>
              </a:ext>
            </a:extLst>
          </p:cNvPr>
          <p:cNvSpPr txBox="1">
            <a:spLocks noChangeArrowheads="1"/>
          </p:cNvSpPr>
          <p:nvPr/>
        </p:nvSpPr>
        <p:spPr bwMode="auto">
          <a:xfrm>
            <a:off x="228601" y="5257800"/>
            <a:ext cx="4419600"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err="1">
                <a:ln>
                  <a:noFill/>
                </a:ln>
                <a:solidFill>
                  <a:srgbClr val="002060"/>
                </a:solidFill>
                <a:effectLst/>
                <a:uLnTx/>
                <a:uFillTx/>
                <a:latin typeface="Arial" charset="0"/>
                <a:ea typeface="ＭＳ Ｐゴシック" charset="0"/>
              </a:rPr>
              <a:t>Abemaciclib</a:t>
            </a: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 + fulvestrant</a:t>
            </a:r>
          </a:p>
        </p:txBody>
      </p:sp>
      <p:sp>
        <p:nvSpPr>
          <p:cNvPr id="252" name="Text Box 9">
            <a:extLst>
              <a:ext uri="{FF2B5EF4-FFF2-40B4-BE49-F238E27FC236}">
                <a16:creationId xmlns:a16="http://schemas.microsoft.com/office/drawing/2014/main" id="{20141D04-A685-C247-9A6A-D47CB62F108E}"/>
              </a:ext>
            </a:extLst>
          </p:cNvPr>
          <p:cNvSpPr txBox="1">
            <a:spLocks noChangeArrowheads="1"/>
          </p:cNvSpPr>
          <p:nvPr/>
        </p:nvSpPr>
        <p:spPr bwMode="auto">
          <a:xfrm>
            <a:off x="5791200" y="4573319"/>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2</a:t>
            </a:r>
          </a:p>
        </p:txBody>
      </p:sp>
      <p:sp>
        <p:nvSpPr>
          <p:cNvPr id="253" name="Text Box 9">
            <a:extLst>
              <a:ext uri="{FF2B5EF4-FFF2-40B4-BE49-F238E27FC236}">
                <a16:creationId xmlns:a16="http://schemas.microsoft.com/office/drawing/2014/main" id="{DA13BDB2-2F8D-6D46-BDA6-F50ECFA6C035}"/>
              </a:ext>
            </a:extLst>
          </p:cNvPr>
          <p:cNvSpPr txBox="1">
            <a:spLocks noChangeArrowheads="1"/>
          </p:cNvSpPr>
          <p:nvPr/>
        </p:nvSpPr>
        <p:spPr bwMode="auto">
          <a:xfrm>
            <a:off x="5334000" y="5257800"/>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a:t>
            </a:r>
          </a:p>
        </p:txBody>
      </p:sp>
      <p:pic>
        <p:nvPicPr>
          <p:cNvPr id="29" name="Picture 3">
            <a:extLst>
              <a:ext uri="{FF2B5EF4-FFF2-40B4-BE49-F238E27FC236}">
                <a16:creationId xmlns:a16="http://schemas.microsoft.com/office/drawing/2014/main" id="{928DA1A6-47DF-B647-869D-0D9F2D138831}"/>
              </a:ext>
            </a:extLst>
          </p:cNvPr>
          <p:cNvPicPr>
            <a:picLocks noChangeAspect="1"/>
          </p:cNvPicPr>
          <p:nvPr/>
        </p:nvPicPr>
        <p:blipFill>
          <a:blip r:embed="rId3"/>
          <a:srcRect/>
          <a:stretch/>
        </p:blipFill>
        <p:spPr bwMode="auto">
          <a:xfrm>
            <a:off x="5251681" y="457200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 name="Picture 1">
            <a:extLst>
              <a:ext uri="{FF2B5EF4-FFF2-40B4-BE49-F238E27FC236}">
                <a16:creationId xmlns:a16="http://schemas.microsoft.com/office/drawing/2014/main" id="{D029CE8D-A225-4A10-CCB0-21C94831EDE0}"/>
              </a:ext>
            </a:extLst>
          </p:cNvPr>
          <p:cNvPicPr>
            <a:picLocks noChangeAspect="1"/>
          </p:cNvPicPr>
          <p:nvPr/>
        </p:nvPicPr>
        <p:blipFill>
          <a:blip r:embed="rId4"/>
          <a:srcRect/>
          <a:stretch/>
        </p:blipFill>
        <p:spPr bwMode="auto">
          <a:xfrm>
            <a:off x="4800600" y="3388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9" name="Text Box 9">
            <a:extLst>
              <a:ext uri="{FF2B5EF4-FFF2-40B4-BE49-F238E27FC236}">
                <a16:creationId xmlns:a16="http://schemas.microsoft.com/office/drawing/2014/main" id="{BBBC01B0-72A3-5E26-B68F-BCA01FF67316}"/>
              </a:ext>
            </a:extLst>
          </p:cNvPr>
          <p:cNvSpPr txBox="1">
            <a:spLocks noChangeArrowheads="1"/>
          </p:cNvSpPr>
          <p:nvPr/>
        </p:nvSpPr>
        <p:spPr bwMode="auto">
          <a:xfrm>
            <a:off x="10561638" y="3352800"/>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16</a:t>
            </a:r>
          </a:p>
        </p:txBody>
      </p:sp>
      <p:pic>
        <p:nvPicPr>
          <p:cNvPr id="40" name="Picture 1">
            <a:extLst>
              <a:ext uri="{FF2B5EF4-FFF2-40B4-BE49-F238E27FC236}">
                <a16:creationId xmlns:a16="http://schemas.microsoft.com/office/drawing/2014/main" id="{38ED88A5-6616-47C2-ADAF-20DF0B94292B}"/>
              </a:ext>
            </a:extLst>
          </p:cNvPr>
          <p:cNvPicPr>
            <a:picLocks noChangeAspect="1"/>
          </p:cNvPicPr>
          <p:nvPr/>
        </p:nvPicPr>
        <p:blipFill>
          <a:blip r:embed="rId4"/>
          <a:srcRect/>
          <a:stretch/>
        </p:blipFill>
        <p:spPr bwMode="auto">
          <a:xfrm>
            <a:off x="5236638" y="3388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1" name="Picture 1">
            <a:extLst>
              <a:ext uri="{FF2B5EF4-FFF2-40B4-BE49-F238E27FC236}">
                <a16:creationId xmlns:a16="http://schemas.microsoft.com/office/drawing/2014/main" id="{6BAFA001-5DC5-2CA8-D607-8C7C145CF7CC}"/>
              </a:ext>
            </a:extLst>
          </p:cNvPr>
          <p:cNvPicPr>
            <a:picLocks noChangeAspect="1"/>
          </p:cNvPicPr>
          <p:nvPr/>
        </p:nvPicPr>
        <p:blipFill>
          <a:blip r:embed="rId4"/>
          <a:srcRect/>
          <a:stretch/>
        </p:blipFill>
        <p:spPr bwMode="auto">
          <a:xfrm>
            <a:off x="5672676" y="3388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2" name="Picture 1">
            <a:extLst>
              <a:ext uri="{FF2B5EF4-FFF2-40B4-BE49-F238E27FC236}">
                <a16:creationId xmlns:a16="http://schemas.microsoft.com/office/drawing/2014/main" id="{A9077953-F0FC-AA41-B449-E4D8F4DFE75E}"/>
              </a:ext>
            </a:extLst>
          </p:cNvPr>
          <p:cNvPicPr>
            <a:picLocks noChangeAspect="1"/>
          </p:cNvPicPr>
          <p:nvPr/>
        </p:nvPicPr>
        <p:blipFill>
          <a:blip r:embed="rId4"/>
          <a:srcRect/>
          <a:stretch/>
        </p:blipFill>
        <p:spPr bwMode="auto">
          <a:xfrm>
            <a:off x="6108714" y="3388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3" name="Picture 1">
            <a:extLst>
              <a:ext uri="{FF2B5EF4-FFF2-40B4-BE49-F238E27FC236}">
                <a16:creationId xmlns:a16="http://schemas.microsoft.com/office/drawing/2014/main" id="{589392D9-BD3F-A883-0556-E7D9A56F0DC4}"/>
              </a:ext>
            </a:extLst>
          </p:cNvPr>
          <p:cNvPicPr>
            <a:picLocks noChangeAspect="1"/>
          </p:cNvPicPr>
          <p:nvPr/>
        </p:nvPicPr>
        <p:blipFill>
          <a:blip r:embed="rId4"/>
          <a:srcRect/>
          <a:stretch/>
        </p:blipFill>
        <p:spPr bwMode="auto">
          <a:xfrm>
            <a:off x="6544752" y="3388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4" name="Picture 1">
            <a:extLst>
              <a:ext uri="{FF2B5EF4-FFF2-40B4-BE49-F238E27FC236}">
                <a16:creationId xmlns:a16="http://schemas.microsoft.com/office/drawing/2014/main" id="{B9D90D55-D1B5-502B-6496-D227F992D0E0}"/>
              </a:ext>
            </a:extLst>
          </p:cNvPr>
          <p:cNvPicPr>
            <a:picLocks noChangeAspect="1"/>
          </p:cNvPicPr>
          <p:nvPr/>
        </p:nvPicPr>
        <p:blipFill>
          <a:blip r:embed="rId4"/>
          <a:srcRect/>
          <a:stretch/>
        </p:blipFill>
        <p:spPr bwMode="auto">
          <a:xfrm>
            <a:off x="7006905" y="3388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5" name="Picture 1">
            <a:extLst>
              <a:ext uri="{FF2B5EF4-FFF2-40B4-BE49-F238E27FC236}">
                <a16:creationId xmlns:a16="http://schemas.microsoft.com/office/drawing/2014/main" id="{BDCD5FC1-DB85-0A51-EE45-ED24F6A5EC01}"/>
              </a:ext>
            </a:extLst>
          </p:cNvPr>
          <p:cNvPicPr>
            <a:picLocks noChangeAspect="1"/>
          </p:cNvPicPr>
          <p:nvPr/>
        </p:nvPicPr>
        <p:blipFill>
          <a:blip r:embed="rId4"/>
          <a:srcRect/>
          <a:stretch/>
        </p:blipFill>
        <p:spPr bwMode="auto">
          <a:xfrm>
            <a:off x="7442943" y="3388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6" name="Picture 1">
            <a:extLst>
              <a:ext uri="{FF2B5EF4-FFF2-40B4-BE49-F238E27FC236}">
                <a16:creationId xmlns:a16="http://schemas.microsoft.com/office/drawing/2014/main" id="{2F046F72-AD9C-E74F-B562-117C522B6AF1}"/>
              </a:ext>
            </a:extLst>
          </p:cNvPr>
          <p:cNvPicPr>
            <a:picLocks noChangeAspect="1"/>
          </p:cNvPicPr>
          <p:nvPr/>
        </p:nvPicPr>
        <p:blipFill>
          <a:blip r:embed="rId4"/>
          <a:srcRect/>
          <a:stretch/>
        </p:blipFill>
        <p:spPr bwMode="auto">
          <a:xfrm>
            <a:off x="7878981" y="3388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7" name="Picture 1">
            <a:extLst>
              <a:ext uri="{FF2B5EF4-FFF2-40B4-BE49-F238E27FC236}">
                <a16:creationId xmlns:a16="http://schemas.microsoft.com/office/drawing/2014/main" id="{BCC3FCF7-5E91-8AD5-D63D-AC647184C8AE}"/>
              </a:ext>
            </a:extLst>
          </p:cNvPr>
          <p:cNvPicPr>
            <a:picLocks noChangeAspect="1"/>
          </p:cNvPicPr>
          <p:nvPr/>
        </p:nvPicPr>
        <p:blipFill>
          <a:blip r:embed="rId4"/>
          <a:srcRect/>
          <a:stretch/>
        </p:blipFill>
        <p:spPr bwMode="auto">
          <a:xfrm>
            <a:off x="8315019" y="3388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8" name="Picture 1">
            <a:extLst>
              <a:ext uri="{FF2B5EF4-FFF2-40B4-BE49-F238E27FC236}">
                <a16:creationId xmlns:a16="http://schemas.microsoft.com/office/drawing/2014/main" id="{2D797DEE-9522-B455-23FD-066868C600A4}"/>
              </a:ext>
            </a:extLst>
          </p:cNvPr>
          <p:cNvPicPr>
            <a:picLocks noChangeAspect="1"/>
          </p:cNvPicPr>
          <p:nvPr/>
        </p:nvPicPr>
        <p:blipFill>
          <a:blip r:embed="rId4"/>
          <a:srcRect/>
          <a:stretch/>
        </p:blipFill>
        <p:spPr bwMode="auto">
          <a:xfrm>
            <a:off x="8751057" y="3388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 name="Text Box 4">
            <a:extLst>
              <a:ext uri="{FF2B5EF4-FFF2-40B4-BE49-F238E27FC236}">
                <a16:creationId xmlns:a16="http://schemas.microsoft.com/office/drawing/2014/main" id="{50AC73F8-8231-E217-0EEC-233B5E79F83F}"/>
              </a:ext>
            </a:extLst>
          </p:cNvPr>
          <p:cNvSpPr txBox="1">
            <a:spLocks noChangeArrowheads="1"/>
          </p:cNvSpPr>
          <p:nvPr/>
        </p:nvSpPr>
        <p:spPr bwMode="auto">
          <a:xfrm>
            <a:off x="228600" y="5970942"/>
            <a:ext cx="4419600" cy="34585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Ribociclib + AI</a:t>
            </a:r>
          </a:p>
        </p:txBody>
      </p:sp>
      <p:pic>
        <p:nvPicPr>
          <p:cNvPr id="11" name="Picture 10">
            <a:extLst>
              <a:ext uri="{FF2B5EF4-FFF2-40B4-BE49-F238E27FC236}">
                <a16:creationId xmlns:a16="http://schemas.microsoft.com/office/drawing/2014/main" id="{25939F97-133F-B977-5971-FF1F595956F3}"/>
              </a:ext>
            </a:extLst>
          </p:cNvPr>
          <p:cNvPicPr>
            <a:picLocks noChangeAspect="1"/>
          </p:cNvPicPr>
          <p:nvPr/>
        </p:nvPicPr>
        <p:blipFill>
          <a:blip r:embed="rId5"/>
          <a:srcRect/>
          <a:stretch/>
        </p:blipFill>
        <p:spPr bwMode="auto">
          <a:xfrm>
            <a:off x="4813428" y="5982068"/>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2" name="Text Box 9">
            <a:extLst>
              <a:ext uri="{FF2B5EF4-FFF2-40B4-BE49-F238E27FC236}">
                <a16:creationId xmlns:a16="http://schemas.microsoft.com/office/drawing/2014/main" id="{759E1FFE-5ED8-FDB5-49BE-2CAF73821852}"/>
              </a:ext>
            </a:extLst>
          </p:cNvPr>
          <p:cNvSpPr txBox="1">
            <a:spLocks noChangeArrowheads="1"/>
          </p:cNvSpPr>
          <p:nvPr/>
        </p:nvSpPr>
        <p:spPr bwMode="auto">
          <a:xfrm>
            <a:off x="5334000" y="5989637"/>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a:t>
            </a:r>
          </a:p>
        </p:txBody>
      </p:sp>
      <p:pic>
        <p:nvPicPr>
          <p:cNvPr id="4" name="Picture 1">
            <a:extLst>
              <a:ext uri="{FF2B5EF4-FFF2-40B4-BE49-F238E27FC236}">
                <a16:creationId xmlns:a16="http://schemas.microsoft.com/office/drawing/2014/main" id="{AA20EE24-EAF6-34F5-AD9E-C1D57CCF7AD8}"/>
              </a:ext>
            </a:extLst>
          </p:cNvPr>
          <p:cNvPicPr>
            <a:picLocks noChangeAspect="1"/>
          </p:cNvPicPr>
          <p:nvPr/>
        </p:nvPicPr>
        <p:blipFill>
          <a:blip r:embed="rId4"/>
          <a:srcRect/>
          <a:stretch/>
        </p:blipFill>
        <p:spPr bwMode="auto">
          <a:xfrm>
            <a:off x="9194825" y="3388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Picture 1">
            <a:extLst>
              <a:ext uri="{FF2B5EF4-FFF2-40B4-BE49-F238E27FC236}">
                <a16:creationId xmlns:a16="http://schemas.microsoft.com/office/drawing/2014/main" id="{DCE58D59-E672-7347-72AD-E2EDDEC44F29}"/>
              </a:ext>
            </a:extLst>
          </p:cNvPr>
          <p:cNvPicPr>
            <a:picLocks noChangeAspect="1"/>
          </p:cNvPicPr>
          <p:nvPr/>
        </p:nvPicPr>
        <p:blipFill>
          <a:blip r:embed="rId4"/>
          <a:srcRect/>
          <a:stretch/>
        </p:blipFill>
        <p:spPr bwMode="auto">
          <a:xfrm>
            <a:off x="9630863" y="3388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 name="Picture 1">
            <a:extLst>
              <a:ext uri="{FF2B5EF4-FFF2-40B4-BE49-F238E27FC236}">
                <a16:creationId xmlns:a16="http://schemas.microsoft.com/office/drawing/2014/main" id="{E2347793-6F64-0A4C-943C-740E25CF1E13}"/>
              </a:ext>
            </a:extLst>
          </p:cNvPr>
          <p:cNvPicPr>
            <a:picLocks noChangeAspect="1"/>
          </p:cNvPicPr>
          <p:nvPr/>
        </p:nvPicPr>
        <p:blipFill>
          <a:blip r:embed="rId4"/>
          <a:srcRect/>
          <a:stretch/>
        </p:blipFill>
        <p:spPr bwMode="auto">
          <a:xfrm>
            <a:off x="10066901" y="3388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 name="Picture 1">
            <a:extLst>
              <a:ext uri="{FF2B5EF4-FFF2-40B4-BE49-F238E27FC236}">
                <a16:creationId xmlns:a16="http://schemas.microsoft.com/office/drawing/2014/main" id="{D8E16F50-9061-64B4-1AC5-6B7ED326058F}"/>
              </a:ext>
            </a:extLst>
          </p:cNvPr>
          <p:cNvPicPr>
            <a:picLocks noChangeAspect="1"/>
          </p:cNvPicPr>
          <p:nvPr/>
        </p:nvPicPr>
        <p:blipFill>
          <a:blip r:embed="rId4"/>
          <a:srcRect/>
          <a:stretch/>
        </p:blipFill>
        <p:spPr bwMode="auto">
          <a:xfrm>
            <a:off x="4800600" y="389398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 name="Picture 1">
            <a:extLst>
              <a:ext uri="{FF2B5EF4-FFF2-40B4-BE49-F238E27FC236}">
                <a16:creationId xmlns:a16="http://schemas.microsoft.com/office/drawing/2014/main" id="{FC94EE35-5D0E-CB0B-F82C-6B6D52B92E7A}"/>
              </a:ext>
            </a:extLst>
          </p:cNvPr>
          <p:cNvPicPr>
            <a:picLocks noChangeAspect="1"/>
          </p:cNvPicPr>
          <p:nvPr/>
        </p:nvPicPr>
        <p:blipFill>
          <a:blip r:embed="rId4"/>
          <a:srcRect/>
          <a:stretch/>
        </p:blipFill>
        <p:spPr bwMode="auto">
          <a:xfrm>
            <a:off x="5236638" y="389398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 name="Picture 1">
            <a:extLst>
              <a:ext uri="{FF2B5EF4-FFF2-40B4-BE49-F238E27FC236}">
                <a16:creationId xmlns:a16="http://schemas.microsoft.com/office/drawing/2014/main" id="{30E37A27-D643-7C4A-B966-2A2F23174222}"/>
              </a:ext>
            </a:extLst>
          </p:cNvPr>
          <p:cNvPicPr>
            <a:picLocks noChangeAspect="1"/>
          </p:cNvPicPr>
          <p:nvPr/>
        </p:nvPicPr>
        <p:blipFill>
          <a:blip r:embed="rId4"/>
          <a:srcRect/>
          <a:stretch/>
        </p:blipFill>
        <p:spPr bwMode="auto">
          <a:xfrm>
            <a:off x="5672676" y="389398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827362905"/>
      </p:ext>
    </p:extLst>
  </p:cSld>
  <p:clrMapOvr>
    <a:masterClrMapping/>
  </p:clrMapOvr>
  <p:transition spd="slow" advClick="0"/>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CC504-6E65-794B-A163-E15792AC17C9}"/>
              </a:ext>
            </a:extLst>
          </p:cNvPr>
          <p:cNvSpPr>
            <a:spLocks noGrp="1"/>
          </p:cNvSpPr>
          <p:nvPr>
            <p:ph type="title" idx="4294967295"/>
          </p:nvPr>
        </p:nvSpPr>
        <p:spPr>
          <a:xfrm>
            <a:off x="685800" y="-1"/>
            <a:ext cx="10591800" cy="3200400"/>
          </a:xfrm>
        </p:spPr>
        <p:txBody>
          <a:bodyPr/>
          <a:lstStyle/>
          <a:p>
            <a:r>
              <a:rPr lang="en-US" sz="2400" dirty="0"/>
              <a:t>A woman who is receiving anastrozole (with ovarian suppression/ ablation if needed) for </a:t>
            </a:r>
            <a:r>
              <a:rPr lang="en-US" sz="2400" u="sng" dirty="0"/>
              <a:t>high-grade</a:t>
            </a:r>
            <a:r>
              <a:rPr lang="en-US" sz="2400" dirty="0"/>
              <a:t> ER-positive, </a:t>
            </a:r>
            <a:r>
              <a:rPr lang="en-US" sz="2400" u="sng" dirty="0"/>
              <a:t>PR-positive</a:t>
            </a:r>
            <a:r>
              <a:rPr lang="en-US" sz="2400" dirty="0"/>
              <a:t>, HER2-negative, BRCA WT breast cancer develops metastatic disease 2 years after starting adjuvant therapy. Which </a:t>
            </a:r>
            <a:r>
              <a:rPr lang="en-US" sz="2400" u="sng" dirty="0"/>
              <a:t>endocrine-based treatment</a:t>
            </a:r>
            <a:r>
              <a:rPr lang="en-US" sz="2400" dirty="0"/>
              <a:t> would you most likely recommend for the scenario below?</a:t>
            </a:r>
            <a:br>
              <a:rPr lang="en-US" sz="2400" dirty="0"/>
            </a:br>
            <a:br>
              <a:rPr kumimoji="0" lang="en-US" sz="1200" b="1" i="0" u="none" strike="noStrike" kern="0" cap="none" spc="0" normalizeH="0" baseline="0" noProof="0" dirty="0">
                <a:ln>
                  <a:noFill/>
                </a:ln>
                <a:solidFill>
                  <a:srgbClr val="0432FF"/>
                </a:solidFill>
                <a:effectLst/>
                <a:uLnTx/>
                <a:uFillTx/>
                <a:latin typeface="Arial"/>
                <a:ea typeface="ＭＳ Ｐゴシック"/>
              </a:rPr>
            </a:br>
            <a:r>
              <a:rPr lang="en-US" sz="2400" dirty="0"/>
              <a:t>Age 65, PS 0</a:t>
            </a:r>
            <a:br>
              <a:rPr lang="en-US" sz="2400" dirty="0"/>
            </a:br>
            <a:r>
              <a:rPr lang="en-US" sz="2400" dirty="0"/>
              <a:t>Asymptomatic bone metastases</a:t>
            </a:r>
          </a:p>
        </p:txBody>
      </p:sp>
      <p:sp>
        <p:nvSpPr>
          <p:cNvPr id="72" name="Text Box 4">
            <a:extLst>
              <a:ext uri="{FF2B5EF4-FFF2-40B4-BE49-F238E27FC236}">
                <a16:creationId xmlns:a16="http://schemas.microsoft.com/office/drawing/2014/main" id="{128DA0B7-2CB3-D44C-ABD1-65C3EB519CF3}"/>
              </a:ext>
            </a:extLst>
          </p:cNvPr>
          <p:cNvSpPr txBox="1">
            <a:spLocks noChangeArrowheads="1"/>
          </p:cNvSpPr>
          <p:nvPr/>
        </p:nvSpPr>
        <p:spPr bwMode="auto">
          <a:xfrm>
            <a:off x="304800" y="4232227"/>
            <a:ext cx="4343399" cy="36939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Palbociclib + fulvestrant</a:t>
            </a:r>
          </a:p>
        </p:txBody>
      </p:sp>
      <p:sp>
        <p:nvSpPr>
          <p:cNvPr id="74" name="Text Box 4">
            <a:extLst>
              <a:ext uri="{FF2B5EF4-FFF2-40B4-BE49-F238E27FC236}">
                <a16:creationId xmlns:a16="http://schemas.microsoft.com/office/drawing/2014/main" id="{63447936-2682-1A46-8ABB-44C484B67B01}"/>
              </a:ext>
            </a:extLst>
          </p:cNvPr>
          <p:cNvSpPr txBox="1">
            <a:spLocks noChangeArrowheads="1"/>
          </p:cNvSpPr>
          <p:nvPr/>
        </p:nvSpPr>
        <p:spPr bwMode="auto">
          <a:xfrm>
            <a:off x="228599" y="3461388"/>
            <a:ext cx="4419600" cy="366857"/>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Ribociclib + fulvestrant</a:t>
            </a:r>
          </a:p>
        </p:txBody>
      </p:sp>
      <p:pic>
        <p:nvPicPr>
          <p:cNvPr id="82" name="Picture 81">
            <a:extLst>
              <a:ext uri="{FF2B5EF4-FFF2-40B4-BE49-F238E27FC236}">
                <a16:creationId xmlns:a16="http://schemas.microsoft.com/office/drawing/2014/main" id="{7A42EFDB-0DDA-494A-B2D5-401890957E13}"/>
              </a:ext>
            </a:extLst>
          </p:cNvPr>
          <p:cNvPicPr>
            <a:picLocks noChangeAspect="1"/>
          </p:cNvPicPr>
          <p:nvPr/>
        </p:nvPicPr>
        <p:blipFill>
          <a:blip r:embed="rId2"/>
          <a:srcRect/>
          <a:stretch/>
        </p:blipFill>
        <p:spPr bwMode="auto">
          <a:xfrm>
            <a:off x="4813428" y="4878326"/>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6" name="Picture 3">
            <a:extLst>
              <a:ext uri="{FF2B5EF4-FFF2-40B4-BE49-F238E27FC236}">
                <a16:creationId xmlns:a16="http://schemas.microsoft.com/office/drawing/2014/main" id="{8052E365-E8A8-E240-A007-94A1A6A9EA30}"/>
              </a:ext>
            </a:extLst>
          </p:cNvPr>
          <p:cNvPicPr>
            <a:picLocks noChangeAspect="1"/>
          </p:cNvPicPr>
          <p:nvPr/>
        </p:nvPicPr>
        <p:blipFill>
          <a:blip r:embed="rId3"/>
          <a:srcRect/>
          <a:stretch/>
        </p:blipFill>
        <p:spPr bwMode="auto">
          <a:xfrm>
            <a:off x="4813428" y="419100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7" name="Text Box 4">
            <a:extLst>
              <a:ext uri="{FF2B5EF4-FFF2-40B4-BE49-F238E27FC236}">
                <a16:creationId xmlns:a16="http://schemas.microsoft.com/office/drawing/2014/main" id="{35D05466-EC10-7448-957E-525019EFA45E}"/>
              </a:ext>
            </a:extLst>
          </p:cNvPr>
          <p:cNvSpPr txBox="1">
            <a:spLocks noChangeArrowheads="1"/>
          </p:cNvSpPr>
          <p:nvPr/>
        </p:nvSpPr>
        <p:spPr bwMode="auto">
          <a:xfrm>
            <a:off x="228601" y="4876800"/>
            <a:ext cx="4419600"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Ribociclib + AI</a:t>
            </a:r>
          </a:p>
        </p:txBody>
      </p:sp>
      <p:sp>
        <p:nvSpPr>
          <p:cNvPr id="252" name="Text Box 9">
            <a:extLst>
              <a:ext uri="{FF2B5EF4-FFF2-40B4-BE49-F238E27FC236}">
                <a16:creationId xmlns:a16="http://schemas.microsoft.com/office/drawing/2014/main" id="{20141D04-A685-C247-9A6A-D47CB62F108E}"/>
              </a:ext>
            </a:extLst>
          </p:cNvPr>
          <p:cNvSpPr txBox="1">
            <a:spLocks noChangeArrowheads="1"/>
          </p:cNvSpPr>
          <p:nvPr/>
        </p:nvSpPr>
        <p:spPr bwMode="auto">
          <a:xfrm>
            <a:off x="5791200" y="4192319"/>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2</a:t>
            </a:r>
          </a:p>
        </p:txBody>
      </p:sp>
      <p:sp>
        <p:nvSpPr>
          <p:cNvPr id="253" name="Text Box 9">
            <a:extLst>
              <a:ext uri="{FF2B5EF4-FFF2-40B4-BE49-F238E27FC236}">
                <a16:creationId xmlns:a16="http://schemas.microsoft.com/office/drawing/2014/main" id="{DA13BDB2-2F8D-6D46-BDA6-F50ECFA6C035}"/>
              </a:ext>
            </a:extLst>
          </p:cNvPr>
          <p:cNvSpPr txBox="1">
            <a:spLocks noChangeArrowheads="1"/>
          </p:cNvSpPr>
          <p:nvPr/>
        </p:nvSpPr>
        <p:spPr bwMode="auto">
          <a:xfrm>
            <a:off x="5791200" y="4876800"/>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2</a:t>
            </a:r>
          </a:p>
        </p:txBody>
      </p:sp>
      <p:pic>
        <p:nvPicPr>
          <p:cNvPr id="29" name="Picture 3">
            <a:extLst>
              <a:ext uri="{FF2B5EF4-FFF2-40B4-BE49-F238E27FC236}">
                <a16:creationId xmlns:a16="http://schemas.microsoft.com/office/drawing/2014/main" id="{928DA1A6-47DF-B647-869D-0D9F2D138831}"/>
              </a:ext>
            </a:extLst>
          </p:cNvPr>
          <p:cNvPicPr>
            <a:picLocks noChangeAspect="1"/>
          </p:cNvPicPr>
          <p:nvPr/>
        </p:nvPicPr>
        <p:blipFill>
          <a:blip r:embed="rId3"/>
          <a:srcRect/>
          <a:stretch/>
        </p:blipFill>
        <p:spPr bwMode="auto">
          <a:xfrm>
            <a:off x="5251681" y="419100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 name="Picture 1">
            <a:extLst>
              <a:ext uri="{FF2B5EF4-FFF2-40B4-BE49-F238E27FC236}">
                <a16:creationId xmlns:a16="http://schemas.microsoft.com/office/drawing/2014/main" id="{D029CE8D-A225-4A10-CCB0-21C94831EDE0}"/>
              </a:ext>
            </a:extLst>
          </p:cNvPr>
          <p:cNvPicPr>
            <a:picLocks noChangeAspect="1"/>
          </p:cNvPicPr>
          <p:nvPr/>
        </p:nvPicPr>
        <p:blipFill>
          <a:blip r:embed="rId4"/>
          <a:srcRect/>
          <a:stretch/>
        </p:blipFill>
        <p:spPr bwMode="auto">
          <a:xfrm>
            <a:off x="4800600" y="3388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9" name="Text Box 9">
            <a:extLst>
              <a:ext uri="{FF2B5EF4-FFF2-40B4-BE49-F238E27FC236}">
                <a16:creationId xmlns:a16="http://schemas.microsoft.com/office/drawing/2014/main" id="{BBBC01B0-72A3-5E26-B68F-BCA01FF67316}"/>
              </a:ext>
            </a:extLst>
          </p:cNvPr>
          <p:cNvSpPr txBox="1">
            <a:spLocks noChangeArrowheads="1"/>
          </p:cNvSpPr>
          <p:nvPr/>
        </p:nvSpPr>
        <p:spPr bwMode="auto">
          <a:xfrm>
            <a:off x="11430000" y="3352800"/>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15</a:t>
            </a:r>
          </a:p>
        </p:txBody>
      </p:sp>
      <p:pic>
        <p:nvPicPr>
          <p:cNvPr id="40" name="Picture 1">
            <a:extLst>
              <a:ext uri="{FF2B5EF4-FFF2-40B4-BE49-F238E27FC236}">
                <a16:creationId xmlns:a16="http://schemas.microsoft.com/office/drawing/2014/main" id="{38ED88A5-6616-47C2-ADAF-20DF0B94292B}"/>
              </a:ext>
            </a:extLst>
          </p:cNvPr>
          <p:cNvPicPr>
            <a:picLocks noChangeAspect="1"/>
          </p:cNvPicPr>
          <p:nvPr/>
        </p:nvPicPr>
        <p:blipFill>
          <a:blip r:embed="rId4"/>
          <a:srcRect/>
          <a:stretch/>
        </p:blipFill>
        <p:spPr bwMode="auto">
          <a:xfrm>
            <a:off x="5236638" y="3388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1" name="Picture 1">
            <a:extLst>
              <a:ext uri="{FF2B5EF4-FFF2-40B4-BE49-F238E27FC236}">
                <a16:creationId xmlns:a16="http://schemas.microsoft.com/office/drawing/2014/main" id="{6BAFA001-5DC5-2CA8-D607-8C7C145CF7CC}"/>
              </a:ext>
            </a:extLst>
          </p:cNvPr>
          <p:cNvPicPr>
            <a:picLocks noChangeAspect="1"/>
          </p:cNvPicPr>
          <p:nvPr/>
        </p:nvPicPr>
        <p:blipFill>
          <a:blip r:embed="rId4"/>
          <a:srcRect/>
          <a:stretch/>
        </p:blipFill>
        <p:spPr bwMode="auto">
          <a:xfrm>
            <a:off x="5672676" y="3388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2" name="Picture 1">
            <a:extLst>
              <a:ext uri="{FF2B5EF4-FFF2-40B4-BE49-F238E27FC236}">
                <a16:creationId xmlns:a16="http://schemas.microsoft.com/office/drawing/2014/main" id="{A9077953-F0FC-AA41-B449-E4D8F4DFE75E}"/>
              </a:ext>
            </a:extLst>
          </p:cNvPr>
          <p:cNvPicPr>
            <a:picLocks noChangeAspect="1"/>
          </p:cNvPicPr>
          <p:nvPr/>
        </p:nvPicPr>
        <p:blipFill>
          <a:blip r:embed="rId4"/>
          <a:srcRect/>
          <a:stretch/>
        </p:blipFill>
        <p:spPr bwMode="auto">
          <a:xfrm>
            <a:off x="6108714" y="3388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3" name="Picture 1">
            <a:extLst>
              <a:ext uri="{FF2B5EF4-FFF2-40B4-BE49-F238E27FC236}">
                <a16:creationId xmlns:a16="http://schemas.microsoft.com/office/drawing/2014/main" id="{589392D9-BD3F-A883-0556-E7D9A56F0DC4}"/>
              </a:ext>
            </a:extLst>
          </p:cNvPr>
          <p:cNvPicPr>
            <a:picLocks noChangeAspect="1"/>
          </p:cNvPicPr>
          <p:nvPr/>
        </p:nvPicPr>
        <p:blipFill>
          <a:blip r:embed="rId4"/>
          <a:srcRect/>
          <a:stretch/>
        </p:blipFill>
        <p:spPr bwMode="auto">
          <a:xfrm>
            <a:off x="6544752" y="3388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4" name="Picture 1">
            <a:extLst>
              <a:ext uri="{FF2B5EF4-FFF2-40B4-BE49-F238E27FC236}">
                <a16:creationId xmlns:a16="http://schemas.microsoft.com/office/drawing/2014/main" id="{B9D90D55-D1B5-502B-6496-D227F992D0E0}"/>
              </a:ext>
            </a:extLst>
          </p:cNvPr>
          <p:cNvPicPr>
            <a:picLocks noChangeAspect="1"/>
          </p:cNvPicPr>
          <p:nvPr/>
        </p:nvPicPr>
        <p:blipFill>
          <a:blip r:embed="rId4"/>
          <a:srcRect/>
          <a:stretch/>
        </p:blipFill>
        <p:spPr bwMode="auto">
          <a:xfrm>
            <a:off x="7006905" y="3388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5" name="Picture 1">
            <a:extLst>
              <a:ext uri="{FF2B5EF4-FFF2-40B4-BE49-F238E27FC236}">
                <a16:creationId xmlns:a16="http://schemas.microsoft.com/office/drawing/2014/main" id="{BDCD5FC1-DB85-0A51-EE45-ED24F6A5EC01}"/>
              </a:ext>
            </a:extLst>
          </p:cNvPr>
          <p:cNvPicPr>
            <a:picLocks noChangeAspect="1"/>
          </p:cNvPicPr>
          <p:nvPr/>
        </p:nvPicPr>
        <p:blipFill>
          <a:blip r:embed="rId4"/>
          <a:srcRect/>
          <a:stretch/>
        </p:blipFill>
        <p:spPr bwMode="auto">
          <a:xfrm>
            <a:off x="7442943" y="3388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6" name="Picture 1">
            <a:extLst>
              <a:ext uri="{FF2B5EF4-FFF2-40B4-BE49-F238E27FC236}">
                <a16:creationId xmlns:a16="http://schemas.microsoft.com/office/drawing/2014/main" id="{2F046F72-AD9C-E74F-B562-117C522B6AF1}"/>
              </a:ext>
            </a:extLst>
          </p:cNvPr>
          <p:cNvPicPr>
            <a:picLocks noChangeAspect="1"/>
          </p:cNvPicPr>
          <p:nvPr/>
        </p:nvPicPr>
        <p:blipFill>
          <a:blip r:embed="rId4"/>
          <a:srcRect/>
          <a:stretch/>
        </p:blipFill>
        <p:spPr bwMode="auto">
          <a:xfrm>
            <a:off x="7878981" y="3388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7" name="Picture 1">
            <a:extLst>
              <a:ext uri="{FF2B5EF4-FFF2-40B4-BE49-F238E27FC236}">
                <a16:creationId xmlns:a16="http://schemas.microsoft.com/office/drawing/2014/main" id="{BCC3FCF7-5E91-8AD5-D63D-AC647184C8AE}"/>
              </a:ext>
            </a:extLst>
          </p:cNvPr>
          <p:cNvPicPr>
            <a:picLocks noChangeAspect="1"/>
          </p:cNvPicPr>
          <p:nvPr/>
        </p:nvPicPr>
        <p:blipFill>
          <a:blip r:embed="rId4"/>
          <a:srcRect/>
          <a:stretch/>
        </p:blipFill>
        <p:spPr bwMode="auto">
          <a:xfrm>
            <a:off x="8315019" y="3388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8" name="Picture 1">
            <a:extLst>
              <a:ext uri="{FF2B5EF4-FFF2-40B4-BE49-F238E27FC236}">
                <a16:creationId xmlns:a16="http://schemas.microsoft.com/office/drawing/2014/main" id="{2D797DEE-9522-B455-23FD-066868C600A4}"/>
              </a:ext>
            </a:extLst>
          </p:cNvPr>
          <p:cNvPicPr>
            <a:picLocks noChangeAspect="1"/>
          </p:cNvPicPr>
          <p:nvPr/>
        </p:nvPicPr>
        <p:blipFill>
          <a:blip r:embed="rId4"/>
          <a:srcRect/>
          <a:stretch/>
        </p:blipFill>
        <p:spPr bwMode="auto">
          <a:xfrm>
            <a:off x="8751057" y="3388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 name="Text Box 4">
            <a:extLst>
              <a:ext uri="{FF2B5EF4-FFF2-40B4-BE49-F238E27FC236}">
                <a16:creationId xmlns:a16="http://schemas.microsoft.com/office/drawing/2014/main" id="{50AC73F8-8231-E217-0EEC-233B5E79F83F}"/>
              </a:ext>
            </a:extLst>
          </p:cNvPr>
          <p:cNvSpPr txBox="1">
            <a:spLocks noChangeArrowheads="1"/>
          </p:cNvSpPr>
          <p:nvPr/>
        </p:nvSpPr>
        <p:spPr bwMode="auto">
          <a:xfrm>
            <a:off x="228600" y="5589942"/>
            <a:ext cx="4419600" cy="34585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err="1">
                <a:ln>
                  <a:noFill/>
                </a:ln>
                <a:solidFill>
                  <a:srgbClr val="002060"/>
                </a:solidFill>
                <a:effectLst/>
                <a:uLnTx/>
                <a:uFillTx/>
                <a:latin typeface="Arial" charset="0"/>
                <a:ea typeface="ＭＳ Ｐゴシック" charset="0"/>
              </a:rPr>
              <a:t>Abemaciclib</a:t>
            </a: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 + fulvestrant </a:t>
            </a:r>
          </a:p>
        </p:txBody>
      </p:sp>
      <p:pic>
        <p:nvPicPr>
          <p:cNvPr id="11" name="Picture 10">
            <a:extLst>
              <a:ext uri="{FF2B5EF4-FFF2-40B4-BE49-F238E27FC236}">
                <a16:creationId xmlns:a16="http://schemas.microsoft.com/office/drawing/2014/main" id="{25939F97-133F-B977-5971-FF1F595956F3}"/>
              </a:ext>
            </a:extLst>
          </p:cNvPr>
          <p:cNvPicPr>
            <a:picLocks noChangeAspect="1"/>
          </p:cNvPicPr>
          <p:nvPr/>
        </p:nvPicPr>
        <p:blipFill>
          <a:blip r:embed="rId5"/>
          <a:srcRect/>
          <a:stretch/>
        </p:blipFill>
        <p:spPr bwMode="auto">
          <a:xfrm>
            <a:off x="4813428" y="5601068"/>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2" name="Text Box 9">
            <a:extLst>
              <a:ext uri="{FF2B5EF4-FFF2-40B4-BE49-F238E27FC236}">
                <a16:creationId xmlns:a16="http://schemas.microsoft.com/office/drawing/2014/main" id="{759E1FFE-5ED8-FDB5-49BE-2CAF73821852}"/>
              </a:ext>
            </a:extLst>
          </p:cNvPr>
          <p:cNvSpPr txBox="1">
            <a:spLocks noChangeArrowheads="1"/>
          </p:cNvSpPr>
          <p:nvPr/>
        </p:nvSpPr>
        <p:spPr bwMode="auto">
          <a:xfrm>
            <a:off x="5334000" y="5608637"/>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a:t>
            </a:r>
          </a:p>
        </p:txBody>
      </p:sp>
      <p:pic>
        <p:nvPicPr>
          <p:cNvPr id="4" name="Picture 1">
            <a:extLst>
              <a:ext uri="{FF2B5EF4-FFF2-40B4-BE49-F238E27FC236}">
                <a16:creationId xmlns:a16="http://schemas.microsoft.com/office/drawing/2014/main" id="{AA20EE24-EAF6-34F5-AD9E-C1D57CCF7AD8}"/>
              </a:ext>
            </a:extLst>
          </p:cNvPr>
          <p:cNvPicPr>
            <a:picLocks noChangeAspect="1"/>
          </p:cNvPicPr>
          <p:nvPr/>
        </p:nvPicPr>
        <p:blipFill>
          <a:blip r:embed="rId4"/>
          <a:srcRect/>
          <a:stretch/>
        </p:blipFill>
        <p:spPr bwMode="auto">
          <a:xfrm>
            <a:off x="9194825" y="3388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Picture 1">
            <a:extLst>
              <a:ext uri="{FF2B5EF4-FFF2-40B4-BE49-F238E27FC236}">
                <a16:creationId xmlns:a16="http://schemas.microsoft.com/office/drawing/2014/main" id="{DCE58D59-E672-7347-72AD-E2EDDEC44F29}"/>
              </a:ext>
            </a:extLst>
          </p:cNvPr>
          <p:cNvPicPr>
            <a:picLocks noChangeAspect="1"/>
          </p:cNvPicPr>
          <p:nvPr/>
        </p:nvPicPr>
        <p:blipFill>
          <a:blip r:embed="rId4"/>
          <a:srcRect/>
          <a:stretch/>
        </p:blipFill>
        <p:spPr bwMode="auto">
          <a:xfrm>
            <a:off x="9630863" y="3388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 name="Picture 1">
            <a:extLst>
              <a:ext uri="{FF2B5EF4-FFF2-40B4-BE49-F238E27FC236}">
                <a16:creationId xmlns:a16="http://schemas.microsoft.com/office/drawing/2014/main" id="{E2347793-6F64-0A4C-943C-740E25CF1E13}"/>
              </a:ext>
            </a:extLst>
          </p:cNvPr>
          <p:cNvPicPr>
            <a:picLocks noChangeAspect="1"/>
          </p:cNvPicPr>
          <p:nvPr/>
        </p:nvPicPr>
        <p:blipFill>
          <a:blip r:embed="rId4"/>
          <a:srcRect/>
          <a:stretch/>
        </p:blipFill>
        <p:spPr bwMode="auto">
          <a:xfrm>
            <a:off x="10066901" y="3388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8" name="Picture 17">
            <a:extLst>
              <a:ext uri="{FF2B5EF4-FFF2-40B4-BE49-F238E27FC236}">
                <a16:creationId xmlns:a16="http://schemas.microsoft.com/office/drawing/2014/main" id="{3FE71171-6F81-16D9-13AF-083AC47FEA67}"/>
              </a:ext>
            </a:extLst>
          </p:cNvPr>
          <p:cNvPicPr>
            <a:picLocks noChangeAspect="1"/>
          </p:cNvPicPr>
          <p:nvPr/>
        </p:nvPicPr>
        <p:blipFill>
          <a:blip r:embed="rId2"/>
          <a:srcRect/>
          <a:stretch/>
        </p:blipFill>
        <p:spPr bwMode="auto">
          <a:xfrm>
            <a:off x="5243052" y="4878326"/>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 name="Picture 1">
            <a:extLst>
              <a:ext uri="{FF2B5EF4-FFF2-40B4-BE49-F238E27FC236}">
                <a16:creationId xmlns:a16="http://schemas.microsoft.com/office/drawing/2014/main" id="{07C7F168-6F77-702A-FC0C-7F0F8CA37922}"/>
              </a:ext>
            </a:extLst>
          </p:cNvPr>
          <p:cNvPicPr>
            <a:picLocks noChangeAspect="1"/>
          </p:cNvPicPr>
          <p:nvPr/>
        </p:nvPicPr>
        <p:blipFill>
          <a:blip r:embed="rId4"/>
          <a:srcRect/>
          <a:stretch/>
        </p:blipFill>
        <p:spPr bwMode="auto">
          <a:xfrm>
            <a:off x="10525537" y="3388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Picture 1">
            <a:extLst>
              <a:ext uri="{FF2B5EF4-FFF2-40B4-BE49-F238E27FC236}">
                <a16:creationId xmlns:a16="http://schemas.microsoft.com/office/drawing/2014/main" id="{9DDA0C69-FB92-3629-A72F-A30D124E8326}"/>
              </a:ext>
            </a:extLst>
          </p:cNvPr>
          <p:cNvPicPr>
            <a:picLocks noChangeAspect="1"/>
          </p:cNvPicPr>
          <p:nvPr/>
        </p:nvPicPr>
        <p:blipFill>
          <a:blip r:embed="rId4"/>
          <a:srcRect/>
          <a:stretch/>
        </p:blipFill>
        <p:spPr bwMode="auto">
          <a:xfrm>
            <a:off x="10961575" y="3388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4100362696"/>
      </p:ext>
    </p:extLst>
  </p:cSld>
  <p:clrMapOvr>
    <a:masterClrMapping/>
  </p:clrMapOvr>
  <p:transition spd="slow" advClick="0"/>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CC504-6E65-794B-A163-E15792AC17C9}"/>
              </a:ext>
            </a:extLst>
          </p:cNvPr>
          <p:cNvSpPr>
            <a:spLocks noGrp="1"/>
          </p:cNvSpPr>
          <p:nvPr>
            <p:ph type="title" idx="4294967295"/>
          </p:nvPr>
        </p:nvSpPr>
        <p:spPr>
          <a:xfrm>
            <a:off x="685800" y="-1"/>
            <a:ext cx="10591800" cy="3200400"/>
          </a:xfrm>
        </p:spPr>
        <p:txBody>
          <a:bodyPr/>
          <a:lstStyle/>
          <a:p>
            <a:r>
              <a:rPr lang="en-US" sz="2400" dirty="0"/>
              <a:t>A woman who is receiving anastrozole (with ovarian suppression/ ablation if needed) for </a:t>
            </a:r>
            <a:r>
              <a:rPr lang="en-US" sz="2400" u="sng" dirty="0"/>
              <a:t>lower-grade</a:t>
            </a:r>
            <a:r>
              <a:rPr lang="en-US" sz="2400" dirty="0"/>
              <a:t> ER-positive, </a:t>
            </a:r>
            <a:r>
              <a:rPr lang="en-US" sz="2400" u="sng" dirty="0"/>
              <a:t>PR-positive</a:t>
            </a:r>
            <a:r>
              <a:rPr lang="en-US" sz="2400" dirty="0"/>
              <a:t>, HER2-negative, BRCA WT breast cancer develops metastatic disease 2 years after starting adjuvant therapy. Which </a:t>
            </a:r>
            <a:r>
              <a:rPr lang="en-US" sz="2400" u="sng" dirty="0"/>
              <a:t>endocrine-based treatment</a:t>
            </a:r>
            <a:r>
              <a:rPr lang="en-US" sz="2400" dirty="0"/>
              <a:t> would you most likely recommend for the scenario below?</a:t>
            </a:r>
            <a:br>
              <a:rPr lang="en-US" sz="2400" dirty="0"/>
            </a:br>
            <a:br>
              <a:rPr kumimoji="0" lang="en-US" sz="1200" b="1" i="0" u="none" strike="noStrike" kern="0" cap="none" spc="0" normalizeH="0" baseline="0" noProof="0" dirty="0">
                <a:ln>
                  <a:noFill/>
                </a:ln>
                <a:solidFill>
                  <a:srgbClr val="0432FF"/>
                </a:solidFill>
                <a:effectLst/>
                <a:uLnTx/>
                <a:uFillTx/>
                <a:latin typeface="Arial"/>
                <a:ea typeface="ＭＳ Ｐゴシック"/>
              </a:rPr>
            </a:br>
            <a:r>
              <a:rPr lang="en-US" sz="2400" dirty="0"/>
              <a:t>Age 65, PS 0</a:t>
            </a:r>
            <a:br>
              <a:rPr lang="en-US" sz="2400" dirty="0"/>
            </a:br>
            <a:r>
              <a:rPr lang="en-US" sz="2400" dirty="0"/>
              <a:t>Symptomatic visceral (including liver) metastases</a:t>
            </a:r>
          </a:p>
        </p:txBody>
      </p:sp>
      <p:sp>
        <p:nvSpPr>
          <p:cNvPr id="72" name="Text Box 4">
            <a:extLst>
              <a:ext uri="{FF2B5EF4-FFF2-40B4-BE49-F238E27FC236}">
                <a16:creationId xmlns:a16="http://schemas.microsoft.com/office/drawing/2014/main" id="{128DA0B7-2CB3-D44C-ABD1-65C3EB519CF3}"/>
              </a:ext>
            </a:extLst>
          </p:cNvPr>
          <p:cNvSpPr txBox="1">
            <a:spLocks noChangeArrowheads="1"/>
          </p:cNvSpPr>
          <p:nvPr/>
        </p:nvSpPr>
        <p:spPr bwMode="auto">
          <a:xfrm>
            <a:off x="304800" y="4232227"/>
            <a:ext cx="4343399" cy="36939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err="1">
                <a:ln>
                  <a:noFill/>
                </a:ln>
                <a:solidFill>
                  <a:srgbClr val="002060"/>
                </a:solidFill>
                <a:effectLst/>
                <a:uLnTx/>
                <a:uFillTx/>
                <a:latin typeface="Arial" charset="0"/>
                <a:ea typeface="ＭＳ Ｐゴシック" charset="0"/>
              </a:rPr>
              <a:t>Abemaciclib</a:t>
            </a: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 + fulvestrant</a:t>
            </a:r>
          </a:p>
        </p:txBody>
      </p:sp>
      <p:sp>
        <p:nvSpPr>
          <p:cNvPr id="74" name="Text Box 4">
            <a:extLst>
              <a:ext uri="{FF2B5EF4-FFF2-40B4-BE49-F238E27FC236}">
                <a16:creationId xmlns:a16="http://schemas.microsoft.com/office/drawing/2014/main" id="{63447936-2682-1A46-8ABB-44C484B67B01}"/>
              </a:ext>
            </a:extLst>
          </p:cNvPr>
          <p:cNvSpPr txBox="1">
            <a:spLocks noChangeArrowheads="1"/>
          </p:cNvSpPr>
          <p:nvPr/>
        </p:nvSpPr>
        <p:spPr bwMode="auto">
          <a:xfrm>
            <a:off x="228599" y="3461388"/>
            <a:ext cx="4419600" cy="366857"/>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Ribociclib + fulvestrant</a:t>
            </a:r>
          </a:p>
        </p:txBody>
      </p:sp>
      <p:pic>
        <p:nvPicPr>
          <p:cNvPr id="82" name="Picture 81">
            <a:extLst>
              <a:ext uri="{FF2B5EF4-FFF2-40B4-BE49-F238E27FC236}">
                <a16:creationId xmlns:a16="http://schemas.microsoft.com/office/drawing/2014/main" id="{7A42EFDB-0DDA-494A-B2D5-401890957E13}"/>
              </a:ext>
            </a:extLst>
          </p:cNvPr>
          <p:cNvPicPr>
            <a:picLocks noChangeAspect="1"/>
          </p:cNvPicPr>
          <p:nvPr/>
        </p:nvPicPr>
        <p:blipFill>
          <a:blip r:embed="rId2"/>
          <a:srcRect/>
          <a:stretch/>
        </p:blipFill>
        <p:spPr bwMode="auto">
          <a:xfrm>
            <a:off x="4813428" y="4878326"/>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6" name="Picture 3">
            <a:extLst>
              <a:ext uri="{FF2B5EF4-FFF2-40B4-BE49-F238E27FC236}">
                <a16:creationId xmlns:a16="http://schemas.microsoft.com/office/drawing/2014/main" id="{8052E365-E8A8-E240-A007-94A1A6A9EA30}"/>
              </a:ext>
            </a:extLst>
          </p:cNvPr>
          <p:cNvPicPr>
            <a:picLocks noChangeAspect="1"/>
          </p:cNvPicPr>
          <p:nvPr/>
        </p:nvPicPr>
        <p:blipFill>
          <a:blip r:embed="rId3"/>
          <a:srcRect/>
          <a:stretch/>
        </p:blipFill>
        <p:spPr bwMode="auto">
          <a:xfrm>
            <a:off x="4813428" y="4191000"/>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7" name="Text Box 4">
            <a:extLst>
              <a:ext uri="{FF2B5EF4-FFF2-40B4-BE49-F238E27FC236}">
                <a16:creationId xmlns:a16="http://schemas.microsoft.com/office/drawing/2014/main" id="{35D05466-EC10-7448-957E-525019EFA45E}"/>
              </a:ext>
            </a:extLst>
          </p:cNvPr>
          <p:cNvSpPr txBox="1">
            <a:spLocks noChangeArrowheads="1"/>
          </p:cNvSpPr>
          <p:nvPr/>
        </p:nvSpPr>
        <p:spPr bwMode="auto">
          <a:xfrm>
            <a:off x="228601" y="4876800"/>
            <a:ext cx="4419600"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Palbociclib + fulvestrant</a:t>
            </a:r>
          </a:p>
        </p:txBody>
      </p:sp>
      <p:sp>
        <p:nvSpPr>
          <p:cNvPr id="252" name="Text Box 9">
            <a:extLst>
              <a:ext uri="{FF2B5EF4-FFF2-40B4-BE49-F238E27FC236}">
                <a16:creationId xmlns:a16="http://schemas.microsoft.com/office/drawing/2014/main" id="{20141D04-A685-C247-9A6A-D47CB62F108E}"/>
              </a:ext>
            </a:extLst>
          </p:cNvPr>
          <p:cNvSpPr txBox="1">
            <a:spLocks noChangeArrowheads="1"/>
          </p:cNvSpPr>
          <p:nvPr/>
        </p:nvSpPr>
        <p:spPr bwMode="auto">
          <a:xfrm>
            <a:off x="6222380" y="4192319"/>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3</a:t>
            </a:r>
          </a:p>
        </p:txBody>
      </p:sp>
      <p:sp>
        <p:nvSpPr>
          <p:cNvPr id="253" name="Text Box 9">
            <a:extLst>
              <a:ext uri="{FF2B5EF4-FFF2-40B4-BE49-F238E27FC236}">
                <a16:creationId xmlns:a16="http://schemas.microsoft.com/office/drawing/2014/main" id="{DA13BDB2-2F8D-6D46-BDA6-F50ECFA6C035}"/>
              </a:ext>
            </a:extLst>
          </p:cNvPr>
          <p:cNvSpPr txBox="1">
            <a:spLocks noChangeArrowheads="1"/>
          </p:cNvSpPr>
          <p:nvPr/>
        </p:nvSpPr>
        <p:spPr bwMode="auto">
          <a:xfrm>
            <a:off x="6222380" y="4876800"/>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3</a:t>
            </a:r>
          </a:p>
        </p:txBody>
      </p:sp>
      <p:pic>
        <p:nvPicPr>
          <p:cNvPr id="29" name="Picture 3">
            <a:extLst>
              <a:ext uri="{FF2B5EF4-FFF2-40B4-BE49-F238E27FC236}">
                <a16:creationId xmlns:a16="http://schemas.microsoft.com/office/drawing/2014/main" id="{928DA1A6-47DF-B647-869D-0D9F2D138831}"/>
              </a:ext>
            </a:extLst>
          </p:cNvPr>
          <p:cNvPicPr>
            <a:picLocks noChangeAspect="1"/>
          </p:cNvPicPr>
          <p:nvPr/>
        </p:nvPicPr>
        <p:blipFill>
          <a:blip r:embed="rId3"/>
          <a:srcRect/>
          <a:stretch/>
        </p:blipFill>
        <p:spPr bwMode="auto">
          <a:xfrm>
            <a:off x="5251681" y="4191000"/>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8" name="Picture 1">
            <a:extLst>
              <a:ext uri="{FF2B5EF4-FFF2-40B4-BE49-F238E27FC236}">
                <a16:creationId xmlns:a16="http://schemas.microsoft.com/office/drawing/2014/main" id="{D029CE8D-A225-4A10-CCB0-21C94831EDE0}"/>
              </a:ext>
            </a:extLst>
          </p:cNvPr>
          <p:cNvPicPr>
            <a:picLocks noChangeAspect="1"/>
          </p:cNvPicPr>
          <p:nvPr/>
        </p:nvPicPr>
        <p:blipFill>
          <a:blip r:embed="rId4"/>
          <a:srcRect/>
          <a:stretch/>
        </p:blipFill>
        <p:spPr bwMode="auto">
          <a:xfrm>
            <a:off x="4800600" y="3388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9" name="Text Box 9">
            <a:extLst>
              <a:ext uri="{FF2B5EF4-FFF2-40B4-BE49-F238E27FC236}">
                <a16:creationId xmlns:a16="http://schemas.microsoft.com/office/drawing/2014/main" id="{BBBC01B0-72A3-5E26-B68F-BCA01FF67316}"/>
              </a:ext>
            </a:extLst>
          </p:cNvPr>
          <p:cNvSpPr txBox="1">
            <a:spLocks noChangeArrowheads="1"/>
          </p:cNvSpPr>
          <p:nvPr/>
        </p:nvSpPr>
        <p:spPr bwMode="auto">
          <a:xfrm>
            <a:off x="10561638" y="3352800"/>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13</a:t>
            </a:r>
          </a:p>
        </p:txBody>
      </p:sp>
      <p:pic>
        <p:nvPicPr>
          <p:cNvPr id="40" name="Picture 1">
            <a:extLst>
              <a:ext uri="{FF2B5EF4-FFF2-40B4-BE49-F238E27FC236}">
                <a16:creationId xmlns:a16="http://schemas.microsoft.com/office/drawing/2014/main" id="{38ED88A5-6616-47C2-ADAF-20DF0B94292B}"/>
              </a:ext>
            </a:extLst>
          </p:cNvPr>
          <p:cNvPicPr>
            <a:picLocks noChangeAspect="1"/>
          </p:cNvPicPr>
          <p:nvPr/>
        </p:nvPicPr>
        <p:blipFill>
          <a:blip r:embed="rId4"/>
          <a:srcRect/>
          <a:stretch/>
        </p:blipFill>
        <p:spPr bwMode="auto">
          <a:xfrm>
            <a:off x="5236638" y="3388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1" name="Picture 1">
            <a:extLst>
              <a:ext uri="{FF2B5EF4-FFF2-40B4-BE49-F238E27FC236}">
                <a16:creationId xmlns:a16="http://schemas.microsoft.com/office/drawing/2014/main" id="{6BAFA001-5DC5-2CA8-D607-8C7C145CF7CC}"/>
              </a:ext>
            </a:extLst>
          </p:cNvPr>
          <p:cNvPicPr>
            <a:picLocks noChangeAspect="1"/>
          </p:cNvPicPr>
          <p:nvPr/>
        </p:nvPicPr>
        <p:blipFill>
          <a:blip r:embed="rId4"/>
          <a:srcRect/>
          <a:stretch/>
        </p:blipFill>
        <p:spPr bwMode="auto">
          <a:xfrm>
            <a:off x="5672676" y="3388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2" name="Picture 1">
            <a:extLst>
              <a:ext uri="{FF2B5EF4-FFF2-40B4-BE49-F238E27FC236}">
                <a16:creationId xmlns:a16="http://schemas.microsoft.com/office/drawing/2014/main" id="{A9077953-F0FC-AA41-B449-E4D8F4DFE75E}"/>
              </a:ext>
            </a:extLst>
          </p:cNvPr>
          <p:cNvPicPr>
            <a:picLocks noChangeAspect="1"/>
          </p:cNvPicPr>
          <p:nvPr/>
        </p:nvPicPr>
        <p:blipFill>
          <a:blip r:embed="rId4"/>
          <a:srcRect/>
          <a:stretch/>
        </p:blipFill>
        <p:spPr bwMode="auto">
          <a:xfrm>
            <a:off x="6108714" y="3388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3" name="Picture 1">
            <a:extLst>
              <a:ext uri="{FF2B5EF4-FFF2-40B4-BE49-F238E27FC236}">
                <a16:creationId xmlns:a16="http://schemas.microsoft.com/office/drawing/2014/main" id="{589392D9-BD3F-A883-0556-E7D9A56F0DC4}"/>
              </a:ext>
            </a:extLst>
          </p:cNvPr>
          <p:cNvPicPr>
            <a:picLocks noChangeAspect="1"/>
          </p:cNvPicPr>
          <p:nvPr/>
        </p:nvPicPr>
        <p:blipFill>
          <a:blip r:embed="rId4"/>
          <a:srcRect/>
          <a:stretch/>
        </p:blipFill>
        <p:spPr bwMode="auto">
          <a:xfrm>
            <a:off x="6544752" y="3388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4" name="Picture 1">
            <a:extLst>
              <a:ext uri="{FF2B5EF4-FFF2-40B4-BE49-F238E27FC236}">
                <a16:creationId xmlns:a16="http://schemas.microsoft.com/office/drawing/2014/main" id="{B9D90D55-D1B5-502B-6496-D227F992D0E0}"/>
              </a:ext>
            </a:extLst>
          </p:cNvPr>
          <p:cNvPicPr>
            <a:picLocks noChangeAspect="1"/>
          </p:cNvPicPr>
          <p:nvPr/>
        </p:nvPicPr>
        <p:blipFill>
          <a:blip r:embed="rId4"/>
          <a:srcRect/>
          <a:stretch/>
        </p:blipFill>
        <p:spPr bwMode="auto">
          <a:xfrm>
            <a:off x="7006905" y="3388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5" name="Picture 1">
            <a:extLst>
              <a:ext uri="{FF2B5EF4-FFF2-40B4-BE49-F238E27FC236}">
                <a16:creationId xmlns:a16="http://schemas.microsoft.com/office/drawing/2014/main" id="{BDCD5FC1-DB85-0A51-EE45-ED24F6A5EC01}"/>
              </a:ext>
            </a:extLst>
          </p:cNvPr>
          <p:cNvPicPr>
            <a:picLocks noChangeAspect="1"/>
          </p:cNvPicPr>
          <p:nvPr/>
        </p:nvPicPr>
        <p:blipFill>
          <a:blip r:embed="rId4"/>
          <a:srcRect/>
          <a:stretch/>
        </p:blipFill>
        <p:spPr bwMode="auto">
          <a:xfrm>
            <a:off x="7442943" y="3388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6" name="Picture 1">
            <a:extLst>
              <a:ext uri="{FF2B5EF4-FFF2-40B4-BE49-F238E27FC236}">
                <a16:creationId xmlns:a16="http://schemas.microsoft.com/office/drawing/2014/main" id="{2F046F72-AD9C-E74F-B562-117C522B6AF1}"/>
              </a:ext>
            </a:extLst>
          </p:cNvPr>
          <p:cNvPicPr>
            <a:picLocks noChangeAspect="1"/>
          </p:cNvPicPr>
          <p:nvPr/>
        </p:nvPicPr>
        <p:blipFill>
          <a:blip r:embed="rId4"/>
          <a:srcRect/>
          <a:stretch/>
        </p:blipFill>
        <p:spPr bwMode="auto">
          <a:xfrm>
            <a:off x="7878981" y="3388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7" name="Picture 1">
            <a:extLst>
              <a:ext uri="{FF2B5EF4-FFF2-40B4-BE49-F238E27FC236}">
                <a16:creationId xmlns:a16="http://schemas.microsoft.com/office/drawing/2014/main" id="{BCC3FCF7-5E91-8AD5-D63D-AC647184C8AE}"/>
              </a:ext>
            </a:extLst>
          </p:cNvPr>
          <p:cNvPicPr>
            <a:picLocks noChangeAspect="1"/>
          </p:cNvPicPr>
          <p:nvPr/>
        </p:nvPicPr>
        <p:blipFill>
          <a:blip r:embed="rId4"/>
          <a:srcRect/>
          <a:stretch/>
        </p:blipFill>
        <p:spPr bwMode="auto">
          <a:xfrm>
            <a:off x="8315019" y="3388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8" name="Picture 1">
            <a:extLst>
              <a:ext uri="{FF2B5EF4-FFF2-40B4-BE49-F238E27FC236}">
                <a16:creationId xmlns:a16="http://schemas.microsoft.com/office/drawing/2014/main" id="{2D797DEE-9522-B455-23FD-066868C600A4}"/>
              </a:ext>
            </a:extLst>
          </p:cNvPr>
          <p:cNvPicPr>
            <a:picLocks noChangeAspect="1"/>
          </p:cNvPicPr>
          <p:nvPr/>
        </p:nvPicPr>
        <p:blipFill>
          <a:blip r:embed="rId4"/>
          <a:srcRect/>
          <a:stretch/>
        </p:blipFill>
        <p:spPr bwMode="auto">
          <a:xfrm>
            <a:off x="8751057" y="3388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 name="Text Box 4">
            <a:extLst>
              <a:ext uri="{FF2B5EF4-FFF2-40B4-BE49-F238E27FC236}">
                <a16:creationId xmlns:a16="http://schemas.microsoft.com/office/drawing/2014/main" id="{50AC73F8-8231-E217-0EEC-233B5E79F83F}"/>
              </a:ext>
            </a:extLst>
          </p:cNvPr>
          <p:cNvSpPr txBox="1">
            <a:spLocks noChangeArrowheads="1"/>
          </p:cNvSpPr>
          <p:nvPr/>
        </p:nvSpPr>
        <p:spPr bwMode="auto">
          <a:xfrm>
            <a:off x="228600" y="5589942"/>
            <a:ext cx="4419600" cy="34585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Ribociclib + AI</a:t>
            </a:r>
          </a:p>
        </p:txBody>
      </p:sp>
      <p:pic>
        <p:nvPicPr>
          <p:cNvPr id="11" name="Picture 10">
            <a:extLst>
              <a:ext uri="{FF2B5EF4-FFF2-40B4-BE49-F238E27FC236}">
                <a16:creationId xmlns:a16="http://schemas.microsoft.com/office/drawing/2014/main" id="{25939F97-133F-B977-5971-FF1F595956F3}"/>
              </a:ext>
            </a:extLst>
          </p:cNvPr>
          <p:cNvPicPr>
            <a:picLocks noChangeAspect="1"/>
          </p:cNvPicPr>
          <p:nvPr/>
        </p:nvPicPr>
        <p:blipFill>
          <a:blip r:embed="rId5"/>
          <a:srcRect/>
          <a:stretch/>
        </p:blipFill>
        <p:spPr bwMode="auto">
          <a:xfrm>
            <a:off x="4813428" y="5601068"/>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2" name="Text Box 9">
            <a:extLst>
              <a:ext uri="{FF2B5EF4-FFF2-40B4-BE49-F238E27FC236}">
                <a16:creationId xmlns:a16="http://schemas.microsoft.com/office/drawing/2014/main" id="{759E1FFE-5ED8-FDB5-49BE-2CAF73821852}"/>
              </a:ext>
            </a:extLst>
          </p:cNvPr>
          <p:cNvSpPr txBox="1">
            <a:spLocks noChangeArrowheads="1"/>
          </p:cNvSpPr>
          <p:nvPr/>
        </p:nvSpPr>
        <p:spPr bwMode="auto">
          <a:xfrm>
            <a:off x="5334000" y="5608637"/>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a:t>
            </a:r>
          </a:p>
        </p:txBody>
      </p:sp>
      <p:pic>
        <p:nvPicPr>
          <p:cNvPr id="4" name="Picture 1">
            <a:extLst>
              <a:ext uri="{FF2B5EF4-FFF2-40B4-BE49-F238E27FC236}">
                <a16:creationId xmlns:a16="http://schemas.microsoft.com/office/drawing/2014/main" id="{AA20EE24-EAF6-34F5-AD9E-C1D57CCF7AD8}"/>
              </a:ext>
            </a:extLst>
          </p:cNvPr>
          <p:cNvPicPr>
            <a:picLocks noChangeAspect="1"/>
          </p:cNvPicPr>
          <p:nvPr/>
        </p:nvPicPr>
        <p:blipFill>
          <a:blip r:embed="rId4"/>
          <a:srcRect/>
          <a:stretch/>
        </p:blipFill>
        <p:spPr bwMode="auto">
          <a:xfrm>
            <a:off x="9194825" y="3388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 name="Picture 1">
            <a:extLst>
              <a:ext uri="{FF2B5EF4-FFF2-40B4-BE49-F238E27FC236}">
                <a16:creationId xmlns:a16="http://schemas.microsoft.com/office/drawing/2014/main" id="{DCE58D59-E672-7347-72AD-E2EDDEC44F29}"/>
              </a:ext>
            </a:extLst>
          </p:cNvPr>
          <p:cNvPicPr>
            <a:picLocks noChangeAspect="1"/>
          </p:cNvPicPr>
          <p:nvPr/>
        </p:nvPicPr>
        <p:blipFill>
          <a:blip r:embed="rId4"/>
          <a:srcRect/>
          <a:stretch/>
        </p:blipFill>
        <p:spPr bwMode="auto">
          <a:xfrm>
            <a:off x="9630863" y="3388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4" name="Picture 1">
            <a:extLst>
              <a:ext uri="{FF2B5EF4-FFF2-40B4-BE49-F238E27FC236}">
                <a16:creationId xmlns:a16="http://schemas.microsoft.com/office/drawing/2014/main" id="{E2347793-6F64-0A4C-943C-740E25CF1E13}"/>
              </a:ext>
            </a:extLst>
          </p:cNvPr>
          <p:cNvPicPr>
            <a:picLocks noChangeAspect="1"/>
          </p:cNvPicPr>
          <p:nvPr/>
        </p:nvPicPr>
        <p:blipFill>
          <a:blip r:embed="rId4"/>
          <a:srcRect/>
          <a:stretch/>
        </p:blipFill>
        <p:spPr bwMode="auto">
          <a:xfrm>
            <a:off x="10066901" y="3388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6" name="Picture 3">
            <a:extLst>
              <a:ext uri="{FF2B5EF4-FFF2-40B4-BE49-F238E27FC236}">
                <a16:creationId xmlns:a16="http://schemas.microsoft.com/office/drawing/2014/main" id="{2C6EAE17-1193-67BB-0AD5-825ADDC94E10}"/>
              </a:ext>
            </a:extLst>
          </p:cNvPr>
          <p:cNvPicPr>
            <a:picLocks noChangeAspect="1"/>
          </p:cNvPicPr>
          <p:nvPr/>
        </p:nvPicPr>
        <p:blipFill>
          <a:blip r:embed="rId3"/>
          <a:srcRect/>
          <a:stretch/>
        </p:blipFill>
        <p:spPr bwMode="auto">
          <a:xfrm>
            <a:off x="5672676" y="4191000"/>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7" name="Picture 16">
            <a:extLst>
              <a:ext uri="{FF2B5EF4-FFF2-40B4-BE49-F238E27FC236}">
                <a16:creationId xmlns:a16="http://schemas.microsoft.com/office/drawing/2014/main" id="{BDD84C26-3BE5-D866-FCF0-A0473048401D}"/>
              </a:ext>
            </a:extLst>
          </p:cNvPr>
          <p:cNvPicPr>
            <a:picLocks noChangeAspect="1"/>
          </p:cNvPicPr>
          <p:nvPr/>
        </p:nvPicPr>
        <p:blipFill>
          <a:blip r:embed="rId2"/>
          <a:srcRect/>
          <a:stretch/>
        </p:blipFill>
        <p:spPr bwMode="auto">
          <a:xfrm>
            <a:off x="5672676" y="4878326"/>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8" name="Picture 17">
            <a:extLst>
              <a:ext uri="{FF2B5EF4-FFF2-40B4-BE49-F238E27FC236}">
                <a16:creationId xmlns:a16="http://schemas.microsoft.com/office/drawing/2014/main" id="{3FE71171-6F81-16D9-13AF-083AC47FEA67}"/>
              </a:ext>
            </a:extLst>
          </p:cNvPr>
          <p:cNvPicPr>
            <a:picLocks noChangeAspect="1"/>
          </p:cNvPicPr>
          <p:nvPr/>
        </p:nvPicPr>
        <p:blipFill>
          <a:blip r:embed="rId2"/>
          <a:srcRect/>
          <a:stretch/>
        </p:blipFill>
        <p:spPr bwMode="auto">
          <a:xfrm>
            <a:off x="5243052" y="4878326"/>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62395409"/>
      </p:ext>
    </p:extLst>
  </p:cSld>
  <p:clrMapOvr>
    <a:masterClrMapping/>
  </p:clrMapOvr>
  <p:transition spd="slow" advClick="0"/>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3" name="Content Placeholder 4">
            <a:extLst>
              <a:ext uri="{FF2B5EF4-FFF2-40B4-BE49-F238E27FC236}">
                <a16:creationId xmlns:a16="http://schemas.microsoft.com/office/drawing/2014/main" id="{29DECF25-C7CF-44C5-819E-8E696C415C23}"/>
              </a:ext>
            </a:extLst>
          </p:cNvPr>
          <p:cNvSpPr txBox="1">
            <a:spLocks/>
          </p:cNvSpPr>
          <p:nvPr/>
        </p:nvSpPr>
        <p:spPr>
          <a:xfrm>
            <a:off x="267263" y="2158784"/>
            <a:ext cx="4839403" cy="3274035"/>
          </a:xfrm>
          <a:prstGeom prst="rect">
            <a:avLst/>
          </a:prstGeom>
        </p:spPr>
        <p:txBody>
          <a:bodyPr>
            <a:normAutofit/>
          </a:bodyPr>
          <a:lstStyle>
            <a:lvl1pPr marL="171450" indent="-171450" algn="l" defTabSz="685800" rtl="0" eaLnBrk="1" latinLnBrk="0" hangingPunct="1">
              <a:lnSpc>
                <a:spcPct val="100000"/>
              </a:lnSpc>
              <a:spcBef>
                <a:spcPts val="0"/>
              </a:spcBef>
              <a:spcAft>
                <a:spcPts val="900"/>
              </a:spcAft>
              <a:buFont typeface="Arial" panose="020B0604020202020204" pitchFamily="34" charset="0"/>
              <a:buChar char="•"/>
              <a:defRPr sz="1800" kern="1200">
                <a:solidFill>
                  <a:schemeClr val="tx1"/>
                </a:solidFill>
                <a:latin typeface="+mn-lt"/>
                <a:ea typeface="+mn-ea"/>
                <a:cs typeface="+mn-cs"/>
              </a:defRPr>
            </a:lvl1pPr>
            <a:lvl2pPr marL="473175" marR="0" indent="-257175" algn="l" defTabSz="685800" rtl="0" eaLnBrk="1" fontAlgn="auto" latinLnBrk="0" hangingPunct="1">
              <a:lnSpc>
                <a:spcPct val="100000"/>
              </a:lnSpc>
              <a:spcBef>
                <a:spcPts val="0"/>
              </a:spcBef>
              <a:spcAft>
                <a:spcPts val="600"/>
              </a:spcAft>
              <a:buClrTx/>
              <a:buSzPct val="100000"/>
              <a:buFont typeface="Arial" panose="020B0604020202020204" pitchFamily="34" charset="0"/>
              <a:buChar char="•"/>
              <a:tabLst/>
              <a:defRPr lang="en-US" sz="1800" kern="1200" dirty="0">
                <a:solidFill>
                  <a:schemeClr val="tx1"/>
                </a:solidFill>
                <a:latin typeface="+mn-lt"/>
                <a:ea typeface="+mn-ea"/>
                <a:cs typeface="+mn-cs"/>
              </a:defRPr>
            </a:lvl2pPr>
            <a:lvl3pPr marL="594000" indent="-162000" algn="l" defTabSz="685800" rtl="0" eaLnBrk="1" latinLnBrk="0" hangingPunct="1">
              <a:lnSpc>
                <a:spcPct val="100000"/>
              </a:lnSpc>
              <a:spcBef>
                <a:spcPts val="0"/>
              </a:spcBef>
              <a:spcAft>
                <a:spcPts val="600"/>
              </a:spcAft>
              <a:buClrTx/>
              <a:buSzPct val="100000"/>
              <a:buFont typeface="Arial" panose="020B0604020202020204" pitchFamily="34" charset="0"/>
              <a:buChar char="•"/>
              <a:defRPr sz="1500" kern="1200">
                <a:solidFill>
                  <a:schemeClr val="tx1"/>
                </a:solidFill>
                <a:latin typeface="+mn-lt"/>
                <a:ea typeface="+mn-ea"/>
                <a:cs typeface="+mn-cs"/>
              </a:defRPr>
            </a:lvl3pPr>
            <a:lvl4pPr marL="729000" indent="-162000" algn="l" defTabSz="685800" rtl="0" eaLnBrk="1" latinLnBrk="0" hangingPunct="1">
              <a:lnSpc>
                <a:spcPct val="100000"/>
              </a:lnSpc>
              <a:spcBef>
                <a:spcPts val="0"/>
              </a:spcBef>
              <a:spcAft>
                <a:spcPts val="600"/>
              </a:spcAft>
              <a:buClrTx/>
              <a:buSzPct val="100000"/>
              <a:buFont typeface="Arial" panose="020B0604020202020204" pitchFamily="34" charset="0"/>
              <a:buChar char="•"/>
              <a:defRPr lang="en-US" sz="1500" kern="1200" dirty="0" smtClean="0">
                <a:solidFill>
                  <a:schemeClr val="tx1"/>
                </a:solidFill>
                <a:latin typeface="+mn-lt"/>
                <a:ea typeface="+mn-ea"/>
                <a:cs typeface="+mn-cs"/>
              </a:defRPr>
            </a:lvl4pPr>
            <a:lvl5pPr marL="891000" indent="-171450" algn="l" defTabSz="685800" rtl="0" eaLnBrk="1" latinLnBrk="0" hangingPunct="1">
              <a:lnSpc>
                <a:spcPct val="100000"/>
              </a:lnSpc>
              <a:spcBef>
                <a:spcPts val="0"/>
              </a:spcBef>
              <a:spcAft>
                <a:spcPts val="600"/>
              </a:spcAft>
              <a:buClrTx/>
              <a:buSzPct val="100000"/>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239178" marR="0" lvl="0" indent="-239178" algn="l" defTabSz="685800" rtl="0" eaLnBrk="1" fontAlgn="auto" latinLnBrk="0" hangingPunct="1">
              <a:lnSpc>
                <a:spcPct val="100000"/>
              </a:lnSpc>
              <a:spcBef>
                <a:spcPts val="0"/>
              </a:spcBef>
              <a:spcAft>
                <a:spcPts val="800"/>
              </a:spcAft>
              <a:buClrTx/>
              <a:buSzTx/>
              <a:buFont typeface="Arial" panose="020B0604020202020204" pitchFamily="34" charset="0"/>
              <a:buChar char="•"/>
              <a:tabLst/>
              <a:defRPr/>
            </a:pPr>
            <a:r>
              <a:rPr kumimoji="0" lang="en-GB" sz="1867" b="0" i="0" u="none" strike="noStrike" kern="1200" cap="none" spc="0" normalizeH="0" baseline="0" noProof="0" dirty="0">
                <a:ln>
                  <a:noFill/>
                </a:ln>
                <a:solidFill>
                  <a:srgbClr val="3F4444"/>
                </a:solidFill>
                <a:effectLst/>
                <a:uLnTx/>
                <a:uFillTx/>
                <a:latin typeface="Calibri"/>
                <a:ea typeface="+mn-ea"/>
                <a:cs typeface="+mn-cs"/>
              </a:rPr>
              <a:t>Up to 30% of early breast cancer patients with high-risk clinical and/or pathologic features may experience distant recurrence within a few years of treatment.</a:t>
            </a:r>
            <a:r>
              <a:rPr kumimoji="0" lang="en-GB" sz="1867" b="0" i="0" u="none" strike="noStrike" kern="1200" cap="none" spc="0" normalizeH="0" baseline="30000" noProof="0" dirty="0">
                <a:ln>
                  <a:noFill/>
                </a:ln>
                <a:solidFill>
                  <a:srgbClr val="3F4444"/>
                </a:solidFill>
                <a:effectLst/>
                <a:uLnTx/>
                <a:uFillTx/>
                <a:latin typeface="Calibri"/>
                <a:ea typeface="+mn-ea"/>
                <a:cs typeface="+mn-cs"/>
              </a:rPr>
              <a:t>1</a:t>
            </a:r>
          </a:p>
          <a:p>
            <a:pPr marL="239178" marR="0" lvl="0" indent="-171450" algn="l" defTabSz="685800" rtl="0" eaLnBrk="1" fontAlgn="auto" latinLnBrk="0" hangingPunct="1">
              <a:lnSpc>
                <a:spcPct val="100000"/>
              </a:lnSpc>
              <a:spcBef>
                <a:spcPts val="0"/>
              </a:spcBef>
              <a:spcAft>
                <a:spcPts val="1600"/>
              </a:spcAft>
              <a:buClrTx/>
              <a:buSzTx/>
              <a:buFont typeface="Arial" panose="020B0604020202020204" pitchFamily="34" charset="0"/>
              <a:buChar char="•"/>
              <a:tabLst/>
              <a:defRPr/>
            </a:pPr>
            <a:r>
              <a:rPr kumimoji="0" lang="en-US" sz="1867" b="0" i="0" u="none" strike="noStrike" kern="1200" cap="none" spc="0" normalizeH="0" baseline="0" noProof="0" dirty="0">
                <a:ln>
                  <a:noFill/>
                </a:ln>
                <a:solidFill>
                  <a:srgbClr val="3F4444"/>
                </a:solidFill>
                <a:effectLst/>
                <a:uLnTx/>
                <a:uFillTx/>
                <a:latin typeface="Calibri"/>
                <a:ea typeface="+mn-ea"/>
                <a:cs typeface="+mn-cs"/>
              </a:rPr>
              <a:t>A number of factors increase the risk of recurrence, including higher tumor/nodal stage, higher tumor grade, and certain histological subtypes.</a:t>
            </a:r>
            <a:r>
              <a:rPr kumimoji="0" lang="en-US" sz="1867" b="0" i="0" u="none" strike="noStrike" kern="1200" cap="none" spc="0" normalizeH="0" baseline="30000" noProof="0" dirty="0">
                <a:ln>
                  <a:noFill/>
                </a:ln>
                <a:solidFill>
                  <a:srgbClr val="3F4444"/>
                </a:solidFill>
                <a:effectLst/>
                <a:uLnTx/>
                <a:uFillTx/>
                <a:latin typeface="Calibri"/>
                <a:ea typeface="+mn-ea"/>
                <a:cs typeface="+mn-cs"/>
              </a:rPr>
              <a:t>2</a:t>
            </a:r>
            <a:endParaRPr kumimoji="0" lang="en-GB" sz="1867" b="0" i="0" u="none" strike="noStrike" kern="1200" cap="none" spc="0" normalizeH="0" baseline="30000" noProof="0" dirty="0">
              <a:ln>
                <a:noFill/>
              </a:ln>
              <a:solidFill>
                <a:srgbClr val="3F4444"/>
              </a:solidFill>
              <a:effectLst/>
              <a:uLnTx/>
              <a:uFillTx/>
              <a:latin typeface="Calibri"/>
              <a:ea typeface="+mn-ea"/>
              <a:cs typeface="+mn-cs"/>
            </a:endParaRPr>
          </a:p>
          <a:p>
            <a:pPr marL="239178" marR="0" lvl="0" indent="-239178" algn="l" defTabSz="685800" rtl="0" eaLnBrk="1" fontAlgn="auto" latinLnBrk="0" hangingPunct="1">
              <a:lnSpc>
                <a:spcPct val="100000"/>
              </a:lnSpc>
              <a:spcBef>
                <a:spcPts val="0"/>
              </a:spcBef>
              <a:spcAft>
                <a:spcPts val="800"/>
              </a:spcAft>
              <a:buClrTx/>
              <a:buSzTx/>
              <a:buFont typeface="Arial" panose="020B0604020202020204" pitchFamily="34" charset="0"/>
              <a:buChar char="•"/>
              <a:tabLst/>
              <a:defRPr/>
            </a:pPr>
            <a:endParaRPr kumimoji="0" lang="en-GB" sz="1867" b="0" i="0" u="none" strike="noStrike" kern="1200" cap="none" spc="0" normalizeH="0" baseline="30000" noProof="0" dirty="0">
              <a:ln>
                <a:noFill/>
              </a:ln>
              <a:solidFill>
                <a:srgbClr val="3F4444"/>
              </a:solidFill>
              <a:effectLst/>
              <a:uLnTx/>
              <a:uFillTx/>
              <a:latin typeface="Calibri"/>
              <a:ea typeface="+mn-ea"/>
              <a:cs typeface="+mn-cs"/>
            </a:endParaRPr>
          </a:p>
          <a:p>
            <a:pPr marL="171450" marR="0" lvl="0" indent="-171450" algn="l" defTabSz="685800" rtl="0" eaLnBrk="1" fontAlgn="auto" latinLnBrk="0" hangingPunct="1">
              <a:lnSpc>
                <a:spcPct val="100000"/>
              </a:lnSpc>
              <a:spcBef>
                <a:spcPts val="0"/>
              </a:spcBef>
              <a:spcAft>
                <a:spcPts val="800"/>
              </a:spcAft>
              <a:buClrTx/>
              <a:buSzTx/>
              <a:buFont typeface="Arial" panose="020B0604020202020204" pitchFamily="34" charset="0"/>
              <a:buChar char="•"/>
              <a:tabLst/>
              <a:defRPr/>
            </a:pPr>
            <a:endParaRPr kumimoji="0" lang="en-GB" sz="1867" b="0" i="0" u="none" strike="noStrike" kern="1200" cap="none" spc="0" normalizeH="0" baseline="0" noProof="0" dirty="0">
              <a:ln>
                <a:noFill/>
              </a:ln>
              <a:solidFill>
                <a:srgbClr val="3F4444"/>
              </a:solidFill>
              <a:effectLst/>
              <a:uLnTx/>
              <a:uFillTx/>
              <a:latin typeface="Calibri"/>
              <a:ea typeface="+mn-ea"/>
              <a:cs typeface="+mn-cs"/>
            </a:endParaRPr>
          </a:p>
        </p:txBody>
      </p:sp>
      <p:sp>
        <p:nvSpPr>
          <p:cNvPr id="4" name="Title 3">
            <a:extLst>
              <a:ext uri="{FF2B5EF4-FFF2-40B4-BE49-F238E27FC236}">
                <a16:creationId xmlns:a16="http://schemas.microsoft.com/office/drawing/2014/main" id="{58B07F37-1B73-4024-BE1E-2C68F927FD5A}"/>
              </a:ext>
            </a:extLst>
          </p:cNvPr>
          <p:cNvSpPr>
            <a:spLocks noGrp="1"/>
          </p:cNvSpPr>
          <p:nvPr>
            <p:ph type="title"/>
          </p:nvPr>
        </p:nvSpPr>
        <p:spPr>
          <a:xfrm>
            <a:off x="407989" y="159280"/>
            <a:ext cx="11376025" cy="1007427"/>
          </a:xfrm>
        </p:spPr>
        <p:txBody>
          <a:bodyPr>
            <a:normAutofit fontScale="90000"/>
          </a:bodyPr>
          <a:lstStyle/>
          <a:p>
            <a:r>
              <a:rPr lang="en-GB" dirty="0"/>
              <a:t>Many early breast cancer patients experience recurrence, with some groups at higher risk</a:t>
            </a:r>
            <a:r>
              <a:rPr lang="en-GB" baseline="30000" dirty="0"/>
              <a:t>1,2</a:t>
            </a:r>
          </a:p>
        </p:txBody>
      </p:sp>
      <p:sp>
        <p:nvSpPr>
          <p:cNvPr id="5" name="Content Placeholder 4">
            <a:extLst>
              <a:ext uri="{FF2B5EF4-FFF2-40B4-BE49-F238E27FC236}">
                <a16:creationId xmlns:a16="http://schemas.microsoft.com/office/drawing/2014/main" id="{0ABA07E7-8498-4B8C-AF8B-4FFBE3A59B61}"/>
              </a:ext>
            </a:extLst>
          </p:cNvPr>
          <p:cNvSpPr>
            <a:spLocks noGrp="1"/>
          </p:cNvSpPr>
          <p:nvPr>
            <p:ph type="body" sz="quarter" idx="111"/>
          </p:nvPr>
        </p:nvSpPr>
        <p:spPr>
          <a:xfrm>
            <a:off x="407989" y="6200776"/>
            <a:ext cx="9729787" cy="657225"/>
          </a:xfrm>
        </p:spPr>
        <p:txBody>
          <a:bodyPr>
            <a:normAutofit/>
          </a:bodyPr>
          <a:lstStyle/>
          <a:p>
            <a:pPr marL="0" indent="0" defTabSz="609585">
              <a:spcAft>
                <a:spcPts val="0"/>
              </a:spcAft>
              <a:defRPr/>
            </a:pPr>
            <a:r>
              <a:rPr lang="en-GB" sz="1067" dirty="0">
                <a:latin typeface="Calibri"/>
              </a:rPr>
              <a:t>G=grade; HER2=human epidermal growth factor receptor 2; HR=hormone receptor; T=tumour status</a:t>
            </a:r>
          </a:p>
          <a:p>
            <a:pPr marL="0" indent="0" defTabSz="609585">
              <a:spcAft>
                <a:spcPts val="0"/>
              </a:spcAft>
              <a:defRPr/>
            </a:pPr>
            <a:r>
              <a:rPr lang="en-US" sz="1067" dirty="0">
                <a:latin typeface="Calibri"/>
              </a:rPr>
              <a:t>1. Johnston S, et al. </a:t>
            </a:r>
            <a:r>
              <a:rPr lang="en-US" sz="1067" i="1" dirty="0">
                <a:latin typeface="Calibri"/>
              </a:rPr>
              <a:t>J Clin Oncol. </a:t>
            </a:r>
            <a:r>
              <a:rPr lang="en-US" sz="1067" dirty="0">
                <a:latin typeface="Calibri"/>
              </a:rPr>
              <a:t>2020;38(34):3987–3998; 2. Holleczek B, et al. </a:t>
            </a:r>
            <a:r>
              <a:rPr lang="en-US" sz="1067" i="1" dirty="0">
                <a:latin typeface="Calibri"/>
              </a:rPr>
              <a:t>BMC Cancer. </a:t>
            </a:r>
            <a:r>
              <a:rPr lang="en-US" sz="1067" dirty="0">
                <a:latin typeface="Calibri"/>
              </a:rPr>
              <a:t>2019;19:520</a:t>
            </a:r>
          </a:p>
        </p:txBody>
      </p:sp>
      <p:grpSp>
        <p:nvGrpSpPr>
          <p:cNvPr id="2" name="Group 1">
            <a:extLst>
              <a:ext uri="{FF2B5EF4-FFF2-40B4-BE49-F238E27FC236}">
                <a16:creationId xmlns:a16="http://schemas.microsoft.com/office/drawing/2014/main" id="{16DBC581-2A94-4177-BB4F-FCAC9F21E5A4}"/>
              </a:ext>
            </a:extLst>
          </p:cNvPr>
          <p:cNvGrpSpPr/>
          <p:nvPr/>
        </p:nvGrpSpPr>
        <p:grpSpPr>
          <a:xfrm>
            <a:off x="5396616" y="824089"/>
            <a:ext cx="6559253" cy="5931397"/>
            <a:chOff x="4524806" y="1308813"/>
            <a:chExt cx="3761476" cy="3061232"/>
          </a:xfrm>
        </p:grpSpPr>
        <p:sp>
          <p:nvSpPr>
            <p:cNvPr id="336" name="Round Diagonal Corner of Rectangle 5">
              <a:extLst>
                <a:ext uri="{FF2B5EF4-FFF2-40B4-BE49-F238E27FC236}">
                  <a16:creationId xmlns:a16="http://schemas.microsoft.com/office/drawing/2014/main" id="{5BE3BA3A-989A-C44B-9774-9078E2452AD9}"/>
                </a:ext>
              </a:extLst>
            </p:cNvPr>
            <p:cNvSpPr/>
            <p:nvPr/>
          </p:nvSpPr>
          <p:spPr bwMode="auto">
            <a:xfrm>
              <a:off x="4524806" y="1859866"/>
              <a:ext cx="3761476" cy="2510179"/>
            </a:xfrm>
            <a:prstGeom prst="round1Rect">
              <a:avLst>
                <a:gd name="adj" fmla="val 0"/>
              </a:avLst>
            </a:prstGeom>
            <a:gradFill>
              <a:gsLst>
                <a:gs pos="0">
                  <a:schemeClr val="bg1">
                    <a:lumMod val="95000"/>
                  </a:schemeClr>
                </a:gs>
                <a:gs pos="100000">
                  <a:schemeClr val="bg1">
                    <a:lumMod val="95000"/>
                    <a:alpha val="0"/>
                  </a:schemeClr>
                </a:gs>
              </a:gsLst>
              <a:lin ang="5400000" scaled="1"/>
            </a:gradFill>
            <a:ln w="9525" cap="flat" cmpd="sng" algn="ctr">
              <a:noFill/>
              <a:prstDash val="solid"/>
              <a:round/>
              <a:headEnd type="none" w="med" len="med"/>
              <a:tailEnd type="none" w="med" len="med"/>
            </a:ln>
            <a:effectLst/>
          </p:spPr>
          <p:txBody>
            <a:bodyPr vert="horz" wrap="square" lIns="121920" tIns="60960" rIns="121920" bIns="60960" numCol="1" rtlCol="0" anchor="ctr" anchorCtr="0" compatLnSpc="1">
              <a:prstTxWarp prst="textNoShape">
                <a:avLst/>
              </a:prstTxWarp>
            </a:bodyPr>
            <a:lstStyle/>
            <a:p>
              <a:pPr marL="239178" marR="0" lvl="0" indent="0" algn="l" defTabSz="914400" rtl="0" eaLnBrk="1" fontAlgn="auto" latinLnBrk="0" hangingPunct="1">
                <a:lnSpc>
                  <a:spcPct val="100000"/>
                </a:lnSpc>
                <a:spcBef>
                  <a:spcPts val="0"/>
                </a:spcBef>
                <a:spcAft>
                  <a:spcPts val="1600"/>
                </a:spcAft>
                <a:buClrTx/>
                <a:buSzTx/>
                <a:buFontTx/>
                <a:buNone/>
                <a:tabLst/>
                <a:defRPr/>
              </a:pPr>
              <a:endParaRPr kumimoji="0" lang="en-GB" sz="2000" b="1" i="0" u="none" strike="noStrike" kern="1200" cap="none" spc="0" normalizeH="0" baseline="0" noProof="0" dirty="0">
                <a:ln>
                  <a:noFill/>
                </a:ln>
                <a:solidFill>
                  <a:srgbClr val="3F4444">
                    <a:lumMod val="50000"/>
                  </a:srgbClr>
                </a:solidFill>
                <a:effectLst/>
                <a:uLnTx/>
                <a:uFillTx/>
                <a:latin typeface="Calibri"/>
                <a:ea typeface="+mn-ea"/>
                <a:cs typeface="+mn-cs"/>
              </a:endParaRPr>
            </a:p>
          </p:txBody>
        </p:sp>
        <p:sp>
          <p:nvSpPr>
            <p:cNvPr id="335" name="Round Diagonal Corner of Rectangle 5">
              <a:extLst>
                <a:ext uri="{FF2B5EF4-FFF2-40B4-BE49-F238E27FC236}">
                  <a16:creationId xmlns:a16="http://schemas.microsoft.com/office/drawing/2014/main" id="{FFC415FD-FE13-3440-B35A-093560F795B0}"/>
                </a:ext>
              </a:extLst>
            </p:cNvPr>
            <p:cNvSpPr/>
            <p:nvPr/>
          </p:nvSpPr>
          <p:spPr bwMode="auto">
            <a:xfrm>
              <a:off x="4524806" y="1308813"/>
              <a:ext cx="3761476" cy="551054"/>
            </a:xfrm>
            <a:prstGeom prst="round1Rect">
              <a:avLst/>
            </a:prstGeom>
            <a:solidFill>
              <a:srgbClr val="F0AB00">
                <a:alpha val="13725"/>
              </a:srgbClr>
            </a:solidFill>
            <a:ln w="9525" cap="flat" cmpd="sng" algn="ctr">
              <a:noFill/>
              <a:prstDash val="solid"/>
              <a:round/>
              <a:headEnd type="none" w="med" len="med"/>
              <a:tailEnd type="none" w="med" len="med"/>
            </a:ln>
            <a:effectLst/>
          </p:spPr>
          <p:txBody>
            <a:bodyPr vert="horz" wrap="square" lIns="121920" tIns="60960" rIns="121920" bIns="60960" numCol="1" rtlCol="0"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67" b="1" i="0" u="none" strike="noStrike" kern="1200" cap="none" spc="0" normalizeH="0" baseline="0" noProof="0" dirty="0">
                  <a:ln>
                    <a:noFill/>
                  </a:ln>
                  <a:solidFill>
                    <a:srgbClr val="3F4444">
                      <a:lumMod val="50000"/>
                    </a:srgbClr>
                  </a:solidFill>
                  <a:effectLst/>
                  <a:uLnTx/>
                  <a:uFillTx/>
                  <a:latin typeface="Calibri"/>
                  <a:ea typeface="Calibri" panose="020F0502020204030204" pitchFamily="34" charset="0"/>
                  <a:cs typeface="+mn-cs"/>
                </a:rPr>
                <a:t>10-year cumulative incidence of cancer recurrence in primary invasive breast cancer</a:t>
              </a:r>
              <a:r>
                <a:rPr kumimoji="0" lang="en-GB" sz="1867" b="1" i="0" u="none" strike="noStrike" kern="1200" cap="none" spc="0" normalizeH="0" baseline="30000" noProof="0" dirty="0">
                  <a:ln>
                    <a:noFill/>
                  </a:ln>
                  <a:solidFill>
                    <a:srgbClr val="3F4444">
                      <a:lumMod val="50000"/>
                    </a:srgbClr>
                  </a:solidFill>
                  <a:effectLst/>
                  <a:uLnTx/>
                  <a:uFillTx/>
                  <a:latin typeface="Calibri"/>
                  <a:ea typeface="Calibri" panose="020F0502020204030204" pitchFamily="34" charset="0"/>
                  <a:cs typeface="+mn-cs"/>
                </a:rPr>
                <a:t>2</a:t>
              </a:r>
              <a:endParaRPr kumimoji="0" lang="en-GB" sz="1867" b="1" i="0" u="none" strike="noStrike" kern="1200" cap="none" spc="0" normalizeH="0" baseline="0" noProof="0" dirty="0">
                <a:ln>
                  <a:noFill/>
                </a:ln>
                <a:solidFill>
                  <a:srgbClr val="3F4444">
                    <a:lumMod val="50000"/>
                  </a:srgbClr>
                </a:solidFill>
                <a:effectLst/>
                <a:uLnTx/>
                <a:uFillTx/>
                <a:latin typeface="Calibri"/>
                <a:ea typeface="+mn-ea"/>
                <a:cs typeface="+mn-cs"/>
              </a:endParaRPr>
            </a:p>
          </p:txBody>
        </p:sp>
        <p:cxnSp>
          <p:nvCxnSpPr>
            <p:cNvPr id="41" name="Straight Connector 40">
              <a:extLst>
                <a:ext uri="{FF2B5EF4-FFF2-40B4-BE49-F238E27FC236}">
                  <a16:creationId xmlns:a16="http://schemas.microsoft.com/office/drawing/2014/main" id="{7E64FABE-7E98-1C4B-A766-E069B88A1C33}"/>
                </a:ext>
              </a:extLst>
            </p:cNvPr>
            <p:cNvCxnSpPr/>
            <p:nvPr/>
          </p:nvCxnSpPr>
          <p:spPr bwMode="auto">
            <a:xfrm>
              <a:off x="6857168" y="2065619"/>
              <a:ext cx="0" cy="714955"/>
            </a:xfrm>
            <a:prstGeom prst="line">
              <a:avLst/>
            </a:prstGeom>
            <a:ln w="12700">
              <a:solidFill>
                <a:schemeClr val="tx1"/>
              </a:solidFill>
              <a:headEnd type="none" w="med" len="med"/>
              <a:tailEnd type="none" w="med" len="med"/>
            </a:ln>
          </p:spPr>
          <p:style>
            <a:lnRef idx="1">
              <a:schemeClr val="accent5"/>
            </a:lnRef>
            <a:fillRef idx="0">
              <a:schemeClr val="accent5"/>
            </a:fillRef>
            <a:effectRef idx="0">
              <a:schemeClr val="accent5"/>
            </a:effectRef>
            <a:fontRef idx="minor">
              <a:schemeClr val="tx1"/>
            </a:fontRef>
          </p:style>
        </p:cxnSp>
        <p:grpSp>
          <p:nvGrpSpPr>
            <p:cNvPr id="43" name="Group 42">
              <a:extLst>
                <a:ext uri="{FF2B5EF4-FFF2-40B4-BE49-F238E27FC236}">
                  <a16:creationId xmlns:a16="http://schemas.microsoft.com/office/drawing/2014/main" id="{46212D4B-CFCD-1D4E-A43A-A581EC879937}"/>
                </a:ext>
              </a:extLst>
            </p:cNvPr>
            <p:cNvGrpSpPr/>
            <p:nvPr/>
          </p:nvGrpSpPr>
          <p:grpSpPr>
            <a:xfrm>
              <a:off x="6809932" y="2071181"/>
              <a:ext cx="50173" cy="680431"/>
              <a:chOff x="4146302" y="1488455"/>
              <a:chExt cx="1276350" cy="701030"/>
            </a:xfrm>
          </p:grpSpPr>
          <p:cxnSp>
            <p:nvCxnSpPr>
              <p:cNvPr id="63" name="Straight Connector 62">
                <a:extLst>
                  <a:ext uri="{FF2B5EF4-FFF2-40B4-BE49-F238E27FC236}">
                    <a16:creationId xmlns:a16="http://schemas.microsoft.com/office/drawing/2014/main" id="{2DE228F0-6ED5-E442-93CF-99B204E28150}"/>
                  </a:ext>
                </a:extLst>
              </p:cNvPr>
              <p:cNvCxnSpPr/>
              <p:nvPr/>
            </p:nvCxnSpPr>
            <p:spPr bwMode="auto">
              <a:xfrm>
                <a:off x="4146302" y="2189485"/>
                <a:ext cx="1276350" cy="0"/>
              </a:xfrm>
              <a:prstGeom prst="line">
                <a:avLst/>
              </a:prstGeom>
              <a:ln w="12700">
                <a:solidFill>
                  <a:schemeClr val="tx1"/>
                </a:solidFill>
                <a:headEnd type="none" w="med" len="med"/>
                <a:tailEnd type="none" w="med" len="med"/>
              </a:ln>
            </p:spPr>
            <p:style>
              <a:lnRef idx="1">
                <a:schemeClr val="accent5"/>
              </a:lnRef>
              <a:fillRef idx="0">
                <a:schemeClr val="accent5"/>
              </a:fillRef>
              <a:effectRef idx="0">
                <a:schemeClr val="accent5"/>
              </a:effectRef>
              <a:fontRef idx="minor">
                <a:schemeClr val="tx1"/>
              </a:fontRef>
            </p:style>
          </p:cxnSp>
          <p:cxnSp>
            <p:nvCxnSpPr>
              <p:cNvPr id="64" name="Straight Connector 63">
                <a:extLst>
                  <a:ext uri="{FF2B5EF4-FFF2-40B4-BE49-F238E27FC236}">
                    <a16:creationId xmlns:a16="http://schemas.microsoft.com/office/drawing/2014/main" id="{A3D12AFF-C605-5147-9CE6-C6E20D369522}"/>
                  </a:ext>
                </a:extLst>
              </p:cNvPr>
              <p:cNvCxnSpPr/>
              <p:nvPr/>
            </p:nvCxnSpPr>
            <p:spPr bwMode="auto">
              <a:xfrm>
                <a:off x="4146302" y="2049279"/>
                <a:ext cx="1276350" cy="0"/>
              </a:xfrm>
              <a:prstGeom prst="line">
                <a:avLst/>
              </a:prstGeom>
              <a:ln w="12700">
                <a:solidFill>
                  <a:schemeClr val="tx1"/>
                </a:solidFill>
                <a:headEnd type="none" w="med" len="med"/>
                <a:tailEnd type="none" w="med" len="med"/>
              </a:ln>
            </p:spPr>
            <p:style>
              <a:lnRef idx="1">
                <a:schemeClr val="accent5"/>
              </a:lnRef>
              <a:fillRef idx="0">
                <a:schemeClr val="accent5"/>
              </a:fillRef>
              <a:effectRef idx="0">
                <a:schemeClr val="accent5"/>
              </a:effectRef>
              <a:fontRef idx="minor">
                <a:schemeClr val="tx1"/>
              </a:fontRef>
            </p:style>
          </p:cxnSp>
          <p:cxnSp>
            <p:nvCxnSpPr>
              <p:cNvPr id="65" name="Straight Connector 64">
                <a:extLst>
                  <a:ext uri="{FF2B5EF4-FFF2-40B4-BE49-F238E27FC236}">
                    <a16:creationId xmlns:a16="http://schemas.microsoft.com/office/drawing/2014/main" id="{03F0E9C3-D774-8A46-8D19-80EB2460BE52}"/>
                  </a:ext>
                </a:extLst>
              </p:cNvPr>
              <p:cNvCxnSpPr/>
              <p:nvPr/>
            </p:nvCxnSpPr>
            <p:spPr bwMode="auto">
              <a:xfrm>
                <a:off x="4146302" y="1909073"/>
                <a:ext cx="1276350" cy="0"/>
              </a:xfrm>
              <a:prstGeom prst="line">
                <a:avLst/>
              </a:prstGeom>
              <a:ln w="12700">
                <a:solidFill>
                  <a:schemeClr val="tx1"/>
                </a:solidFill>
                <a:headEnd type="none" w="med" len="med"/>
                <a:tailEnd type="none" w="med" len="med"/>
              </a:ln>
            </p:spPr>
            <p:style>
              <a:lnRef idx="1">
                <a:schemeClr val="accent5"/>
              </a:lnRef>
              <a:fillRef idx="0">
                <a:schemeClr val="accent5"/>
              </a:fillRef>
              <a:effectRef idx="0">
                <a:schemeClr val="accent5"/>
              </a:effectRef>
              <a:fontRef idx="minor">
                <a:schemeClr val="tx1"/>
              </a:fontRef>
            </p:style>
          </p:cxnSp>
          <p:cxnSp>
            <p:nvCxnSpPr>
              <p:cNvPr id="66" name="Straight Connector 65">
                <a:extLst>
                  <a:ext uri="{FF2B5EF4-FFF2-40B4-BE49-F238E27FC236}">
                    <a16:creationId xmlns:a16="http://schemas.microsoft.com/office/drawing/2014/main" id="{4E0ACD8B-8E61-1A40-8E19-C9E08312EDC0}"/>
                  </a:ext>
                </a:extLst>
              </p:cNvPr>
              <p:cNvCxnSpPr/>
              <p:nvPr/>
            </p:nvCxnSpPr>
            <p:spPr bwMode="auto">
              <a:xfrm>
                <a:off x="4146302" y="1768867"/>
                <a:ext cx="1276350" cy="0"/>
              </a:xfrm>
              <a:prstGeom prst="line">
                <a:avLst/>
              </a:prstGeom>
              <a:ln w="12700">
                <a:solidFill>
                  <a:schemeClr val="tx1"/>
                </a:solidFill>
                <a:headEnd type="none" w="med" len="med"/>
                <a:tailEnd type="none" w="med" len="med"/>
              </a:ln>
            </p:spPr>
            <p:style>
              <a:lnRef idx="1">
                <a:schemeClr val="accent5"/>
              </a:lnRef>
              <a:fillRef idx="0">
                <a:schemeClr val="accent5"/>
              </a:fillRef>
              <a:effectRef idx="0">
                <a:schemeClr val="accent5"/>
              </a:effectRef>
              <a:fontRef idx="minor">
                <a:schemeClr val="tx1"/>
              </a:fontRef>
            </p:style>
          </p:cxnSp>
          <p:cxnSp>
            <p:nvCxnSpPr>
              <p:cNvPr id="67" name="Straight Connector 66">
                <a:extLst>
                  <a:ext uri="{FF2B5EF4-FFF2-40B4-BE49-F238E27FC236}">
                    <a16:creationId xmlns:a16="http://schemas.microsoft.com/office/drawing/2014/main" id="{9EFB5900-BB5B-F542-8FD5-DAF827B57AE5}"/>
                  </a:ext>
                </a:extLst>
              </p:cNvPr>
              <p:cNvCxnSpPr/>
              <p:nvPr/>
            </p:nvCxnSpPr>
            <p:spPr bwMode="auto">
              <a:xfrm>
                <a:off x="4146302" y="1628661"/>
                <a:ext cx="1276350" cy="0"/>
              </a:xfrm>
              <a:prstGeom prst="line">
                <a:avLst/>
              </a:prstGeom>
              <a:ln w="12700">
                <a:solidFill>
                  <a:schemeClr val="tx1"/>
                </a:solidFill>
                <a:headEnd type="none" w="med" len="med"/>
                <a:tailEnd type="none" w="med" len="med"/>
              </a:ln>
            </p:spPr>
            <p:style>
              <a:lnRef idx="1">
                <a:schemeClr val="accent5"/>
              </a:lnRef>
              <a:fillRef idx="0">
                <a:schemeClr val="accent5"/>
              </a:fillRef>
              <a:effectRef idx="0">
                <a:schemeClr val="accent5"/>
              </a:effectRef>
              <a:fontRef idx="minor">
                <a:schemeClr val="tx1"/>
              </a:fontRef>
            </p:style>
          </p:cxnSp>
          <p:cxnSp>
            <p:nvCxnSpPr>
              <p:cNvPr id="68" name="Straight Connector 67">
                <a:extLst>
                  <a:ext uri="{FF2B5EF4-FFF2-40B4-BE49-F238E27FC236}">
                    <a16:creationId xmlns:a16="http://schemas.microsoft.com/office/drawing/2014/main" id="{C9F6C4A1-83D9-CE44-9ECA-6279C0453EA7}"/>
                  </a:ext>
                </a:extLst>
              </p:cNvPr>
              <p:cNvCxnSpPr/>
              <p:nvPr/>
            </p:nvCxnSpPr>
            <p:spPr bwMode="auto">
              <a:xfrm>
                <a:off x="4146302" y="1488455"/>
                <a:ext cx="1276350" cy="0"/>
              </a:xfrm>
              <a:prstGeom prst="line">
                <a:avLst/>
              </a:prstGeom>
              <a:ln w="12700">
                <a:solidFill>
                  <a:schemeClr val="tx1"/>
                </a:solidFill>
                <a:headEnd type="none" w="med" len="med"/>
                <a:tailEnd type="none" w="med" len="med"/>
              </a:ln>
            </p:spPr>
            <p:style>
              <a:lnRef idx="1">
                <a:schemeClr val="accent5"/>
              </a:lnRef>
              <a:fillRef idx="0">
                <a:schemeClr val="accent5"/>
              </a:fillRef>
              <a:effectRef idx="0">
                <a:schemeClr val="accent5"/>
              </a:effectRef>
              <a:fontRef idx="minor">
                <a:schemeClr val="tx1"/>
              </a:fontRef>
            </p:style>
          </p:cxnSp>
        </p:grpSp>
        <p:sp>
          <p:nvSpPr>
            <p:cNvPr id="45" name="TextBox 44">
              <a:extLst>
                <a:ext uri="{FF2B5EF4-FFF2-40B4-BE49-F238E27FC236}">
                  <a16:creationId xmlns:a16="http://schemas.microsoft.com/office/drawing/2014/main" id="{84314107-74A3-AE4D-952E-ED8415C8ACF3}"/>
                </a:ext>
              </a:extLst>
            </p:cNvPr>
            <p:cNvSpPr txBox="1"/>
            <p:nvPr/>
          </p:nvSpPr>
          <p:spPr>
            <a:xfrm>
              <a:off x="6569257" y="1970087"/>
              <a:ext cx="218515" cy="15668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267"/>
                </a:spcAft>
                <a:buClrTx/>
                <a:buSzTx/>
                <a:buFontTx/>
                <a:buNone/>
                <a:tabLst/>
                <a:defRPr/>
              </a:pPr>
              <a:r>
                <a:rPr kumimoji="0" lang="en-US" sz="1067" b="0" i="0" u="none" strike="noStrike" kern="1200" cap="none" spc="0" normalizeH="0" baseline="0" noProof="0" dirty="0">
                  <a:ln>
                    <a:noFill/>
                  </a:ln>
                  <a:solidFill>
                    <a:srgbClr val="3F4444">
                      <a:lumMod val="50000"/>
                    </a:srgbClr>
                  </a:solidFill>
                  <a:effectLst/>
                  <a:uLnTx/>
                  <a:uFillTx/>
                  <a:latin typeface="Calibri"/>
                  <a:ea typeface="+mn-ea"/>
                  <a:cs typeface="+mn-cs"/>
                </a:rPr>
                <a:t>0.5</a:t>
              </a:r>
            </a:p>
          </p:txBody>
        </p:sp>
        <p:sp>
          <p:nvSpPr>
            <p:cNvPr id="46" name="TextBox 45">
              <a:extLst>
                <a:ext uri="{FF2B5EF4-FFF2-40B4-BE49-F238E27FC236}">
                  <a16:creationId xmlns:a16="http://schemas.microsoft.com/office/drawing/2014/main" id="{239EFA1C-5AC2-9B44-937E-00208E88DC2D}"/>
                </a:ext>
              </a:extLst>
            </p:cNvPr>
            <p:cNvSpPr txBox="1"/>
            <p:nvPr/>
          </p:nvSpPr>
          <p:spPr>
            <a:xfrm>
              <a:off x="6569257" y="2104598"/>
              <a:ext cx="218515" cy="15668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267"/>
                </a:spcAft>
                <a:buClrTx/>
                <a:buSzTx/>
                <a:buFontTx/>
                <a:buNone/>
                <a:tabLst/>
                <a:defRPr/>
              </a:pPr>
              <a:r>
                <a:rPr kumimoji="0" lang="en-US" sz="1067" b="0" i="0" u="none" strike="noStrike" kern="1200" cap="none" spc="0" normalizeH="0" baseline="0" noProof="0" dirty="0">
                  <a:ln>
                    <a:noFill/>
                  </a:ln>
                  <a:solidFill>
                    <a:srgbClr val="3F4444">
                      <a:lumMod val="50000"/>
                    </a:srgbClr>
                  </a:solidFill>
                  <a:effectLst/>
                  <a:uLnTx/>
                  <a:uFillTx/>
                  <a:latin typeface="Calibri"/>
                  <a:ea typeface="+mn-ea"/>
                  <a:cs typeface="+mn-cs"/>
                </a:rPr>
                <a:t>0.4</a:t>
              </a:r>
            </a:p>
          </p:txBody>
        </p:sp>
        <p:sp>
          <p:nvSpPr>
            <p:cNvPr id="47" name="TextBox 46">
              <a:extLst>
                <a:ext uri="{FF2B5EF4-FFF2-40B4-BE49-F238E27FC236}">
                  <a16:creationId xmlns:a16="http://schemas.microsoft.com/office/drawing/2014/main" id="{9185D591-C339-CB4F-96AD-1DFFCE446F3B}"/>
                </a:ext>
              </a:extLst>
            </p:cNvPr>
            <p:cNvSpPr txBox="1"/>
            <p:nvPr/>
          </p:nvSpPr>
          <p:spPr>
            <a:xfrm>
              <a:off x="6569257" y="2239110"/>
              <a:ext cx="218515" cy="15668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267"/>
                </a:spcAft>
                <a:buClrTx/>
                <a:buSzTx/>
                <a:buFontTx/>
                <a:buNone/>
                <a:tabLst/>
                <a:defRPr/>
              </a:pPr>
              <a:r>
                <a:rPr kumimoji="0" lang="en-US" sz="1067" b="0" i="0" u="none" strike="noStrike" kern="1200" cap="none" spc="0" normalizeH="0" baseline="0" noProof="0" dirty="0">
                  <a:ln>
                    <a:noFill/>
                  </a:ln>
                  <a:solidFill>
                    <a:srgbClr val="3F4444">
                      <a:lumMod val="50000"/>
                    </a:srgbClr>
                  </a:solidFill>
                  <a:effectLst/>
                  <a:uLnTx/>
                  <a:uFillTx/>
                  <a:latin typeface="Calibri"/>
                  <a:ea typeface="+mn-ea"/>
                  <a:cs typeface="+mn-cs"/>
                </a:rPr>
                <a:t>0.3</a:t>
              </a:r>
            </a:p>
          </p:txBody>
        </p:sp>
        <p:sp>
          <p:nvSpPr>
            <p:cNvPr id="48" name="TextBox 47">
              <a:extLst>
                <a:ext uri="{FF2B5EF4-FFF2-40B4-BE49-F238E27FC236}">
                  <a16:creationId xmlns:a16="http://schemas.microsoft.com/office/drawing/2014/main" id="{26BF6BEF-976D-5347-8F22-99FE6612D293}"/>
                </a:ext>
              </a:extLst>
            </p:cNvPr>
            <p:cNvSpPr txBox="1"/>
            <p:nvPr/>
          </p:nvSpPr>
          <p:spPr>
            <a:xfrm>
              <a:off x="6569257" y="2373622"/>
              <a:ext cx="218515" cy="15668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267"/>
                </a:spcAft>
                <a:buClrTx/>
                <a:buSzTx/>
                <a:buFontTx/>
                <a:buNone/>
                <a:tabLst/>
                <a:defRPr/>
              </a:pPr>
              <a:r>
                <a:rPr kumimoji="0" lang="en-US" sz="1067" b="0" i="0" u="none" strike="noStrike" kern="1200" cap="none" spc="0" normalizeH="0" baseline="0" noProof="0" dirty="0">
                  <a:ln>
                    <a:noFill/>
                  </a:ln>
                  <a:solidFill>
                    <a:srgbClr val="3F4444">
                      <a:lumMod val="50000"/>
                    </a:srgbClr>
                  </a:solidFill>
                  <a:effectLst/>
                  <a:uLnTx/>
                  <a:uFillTx/>
                  <a:latin typeface="Calibri"/>
                  <a:ea typeface="+mn-ea"/>
                  <a:cs typeface="+mn-cs"/>
                </a:rPr>
                <a:t>0.2</a:t>
              </a:r>
            </a:p>
          </p:txBody>
        </p:sp>
        <p:sp>
          <p:nvSpPr>
            <p:cNvPr id="49" name="TextBox 48">
              <a:extLst>
                <a:ext uri="{FF2B5EF4-FFF2-40B4-BE49-F238E27FC236}">
                  <a16:creationId xmlns:a16="http://schemas.microsoft.com/office/drawing/2014/main" id="{759BB366-1018-AE43-9D7D-A76D43F5B186}"/>
                </a:ext>
              </a:extLst>
            </p:cNvPr>
            <p:cNvSpPr txBox="1"/>
            <p:nvPr/>
          </p:nvSpPr>
          <p:spPr>
            <a:xfrm>
              <a:off x="6569257" y="2508134"/>
              <a:ext cx="218515" cy="15668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267"/>
                </a:spcAft>
                <a:buClrTx/>
                <a:buSzTx/>
                <a:buFontTx/>
                <a:buNone/>
                <a:tabLst/>
                <a:defRPr/>
              </a:pPr>
              <a:r>
                <a:rPr kumimoji="0" lang="en-US" sz="1067" b="0" i="0" u="none" strike="noStrike" kern="1200" cap="none" spc="0" normalizeH="0" baseline="0" noProof="0" dirty="0">
                  <a:ln>
                    <a:noFill/>
                  </a:ln>
                  <a:solidFill>
                    <a:srgbClr val="3F4444">
                      <a:lumMod val="50000"/>
                    </a:srgbClr>
                  </a:solidFill>
                  <a:effectLst/>
                  <a:uLnTx/>
                  <a:uFillTx/>
                  <a:latin typeface="Calibri"/>
                  <a:ea typeface="+mn-ea"/>
                  <a:cs typeface="+mn-cs"/>
                </a:rPr>
                <a:t>0.1</a:t>
              </a:r>
            </a:p>
          </p:txBody>
        </p:sp>
        <p:sp>
          <p:nvSpPr>
            <p:cNvPr id="50" name="TextBox 49">
              <a:extLst>
                <a:ext uri="{FF2B5EF4-FFF2-40B4-BE49-F238E27FC236}">
                  <a16:creationId xmlns:a16="http://schemas.microsoft.com/office/drawing/2014/main" id="{536BE065-D966-0948-BD33-00630F5E753B}"/>
                </a:ext>
              </a:extLst>
            </p:cNvPr>
            <p:cNvSpPr txBox="1"/>
            <p:nvPr/>
          </p:nvSpPr>
          <p:spPr>
            <a:xfrm>
              <a:off x="6569257" y="2642645"/>
              <a:ext cx="218515" cy="15668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267"/>
                </a:spcAft>
                <a:buClrTx/>
                <a:buSzTx/>
                <a:buFontTx/>
                <a:buNone/>
                <a:tabLst/>
                <a:defRPr/>
              </a:pPr>
              <a:r>
                <a:rPr kumimoji="0" lang="en-US" sz="1067" b="0" i="0" u="none" strike="noStrike" kern="1200" cap="none" spc="0" normalizeH="0" baseline="0" noProof="0" dirty="0">
                  <a:ln>
                    <a:noFill/>
                  </a:ln>
                  <a:solidFill>
                    <a:srgbClr val="3F4444">
                      <a:lumMod val="50000"/>
                    </a:srgbClr>
                  </a:solidFill>
                  <a:effectLst/>
                  <a:uLnTx/>
                  <a:uFillTx/>
                  <a:latin typeface="Calibri"/>
                  <a:ea typeface="+mn-ea"/>
                  <a:cs typeface="+mn-cs"/>
                </a:rPr>
                <a:t>0.0</a:t>
              </a:r>
            </a:p>
          </p:txBody>
        </p:sp>
        <p:sp>
          <p:nvSpPr>
            <p:cNvPr id="51" name="TextBox 50">
              <a:extLst>
                <a:ext uri="{FF2B5EF4-FFF2-40B4-BE49-F238E27FC236}">
                  <a16:creationId xmlns:a16="http://schemas.microsoft.com/office/drawing/2014/main" id="{295334C0-11A8-6242-8AFB-0E4C1C69CA45}"/>
                </a:ext>
              </a:extLst>
            </p:cNvPr>
            <p:cNvSpPr txBox="1"/>
            <p:nvPr/>
          </p:nvSpPr>
          <p:spPr>
            <a:xfrm>
              <a:off x="6823922" y="2776265"/>
              <a:ext cx="154880" cy="15668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267"/>
                </a:spcAft>
                <a:buClrTx/>
                <a:buSzTx/>
                <a:buFontTx/>
                <a:buNone/>
                <a:tabLst/>
                <a:defRPr/>
              </a:pPr>
              <a:r>
                <a:rPr kumimoji="0" lang="en-US" sz="1067" b="0" i="0" u="none" strike="noStrike" kern="1200" cap="none" spc="0" normalizeH="0" baseline="0" noProof="0" dirty="0">
                  <a:ln>
                    <a:noFill/>
                  </a:ln>
                  <a:solidFill>
                    <a:srgbClr val="3F4444">
                      <a:lumMod val="50000"/>
                    </a:srgbClr>
                  </a:solidFill>
                  <a:effectLst/>
                  <a:uLnTx/>
                  <a:uFillTx/>
                  <a:latin typeface="Calibri"/>
                  <a:ea typeface="+mn-ea"/>
                  <a:cs typeface="+mn-cs"/>
                </a:rPr>
                <a:t>0</a:t>
              </a:r>
            </a:p>
          </p:txBody>
        </p:sp>
        <p:sp>
          <p:nvSpPr>
            <p:cNvPr id="52" name="TextBox 51">
              <a:extLst>
                <a:ext uri="{FF2B5EF4-FFF2-40B4-BE49-F238E27FC236}">
                  <a16:creationId xmlns:a16="http://schemas.microsoft.com/office/drawing/2014/main" id="{ADA36D9E-07CE-8446-A1E7-53231CE54B7D}"/>
                </a:ext>
              </a:extLst>
            </p:cNvPr>
            <p:cNvSpPr txBox="1"/>
            <p:nvPr/>
          </p:nvSpPr>
          <p:spPr>
            <a:xfrm>
              <a:off x="7038642" y="2776265"/>
              <a:ext cx="154880" cy="15668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267"/>
                </a:spcAft>
                <a:buClrTx/>
                <a:buSzTx/>
                <a:buFontTx/>
                <a:buNone/>
                <a:tabLst/>
                <a:defRPr/>
              </a:pPr>
              <a:r>
                <a:rPr kumimoji="0" lang="en-US" sz="1067" b="0" i="0" u="none" strike="noStrike" kern="1200" cap="none" spc="0" normalizeH="0" baseline="0" noProof="0" dirty="0">
                  <a:ln>
                    <a:noFill/>
                  </a:ln>
                  <a:solidFill>
                    <a:srgbClr val="3F4444">
                      <a:lumMod val="50000"/>
                    </a:srgbClr>
                  </a:solidFill>
                  <a:effectLst/>
                  <a:uLnTx/>
                  <a:uFillTx/>
                  <a:latin typeface="Calibri"/>
                  <a:ea typeface="+mn-ea"/>
                  <a:cs typeface="+mn-cs"/>
                </a:rPr>
                <a:t>2</a:t>
              </a:r>
            </a:p>
          </p:txBody>
        </p:sp>
        <p:sp>
          <p:nvSpPr>
            <p:cNvPr id="53" name="TextBox 52">
              <a:extLst>
                <a:ext uri="{FF2B5EF4-FFF2-40B4-BE49-F238E27FC236}">
                  <a16:creationId xmlns:a16="http://schemas.microsoft.com/office/drawing/2014/main" id="{A65ECF7E-CC0C-AE45-86F1-015D8625C01A}"/>
                </a:ext>
              </a:extLst>
            </p:cNvPr>
            <p:cNvSpPr txBox="1"/>
            <p:nvPr/>
          </p:nvSpPr>
          <p:spPr>
            <a:xfrm>
              <a:off x="7262033" y="2776265"/>
              <a:ext cx="154880" cy="15668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267"/>
                </a:spcAft>
                <a:buClrTx/>
                <a:buSzTx/>
                <a:buFontTx/>
                <a:buNone/>
                <a:tabLst/>
                <a:defRPr/>
              </a:pPr>
              <a:r>
                <a:rPr kumimoji="0" lang="en-US" sz="1067" b="0" i="0" u="none" strike="noStrike" kern="1200" cap="none" spc="0" normalizeH="0" baseline="0" noProof="0" dirty="0">
                  <a:ln>
                    <a:noFill/>
                  </a:ln>
                  <a:solidFill>
                    <a:srgbClr val="3F4444">
                      <a:lumMod val="50000"/>
                    </a:srgbClr>
                  </a:solidFill>
                  <a:effectLst/>
                  <a:uLnTx/>
                  <a:uFillTx/>
                  <a:latin typeface="Calibri"/>
                  <a:ea typeface="+mn-ea"/>
                  <a:cs typeface="+mn-cs"/>
                </a:rPr>
                <a:t>4</a:t>
              </a:r>
            </a:p>
          </p:txBody>
        </p:sp>
        <p:sp>
          <p:nvSpPr>
            <p:cNvPr id="54" name="TextBox 53">
              <a:extLst>
                <a:ext uri="{FF2B5EF4-FFF2-40B4-BE49-F238E27FC236}">
                  <a16:creationId xmlns:a16="http://schemas.microsoft.com/office/drawing/2014/main" id="{63FE4C0A-7736-A04B-A818-CA97073008C9}"/>
                </a:ext>
              </a:extLst>
            </p:cNvPr>
            <p:cNvSpPr txBox="1"/>
            <p:nvPr/>
          </p:nvSpPr>
          <p:spPr>
            <a:xfrm>
              <a:off x="7475670" y="2776265"/>
              <a:ext cx="154880" cy="15668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267"/>
                </a:spcAft>
                <a:buClrTx/>
                <a:buSzTx/>
                <a:buFontTx/>
                <a:buNone/>
                <a:tabLst/>
                <a:defRPr/>
              </a:pPr>
              <a:r>
                <a:rPr kumimoji="0" lang="en-US" sz="1067" b="0" i="0" u="none" strike="noStrike" kern="1200" cap="none" spc="0" normalizeH="0" baseline="0" noProof="0" dirty="0">
                  <a:ln>
                    <a:noFill/>
                  </a:ln>
                  <a:solidFill>
                    <a:srgbClr val="3F4444">
                      <a:lumMod val="50000"/>
                    </a:srgbClr>
                  </a:solidFill>
                  <a:effectLst/>
                  <a:uLnTx/>
                  <a:uFillTx/>
                  <a:latin typeface="Calibri"/>
                  <a:ea typeface="+mn-ea"/>
                  <a:cs typeface="+mn-cs"/>
                </a:rPr>
                <a:t>6</a:t>
              </a:r>
            </a:p>
          </p:txBody>
        </p:sp>
        <p:sp>
          <p:nvSpPr>
            <p:cNvPr id="55" name="TextBox 54">
              <a:extLst>
                <a:ext uri="{FF2B5EF4-FFF2-40B4-BE49-F238E27FC236}">
                  <a16:creationId xmlns:a16="http://schemas.microsoft.com/office/drawing/2014/main" id="{C42FEC5B-DE40-2F41-8A10-61CD826FB5F5}"/>
                </a:ext>
              </a:extLst>
            </p:cNvPr>
            <p:cNvSpPr txBox="1"/>
            <p:nvPr/>
          </p:nvSpPr>
          <p:spPr>
            <a:xfrm>
              <a:off x="7690390" y="2776265"/>
              <a:ext cx="154880" cy="15668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267"/>
                </a:spcAft>
                <a:buClrTx/>
                <a:buSzTx/>
                <a:buFontTx/>
                <a:buNone/>
                <a:tabLst/>
                <a:defRPr/>
              </a:pPr>
              <a:r>
                <a:rPr kumimoji="0" lang="en-US" sz="1067" b="0" i="0" u="none" strike="noStrike" kern="1200" cap="none" spc="0" normalizeH="0" baseline="0" noProof="0" dirty="0">
                  <a:ln>
                    <a:noFill/>
                  </a:ln>
                  <a:solidFill>
                    <a:srgbClr val="3F4444">
                      <a:lumMod val="50000"/>
                    </a:srgbClr>
                  </a:solidFill>
                  <a:effectLst/>
                  <a:uLnTx/>
                  <a:uFillTx/>
                  <a:latin typeface="Calibri"/>
                  <a:ea typeface="+mn-ea"/>
                  <a:cs typeface="+mn-cs"/>
                </a:rPr>
                <a:t>8</a:t>
              </a:r>
            </a:p>
          </p:txBody>
        </p:sp>
        <p:sp>
          <p:nvSpPr>
            <p:cNvPr id="56" name="TextBox 55">
              <a:extLst>
                <a:ext uri="{FF2B5EF4-FFF2-40B4-BE49-F238E27FC236}">
                  <a16:creationId xmlns:a16="http://schemas.microsoft.com/office/drawing/2014/main" id="{BAFD58C8-377E-714B-A54C-74824DCDFB09}"/>
                </a:ext>
              </a:extLst>
            </p:cNvPr>
            <p:cNvSpPr txBox="1"/>
            <p:nvPr/>
          </p:nvSpPr>
          <p:spPr>
            <a:xfrm>
              <a:off x="7892734" y="2776265"/>
              <a:ext cx="196977" cy="15668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267"/>
                </a:spcAft>
                <a:buClrTx/>
                <a:buSzTx/>
                <a:buFontTx/>
                <a:buNone/>
                <a:tabLst/>
                <a:defRPr/>
              </a:pPr>
              <a:r>
                <a:rPr kumimoji="0" lang="en-US" sz="1067" b="0" i="0" u="none" strike="noStrike" kern="1200" cap="none" spc="0" normalizeH="0" baseline="0" noProof="0" dirty="0">
                  <a:ln>
                    <a:noFill/>
                  </a:ln>
                  <a:solidFill>
                    <a:srgbClr val="3F4444">
                      <a:lumMod val="50000"/>
                    </a:srgbClr>
                  </a:solidFill>
                  <a:effectLst/>
                  <a:uLnTx/>
                  <a:uFillTx/>
                  <a:latin typeface="Calibri"/>
                  <a:ea typeface="+mn-ea"/>
                  <a:cs typeface="+mn-cs"/>
                </a:rPr>
                <a:t>10</a:t>
              </a:r>
            </a:p>
          </p:txBody>
        </p:sp>
        <p:cxnSp>
          <p:nvCxnSpPr>
            <p:cNvPr id="99" name="Straight Connector 98">
              <a:extLst>
                <a:ext uri="{FF2B5EF4-FFF2-40B4-BE49-F238E27FC236}">
                  <a16:creationId xmlns:a16="http://schemas.microsoft.com/office/drawing/2014/main" id="{3FBF2700-E55E-0544-8A76-8C87209585E6}"/>
                </a:ext>
              </a:extLst>
            </p:cNvPr>
            <p:cNvCxnSpPr/>
            <p:nvPr/>
          </p:nvCxnSpPr>
          <p:spPr bwMode="auto">
            <a:xfrm>
              <a:off x="5204474" y="3163759"/>
              <a:ext cx="0" cy="714955"/>
            </a:xfrm>
            <a:prstGeom prst="line">
              <a:avLst/>
            </a:prstGeom>
            <a:ln w="12700">
              <a:solidFill>
                <a:schemeClr val="tx1"/>
              </a:solidFill>
              <a:headEnd type="none" w="med" len="med"/>
              <a:tailEnd type="none" w="med" len="med"/>
            </a:ln>
          </p:spPr>
          <p:style>
            <a:lnRef idx="1">
              <a:schemeClr val="accent5"/>
            </a:lnRef>
            <a:fillRef idx="0">
              <a:schemeClr val="accent5"/>
            </a:fillRef>
            <a:effectRef idx="0">
              <a:schemeClr val="accent5"/>
            </a:effectRef>
            <a:fontRef idx="minor">
              <a:schemeClr val="tx1"/>
            </a:fontRef>
          </p:style>
        </p:cxnSp>
        <p:cxnSp>
          <p:nvCxnSpPr>
            <p:cNvPr id="100" name="Straight Connector 99">
              <a:extLst>
                <a:ext uri="{FF2B5EF4-FFF2-40B4-BE49-F238E27FC236}">
                  <a16:creationId xmlns:a16="http://schemas.microsoft.com/office/drawing/2014/main" id="{A552E790-6D08-534D-96EE-8DC61895DC7C}"/>
                </a:ext>
              </a:extLst>
            </p:cNvPr>
            <p:cNvCxnSpPr/>
            <p:nvPr/>
          </p:nvCxnSpPr>
          <p:spPr bwMode="auto">
            <a:xfrm>
              <a:off x="5198598" y="3878714"/>
              <a:ext cx="1181020" cy="0"/>
            </a:xfrm>
            <a:prstGeom prst="line">
              <a:avLst/>
            </a:prstGeom>
            <a:ln w="12700">
              <a:solidFill>
                <a:schemeClr val="tx1"/>
              </a:solidFill>
              <a:headEnd type="none" w="med" len="med"/>
              <a:tailEnd type="none" w="med" len="med"/>
            </a:ln>
          </p:spPr>
          <p:style>
            <a:lnRef idx="1">
              <a:schemeClr val="accent5"/>
            </a:lnRef>
            <a:fillRef idx="0">
              <a:schemeClr val="accent5"/>
            </a:fillRef>
            <a:effectRef idx="0">
              <a:schemeClr val="accent5"/>
            </a:effectRef>
            <a:fontRef idx="minor">
              <a:schemeClr val="tx1"/>
            </a:fontRef>
          </p:style>
        </p:cxnSp>
        <p:grpSp>
          <p:nvGrpSpPr>
            <p:cNvPr id="101" name="Group 100">
              <a:extLst>
                <a:ext uri="{FF2B5EF4-FFF2-40B4-BE49-F238E27FC236}">
                  <a16:creationId xmlns:a16="http://schemas.microsoft.com/office/drawing/2014/main" id="{1E430C6A-1FC0-D34A-9ABC-706943E3FF8D}"/>
                </a:ext>
              </a:extLst>
            </p:cNvPr>
            <p:cNvGrpSpPr/>
            <p:nvPr/>
          </p:nvGrpSpPr>
          <p:grpSpPr>
            <a:xfrm>
              <a:off x="5157238" y="3169320"/>
              <a:ext cx="50173" cy="680431"/>
              <a:chOff x="4146302" y="1488455"/>
              <a:chExt cx="1276350" cy="701030"/>
            </a:xfrm>
          </p:grpSpPr>
          <p:cxnSp>
            <p:nvCxnSpPr>
              <p:cNvPr id="121" name="Straight Connector 120">
                <a:extLst>
                  <a:ext uri="{FF2B5EF4-FFF2-40B4-BE49-F238E27FC236}">
                    <a16:creationId xmlns:a16="http://schemas.microsoft.com/office/drawing/2014/main" id="{15C43F87-C021-5244-A6DB-1EF967E9B37C}"/>
                  </a:ext>
                </a:extLst>
              </p:cNvPr>
              <p:cNvCxnSpPr/>
              <p:nvPr/>
            </p:nvCxnSpPr>
            <p:spPr bwMode="auto">
              <a:xfrm>
                <a:off x="4146302" y="2189485"/>
                <a:ext cx="1276350" cy="0"/>
              </a:xfrm>
              <a:prstGeom prst="line">
                <a:avLst/>
              </a:prstGeom>
              <a:ln w="12700">
                <a:solidFill>
                  <a:schemeClr val="tx1"/>
                </a:solidFill>
                <a:headEnd type="none" w="med" len="med"/>
                <a:tailEnd type="none" w="med" len="med"/>
              </a:ln>
            </p:spPr>
            <p:style>
              <a:lnRef idx="1">
                <a:schemeClr val="accent5"/>
              </a:lnRef>
              <a:fillRef idx="0">
                <a:schemeClr val="accent5"/>
              </a:fillRef>
              <a:effectRef idx="0">
                <a:schemeClr val="accent5"/>
              </a:effectRef>
              <a:fontRef idx="minor">
                <a:schemeClr val="tx1"/>
              </a:fontRef>
            </p:style>
          </p:cxnSp>
          <p:cxnSp>
            <p:nvCxnSpPr>
              <p:cNvPr id="122" name="Straight Connector 121">
                <a:extLst>
                  <a:ext uri="{FF2B5EF4-FFF2-40B4-BE49-F238E27FC236}">
                    <a16:creationId xmlns:a16="http://schemas.microsoft.com/office/drawing/2014/main" id="{09DB8F16-CE54-CE4B-9C66-722452FE55A6}"/>
                  </a:ext>
                </a:extLst>
              </p:cNvPr>
              <p:cNvCxnSpPr/>
              <p:nvPr/>
            </p:nvCxnSpPr>
            <p:spPr bwMode="auto">
              <a:xfrm>
                <a:off x="4146302" y="2049279"/>
                <a:ext cx="1276350" cy="0"/>
              </a:xfrm>
              <a:prstGeom prst="line">
                <a:avLst/>
              </a:prstGeom>
              <a:ln w="12700">
                <a:solidFill>
                  <a:schemeClr val="tx1"/>
                </a:solidFill>
                <a:headEnd type="none" w="med" len="med"/>
                <a:tailEnd type="none" w="med" len="med"/>
              </a:ln>
            </p:spPr>
            <p:style>
              <a:lnRef idx="1">
                <a:schemeClr val="accent5"/>
              </a:lnRef>
              <a:fillRef idx="0">
                <a:schemeClr val="accent5"/>
              </a:fillRef>
              <a:effectRef idx="0">
                <a:schemeClr val="accent5"/>
              </a:effectRef>
              <a:fontRef idx="minor">
                <a:schemeClr val="tx1"/>
              </a:fontRef>
            </p:style>
          </p:cxnSp>
          <p:cxnSp>
            <p:nvCxnSpPr>
              <p:cNvPr id="123" name="Straight Connector 122">
                <a:extLst>
                  <a:ext uri="{FF2B5EF4-FFF2-40B4-BE49-F238E27FC236}">
                    <a16:creationId xmlns:a16="http://schemas.microsoft.com/office/drawing/2014/main" id="{7C8DA6EE-07F8-C743-9E41-331AA9AE15B7}"/>
                  </a:ext>
                </a:extLst>
              </p:cNvPr>
              <p:cNvCxnSpPr/>
              <p:nvPr/>
            </p:nvCxnSpPr>
            <p:spPr bwMode="auto">
              <a:xfrm>
                <a:off x="4146302" y="1909073"/>
                <a:ext cx="1276350" cy="0"/>
              </a:xfrm>
              <a:prstGeom prst="line">
                <a:avLst/>
              </a:prstGeom>
              <a:ln w="12700">
                <a:solidFill>
                  <a:schemeClr val="tx1"/>
                </a:solidFill>
                <a:headEnd type="none" w="med" len="med"/>
                <a:tailEnd type="none" w="med" len="med"/>
              </a:ln>
            </p:spPr>
            <p:style>
              <a:lnRef idx="1">
                <a:schemeClr val="accent5"/>
              </a:lnRef>
              <a:fillRef idx="0">
                <a:schemeClr val="accent5"/>
              </a:fillRef>
              <a:effectRef idx="0">
                <a:schemeClr val="accent5"/>
              </a:effectRef>
              <a:fontRef idx="minor">
                <a:schemeClr val="tx1"/>
              </a:fontRef>
            </p:style>
          </p:cxnSp>
          <p:cxnSp>
            <p:nvCxnSpPr>
              <p:cNvPr id="124" name="Straight Connector 123">
                <a:extLst>
                  <a:ext uri="{FF2B5EF4-FFF2-40B4-BE49-F238E27FC236}">
                    <a16:creationId xmlns:a16="http://schemas.microsoft.com/office/drawing/2014/main" id="{E496F3A9-AC11-734A-B65C-079E02CB702F}"/>
                  </a:ext>
                </a:extLst>
              </p:cNvPr>
              <p:cNvCxnSpPr/>
              <p:nvPr/>
            </p:nvCxnSpPr>
            <p:spPr bwMode="auto">
              <a:xfrm>
                <a:off x="4146302" y="1768867"/>
                <a:ext cx="1276350" cy="0"/>
              </a:xfrm>
              <a:prstGeom prst="line">
                <a:avLst/>
              </a:prstGeom>
              <a:ln w="12700">
                <a:solidFill>
                  <a:schemeClr val="tx1"/>
                </a:solidFill>
                <a:headEnd type="none" w="med" len="med"/>
                <a:tailEnd type="none" w="med" len="med"/>
              </a:ln>
            </p:spPr>
            <p:style>
              <a:lnRef idx="1">
                <a:schemeClr val="accent5"/>
              </a:lnRef>
              <a:fillRef idx="0">
                <a:schemeClr val="accent5"/>
              </a:fillRef>
              <a:effectRef idx="0">
                <a:schemeClr val="accent5"/>
              </a:effectRef>
              <a:fontRef idx="minor">
                <a:schemeClr val="tx1"/>
              </a:fontRef>
            </p:style>
          </p:cxnSp>
          <p:cxnSp>
            <p:nvCxnSpPr>
              <p:cNvPr id="125" name="Straight Connector 124">
                <a:extLst>
                  <a:ext uri="{FF2B5EF4-FFF2-40B4-BE49-F238E27FC236}">
                    <a16:creationId xmlns:a16="http://schemas.microsoft.com/office/drawing/2014/main" id="{FAA22C0B-A804-7044-B90A-5189DE8CDCDC}"/>
                  </a:ext>
                </a:extLst>
              </p:cNvPr>
              <p:cNvCxnSpPr/>
              <p:nvPr/>
            </p:nvCxnSpPr>
            <p:spPr bwMode="auto">
              <a:xfrm>
                <a:off x="4146302" y="1628661"/>
                <a:ext cx="1276350" cy="0"/>
              </a:xfrm>
              <a:prstGeom prst="line">
                <a:avLst/>
              </a:prstGeom>
              <a:ln w="12700">
                <a:solidFill>
                  <a:schemeClr val="tx1"/>
                </a:solidFill>
                <a:headEnd type="none" w="med" len="med"/>
                <a:tailEnd type="none" w="med" len="med"/>
              </a:ln>
            </p:spPr>
            <p:style>
              <a:lnRef idx="1">
                <a:schemeClr val="accent5"/>
              </a:lnRef>
              <a:fillRef idx="0">
                <a:schemeClr val="accent5"/>
              </a:fillRef>
              <a:effectRef idx="0">
                <a:schemeClr val="accent5"/>
              </a:effectRef>
              <a:fontRef idx="minor">
                <a:schemeClr val="tx1"/>
              </a:fontRef>
            </p:style>
          </p:cxnSp>
          <p:cxnSp>
            <p:nvCxnSpPr>
              <p:cNvPr id="126" name="Straight Connector 125">
                <a:extLst>
                  <a:ext uri="{FF2B5EF4-FFF2-40B4-BE49-F238E27FC236}">
                    <a16:creationId xmlns:a16="http://schemas.microsoft.com/office/drawing/2014/main" id="{950CEDB2-D5AD-E647-9BF8-F932C1CBC556}"/>
                  </a:ext>
                </a:extLst>
              </p:cNvPr>
              <p:cNvCxnSpPr/>
              <p:nvPr/>
            </p:nvCxnSpPr>
            <p:spPr bwMode="auto">
              <a:xfrm>
                <a:off x="4146302" y="1488455"/>
                <a:ext cx="1276350" cy="0"/>
              </a:xfrm>
              <a:prstGeom prst="line">
                <a:avLst/>
              </a:prstGeom>
              <a:ln w="12700">
                <a:solidFill>
                  <a:schemeClr val="tx1"/>
                </a:solidFill>
                <a:headEnd type="none" w="med" len="med"/>
                <a:tailEnd type="none" w="med" len="med"/>
              </a:ln>
            </p:spPr>
            <p:style>
              <a:lnRef idx="1">
                <a:schemeClr val="accent5"/>
              </a:lnRef>
              <a:fillRef idx="0">
                <a:schemeClr val="accent5"/>
              </a:fillRef>
              <a:effectRef idx="0">
                <a:schemeClr val="accent5"/>
              </a:effectRef>
              <a:fontRef idx="minor">
                <a:schemeClr val="tx1"/>
              </a:fontRef>
            </p:style>
          </p:cxnSp>
        </p:grpSp>
        <p:sp>
          <p:nvSpPr>
            <p:cNvPr id="103" name="TextBox 102">
              <a:extLst>
                <a:ext uri="{FF2B5EF4-FFF2-40B4-BE49-F238E27FC236}">
                  <a16:creationId xmlns:a16="http://schemas.microsoft.com/office/drawing/2014/main" id="{EFA941EF-B9FA-3D4D-AF47-8AA6B44BFED1}"/>
                </a:ext>
              </a:extLst>
            </p:cNvPr>
            <p:cNvSpPr txBox="1"/>
            <p:nvPr/>
          </p:nvSpPr>
          <p:spPr>
            <a:xfrm>
              <a:off x="4916563" y="3068226"/>
              <a:ext cx="218515" cy="15668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267"/>
                </a:spcAft>
                <a:buClrTx/>
                <a:buSzTx/>
                <a:buFontTx/>
                <a:buNone/>
                <a:tabLst/>
                <a:defRPr/>
              </a:pPr>
              <a:r>
                <a:rPr kumimoji="0" lang="en-US" sz="1067" b="0" i="0" u="none" strike="noStrike" kern="1200" cap="none" spc="0" normalizeH="0" baseline="0" noProof="0" dirty="0">
                  <a:ln>
                    <a:noFill/>
                  </a:ln>
                  <a:solidFill>
                    <a:srgbClr val="3F4444">
                      <a:lumMod val="50000"/>
                    </a:srgbClr>
                  </a:solidFill>
                  <a:effectLst/>
                  <a:uLnTx/>
                  <a:uFillTx/>
                  <a:latin typeface="Calibri"/>
                  <a:ea typeface="+mn-ea"/>
                  <a:cs typeface="+mn-cs"/>
                </a:rPr>
                <a:t>0.5</a:t>
              </a:r>
            </a:p>
          </p:txBody>
        </p:sp>
        <p:sp>
          <p:nvSpPr>
            <p:cNvPr id="104" name="TextBox 103">
              <a:extLst>
                <a:ext uri="{FF2B5EF4-FFF2-40B4-BE49-F238E27FC236}">
                  <a16:creationId xmlns:a16="http://schemas.microsoft.com/office/drawing/2014/main" id="{578D991B-C0A2-A64F-A093-10F4F7E32B26}"/>
                </a:ext>
              </a:extLst>
            </p:cNvPr>
            <p:cNvSpPr txBox="1"/>
            <p:nvPr/>
          </p:nvSpPr>
          <p:spPr>
            <a:xfrm>
              <a:off x="4916563" y="3202738"/>
              <a:ext cx="218515" cy="15668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267"/>
                </a:spcAft>
                <a:buClrTx/>
                <a:buSzTx/>
                <a:buFontTx/>
                <a:buNone/>
                <a:tabLst/>
                <a:defRPr/>
              </a:pPr>
              <a:r>
                <a:rPr kumimoji="0" lang="en-US" sz="1067" b="0" i="0" u="none" strike="noStrike" kern="1200" cap="none" spc="0" normalizeH="0" baseline="0" noProof="0" dirty="0">
                  <a:ln>
                    <a:noFill/>
                  </a:ln>
                  <a:solidFill>
                    <a:srgbClr val="3F4444">
                      <a:lumMod val="50000"/>
                    </a:srgbClr>
                  </a:solidFill>
                  <a:effectLst/>
                  <a:uLnTx/>
                  <a:uFillTx/>
                  <a:latin typeface="Calibri"/>
                  <a:ea typeface="+mn-ea"/>
                  <a:cs typeface="+mn-cs"/>
                </a:rPr>
                <a:t>0.4</a:t>
              </a:r>
            </a:p>
          </p:txBody>
        </p:sp>
        <p:sp>
          <p:nvSpPr>
            <p:cNvPr id="105" name="TextBox 104">
              <a:extLst>
                <a:ext uri="{FF2B5EF4-FFF2-40B4-BE49-F238E27FC236}">
                  <a16:creationId xmlns:a16="http://schemas.microsoft.com/office/drawing/2014/main" id="{1A106E0B-7F4C-804B-8BB3-683411D245F7}"/>
                </a:ext>
              </a:extLst>
            </p:cNvPr>
            <p:cNvSpPr txBox="1"/>
            <p:nvPr/>
          </p:nvSpPr>
          <p:spPr>
            <a:xfrm>
              <a:off x="4916563" y="3337250"/>
              <a:ext cx="218515" cy="15668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267"/>
                </a:spcAft>
                <a:buClrTx/>
                <a:buSzTx/>
                <a:buFontTx/>
                <a:buNone/>
                <a:tabLst/>
                <a:defRPr/>
              </a:pPr>
              <a:r>
                <a:rPr kumimoji="0" lang="en-US" sz="1067" b="0" i="0" u="none" strike="noStrike" kern="1200" cap="none" spc="0" normalizeH="0" baseline="0" noProof="0" dirty="0">
                  <a:ln>
                    <a:noFill/>
                  </a:ln>
                  <a:solidFill>
                    <a:srgbClr val="3F4444">
                      <a:lumMod val="50000"/>
                    </a:srgbClr>
                  </a:solidFill>
                  <a:effectLst/>
                  <a:uLnTx/>
                  <a:uFillTx/>
                  <a:latin typeface="Calibri"/>
                  <a:ea typeface="+mn-ea"/>
                  <a:cs typeface="+mn-cs"/>
                </a:rPr>
                <a:t>0.3</a:t>
              </a:r>
            </a:p>
          </p:txBody>
        </p:sp>
        <p:sp>
          <p:nvSpPr>
            <p:cNvPr id="106" name="TextBox 105">
              <a:extLst>
                <a:ext uri="{FF2B5EF4-FFF2-40B4-BE49-F238E27FC236}">
                  <a16:creationId xmlns:a16="http://schemas.microsoft.com/office/drawing/2014/main" id="{46644AE5-977C-D144-AC9B-4FBB71BD8880}"/>
                </a:ext>
              </a:extLst>
            </p:cNvPr>
            <p:cNvSpPr txBox="1"/>
            <p:nvPr/>
          </p:nvSpPr>
          <p:spPr>
            <a:xfrm>
              <a:off x="4916563" y="3471761"/>
              <a:ext cx="218515" cy="15668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267"/>
                </a:spcAft>
                <a:buClrTx/>
                <a:buSzTx/>
                <a:buFontTx/>
                <a:buNone/>
                <a:tabLst/>
                <a:defRPr/>
              </a:pPr>
              <a:r>
                <a:rPr kumimoji="0" lang="en-US" sz="1067" b="0" i="0" u="none" strike="noStrike" kern="1200" cap="none" spc="0" normalizeH="0" baseline="0" noProof="0" dirty="0">
                  <a:ln>
                    <a:noFill/>
                  </a:ln>
                  <a:solidFill>
                    <a:srgbClr val="3F4444">
                      <a:lumMod val="50000"/>
                    </a:srgbClr>
                  </a:solidFill>
                  <a:effectLst/>
                  <a:uLnTx/>
                  <a:uFillTx/>
                  <a:latin typeface="Calibri"/>
                  <a:ea typeface="+mn-ea"/>
                  <a:cs typeface="+mn-cs"/>
                </a:rPr>
                <a:t>0.2</a:t>
              </a:r>
            </a:p>
          </p:txBody>
        </p:sp>
        <p:sp>
          <p:nvSpPr>
            <p:cNvPr id="107" name="TextBox 106">
              <a:extLst>
                <a:ext uri="{FF2B5EF4-FFF2-40B4-BE49-F238E27FC236}">
                  <a16:creationId xmlns:a16="http://schemas.microsoft.com/office/drawing/2014/main" id="{C0EB12D7-63C7-BC43-85E0-5A848B06F16C}"/>
                </a:ext>
              </a:extLst>
            </p:cNvPr>
            <p:cNvSpPr txBox="1"/>
            <p:nvPr/>
          </p:nvSpPr>
          <p:spPr>
            <a:xfrm>
              <a:off x="4916563" y="3606273"/>
              <a:ext cx="218515" cy="15668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267"/>
                </a:spcAft>
                <a:buClrTx/>
                <a:buSzTx/>
                <a:buFontTx/>
                <a:buNone/>
                <a:tabLst/>
                <a:defRPr/>
              </a:pPr>
              <a:r>
                <a:rPr kumimoji="0" lang="en-US" sz="1067" b="0" i="0" u="none" strike="noStrike" kern="1200" cap="none" spc="0" normalizeH="0" baseline="0" noProof="0" dirty="0">
                  <a:ln>
                    <a:noFill/>
                  </a:ln>
                  <a:solidFill>
                    <a:srgbClr val="3F4444">
                      <a:lumMod val="50000"/>
                    </a:srgbClr>
                  </a:solidFill>
                  <a:effectLst/>
                  <a:uLnTx/>
                  <a:uFillTx/>
                  <a:latin typeface="Calibri"/>
                  <a:ea typeface="+mn-ea"/>
                  <a:cs typeface="+mn-cs"/>
                </a:rPr>
                <a:t>0.1</a:t>
              </a:r>
            </a:p>
          </p:txBody>
        </p:sp>
        <p:sp>
          <p:nvSpPr>
            <p:cNvPr id="108" name="TextBox 107">
              <a:extLst>
                <a:ext uri="{FF2B5EF4-FFF2-40B4-BE49-F238E27FC236}">
                  <a16:creationId xmlns:a16="http://schemas.microsoft.com/office/drawing/2014/main" id="{1CE1F226-131D-F54D-B2F8-2C7DB48B8B67}"/>
                </a:ext>
              </a:extLst>
            </p:cNvPr>
            <p:cNvSpPr txBox="1"/>
            <p:nvPr/>
          </p:nvSpPr>
          <p:spPr>
            <a:xfrm>
              <a:off x="4916563" y="3740784"/>
              <a:ext cx="218515" cy="15668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267"/>
                </a:spcAft>
                <a:buClrTx/>
                <a:buSzTx/>
                <a:buFontTx/>
                <a:buNone/>
                <a:tabLst/>
                <a:defRPr/>
              </a:pPr>
              <a:r>
                <a:rPr kumimoji="0" lang="en-US" sz="1067" b="0" i="0" u="none" strike="noStrike" kern="1200" cap="none" spc="0" normalizeH="0" baseline="0" noProof="0" dirty="0">
                  <a:ln>
                    <a:noFill/>
                  </a:ln>
                  <a:solidFill>
                    <a:srgbClr val="3F4444">
                      <a:lumMod val="50000"/>
                    </a:srgbClr>
                  </a:solidFill>
                  <a:effectLst/>
                  <a:uLnTx/>
                  <a:uFillTx/>
                  <a:latin typeface="Calibri"/>
                  <a:ea typeface="+mn-ea"/>
                  <a:cs typeface="+mn-cs"/>
                </a:rPr>
                <a:t>0.0</a:t>
              </a:r>
            </a:p>
          </p:txBody>
        </p:sp>
        <p:sp>
          <p:nvSpPr>
            <p:cNvPr id="109" name="TextBox 108">
              <a:extLst>
                <a:ext uri="{FF2B5EF4-FFF2-40B4-BE49-F238E27FC236}">
                  <a16:creationId xmlns:a16="http://schemas.microsoft.com/office/drawing/2014/main" id="{FE23EB50-3005-4049-8777-C8F010DA883E}"/>
                </a:ext>
              </a:extLst>
            </p:cNvPr>
            <p:cNvSpPr txBox="1"/>
            <p:nvPr/>
          </p:nvSpPr>
          <p:spPr>
            <a:xfrm>
              <a:off x="5171228" y="3874405"/>
              <a:ext cx="154880" cy="15668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267"/>
                </a:spcAft>
                <a:buClrTx/>
                <a:buSzTx/>
                <a:buFontTx/>
                <a:buNone/>
                <a:tabLst/>
                <a:defRPr/>
              </a:pPr>
              <a:r>
                <a:rPr kumimoji="0" lang="en-US" sz="1067" b="0" i="0" u="none" strike="noStrike" kern="1200" cap="none" spc="0" normalizeH="0" baseline="0" noProof="0" dirty="0">
                  <a:ln>
                    <a:noFill/>
                  </a:ln>
                  <a:solidFill>
                    <a:srgbClr val="3F4444">
                      <a:lumMod val="50000"/>
                    </a:srgbClr>
                  </a:solidFill>
                  <a:effectLst/>
                  <a:uLnTx/>
                  <a:uFillTx/>
                  <a:latin typeface="Calibri"/>
                  <a:ea typeface="+mn-ea"/>
                  <a:cs typeface="+mn-cs"/>
                </a:rPr>
                <a:t>0</a:t>
              </a:r>
            </a:p>
          </p:txBody>
        </p:sp>
        <p:sp>
          <p:nvSpPr>
            <p:cNvPr id="110" name="TextBox 109">
              <a:extLst>
                <a:ext uri="{FF2B5EF4-FFF2-40B4-BE49-F238E27FC236}">
                  <a16:creationId xmlns:a16="http://schemas.microsoft.com/office/drawing/2014/main" id="{8FE08F16-EB7B-2742-9AC5-FAFD75E540EC}"/>
                </a:ext>
              </a:extLst>
            </p:cNvPr>
            <p:cNvSpPr txBox="1"/>
            <p:nvPr/>
          </p:nvSpPr>
          <p:spPr>
            <a:xfrm>
              <a:off x="5385947" y="3874405"/>
              <a:ext cx="154880" cy="15668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267"/>
                </a:spcAft>
                <a:buClrTx/>
                <a:buSzTx/>
                <a:buFontTx/>
                <a:buNone/>
                <a:tabLst/>
                <a:defRPr/>
              </a:pPr>
              <a:r>
                <a:rPr kumimoji="0" lang="en-US" sz="1067" b="0" i="0" u="none" strike="noStrike" kern="1200" cap="none" spc="0" normalizeH="0" baseline="0" noProof="0" dirty="0">
                  <a:ln>
                    <a:noFill/>
                  </a:ln>
                  <a:solidFill>
                    <a:srgbClr val="3F4444">
                      <a:lumMod val="50000"/>
                    </a:srgbClr>
                  </a:solidFill>
                  <a:effectLst/>
                  <a:uLnTx/>
                  <a:uFillTx/>
                  <a:latin typeface="Calibri"/>
                  <a:ea typeface="+mn-ea"/>
                  <a:cs typeface="+mn-cs"/>
                </a:rPr>
                <a:t>2</a:t>
              </a:r>
            </a:p>
          </p:txBody>
        </p:sp>
        <p:sp>
          <p:nvSpPr>
            <p:cNvPr id="111" name="TextBox 110">
              <a:extLst>
                <a:ext uri="{FF2B5EF4-FFF2-40B4-BE49-F238E27FC236}">
                  <a16:creationId xmlns:a16="http://schemas.microsoft.com/office/drawing/2014/main" id="{FAADC38E-48AF-0844-B938-96F8C9E4D43E}"/>
                </a:ext>
              </a:extLst>
            </p:cNvPr>
            <p:cNvSpPr txBox="1"/>
            <p:nvPr/>
          </p:nvSpPr>
          <p:spPr>
            <a:xfrm>
              <a:off x="5609338" y="3874405"/>
              <a:ext cx="154880" cy="15668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267"/>
                </a:spcAft>
                <a:buClrTx/>
                <a:buSzTx/>
                <a:buFontTx/>
                <a:buNone/>
                <a:tabLst/>
                <a:defRPr/>
              </a:pPr>
              <a:r>
                <a:rPr kumimoji="0" lang="en-US" sz="1067" b="0" i="0" u="none" strike="noStrike" kern="1200" cap="none" spc="0" normalizeH="0" baseline="0" noProof="0" dirty="0">
                  <a:ln>
                    <a:noFill/>
                  </a:ln>
                  <a:solidFill>
                    <a:srgbClr val="3F4444">
                      <a:lumMod val="50000"/>
                    </a:srgbClr>
                  </a:solidFill>
                  <a:effectLst/>
                  <a:uLnTx/>
                  <a:uFillTx/>
                  <a:latin typeface="Calibri"/>
                  <a:ea typeface="+mn-ea"/>
                  <a:cs typeface="+mn-cs"/>
                </a:rPr>
                <a:t>4</a:t>
              </a:r>
            </a:p>
          </p:txBody>
        </p:sp>
        <p:sp>
          <p:nvSpPr>
            <p:cNvPr id="112" name="TextBox 111">
              <a:extLst>
                <a:ext uri="{FF2B5EF4-FFF2-40B4-BE49-F238E27FC236}">
                  <a16:creationId xmlns:a16="http://schemas.microsoft.com/office/drawing/2014/main" id="{917A99D1-C3CC-844D-8B31-F5326A905EA5}"/>
                </a:ext>
              </a:extLst>
            </p:cNvPr>
            <p:cNvSpPr txBox="1"/>
            <p:nvPr/>
          </p:nvSpPr>
          <p:spPr>
            <a:xfrm>
              <a:off x="5822977" y="3874405"/>
              <a:ext cx="154880" cy="15668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267"/>
                </a:spcAft>
                <a:buClrTx/>
                <a:buSzTx/>
                <a:buFontTx/>
                <a:buNone/>
                <a:tabLst/>
                <a:defRPr/>
              </a:pPr>
              <a:r>
                <a:rPr kumimoji="0" lang="en-US" sz="1067" b="0" i="0" u="none" strike="noStrike" kern="1200" cap="none" spc="0" normalizeH="0" baseline="0" noProof="0" dirty="0">
                  <a:ln>
                    <a:noFill/>
                  </a:ln>
                  <a:solidFill>
                    <a:srgbClr val="3F4444">
                      <a:lumMod val="50000"/>
                    </a:srgbClr>
                  </a:solidFill>
                  <a:effectLst/>
                  <a:uLnTx/>
                  <a:uFillTx/>
                  <a:latin typeface="Calibri"/>
                  <a:ea typeface="+mn-ea"/>
                  <a:cs typeface="+mn-cs"/>
                </a:rPr>
                <a:t>6</a:t>
              </a:r>
            </a:p>
          </p:txBody>
        </p:sp>
        <p:sp>
          <p:nvSpPr>
            <p:cNvPr id="113" name="TextBox 112">
              <a:extLst>
                <a:ext uri="{FF2B5EF4-FFF2-40B4-BE49-F238E27FC236}">
                  <a16:creationId xmlns:a16="http://schemas.microsoft.com/office/drawing/2014/main" id="{F92384B6-4ABD-B442-B5FF-00106B6F8B66}"/>
                </a:ext>
              </a:extLst>
            </p:cNvPr>
            <p:cNvSpPr txBox="1"/>
            <p:nvPr/>
          </p:nvSpPr>
          <p:spPr>
            <a:xfrm>
              <a:off x="6037695" y="3874405"/>
              <a:ext cx="154880" cy="15668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267"/>
                </a:spcAft>
                <a:buClrTx/>
                <a:buSzTx/>
                <a:buFontTx/>
                <a:buNone/>
                <a:tabLst/>
                <a:defRPr/>
              </a:pPr>
              <a:r>
                <a:rPr kumimoji="0" lang="en-US" sz="1067" b="0" i="0" u="none" strike="noStrike" kern="1200" cap="none" spc="0" normalizeH="0" baseline="0" noProof="0" dirty="0">
                  <a:ln>
                    <a:noFill/>
                  </a:ln>
                  <a:solidFill>
                    <a:srgbClr val="3F4444">
                      <a:lumMod val="50000"/>
                    </a:srgbClr>
                  </a:solidFill>
                  <a:effectLst/>
                  <a:uLnTx/>
                  <a:uFillTx/>
                  <a:latin typeface="Calibri"/>
                  <a:ea typeface="+mn-ea"/>
                  <a:cs typeface="+mn-cs"/>
                </a:rPr>
                <a:t>8</a:t>
              </a:r>
            </a:p>
          </p:txBody>
        </p:sp>
        <p:sp>
          <p:nvSpPr>
            <p:cNvPr id="114" name="TextBox 113">
              <a:extLst>
                <a:ext uri="{FF2B5EF4-FFF2-40B4-BE49-F238E27FC236}">
                  <a16:creationId xmlns:a16="http://schemas.microsoft.com/office/drawing/2014/main" id="{073527F5-107F-7541-9860-070B6B578ECD}"/>
                </a:ext>
              </a:extLst>
            </p:cNvPr>
            <p:cNvSpPr txBox="1"/>
            <p:nvPr/>
          </p:nvSpPr>
          <p:spPr>
            <a:xfrm>
              <a:off x="6229809" y="3870580"/>
              <a:ext cx="196977" cy="15668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267"/>
                </a:spcAft>
                <a:buClrTx/>
                <a:buSzTx/>
                <a:buFontTx/>
                <a:buNone/>
                <a:tabLst/>
                <a:defRPr/>
              </a:pPr>
              <a:r>
                <a:rPr kumimoji="0" lang="en-US" sz="1067" b="0" i="0" u="none" strike="noStrike" kern="1200" cap="none" spc="0" normalizeH="0" baseline="0" noProof="0" dirty="0">
                  <a:ln>
                    <a:noFill/>
                  </a:ln>
                  <a:solidFill>
                    <a:srgbClr val="3F4444">
                      <a:lumMod val="50000"/>
                    </a:srgbClr>
                  </a:solidFill>
                  <a:effectLst/>
                  <a:uLnTx/>
                  <a:uFillTx/>
                  <a:latin typeface="Calibri"/>
                  <a:ea typeface="+mn-ea"/>
                  <a:cs typeface="+mn-cs"/>
                </a:rPr>
                <a:t>10</a:t>
              </a:r>
            </a:p>
          </p:txBody>
        </p:sp>
        <p:cxnSp>
          <p:nvCxnSpPr>
            <p:cNvPr id="128" name="Straight Connector 127">
              <a:extLst>
                <a:ext uri="{FF2B5EF4-FFF2-40B4-BE49-F238E27FC236}">
                  <a16:creationId xmlns:a16="http://schemas.microsoft.com/office/drawing/2014/main" id="{5EE2ABD9-AB2B-AA42-B150-E6429654B1A9}"/>
                </a:ext>
              </a:extLst>
            </p:cNvPr>
            <p:cNvCxnSpPr/>
            <p:nvPr/>
          </p:nvCxnSpPr>
          <p:spPr bwMode="auto">
            <a:xfrm>
              <a:off x="6864384" y="3173042"/>
              <a:ext cx="0" cy="714955"/>
            </a:xfrm>
            <a:prstGeom prst="line">
              <a:avLst/>
            </a:prstGeom>
            <a:ln w="12700">
              <a:solidFill>
                <a:schemeClr val="tx1"/>
              </a:solidFill>
              <a:headEnd type="none" w="med" len="med"/>
              <a:tailEnd type="none" w="med" len="med"/>
            </a:ln>
          </p:spPr>
          <p:style>
            <a:lnRef idx="1">
              <a:schemeClr val="accent5"/>
            </a:lnRef>
            <a:fillRef idx="0">
              <a:schemeClr val="accent5"/>
            </a:fillRef>
            <a:effectRef idx="0">
              <a:schemeClr val="accent5"/>
            </a:effectRef>
            <a:fontRef idx="minor">
              <a:schemeClr val="tx1"/>
            </a:fontRef>
          </p:style>
        </p:cxnSp>
        <p:grpSp>
          <p:nvGrpSpPr>
            <p:cNvPr id="130" name="Group 129">
              <a:extLst>
                <a:ext uri="{FF2B5EF4-FFF2-40B4-BE49-F238E27FC236}">
                  <a16:creationId xmlns:a16="http://schemas.microsoft.com/office/drawing/2014/main" id="{57738042-705F-F04A-A68E-C6DC86E95E77}"/>
                </a:ext>
              </a:extLst>
            </p:cNvPr>
            <p:cNvGrpSpPr/>
            <p:nvPr/>
          </p:nvGrpSpPr>
          <p:grpSpPr>
            <a:xfrm>
              <a:off x="6817148" y="3178603"/>
              <a:ext cx="50173" cy="680431"/>
              <a:chOff x="4146302" y="1488455"/>
              <a:chExt cx="1276350" cy="701030"/>
            </a:xfrm>
          </p:grpSpPr>
          <p:cxnSp>
            <p:nvCxnSpPr>
              <p:cNvPr id="150" name="Straight Connector 149">
                <a:extLst>
                  <a:ext uri="{FF2B5EF4-FFF2-40B4-BE49-F238E27FC236}">
                    <a16:creationId xmlns:a16="http://schemas.microsoft.com/office/drawing/2014/main" id="{EDC6462A-811E-9047-A58C-20C7691DEEED}"/>
                  </a:ext>
                </a:extLst>
              </p:cNvPr>
              <p:cNvCxnSpPr/>
              <p:nvPr/>
            </p:nvCxnSpPr>
            <p:spPr bwMode="auto">
              <a:xfrm>
                <a:off x="4146302" y="2189485"/>
                <a:ext cx="1276350" cy="0"/>
              </a:xfrm>
              <a:prstGeom prst="line">
                <a:avLst/>
              </a:prstGeom>
              <a:ln w="12700">
                <a:solidFill>
                  <a:schemeClr val="tx1"/>
                </a:solidFill>
                <a:headEnd type="none" w="med" len="med"/>
                <a:tailEnd type="none" w="med" len="med"/>
              </a:ln>
            </p:spPr>
            <p:style>
              <a:lnRef idx="1">
                <a:schemeClr val="accent5"/>
              </a:lnRef>
              <a:fillRef idx="0">
                <a:schemeClr val="accent5"/>
              </a:fillRef>
              <a:effectRef idx="0">
                <a:schemeClr val="accent5"/>
              </a:effectRef>
              <a:fontRef idx="minor">
                <a:schemeClr val="tx1"/>
              </a:fontRef>
            </p:style>
          </p:cxnSp>
          <p:cxnSp>
            <p:nvCxnSpPr>
              <p:cNvPr id="151" name="Straight Connector 150">
                <a:extLst>
                  <a:ext uri="{FF2B5EF4-FFF2-40B4-BE49-F238E27FC236}">
                    <a16:creationId xmlns:a16="http://schemas.microsoft.com/office/drawing/2014/main" id="{BDF7F8A6-1D79-BF4E-9CE0-5E0D83ECEB82}"/>
                  </a:ext>
                </a:extLst>
              </p:cNvPr>
              <p:cNvCxnSpPr/>
              <p:nvPr/>
            </p:nvCxnSpPr>
            <p:spPr bwMode="auto">
              <a:xfrm>
                <a:off x="4146302" y="2049279"/>
                <a:ext cx="1276350" cy="0"/>
              </a:xfrm>
              <a:prstGeom prst="line">
                <a:avLst/>
              </a:prstGeom>
              <a:ln w="12700">
                <a:solidFill>
                  <a:schemeClr val="tx1"/>
                </a:solidFill>
                <a:headEnd type="none" w="med" len="med"/>
                <a:tailEnd type="none" w="med" len="med"/>
              </a:ln>
            </p:spPr>
            <p:style>
              <a:lnRef idx="1">
                <a:schemeClr val="accent5"/>
              </a:lnRef>
              <a:fillRef idx="0">
                <a:schemeClr val="accent5"/>
              </a:fillRef>
              <a:effectRef idx="0">
                <a:schemeClr val="accent5"/>
              </a:effectRef>
              <a:fontRef idx="minor">
                <a:schemeClr val="tx1"/>
              </a:fontRef>
            </p:style>
          </p:cxnSp>
          <p:cxnSp>
            <p:nvCxnSpPr>
              <p:cNvPr id="152" name="Straight Connector 151">
                <a:extLst>
                  <a:ext uri="{FF2B5EF4-FFF2-40B4-BE49-F238E27FC236}">
                    <a16:creationId xmlns:a16="http://schemas.microsoft.com/office/drawing/2014/main" id="{6178A5B1-134C-3F44-8F8D-C3959F6F461C}"/>
                  </a:ext>
                </a:extLst>
              </p:cNvPr>
              <p:cNvCxnSpPr/>
              <p:nvPr/>
            </p:nvCxnSpPr>
            <p:spPr bwMode="auto">
              <a:xfrm>
                <a:off x="4146302" y="1909073"/>
                <a:ext cx="1276350" cy="0"/>
              </a:xfrm>
              <a:prstGeom prst="line">
                <a:avLst/>
              </a:prstGeom>
              <a:ln w="12700">
                <a:solidFill>
                  <a:schemeClr val="tx1"/>
                </a:solidFill>
                <a:headEnd type="none" w="med" len="med"/>
                <a:tailEnd type="none" w="med" len="med"/>
              </a:ln>
            </p:spPr>
            <p:style>
              <a:lnRef idx="1">
                <a:schemeClr val="accent5"/>
              </a:lnRef>
              <a:fillRef idx="0">
                <a:schemeClr val="accent5"/>
              </a:fillRef>
              <a:effectRef idx="0">
                <a:schemeClr val="accent5"/>
              </a:effectRef>
              <a:fontRef idx="minor">
                <a:schemeClr val="tx1"/>
              </a:fontRef>
            </p:style>
          </p:cxnSp>
          <p:cxnSp>
            <p:nvCxnSpPr>
              <p:cNvPr id="153" name="Straight Connector 152">
                <a:extLst>
                  <a:ext uri="{FF2B5EF4-FFF2-40B4-BE49-F238E27FC236}">
                    <a16:creationId xmlns:a16="http://schemas.microsoft.com/office/drawing/2014/main" id="{61EF4CD6-C7AB-2E43-B932-462EFA7594E1}"/>
                  </a:ext>
                </a:extLst>
              </p:cNvPr>
              <p:cNvCxnSpPr/>
              <p:nvPr/>
            </p:nvCxnSpPr>
            <p:spPr bwMode="auto">
              <a:xfrm>
                <a:off x="4146302" y="1768867"/>
                <a:ext cx="1276350" cy="0"/>
              </a:xfrm>
              <a:prstGeom prst="line">
                <a:avLst/>
              </a:prstGeom>
              <a:ln w="12700">
                <a:solidFill>
                  <a:schemeClr val="tx1"/>
                </a:solidFill>
                <a:headEnd type="none" w="med" len="med"/>
                <a:tailEnd type="none" w="med" len="med"/>
              </a:ln>
            </p:spPr>
            <p:style>
              <a:lnRef idx="1">
                <a:schemeClr val="accent5"/>
              </a:lnRef>
              <a:fillRef idx="0">
                <a:schemeClr val="accent5"/>
              </a:fillRef>
              <a:effectRef idx="0">
                <a:schemeClr val="accent5"/>
              </a:effectRef>
              <a:fontRef idx="minor">
                <a:schemeClr val="tx1"/>
              </a:fontRef>
            </p:style>
          </p:cxnSp>
          <p:cxnSp>
            <p:nvCxnSpPr>
              <p:cNvPr id="154" name="Straight Connector 153">
                <a:extLst>
                  <a:ext uri="{FF2B5EF4-FFF2-40B4-BE49-F238E27FC236}">
                    <a16:creationId xmlns:a16="http://schemas.microsoft.com/office/drawing/2014/main" id="{203BBF21-BC7B-0A4F-90E6-8EF9FC8C8771}"/>
                  </a:ext>
                </a:extLst>
              </p:cNvPr>
              <p:cNvCxnSpPr/>
              <p:nvPr/>
            </p:nvCxnSpPr>
            <p:spPr bwMode="auto">
              <a:xfrm>
                <a:off x="4146302" y="1628661"/>
                <a:ext cx="1276350" cy="0"/>
              </a:xfrm>
              <a:prstGeom prst="line">
                <a:avLst/>
              </a:prstGeom>
              <a:ln w="12700">
                <a:solidFill>
                  <a:schemeClr val="tx1"/>
                </a:solidFill>
                <a:headEnd type="none" w="med" len="med"/>
                <a:tailEnd type="none" w="med" len="med"/>
              </a:ln>
            </p:spPr>
            <p:style>
              <a:lnRef idx="1">
                <a:schemeClr val="accent5"/>
              </a:lnRef>
              <a:fillRef idx="0">
                <a:schemeClr val="accent5"/>
              </a:fillRef>
              <a:effectRef idx="0">
                <a:schemeClr val="accent5"/>
              </a:effectRef>
              <a:fontRef idx="minor">
                <a:schemeClr val="tx1"/>
              </a:fontRef>
            </p:style>
          </p:cxnSp>
          <p:cxnSp>
            <p:nvCxnSpPr>
              <p:cNvPr id="155" name="Straight Connector 154">
                <a:extLst>
                  <a:ext uri="{FF2B5EF4-FFF2-40B4-BE49-F238E27FC236}">
                    <a16:creationId xmlns:a16="http://schemas.microsoft.com/office/drawing/2014/main" id="{6D6FD34E-0AFE-1D47-9EC2-BAE0BA48E047}"/>
                  </a:ext>
                </a:extLst>
              </p:cNvPr>
              <p:cNvCxnSpPr/>
              <p:nvPr/>
            </p:nvCxnSpPr>
            <p:spPr bwMode="auto">
              <a:xfrm>
                <a:off x="4146302" y="1488455"/>
                <a:ext cx="1276350" cy="0"/>
              </a:xfrm>
              <a:prstGeom prst="line">
                <a:avLst/>
              </a:prstGeom>
              <a:ln w="12700">
                <a:solidFill>
                  <a:schemeClr val="tx1"/>
                </a:solidFill>
                <a:headEnd type="none" w="med" len="med"/>
                <a:tailEnd type="none" w="med" len="med"/>
              </a:ln>
            </p:spPr>
            <p:style>
              <a:lnRef idx="1">
                <a:schemeClr val="accent5"/>
              </a:lnRef>
              <a:fillRef idx="0">
                <a:schemeClr val="accent5"/>
              </a:fillRef>
              <a:effectRef idx="0">
                <a:schemeClr val="accent5"/>
              </a:effectRef>
              <a:fontRef idx="minor">
                <a:schemeClr val="tx1"/>
              </a:fontRef>
            </p:style>
          </p:cxnSp>
        </p:grpSp>
        <p:sp>
          <p:nvSpPr>
            <p:cNvPr id="132" name="TextBox 131">
              <a:extLst>
                <a:ext uri="{FF2B5EF4-FFF2-40B4-BE49-F238E27FC236}">
                  <a16:creationId xmlns:a16="http://schemas.microsoft.com/office/drawing/2014/main" id="{99C6CBD8-4AF5-7240-9885-E7F164FF3FA1}"/>
                </a:ext>
              </a:extLst>
            </p:cNvPr>
            <p:cNvSpPr txBox="1"/>
            <p:nvPr/>
          </p:nvSpPr>
          <p:spPr>
            <a:xfrm>
              <a:off x="6576473" y="3077509"/>
              <a:ext cx="218515" cy="15668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267"/>
                </a:spcAft>
                <a:buClrTx/>
                <a:buSzTx/>
                <a:buFontTx/>
                <a:buNone/>
                <a:tabLst/>
                <a:defRPr/>
              </a:pPr>
              <a:r>
                <a:rPr kumimoji="0" lang="en-US" sz="1067" b="0" i="0" u="none" strike="noStrike" kern="1200" cap="none" spc="0" normalizeH="0" baseline="0" noProof="0" dirty="0">
                  <a:ln>
                    <a:noFill/>
                  </a:ln>
                  <a:solidFill>
                    <a:srgbClr val="3F4444">
                      <a:lumMod val="50000"/>
                    </a:srgbClr>
                  </a:solidFill>
                  <a:effectLst/>
                  <a:uLnTx/>
                  <a:uFillTx/>
                  <a:latin typeface="Calibri"/>
                  <a:ea typeface="+mn-ea"/>
                  <a:cs typeface="+mn-cs"/>
                </a:rPr>
                <a:t>0.5</a:t>
              </a:r>
            </a:p>
          </p:txBody>
        </p:sp>
        <p:sp>
          <p:nvSpPr>
            <p:cNvPr id="133" name="TextBox 132">
              <a:extLst>
                <a:ext uri="{FF2B5EF4-FFF2-40B4-BE49-F238E27FC236}">
                  <a16:creationId xmlns:a16="http://schemas.microsoft.com/office/drawing/2014/main" id="{BBCA5B5A-73B3-324E-86AB-2C417F39C78C}"/>
                </a:ext>
              </a:extLst>
            </p:cNvPr>
            <p:cNvSpPr txBox="1"/>
            <p:nvPr/>
          </p:nvSpPr>
          <p:spPr>
            <a:xfrm>
              <a:off x="6576473" y="3212021"/>
              <a:ext cx="218515" cy="15668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267"/>
                </a:spcAft>
                <a:buClrTx/>
                <a:buSzTx/>
                <a:buFontTx/>
                <a:buNone/>
                <a:tabLst/>
                <a:defRPr/>
              </a:pPr>
              <a:r>
                <a:rPr kumimoji="0" lang="en-US" sz="1067" b="0" i="0" u="none" strike="noStrike" kern="1200" cap="none" spc="0" normalizeH="0" baseline="0" noProof="0" dirty="0">
                  <a:ln>
                    <a:noFill/>
                  </a:ln>
                  <a:solidFill>
                    <a:srgbClr val="3F4444">
                      <a:lumMod val="50000"/>
                    </a:srgbClr>
                  </a:solidFill>
                  <a:effectLst/>
                  <a:uLnTx/>
                  <a:uFillTx/>
                  <a:latin typeface="Calibri"/>
                  <a:ea typeface="+mn-ea"/>
                  <a:cs typeface="+mn-cs"/>
                </a:rPr>
                <a:t>0.4</a:t>
              </a:r>
            </a:p>
          </p:txBody>
        </p:sp>
        <p:sp>
          <p:nvSpPr>
            <p:cNvPr id="134" name="TextBox 133">
              <a:extLst>
                <a:ext uri="{FF2B5EF4-FFF2-40B4-BE49-F238E27FC236}">
                  <a16:creationId xmlns:a16="http://schemas.microsoft.com/office/drawing/2014/main" id="{F7C3BC63-561B-4741-97B0-29232D40F44B}"/>
                </a:ext>
              </a:extLst>
            </p:cNvPr>
            <p:cNvSpPr txBox="1"/>
            <p:nvPr/>
          </p:nvSpPr>
          <p:spPr>
            <a:xfrm>
              <a:off x="6576473" y="3346533"/>
              <a:ext cx="218515" cy="15668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267"/>
                </a:spcAft>
                <a:buClrTx/>
                <a:buSzTx/>
                <a:buFontTx/>
                <a:buNone/>
                <a:tabLst/>
                <a:defRPr/>
              </a:pPr>
              <a:r>
                <a:rPr kumimoji="0" lang="en-US" sz="1067" b="0" i="0" u="none" strike="noStrike" kern="1200" cap="none" spc="0" normalizeH="0" baseline="0" noProof="0" dirty="0">
                  <a:ln>
                    <a:noFill/>
                  </a:ln>
                  <a:solidFill>
                    <a:srgbClr val="3F4444">
                      <a:lumMod val="50000"/>
                    </a:srgbClr>
                  </a:solidFill>
                  <a:effectLst/>
                  <a:uLnTx/>
                  <a:uFillTx/>
                  <a:latin typeface="Calibri"/>
                  <a:ea typeface="+mn-ea"/>
                  <a:cs typeface="+mn-cs"/>
                </a:rPr>
                <a:t>0.3</a:t>
              </a:r>
            </a:p>
          </p:txBody>
        </p:sp>
        <p:sp>
          <p:nvSpPr>
            <p:cNvPr id="135" name="TextBox 134">
              <a:extLst>
                <a:ext uri="{FF2B5EF4-FFF2-40B4-BE49-F238E27FC236}">
                  <a16:creationId xmlns:a16="http://schemas.microsoft.com/office/drawing/2014/main" id="{C1160093-D6C0-4642-8FBD-B5C8C4EED4D8}"/>
                </a:ext>
              </a:extLst>
            </p:cNvPr>
            <p:cNvSpPr txBox="1"/>
            <p:nvPr/>
          </p:nvSpPr>
          <p:spPr>
            <a:xfrm>
              <a:off x="6576473" y="3481044"/>
              <a:ext cx="218515" cy="15668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267"/>
                </a:spcAft>
                <a:buClrTx/>
                <a:buSzTx/>
                <a:buFontTx/>
                <a:buNone/>
                <a:tabLst/>
                <a:defRPr/>
              </a:pPr>
              <a:r>
                <a:rPr kumimoji="0" lang="en-US" sz="1067" b="0" i="0" u="none" strike="noStrike" kern="1200" cap="none" spc="0" normalizeH="0" baseline="0" noProof="0" dirty="0">
                  <a:ln>
                    <a:noFill/>
                  </a:ln>
                  <a:solidFill>
                    <a:srgbClr val="3F4444">
                      <a:lumMod val="50000"/>
                    </a:srgbClr>
                  </a:solidFill>
                  <a:effectLst/>
                  <a:uLnTx/>
                  <a:uFillTx/>
                  <a:latin typeface="Calibri"/>
                  <a:ea typeface="+mn-ea"/>
                  <a:cs typeface="+mn-cs"/>
                </a:rPr>
                <a:t>0.2</a:t>
              </a:r>
            </a:p>
          </p:txBody>
        </p:sp>
        <p:sp>
          <p:nvSpPr>
            <p:cNvPr id="136" name="TextBox 135">
              <a:extLst>
                <a:ext uri="{FF2B5EF4-FFF2-40B4-BE49-F238E27FC236}">
                  <a16:creationId xmlns:a16="http://schemas.microsoft.com/office/drawing/2014/main" id="{A9E052EC-EF26-5A49-B9A3-6D8BD1D7036D}"/>
                </a:ext>
              </a:extLst>
            </p:cNvPr>
            <p:cNvSpPr txBox="1"/>
            <p:nvPr/>
          </p:nvSpPr>
          <p:spPr>
            <a:xfrm>
              <a:off x="6576473" y="3615556"/>
              <a:ext cx="218515" cy="15668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267"/>
                </a:spcAft>
                <a:buClrTx/>
                <a:buSzTx/>
                <a:buFontTx/>
                <a:buNone/>
                <a:tabLst/>
                <a:defRPr/>
              </a:pPr>
              <a:r>
                <a:rPr kumimoji="0" lang="en-US" sz="1067" b="0" i="0" u="none" strike="noStrike" kern="1200" cap="none" spc="0" normalizeH="0" baseline="0" noProof="0" dirty="0">
                  <a:ln>
                    <a:noFill/>
                  </a:ln>
                  <a:solidFill>
                    <a:srgbClr val="3F4444">
                      <a:lumMod val="50000"/>
                    </a:srgbClr>
                  </a:solidFill>
                  <a:effectLst/>
                  <a:uLnTx/>
                  <a:uFillTx/>
                  <a:latin typeface="Calibri"/>
                  <a:ea typeface="+mn-ea"/>
                  <a:cs typeface="+mn-cs"/>
                </a:rPr>
                <a:t>0.1</a:t>
              </a:r>
            </a:p>
          </p:txBody>
        </p:sp>
        <p:sp>
          <p:nvSpPr>
            <p:cNvPr id="137" name="TextBox 136">
              <a:extLst>
                <a:ext uri="{FF2B5EF4-FFF2-40B4-BE49-F238E27FC236}">
                  <a16:creationId xmlns:a16="http://schemas.microsoft.com/office/drawing/2014/main" id="{1C39D07F-692B-D74A-ABFD-DC7F6312FBBA}"/>
                </a:ext>
              </a:extLst>
            </p:cNvPr>
            <p:cNvSpPr txBox="1"/>
            <p:nvPr/>
          </p:nvSpPr>
          <p:spPr>
            <a:xfrm>
              <a:off x="6576473" y="3750067"/>
              <a:ext cx="218515" cy="15668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267"/>
                </a:spcAft>
                <a:buClrTx/>
                <a:buSzTx/>
                <a:buFontTx/>
                <a:buNone/>
                <a:tabLst/>
                <a:defRPr/>
              </a:pPr>
              <a:r>
                <a:rPr kumimoji="0" lang="en-US" sz="1067" b="0" i="0" u="none" strike="noStrike" kern="1200" cap="none" spc="0" normalizeH="0" baseline="0" noProof="0" dirty="0">
                  <a:ln>
                    <a:noFill/>
                  </a:ln>
                  <a:solidFill>
                    <a:srgbClr val="3F4444">
                      <a:lumMod val="50000"/>
                    </a:srgbClr>
                  </a:solidFill>
                  <a:effectLst/>
                  <a:uLnTx/>
                  <a:uFillTx/>
                  <a:latin typeface="Calibri"/>
                  <a:ea typeface="+mn-ea"/>
                  <a:cs typeface="+mn-cs"/>
                </a:rPr>
                <a:t>0.0</a:t>
              </a:r>
            </a:p>
          </p:txBody>
        </p:sp>
        <p:sp>
          <p:nvSpPr>
            <p:cNvPr id="138" name="TextBox 137">
              <a:extLst>
                <a:ext uri="{FF2B5EF4-FFF2-40B4-BE49-F238E27FC236}">
                  <a16:creationId xmlns:a16="http://schemas.microsoft.com/office/drawing/2014/main" id="{3264E58A-0903-C94A-BB11-C20C5A196E9B}"/>
                </a:ext>
              </a:extLst>
            </p:cNvPr>
            <p:cNvSpPr txBox="1"/>
            <p:nvPr/>
          </p:nvSpPr>
          <p:spPr>
            <a:xfrm>
              <a:off x="6831137" y="3883688"/>
              <a:ext cx="154880" cy="15668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267"/>
                </a:spcAft>
                <a:buClrTx/>
                <a:buSzTx/>
                <a:buFontTx/>
                <a:buNone/>
                <a:tabLst/>
                <a:defRPr/>
              </a:pPr>
              <a:r>
                <a:rPr kumimoji="0" lang="en-US" sz="1067" b="0" i="0" u="none" strike="noStrike" kern="1200" cap="none" spc="0" normalizeH="0" baseline="0" noProof="0" dirty="0">
                  <a:ln>
                    <a:noFill/>
                  </a:ln>
                  <a:solidFill>
                    <a:srgbClr val="3F4444">
                      <a:lumMod val="50000"/>
                    </a:srgbClr>
                  </a:solidFill>
                  <a:effectLst/>
                  <a:uLnTx/>
                  <a:uFillTx/>
                  <a:latin typeface="Calibri"/>
                  <a:ea typeface="+mn-ea"/>
                  <a:cs typeface="+mn-cs"/>
                </a:rPr>
                <a:t>0</a:t>
              </a:r>
            </a:p>
          </p:txBody>
        </p:sp>
        <p:sp>
          <p:nvSpPr>
            <p:cNvPr id="139" name="TextBox 138">
              <a:extLst>
                <a:ext uri="{FF2B5EF4-FFF2-40B4-BE49-F238E27FC236}">
                  <a16:creationId xmlns:a16="http://schemas.microsoft.com/office/drawing/2014/main" id="{154749B1-BE54-2646-B4F2-6B9EAD3F1AD8}"/>
                </a:ext>
              </a:extLst>
            </p:cNvPr>
            <p:cNvSpPr txBox="1"/>
            <p:nvPr/>
          </p:nvSpPr>
          <p:spPr>
            <a:xfrm>
              <a:off x="7045857" y="3883688"/>
              <a:ext cx="154880" cy="15668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267"/>
                </a:spcAft>
                <a:buClrTx/>
                <a:buSzTx/>
                <a:buFontTx/>
                <a:buNone/>
                <a:tabLst/>
                <a:defRPr/>
              </a:pPr>
              <a:r>
                <a:rPr kumimoji="0" lang="en-US" sz="1067" b="0" i="0" u="none" strike="noStrike" kern="1200" cap="none" spc="0" normalizeH="0" baseline="0" noProof="0" dirty="0">
                  <a:ln>
                    <a:noFill/>
                  </a:ln>
                  <a:solidFill>
                    <a:srgbClr val="3F4444">
                      <a:lumMod val="50000"/>
                    </a:srgbClr>
                  </a:solidFill>
                  <a:effectLst/>
                  <a:uLnTx/>
                  <a:uFillTx/>
                  <a:latin typeface="Calibri"/>
                  <a:ea typeface="+mn-ea"/>
                  <a:cs typeface="+mn-cs"/>
                </a:rPr>
                <a:t>2</a:t>
              </a:r>
            </a:p>
          </p:txBody>
        </p:sp>
        <p:sp>
          <p:nvSpPr>
            <p:cNvPr id="140" name="TextBox 139">
              <a:extLst>
                <a:ext uri="{FF2B5EF4-FFF2-40B4-BE49-F238E27FC236}">
                  <a16:creationId xmlns:a16="http://schemas.microsoft.com/office/drawing/2014/main" id="{021809B4-9DBF-A04B-AC79-1415428ADC1D}"/>
                </a:ext>
              </a:extLst>
            </p:cNvPr>
            <p:cNvSpPr txBox="1"/>
            <p:nvPr/>
          </p:nvSpPr>
          <p:spPr>
            <a:xfrm>
              <a:off x="7269249" y="3883688"/>
              <a:ext cx="154880" cy="15668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267"/>
                </a:spcAft>
                <a:buClrTx/>
                <a:buSzTx/>
                <a:buFontTx/>
                <a:buNone/>
                <a:tabLst/>
                <a:defRPr/>
              </a:pPr>
              <a:r>
                <a:rPr kumimoji="0" lang="en-US" sz="1067" b="0" i="0" u="none" strike="noStrike" kern="1200" cap="none" spc="0" normalizeH="0" baseline="0" noProof="0" dirty="0">
                  <a:ln>
                    <a:noFill/>
                  </a:ln>
                  <a:solidFill>
                    <a:srgbClr val="3F4444">
                      <a:lumMod val="50000"/>
                    </a:srgbClr>
                  </a:solidFill>
                  <a:effectLst/>
                  <a:uLnTx/>
                  <a:uFillTx/>
                  <a:latin typeface="Calibri"/>
                  <a:ea typeface="+mn-ea"/>
                  <a:cs typeface="+mn-cs"/>
                </a:rPr>
                <a:t>4</a:t>
              </a:r>
            </a:p>
          </p:txBody>
        </p:sp>
        <p:sp>
          <p:nvSpPr>
            <p:cNvPr id="141" name="TextBox 140">
              <a:extLst>
                <a:ext uri="{FF2B5EF4-FFF2-40B4-BE49-F238E27FC236}">
                  <a16:creationId xmlns:a16="http://schemas.microsoft.com/office/drawing/2014/main" id="{0CB59318-B9BA-DD49-920C-2BC3D08EBE5B}"/>
                </a:ext>
              </a:extLst>
            </p:cNvPr>
            <p:cNvSpPr txBox="1"/>
            <p:nvPr/>
          </p:nvSpPr>
          <p:spPr>
            <a:xfrm>
              <a:off x="7482887" y="3883688"/>
              <a:ext cx="154880" cy="15668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267"/>
                </a:spcAft>
                <a:buClrTx/>
                <a:buSzTx/>
                <a:buFontTx/>
                <a:buNone/>
                <a:tabLst/>
                <a:defRPr/>
              </a:pPr>
              <a:r>
                <a:rPr kumimoji="0" lang="en-US" sz="1067" b="0" i="0" u="none" strike="noStrike" kern="1200" cap="none" spc="0" normalizeH="0" baseline="0" noProof="0" dirty="0">
                  <a:ln>
                    <a:noFill/>
                  </a:ln>
                  <a:solidFill>
                    <a:srgbClr val="3F4444">
                      <a:lumMod val="50000"/>
                    </a:srgbClr>
                  </a:solidFill>
                  <a:effectLst/>
                  <a:uLnTx/>
                  <a:uFillTx/>
                  <a:latin typeface="Calibri"/>
                  <a:ea typeface="+mn-ea"/>
                  <a:cs typeface="+mn-cs"/>
                </a:rPr>
                <a:t>6</a:t>
              </a:r>
            </a:p>
          </p:txBody>
        </p:sp>
        <p:sp>
          <p:nvSpPr>
            <p:cNvPr id="142" name="TextBox 141">
              <a:extLst>
                <a:ext uri="{FF2B5EF4-FFF2-40B4-BE49-F238E27FC236}">
                  <a16:creationId xmlns:a16="http://schemas.microsoft.com/office/drawing/2014/main" id="{208C448B-A0A3-554C-A703-115FA98573ED}"/>
                </a:ext>
              </a:extLst>
            </p:cNvPr>
            <p:cNvSpPr txBox="1"/>
            <p:nvPr/>
          </p:nvSpPr>
          <p:spPr>
            <a:xfrm>
              <a:off x="7697607" y="3883688"/>
              <a:ext cx="154880" cy="15668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267"/>
                </a:spcAft>
                <a:buClrTx/>
                <a:buSzTx/>
                <a:buFontTx/>
                <a:buNone/>
                <a:tabLst/>
                <a:defRPr/>
              </a:pPr>
              <a:r>
                <a:rPr kumimoji="0" lang="en-US" sz="1067" b="0" i="0" u="none" strike="noStrike" kern="1200" cap="none" spc="0" normalizeH="0" baseline="0" noProof="0" dirty="0">
                  <a:ln>
                    <a:noFill/>
                  </a:ln>
                  <a:solidFill>
                    <a:srgbClr val="3F4444">
                      <a:lumMod val="50000"/>
                    </a:srgbClr>
                  </a:solidFill>
                  <a:effectLst/>
                  <a:uLnTx/>
                  <a:uFillTx/>
                  <a:latin typeface="Calibri"/>
                  <a:ea typeface="+mn-ea"/>
                  <a:cs typeface="+mn-cs"/>
                </a:rPr>
                <a:t>8</a:t>
              </a:r>
            </a:p>
          </p:txBody>
        </p:sp>
        <p:sp>
          <p:nvSpPr>
            <p:cNvPr id="143" name="TextBox 142">
              <a:extLst>
                <a:ext uri="{FF2B5EF4-FFF2-40B4-BE49-F238E27FC236}">
                  <a16:creationId xmlns:a16="http://schemas.microsoft.com/office/drawing/2014/main" id="{283CB4EC-DB84-F942-A341-96532CA20282}"/>
                </a:ext>
              </a:extLst>
            </p:cNvPr>
            <p:cNvSpPr txBox="1"/>
            <p:nvPr/>
          </p:nvSpPr>
          <p:spPr>
            <a:xfrm>
              <a:off x="7899951" y="3883688"/>
              <a:ext cx="196977" cy="15668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267"/>
                </a:spcAft>
                <a:buClrTx/>
                <a:buSzTx/>
                <a:buFontTx/>
                <a:buNone/>
                <a:tabLst/>
                <a:defRPr/>
              </a:pPr>
              <a:r>
                <a:rPr kumimoji="0" lang="en-US" sz="1067" b="0" i="0" u="none" strike="noStrike" kern="1200" cap="none" spc="0" normalizeH="0" baseline="0" noProof="0" dirty="0">
                  <a:ln>
                    <a:noFill/>
                  </a:ln>
                  <a:solidFill>
                    <a:srgbClr val="3F4444">
                      <a:lumMod val="50000"/>
                    </a:srgbClr>
                  </a:solidFill>
                  <a:effectLst/>
                  <a:uLnTx/>
                  <a:uFillTx/>
                  <a:latin typeface="Calibri"/>
                  <a:ea typeface="+mn-ea"/>
                  <a:cs typeface="+mn-cs"/>
                </a:rPr>
                <a:t>10</a:t>
              </a:r>
            </a:p>
          </p:txBody>
        </p:sp>
        <p:cxnSp>
          <p:nvCxnSpPr>
            <p:cNvPr id="244" name="Straight Connector 243">
              <a:extLst>
                <a:ext uri="{FF2B5EF4-FFF2-40B4-BE49-F238E27FC236}">
                  <a16:creationId xmlns:a16="http://schemas.microsoft.com/office/drawing/2014/main" id="{8F16988E-3C94-9F4D-B368-2D1F7C8ECD46}"/>
                </a:ext>
              </a:extLst>
            </p:cNvPr>
            <p:cNvCxnSpPr/>
            <p:nvPr/>
          </p:nvCxnSpPr>
          <p:spPr bwMode="auto">
            <a:xfrm>
              <a:off x="5192883" y="2059036"/>
              <a:ext cx="0" cy="714955"/>
            </a:xfrm>
            <a:prstGeom prst="line">
              <a:avLst/>
            </a:prstGeom>
            <a:ln w="12700">
              <a:solidFill>
                <a:schemeClr val="tx1"/>
              </a:solidFill>
              <a:headEnd type="none" w="med" len="med"/>
              <a:tailEnd type="none" w="med" len="med"/>
            </a:ln>
          </p:spPr>
          <p:style>
            <a:lnRef idx="1">
              <a:schemeClr val="accent5"/>
            </a:lnRef>
            <a:fillRef idx="0">
              <a:schemeClr val="accent5"/>
            </a:fillRef>
            <a:effectRef idx="0">
              <a:schemeClr val="accent5"/>
            </a:effectRef>
            <a:fontRef idx="minor">
              <a:schemeClr val="tx1"/>
            </a:fontRef>
          </p:style>
        </p:cxnSp>
        <p:cxnSp>
          <p:nvCxnSpPr>
            <p:cNvPr id="245" name="Straight Connector 244">
              <a:extLst>
                <a:ext uri="{FF2B5EF4-FFF2-40B4-BE49-F238E27FC236}">
                  <a16:creationId xmlns:a16="http://schemas.microsoft.com/office/drawing/2014/main" id="{A62636AF-AD26-1E46-B84C-BED940928B6D}"/>
                </a:ext>
              </a:extLst>
            </p:cNvPr>
            <p:cNvCxnSpPr/>
            <p:nvPr/>
          </p:nvCxnSpPr>
          <p:spPr bwMode="auto">
            <a:xfrm>
              <a:off x="5187007" y="2773991"/>
              <a:ext cx="1181020" cy="0"/>
            </a:xfrm>
            <a:prstGeom prst="line">
              <a:avLst/>
            </a:prstGeom>
            <a:ln w="12700">
              <a:solidFill>
                <a:schemeClr val="tx1"/>
              </a:solidFill>
              <a:headEnd type="none" w="med" len="med"/>
              <a:tailEnd type="none" w="med" len="med"/>
            </a:ln>
          </p:spPr>
          <p:style>
            <a:lnRef idx="1">
              <a:schemeClr val="accent5"/>
            </a:lnRef>
            <a:fillRef idx="0">
              <a:schemeClr val="accent5"/>
            </a:fillRef>
            <a:effectRef idx="0">
              <a:schemeClr val="accent5"/>
            </a:effectRef>
            <a:fontRef idx="minor">
              <a:schemeClr val="tx1"/>
            </a:fontRef>
          </p:style>
        </p:cxnSp>
        <p:cxnSp>
          <p:nvCxnSpPr>
            <p:cNvPr id="266" name="Straight Connector 265">
              <a:extLst>
                <a:ext uri="{FF2B5EF4-FFF2-40B4-BE49-F238E27FC236}">
                  <a16:creationId xmlns:a16="http://schemas.microsoft.com/office/drawing/2014/main" id="{91318A92-3F95-1648-A045-C66813C47C68}"/>
                </a:ext>
              </a:extLst>
            </p:cNvPr>
            <p:cNvCxnSpPr/>
            <p:nvPr/>
          </p:nvCxnSpPr>
          <p:spPr bwMode="auto">
            <a:xfrm>
              <a:off x="5145648" y="2745028"/>
              <a:ext cx="50173" cy="0"/>
            </a:xfrm>
            <a:prstGeom prst="line">
              <a:avLst/>
            </a:prstGeom>
            <a:ln w="12700">
              <a:solidFill>
                <a:schemeClr val="tx1"/>
              </a:solidFill>
              <a:headEnd type="none" w="med" len="med"/>
              <a:tailEnd type="none" w="med" len="med"/>
            </a:ln>
          </p:spPr>
          <p:style>
            <a:lnRef idx="1">
              <a:schemeClr val="accent5"/>
            </a:lnRef>
            <a:fillRef idx="0">
              <a:schemeClr val="accent5"/>
            </a:fillRef>
            <a:effectRef idx="0">
              <a:schemeClr val="accent5"/>
            </a:effectRef>
            <a:fontRef idx="minor">
              <a:schemeClr val="tx1"/>
            </a:fontRef>
          </p:style>
        </p:cxnSp>
        <p:cxnSp>
          <p:nvCxnSpPr>
            <p:cNvPr id="267" name="Straight Connector 266">
              <a:extLst>
                <a:ext uri="{FF2B5EF4-FFF2-40B4-BE49-F238E27FC236}">
                  <a16:creationId xmlns:a16="http://schemas.microsoft.com/office/drawing/2014/main" id="{BB06EEFF-ACBE-0341-9A71-404A22921A57}"/>
                </a:ext>
              </a:extLst>
            </p:cNvPr>
            <p:cNvCxnSpPr/>
            <p:nvPr/>
          </p:nvCxnSpPr>
          <p:spPr bwMode="auto">
            <a:xfrm>
              <a:off x="5145648" y="2608942"/>
              <a:ext cx="50173" cy="0"/>
            </a:xfrm>
            <a:prstGeom prst="line">
              <a:avLst/>
            </a:prstGeom>
            <a:ln w="12700">
              <a:solidFill>
                <a:schemeClr val="tx1"/>
              </a:solidFill>
              <a:headEnd type="none" w="med" len="med"/>
              <a:tailEnd type="none" w="med" len="med"/>
            </a:ln>
          </p:spPr>
          <p:style>
            <a:lnRef idx="1">
              <a:schemeClr val="accent5"/>
            </a:lnRef>
            <a:fillRef idx="0">
              <a:schemeClr val="accent5"/>
            </a:fillRef>
            <a:effectRef idx="0">
              <a:schemeClr val="accent5"/>
            </a:effectRef>
            <a:fontRef idx="minor">
              <a:schemeClr val="tx1"/>
            </a:fontRef>
          </p:style>
        </p:cxnSp>
        <p:cxnSp>
          <p:nvCxnSpPr>
            <p:cNvPr id="268" name="Straight Connector 267">
              <a:extLst>
                <a:ext uri="{FF2B5EF4-FFF2-40B4-BE49-F238E27FC236}">
                  <a16:creationId xmlns:a16="http://schemas.microsoft.com/office/drawing/2014/main" id="{4F38F9E3-27E9-9345-95F2-8E1EB0281996}"/>
                </a:ext>
              </a:extLst>
            </p:cNvPr>
            <p:cNvCxnSpPr/>
            <p:nvPr/>
          </p:nvCxnSpPr>
          <p:spPr bwMode="auto">
            <a:xfrm>
              <a:off x="5145648" y="2472856"/>
              <a:ext cx="50173" cy="0"/>
            </a:xfrm>
            <a:prstGeom prst="line">
              <a:avLst/>
            </a:prstGeom>
            <a:ln w="12700">
              <a:solidFill>
                <a:schemeClr val="tx1"/>
              </a:solidFill>
              <a:headEnd type="none" w="med" len="med"/>
              <a:tailEnd type="none" w="med" len="med"/>
            </a:ln>
          </p:spPr>
          <p:style>
            <a:lnRef idx="1">
              <a:schemeClr val="accent5"/>
            </a:lnRef>
            <a:fillRef idx="0">
              <a:schemeClr val="accent5"/>
            </a:fillRef>
            <a:effectRef idx="0">
              <a:schemeClr val="accent5"/>
            </a:effectRef>
            <a:fontRef idx="minor">
              <a:schemeClr val="tx1"/>
            </a:fontRef>
          </p:style>
        </p:cxnSp>
        <p:cxnSp>
          <p:nvCxnSpPr>
            <p:cNvPr id="269" name="Straight Connector 268">
              <a:extLst>
                <a:ext uri="{FF2B5EF4-FFF2-40B4-BE49-F238E27FC236}">
                  <a16:creationId xmlns:a16="http://schemas.microsoft.com/office/drawing/2014/main" id="{E3A6A874-51FD-CF46-BEC2-928C1F30DAFF}"/>
                </a:ext>
              </a:extLst>
            </p:cNvPr>
            <p:cNvCxnSpPr/>
            <p:nvPr/>
          </p:nvCxnSpPr>
          <p:spPr bwMode="auto">
            <a:xfrm>
              <a:off x="5145648" y="2336770"/>
              <a:ext cx="50173" cy="0"/>
            </a:xfrm>
            <a:prstGeom prst="line">
              <a:avLst/>
            </a:prstGeom>
            <a:ln w="12700">
              <a:solidFill>
                <a:schemeClr val="tx1"/>
              </a:solidFill>
              <a:headEnd type="none" w="med" len="med"/>
              <a:tailEnd type="none" w="med" len="med"/>
            </a:ln>
          </p:spPr>
          <p:style>
            <a:lnRef idx="1">
              <a:schemeClr val="accent5"/>
            </a:lnRef>
            <a:fillRef idx="0">
              <a:schemeClr val="accent5"/>
            </a:fillRef>
            <a:effectRef idx="0">
              <a:schemeClr val="accent5"/>
            </a:effectRef>
            <a:fontRef idx="minor">
              <a:schemeClr val="tx1"/>
            </a:fontRef>
          </p:style>
        </p:cxnSp>
        <p:cxnSp>
          <p:nvCxnSpPr>
            <p:cNvPr id="270" name="Straight Connector 269">
              <a:extLst>
                <a:ext uri="{FF2B5EF4-FFF2-40B4-BE49-F238E27FC236}">
                  <a16:creationId xmlns:a16="http://schemas.microsoft.com/office/drawing/2014/main" id="{3B7CA6C3-CAE9-3446-9AA4-19F1422FD1CC}"/>
                </a:ext>
              </a:extLst>
            </p:cNvPr>
            <p:cNvCxnSpPr/>
            <p:nvPr/>
          </p:nvCxnSpPr>
          <p:spPr bwMode="auto">
            <a:xfrm>
              <a:off x="5145648" y="2200684"/>
              <a:ext cx="50173" cy="0"/>
            </a:xfrm>
            <a:prstGeom prst="line">
              <a:avLst/>
            </a:prstGeom>
            <a:ln w="12700">
              <a:solidFill>
                <a:schemeClr val="tx1"/>
              </a:solidFill>
              <a:headEnd type="none" w="med" len="med"/>
              <a:tailEnd type="none" w="med" len="med"/>
            </a:ln>
          </p:spPr>
          <p:style>
            <a:lnRef idx="1">
              <a:schemeClr val="accent5"/>
            </a:lnRef>
            <a:fillRef idx="0">
              <a:schemeClr val="accent5"/>
            </a:fillRef>
            <a:effectRef idx="0">
              <a:schemeClr val="accent5"/>
            </a:effectRef>
            <a:fontRef idx="minor">
              <a:schemeClr val="tx1"/>
            </a:fontRef>
          </p:style>
        </p:cxnSp>
        <p:cxnSp>
          <p:nvCxnSpPr>
            <p:cNvPr id="271" name="Straight Connector 270">
              <a:extLst>
                <a:ext uri="{FF2B5EF4-FFF2-40B4-BE49-F238E27FC236}">
                  <a16:creationId xmlns:a16="http://schemas.microsoft.com/office/drawing/2014/main" id="{0733FFE0-E7A6-5D47-B1DC-B7EEC781A9AF}"/>
                </a:ext>
              </a:extLst>
            </p:cNvPr>
            <p:cNvCxnSpPr/>
            <p:nvPr/>
          </p:nvCxnSpPr>
          <p:spPr bwMode="auto">
            <a:xfrm>
              <a:off x="5145648" y="2064598"/>
              <a:ext cx="50173" cy="0"/>
            </a:xfrm>
            <a:prstGeom prst="line">
              <a:avLst/>
            </a:prstGeom>
            <a:ln w="12700">
              <a:solidFill>
                <a:schemeClr val="tx1"/>
              </a:solidFill>
              <a:headEnd type="none" w="med" len="med"/>
              <a:tailEnd type="none" w="med" len="med"/>
            </a:ln>
          </p:spPr>
          <p:style>
            <a:lnRef idx="1">
              <a:schemeClr val="accent5"/>
            </a:lnRef>
            <a:fillRef idx="0">
              <a:schemeClr val="accent5"/>
            </a:fillRef>
            <a:effectRef idx="0">
              <a:schemeClr val="accent5"/>
            </a:effectRef>
            <a:fontRef idx="minor">
              <a:schemeClr val="tx1"/>
            </a:fontRef>
          </p:style>
        </p:cxnSp>
        <p:grpSp>
          <p:nvGrpSpPr>
            <p:cNvPr id="334" name="Group 333">
              <a:extLst>
                <a:ext uri="{FF2B5EF4-FFF2-40B4-BE49-F238E27FC236}">
                  <a16:creationId xmlns:a16="http://schemas.microsoft.com/office/drawing/2014/main" id="{341310C1-8F77-BB4C-9C2A-B2430F179A8A}"/>
                </a:ext>
              </a:extLst>
            </p:cNvPr>
            <p:cNvGrpSpPr/>
            <p:nvPr/>
          </p:nvGrpSpPr>
          <p:grpSpPr>
            <a:xfrm>
              <a:off x="5234839" y="2769075"/>
              <a:ext cx="1093458" cy="44376"/>
              <a:chOff x="7515757" y="4367958"/>
              <a:chExt cx="1181720" cy="45719"/>
            </a:xfrm>
          </p:grpSpPr>
          <p:cxnSp>
            <p:nvCxnSpPr>
              <p:cNvPr id="260" name="Straight Connector 259">
                <a:extLst>
                  <a:ext uri="{FF2B5EF4-FFF2-40B4-BE49-F238E27FC236}">
                    <a16:creationId xmlns:a16="http://schemas.microsoft.com/office/drawing/2014/main" id="{3F99DD21-C7E7-C24D-BF05-57521F81E94A}"/>
                  </a:ext>
                </a:extLst>
              </p:cNvPr>
              <p:cNvCxnSpPr/>
              <p:nvPr/>
            </p:nvCxnSpPr>
            <p:spPr bwMode="auto">
              <a:xfrm>
                <a:off x="7515757" y="4367958"/>
                <a:ext cx="0" cy="45719"/>
              </a:xfrm>
              <a:prstGeom prst="line">
                <a:avLst/>
              </a:prstGeom>
              <a:ln w="12700">
                <a:solidFill>
                  <a:schemeClr val="tx1"/>
                </a:solidFill>
                <a:headEnd type="none" w="med" len="med"/>
                <a:tailEnd type="none" w="med" len="med"/>
              </a:ln>
            </p:spPr>
            <p:style>
              <a:lnRef idx="1">
                <a:schemeClr val="accent5"/>
              </a:lnRef>
              <a:fillRef idx="0">
                <a:schemeClr val="accent5"/>
              </a:fillRef>
              <a:effectRef idx="0">
                <a:schemeClr val="accent5"/>
              </a:effectRef>
              <a:fontRef idx="minor">
                <a:schemeClr val="tx1"/>
              </a:fontRef>
            </p:style>
          </p:cxnSp>
          <p:cxnSp>
            <p:nvCxnSpPr>
              <p:cNvPr id="261" name="Straight Connector 260">
                <a:extLst>
                  <a:ext uri="{FF2B5EF4-FFF2-40B4-BE49-F238E27FC236}">
                    <a16:creationId xmlns:a16="http://schemas.microsoft.com/office/drawing/2014/main" id="{3D08F840-2FC5-B94C-8220-21253B08B264}"/>
                  </a:ext>
                </a:extLst>
              </p:cNvPr>
              <p:cNvCxnSpPr/>
              <p:nvPr/>
            </p:nvCxnSpPr>
            <p:spPr bwMode="auto">
              <a:xfrm>
                <a:off x="7752101" y="4367958"/>
                <a:ext cx="0" cy="45719"/>
              </a:xfrm>
              <a:prstGeom prst="line">
                <a:avLst/>
              </a:prstGeom>
              <a:ln w="12700">
                <a:solidFill>
                  <a:schemeClr val="tx1"/>
                </a:solidFill>
                <a:headEnd type="none" w="med" len="med"/>
                <a:tailEnd type="none" w="med" len="med"/>
              </a:ln>
            </p:spPr>
            <p:style>
              <a:lnRef idx="1">
                <a:schemeClr val="accent5"/>
              </a:lnRef>
              <a:fillRef idx="0">
                <a:schemeClr val="accent5"/>
              </a:fillRef>
              <a:effectRef idx="0">
                <a:schemeClr val="accent5"/>
              </a:effectRef>
              <a:fontRef idx="minor">
                <a:schemeClr val="tx1"/>
              </a:fontRef>
            </p:style>
          </p:cxnSp>
          <p:cxnSp>
            <p:nvCxnSpPr>
              <p:cNvPr id="262" name="Straight Connector 261">
                <a:extLst>
                  <a:ext uri="{FF2B5EF4-FFF2-40B4-BE49-F238E27FC236}">
                    <a16:creationId xmlns:a16="http://schemas.microsoft.com/office/drawing/2014/main" id="{99070E0B-B6F1-3348-8752-3D302ADDC86F}"/>
                  </a:ext>
                </a:extLst>
              </p:cNvPr>
              <p:cNvCxnSpPr/>
              <p:nvPr/>
            </p:nvCxnSpPr>
            <p:spPr bwMode="auto">
              <a:xfrm>
                <a:off x="7988445" y="4367958"/>
                <a:ext cx="0" cy="45719"/>
              </a:xfrm>
              <a:prstGeom prst="line">
                <a:avLst/>
              </a:prstGeom>
              <a:ln w="12700">
                <a:solidFill>
                  <a:schemeClr val="tx1"/>
                </a:solidFill>
                <a:headEnd type="none" w="med" len="med"/>
                <a:tailEnd type="none" w="med" len="med"/>
              </a:ln>
            </p:spPr>
            <p:style>
              <a:lnRef idx="1">
                <a:schemeClr val="accent5"/>
              </a:lnRef>
              <a:fillRef idx="0">
                <a:schemeClr val="accent5"/>
              </a:fillRef>
              <a:effectRef idx="0">
                <a:schemeClr val="accent5"/>
              </a:effectRef>
              <a:fontRef idx="minor">
                <a:schemeClr val="tx1"/>
              </a:fontRef>
            </p:style>
          </p:cxnSp>
          <p:cxnSp>
            <p:nvCxnSpPr>
              <p:cNvPr id="263" name="Straight Connector 262">
                <a:extLst>
                  <a:ext uri="{FF2B5EF4-FFF2-40B4-BE49-F238E27FC236}">
                    <a16:creationId xmlns:a16="http://schemas.microsoft.com/office/drawing/2014/main" id="{9BA893A8-B5BA-674F-8BFB-E941FA6D19C6}"/>
                  </a:ext>
                </a:extLst>
              </p:cNvPr>
              <p:cNvCxnSpPr/>
              <p:nvPr/>
            </p:nvCxnSpPr>
            <p:spPr bwMode="auto">
              <a:xfrm>
                <a:off x="8224789" y="4367958"/>
                <a:ext cx="0" cy="45719"/>
              </a:xfrm>
              <a:prstGeom prst="line">
                <a:avLst/>
              </a:prstGeom>
              <a:ln w="12700">
                <a:solidFill>
                  <a:schemeClr val="tx1"/>
                </a:solidFill>
                <a:headEnd type="none" w="med" len="med"/>
                <a:tailEnd type="none" w="med" len="med"/>
              </a:ln>
            </p:spPr>
            <p:style>
              <a:lnRef idx="1">
                <a:schemeClr val="accent5"/>
              </a:lnRef>
              <a:fillRef idx="0">
                <a:schemeClr val="accent5"/>
              </a:fillRef>
              <a:effectRef idx="0">
                <a:schemeClr val="accent5"/>
              </a:effectRef>
              <a:fontRef idx="minor">
                <a:schemeClr val="tx1"/>
              </a:fontRef>
            </p:style>
          </p:cxnSp>
          <p:cxnSp>
            <p:nvCxnSpPr>
              <p:cNvPr id="264" name="Straight Connector 263">
                <a:extLst>
                  <a:ext uri="{FF2B5EF4-FFF2-40B4-BE49-F238E27FC236}">
                    <a16:creationId xmlns:a16="http://schemas.microsoft.com/office/drawing/2014/main" id="{B4AB34FC-5DB9-6349-A319-8F7213381E3F}"/>
                  </a:ext>
                </a:extLst>
              </p:cNvPr>
              <p:cNvCxnSpPr/>
              <p:nvPr/>
            </p:nvCxnSpPr>
            <p:spPr bwMode="auto">
              <a:xfrm>
                <a:off x="8461133" y="4367958"/>
                <a:ext cx="0" cy="45719"/>
              </a:xfrm>
              <a:prstGeom prst="line">
                <a:avLst/>
              </a:prstGeom>
              <a:ln w="12700">
                <a:solidFill>
                  <a:schemeClr val="tx1"/>
                </a:solidFill>
                <a:headEnd type="none" w="med" len="med"/>
                <a:tailEnd type="none" w="med" len="med"/>
              </a:ln>
            </p:spPr>
            <p:style>
              <a:lnRef idx="1">
                <a:schemeClr val="accent5"/>
              </a:lnRef>
              <a:fillRef idx="0">
                <a:schemeClr val="accent5"/>
              </a:fillRef>
              <a:effectRef idx="0">
                <a:schemeClr val="accent5"/>
              </a:effectRef>
              <a:fontRef idx="minor">
                <a:schemeClr val="tx1"/>
              </a:fontRef>
            </p:style>
          </p:cxnSp>
          <p:cxnSp>
            <p:nvCxnSpPr>
              <p:cNvPr id="265" name="Straight Connector 264">
                <a:extLst>
                  <a:ext uri="{FF2B5EF4-FFF2-40B4-BE49-F238E27FC236}">
                    <a16:creationId xmlns:a16="http://schemas.microsoft.com/office/drawing/2014/main" id="{291AA638-D8BD-2F46-BB44-4293F0FC1CE1}"/>
                  </a:ext>
                </a:extLst>
              </p:cNvPr>
              <p:cNvCxnSpPr/>
              <p:nvPr/>
            </p:nvCxnSpPr>
            <p:spPr bwMode="auto">
              <a:xfrm>
                <a:off x="8697477" y="4367958"/>
                <a:ext cx="0" cy="45719"/>
              </a:xfrm>
              <a:prstGeom prst="line">
                <a:avLst/>
              </a:prstGeom>
              <a:ln w="12700">
                <a:solidFill>
                  <a:schemeClr val="tx1"/>
                </a:solidFill>
                <a:headEnd type="none" w="med" len="med"/>
                <a:tailEnd type="none" w="med" len="med"/>
              </a:ln>
            </p:spPr>
            <p:style>
              <a:lnRef idx="1">
                <a:schemeClr val="accent5"/>
              </a:lnRef>
              <a:fillRef idx="0">
                <a:schemeClr val="accent5"/>
              </a:fillRef>
              <a:effectRef idx="0">
                <a:schemeClr val="accent5"/>
              </a:effectRef>
              <a:fontRef idx="minor">
                <a:schemeClr val="tx1"/>
              </a:fontRef>
            </p:style>
          </p:cxnSp>
        </p:grpSp>
        <p:sp>
          <p:nvSpPr>
            <p:cNvPr id="248" name="TextBox 247">
              <a:extLst>
                <a:ext uri="{FF2B5EF4-FFF2-40B4-BE49-F238E27FC236}">
                  <a16:creationId xmlns:a16="http://schemas.microsoft.com/office/drawing/2014/main" id="{4603B682-A2A5-0349-AD09-5FA437EE1FC6}"/>
                </a:ext>
              </a:extLst>
            </p:cNvPr>
            <p:cNvSpPr txBox="1"/>
            <p:nvPr/>
          </p:nvSpPr>
          <p:spPr>
            <a:xfrm>
              <a:off x="4904973" y="1963503"/>
              <a:ext cx="218515" cy="15668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267"/>
                </a:spcAft>
                <a:buClrTx/>
                <a:buSzTx/>
                <a:buFontTx/>
                <a:buNone/>
                <a:tabLst/>
                <a:defRPr/>
              </a:pPr>
              <a:r>
                <a:rPr kumimoji="0" lang="en-US" sz="1067" b="0" i="0" u="none" strike="noStrike" kern="1200" cap="none" spc="0" normalizeH="0" baseline="0" noProof="0" dirty="0">
                  <a:ln>
                    <a:noFill/>
                  </a:ln>
                  <a:solidFill>
                    <a:srgbClr val="3F4444">
                      <a:lumMod val="50000"/>
                    </a:srgbClr>
                  </a:solidFill>
                  <a:effectLst/>
                  <a:uLnTx/>
                  <a:uFillTx/>
                  <a:latin typeface="Calibri"/>
                  <a:ea typeface="+mn-ea"/>
                  <a:cs typeface="+mn-cs"/>
                </a:rPr>
                <a:t>0.5</a:t>
              </a:r>
            </a:p>
          </p:txBody>
        </p:sp>
        <p:sp>
          <p:nvSpPr>
            <p:cNvPr id="249" name="TextBox 248">
              <a:extLst>
                <a:ext uri="{FF2B5EF4-FFF2-40B4-BE49-F238E27FC236}">
                  <a16:creationId xmlns:a16="http://schemas.microsoft.com/office/drawing/2014/main" id="{2F3BF66C-E385-0E41-81E7-6F2DCB4321B2}"/>
                </a:ext>
              </a:extLst>
            </p:cNvPr>
            <p:cNvSpPr txBox="1"/>
            <p:nvPr/>
          </p:nvSpPr>
          <p:spPr>
            <a:xfrm>
              <a:off x="4904973" y="2098015"/>
              <a:ext cx="218515" cy="15668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267"/>
                </a:spcAft>
                <a:buClrTx/>
                <a:buSzTx/>
                <a:buFontTx/>
                <a:buNone/>
                <a:tabLst/>
                <a:defRPr/>
              </a:pPr>
              <a:r>
                <a:rPr kumimoji="0" lang="en-US" sz="1067" b="0" i="0" u="none" strike="noStrike" kern="1200" cap="none" spc="0" normalizeH="0" baseline="0" noProof="0" dirty="0">
                  <a:ln>
                    <a:noFill/>
                  </a:ln>
                  <a:solidFill>
                    <a:srgbClr val="3F4444">
                      <a:lumMod val="50000"/>
                    </a:srgbClr>
                  </a:solidFill>
                  <a:effectLst/>
                  <a:uLnTx/>
                  <a:uFillTx/>
                  <a:latin typeface="Calibri"/>
                  <a:ea typeface="+mn-ea"/>
                  <a:cs typeface="+mn-cs"/>
                </a:rPr>
                <a:t>0.4</a:t>
              </a:r>
            </a:p>
          </p:txBody>
        </p:sp>
        <p:sp>
          <p:nvSpPr>
            <p:cNvPr id="250" name="TextBox 249">
              <a:extLst>
                <a:ext uri="{FF2B5EF4-FFF2-40B4-BE49-F238E27FC236}">
                  <a16:creationId xmlns:a16="http://schemas.microsoft.com/office/drawing/2014/main" id="{0CFBA39C-082F-DF44-9E49-876543FFA4A5}"/>
                </a:ext>
              </a:extLst>
            </p:cNvPr>
            <p:cNvSpPr txBox="1"/>
            <p:nvPr/>
          </p:nvSpPr>
          <p:spPr>
            <a:xfrm>
              <a:off x="4904973" y="2232527"/>
              <a:ext cx="218515" cy="15668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267"/>
                </a:spcAft>
                <a:buClrTx/>
                <a:buSzTx/>
                <a:buFontTx/>
                <a:buNone/>
                <a:tabLst/>
                <a:defRPr/>
              </a:pPr>
              <a:r>
                <a:rPr kumimoji="0" lang="en-US" sz="1067" b="0" i="0" u="none" strike="noStrike" kern="1200" cap="none" spc="0" normalizeH="0" baseline="0" noProof="0" dirty="0">
                  <a:ln>
                    <a:noFill/>
                  </a:ln>
                  <a:solidFill>
                    <a:srgbClr val="3F4444">
                      <a:lumMod val="50000"/>
                    </a:srgbClr>
                  </a:solidFill>
                  <a:effectLst/>
                  <a:uLnTx/>
                  <a:uFillTx/>
                  <a:latin typeface="Calibri"/>
                  <a:ea typeface="+mn-ea"/>
                  <a:cs typeface="+mn-cs"/>
                </a:rPr>
                <a:t>0.3</a:t>
              </a:r>
            </a:p>
          </p:txBody>
        </p:sp>
        <p:sp>
          <p:nvSpPr>
            <p:cNvPr id="251" name="TextBox 250">
              <a:extLst>
                <a:ext uri="{FF2B5EF4-FFF2-40B4-BE49-F238E27FC236}">
                  <a16:creationId xmlns:a16="http://schemas.microsoft.com/office/drawing/2014/main" id="{7F894752-DC9A-644A-9E0E-EF1469F03822}"/>
                </a:ext>
              </a:extLst>
            </p:cNvPr>
            <p:cNvSpPr txBox="1"/>
            <p:nvPr/>
          </p:nvSpPr>
          <p:spPr>
            <a:xfrm>
              <a:off x="4904973" y="2367039"/>
              <a:ext cx="218515" cy="15668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267"/>
                </a:spcAft>
                <a:buClrTx/>
                <a:buSzTx/>
                <a:buFontTx/>
                <a:buNone/>
                <a:tabLst/>
                <a:defRPr/>
              </a:pPr>
              <a:r>
                <a:rPr kumimoji="0" lang="en-US" sz="1067" b="0" i="0" u="none" strike="noStrike" kern="1200" cap="none" spc="0" normalizeH="0" baseline="0" noProof="0" dirty="0">
                  <a:ln>
                    <a:noFill/>
                  </a:ln>
                  <a:solidFill>
                    <a:srgbClr val="3F4444">
                      <a:lumMod val="50000"/>
                    </a:srgbClr>
                  </a:solidFill>
                  <a:effectLst/>
                  <a:uLnTx/>
                  <a:uFillTx/>
                  <a:latin typeface="Calibri"/>
                  <a:ea typeface="+mn-ea"/>
                  <a:cs typeface="+mn-cs"/>
                </a:rPr>
                <a:t>0.2</a:t>
              </a:r>
            </a:p>
          </p:txBody>
        </p:sp>
        <p:sp>
          <p:nvSpPr>
            <p:cNvPr id="252" name="TextBox 251">
              <a:extLst>
                <a:ext uri="{FF2B5EF4-FFF2-40B4-BE49-F238E27FC236}">
                  <a16:creationId xmlns:a16="http://schemas.microsoft.com/office/drawing/2014/main" id="{FEC9BD79-2885-3B4B-9EA0-CA8B1254C649}"/>
                </a:ext>
              </a:extLst>
            </p:cNvPr>
            <p:cNvSpPr txBox="1"/>
            <p:nvPr/>
          </p:nvSpPr>
          <p:spPr>
            <a:xfrm>
              <a:off x="4904973" y="2501550"/>
              <a:ext cx="218515" cy="15668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267"/>
                </a:spcAft>
                <a:buClrTx/>
                <a:buSzTx/>
                <a:buFontTx/>
                <a:buNone/>
                <a:tabLst/>
                <a:defRPr/>
              </a:pPr>
              <a:r>
                <a:rPr kumimoji="0" lang="en-US" sz="1067" b="0" i="0" u="none" strike="noStrike" kern="1200" cap="none" spc="0" normalizeH="0" baseline="0" noProof="0" dirty="0">
                  <a:ln>
                    <a:noFill/>
                  </a:ln>
                  <a:solidFill>
                    <a:srgbClr val="3F4444">
                      <a:lumMod val="50000"/>
                    </a:srgbClr>
                  </a:solidFill>
                  <a:effectLst/>
                  <a:uLnTx/>
                  <a:uFillTx/>
                  <a:latin typeface="Calibri"/>
                  <a:ea typeface="+mn-ea"/>
                  <a:cs typeface="+mn-cs"/>
                </a:rPr>
                <a:t>0.1</a:t>
              </a:r>
            </a:p>
          </p:txBody>
        </p:sp>
        <p:sp>
          <p:nvSpPr>
            <p:cNvPr id="253" name="TextBox 252">
              <a:extLst>
                <a:ext uri="{FF2B5EF4-FFF2-40B4-BE49-F238E27FC236}">
                  <a16:creationId xmlns:a16="http://schemas.microsoft.com/office/drawing/2014/main" id="{A226A360-3AF3-7248-80B1-940117F35980}"/>
                </a:ext>
              </a:extLst>
            </p:cNvPr>
            <p:cNvSpPr txBox="1"/>
            <p:nvPr/>
          </p:nvSpPr>
          <p:spPr>
            <a:xfrm>
              <a:off x="4904973" y="2636061"/>
              <a:ext cx="218515" cy="15668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267"/>
                </a:spcAft>
                <a:buClrTx/>
                <a:buSzTx/>
                <a:buFontTx/>
                <a:buNone/>
                <a:tabLst/>
                <a:defRPr/>
              </a:pPr>
              <a:r>
                <a:rPr kumimoji="0" lang="en-US" sz="1067" b="0" i="0" u="none" strike="noStrike" kern="1200" cap="none" spc="0" normalizeH="0" baseline="0" noProof="0" dirty="0">
                  <a:ln>
                    <a:noFill/>
                  </a:ln>
                  <a:solidFill>
                    <a:srgbClr val="3F4444">
                      <a:lumMod val="50000"/>
                    </a:srgbClr>
                  </a:solidFill>
                  <a:effectLst/>
                  <a:uLnTx/>
                  <a:uFillTx/>
                  <a:latin typeface="Calibri"/>
                  <a:ea typeface="+mn-ea"/>
                  <a:cs typeface="+mn-cs"/>
                </a:rPr>
                <a:t>0.0</a:t>
              </a:r>
            </a:p>
          </p:txBody>
        </p:sp>
        <p:sp>
          <p:nvSpPr>
            <p:cNvPr id="254" name="TextBox 253">
              <a:extLst>
                <a:ext uri="{FF2B5EF4-FFF2-40B4-BE49-F238E27FC236}">
                  <a16:creationId xmlns:a16="http://schemas.microsoft.com/office/drawing/2014/main" id="{18B4A58E-5ABB-0E43-BCC4-7B43F44A844E}"/>
                </a:ext>
              </a:extLst>
            </p:cNvPr>
            <p:cNvSpPr txBox="1"/>
            <p:nvPr/>
          </p:nvSpPr>
          <p:spPr>
            <a:xfrm>
              <a:off x="5159637" y="2769682"/>
              <a:ext cx="154880" cy="15668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267"/>
                </a:spcAft>
                <a:buClrTx/>
                <a:buSzTx/>
                <a:buFontTx/>
                <a:buNone/>
                <a:tabLst/>
                <a:defRPr/>
              </a:pPr>
              <a:r>
                <a:rPr kumimoji="0" lang="en-US" sz="1067" b="0" i="0" u="none" strike="noStrike" kern="1200" cap="none" spc="0" normalizeH="0" baseline="0" noProof="0" dirty="0">
                  <a:ln>
                    <a:noFill/>
                  </a:ln>
                  <a:solidFill>
                    <a:srgbClr val="3F4444">
                      <a:lumMod val="50000"/>
                    </a:srgbClr>
                  </a:solidFill>
                  <a:effectLst/>
                  <a:uLnTx/>
                  <a:uFillTx/>
                  <a:latin typeface="Calibri"/>
                  <a:ea typeface="+mn-ea"/>
                  <a:cs typeface="+mn-cs"/>
                </a:rPr>
                <a:t>0</a:t>
              </a:r>
            </a:p>
          </p:txBody>
        </p:sp>
        <p:sp>
          <p:nvSpPr>
            <p:cNvPr id="255" name="TextBox 254">
              <a:extLst>
                <a:ext uri="{FF2B5EF4-FFF2-40B4-BE49-F238E27FC236}">
                  <a16:creationId xmlns:a16="http://schemas.microsoft.com/office/drawing/2014/main" id="{DF08A961-D4EC-004B-AB03-9C85FF59CD20}"/>
                </a:ext>
              </a:extLst>
            </p:cNvPr>
            <p:cNvSpPr txBox="1"/>
            <p:nvPr/>
          </p:nvSpPr>
          <p:spPr>
            <a:xfrm>
              <a:off x="5374357" y="2769682"/>
              <a:ext cx="154880" cy="15668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267"/>
                </a:spcAft>
                <a:buClrTx/>
                <a:buSzTx/>
                <a:buFontTx/>
                <a:buNone/>
                <a:tabLst/>
                <a:defRPr/>
              </a:pPr>
              <a:r>
                <a:rPr kumimoji="0" lang="en-US" sz="1067" b="0" i="0" u="none" strike="noStrike" kern="1200" cap="none" spc="0" normalizeH="0" baseline="0" noProof="0" dirty="0">
                  <a:ln>
                    <a:noFill/>
                  </a:ln>
                  <a:solidFill>
                    <a:srgbClr val="3F4444">
                      <a:lumMod val="50000"/>
                    </a:srgbClr>
                  </a:solidFill>
                  <a:effectLst/>
                  <a:uLnTx/>
                  <a:uFillTx/>
                  <a:latin typeface="Calibri"/>
                  <a:ea typeface="+mn-ea"/>
                  <a:cs typeface="+mn-cs"/>
                </a:rPr>
                <a:t>2</a:t>
              </a:r>
            </a:p>
          </p:txBody>
        </p:sp>
        <p:sp>
          <p:nvSpPr>
            <p:cNvPr id="256" name="TextBox 255">
              <a:extLst>
                <a:ext uri="{FF2B5EF4-FFF2-40B4-BE49-F238E27FC236}">
                  <a16:creationId xmlns:a16="http://schemas.microsoft.com/office/drawing/2014/main" id="{8A638681-05DE-C44F-8933-5F06BB51E618}"/>
                </a:ext>
              </a:extLst>
            </p:cNvPr>
            <p:cNvSpPr txBox="1"/>
            <p:nvPr/>
          </p:nvSpPr>
          <p:spPr>
            <a:xfrm>
              <a:off x="5597747" y="2769682"/>
              <a:ext cx="154880" cy="15668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267"/>
                </a:spcAft>
                <a:buClrTx/>
                <a:buSzTx/>
                <a:buFontTx/>
                <a:buNone/>
                <a:tabLst/>
                <a:defRPr/>
              </a:pPr>
              <a:r>
                <a:rPr kumimoji="0" lang="en-US" sz="1067" b="0" i="0" u="none" strike="noStrike" kern="1200" cap="none" spc="0" normalizeH="0" baseline="0" noProof="0" dirty="0">
                  <a:ln>
                    <a:noFill/>
                  </a:ln>
                  <a:solidFill>
                    <a:srgbClr val="3F4444">
                      <a:lumMod val="50000"/>
                    </a:srgbClr>
                  </a:solidFill>
                  <a:effectLst/>
                  <a:uLnTx/>
                  <a:uFillTx/>
                  <a:latin typeface="Calibri"/>
                  <a:ea typeface="+mn-ea"/>
                  <a:cs typeface="+mn-cs"/>
                </a:rPr>
                <a:t>4</a:t>
              </a:r>
            </a:p>
          </p:txBody>
        </p:sp>
        <p:sp>
          <p:nvSpPr>
            <p:cNvPr id="257" name="TextBox 256">
              <a:extLst>
                <a:ext uri="{FF2B5EF4-FFF2-40B4-BE49-F238E27FC236}">
                  <a16:creationId xmlns:a16="http://schemas.microsoft.com/office/drawing/2014/main" id="{395618BE-9E74-9A4A-9ABD-D9C69EC9B59C}"/>
                </a:ext>
              </a:extLst>
            </p:cNvPr>
            <p:cNvSpPr txBox="1"/>
            <p:nvPr/>
          </p:nvSpPr>
          <p:spPr>
            <a:xfrm>
              <a:off x="5811386" y="2769682"/>
              <a:ext cx="154880" cy="15668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267"/>
                </a:spcAft>
                <a:buClrTx/>
                <a:buSzTx/>
                <a:buFontTx/>
                <a:buNone/>
                <a:tabLst/>
                <a:defRPr/>
              </a:pPr>
              <a:r>
                <a:rPr kumimoji="0" lang="en-US" sz="1067" b="0" i="0" u="none" strike="noStrike" kern="1200" cap="none" spc="0" normalizeH="0" baseline="0" noProof="0" dirty="0">
                  <a:ln>
                    <a:noFill/>
                  </a:ln>
                  <a:solidFill>
                    <a:srgbClr val="3F4444">
                      <a:lumMod val="50000"/>
                    </a:srgbClr>
                  </a:solidFill>
                  <a:effectLst/>
                  <a:uLnTx/>
                  <a:uFillTx/>
                  <a:latin typeface="Calibri"/>
                  <a:ea typeface="+mn-ea"/>
                  <a:cs typeface="+mn-cs"/>
                </a:rPr>
                <a:t>6</a:t>
              </a:r>
            </a:p>
          </p:txBody>
        </p:sp>
        <p:sp>
          <p:nvSpPr>
            <p:cNvPr id="258" name="TextBox 257">
              <a:extLst>
                <a:ext uri="{FF2B5EF4-FFF2-40B4-BE49-F238E27FC236}">
                  <a16:creationId xmlns:a16="http://schemas.microsoft.com/office/drawing/2014/main" id="{798A9B85-B714-E949-BDDE-186824176817}"/>
                </a:ext>
              </a:extLst>
            </p:cNvPr>
            <p:cNvSpPr txBox="1"/>
            <p:nvPr/>
          </p:nvSpPr>
          <p:spPr>
            <a:xfrm>
              <a:off x="6026105" y="2769682"/>
              <a:ext cx="154880" cy="15668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267"/>
                </a:spcAft>
                <a:buClrTx/>
                <a:buSzTx/>
                <a:buFontTx/>
                <a:buNone/>
                <a:tabLst/>
                <a:defRPr/>
              </a:pPr>
              <a:r>
                <a:rPr kumimoji="0" lang="en-US" sz="1067" b="0" i="0" u="none" strike="noStrike" kern="1200" cap="none" spc="0" normalizeH="0" baseline="0" noProof="0" dirty="0">
                  <a:ln>
                    <a:noFill/>
                  </a:ln>
                  <a:solidFill>
                    <a:srgbClr val="3F4444">
                      <a:lumMod val="50000"/>
                    </a:srgbClr>
                  </a:solidFill>
                  <a:effectLst/>
                  <a:uLnTx/>
                  <a:uFillTx/>
                  <a:latin typeface="Calibri"/>
                  <a:ea typeface="+mn-ea"/>
                  <a:cs typeface="+mn-cs"/>
                </a:rPr>
                <a:t>8</a:t>
              </a:r>
            </a:p>
          </p:txBody>
        </p:sp>
        <p:sp>
          <p:nvSpPr>
            <p:cNvPr id="259" name="TextBox 258">
              <a:extLst>
                <a:ext uri="{FF2B5EF4-FFF2-40B4-BE49-F238E27FC236}">
                  <a16:creationId xmlns:a16="http://schemas.microsoft.com/office/drawing/2014/main" id="{DE317EFC-2FFF-C241-869F-51099CFFFB7F}"/>
                </a:ext>
              </a:extLst>
            </p:cNvPr>
            <p:cNvSpPr txBox="1"/>
            <p:nvPr/>
          </p:nvSpPr>
          <p:spPr>
            <a:xfrm>
              <a:off x="6223464" y="2765255"/>
              <a:ext cx="196977" cy="15668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267"/>
                </a:spcAft>
                <a:buClrTx/>
                <a:buSzTx/>
                <a:buFontTx/>
                <a:buNone/>
                <a:tabLst/>
                <a:defRPr/>
              </a:pPr>
              <a:r>
                <a:rPr kumimoji="0" lang="en-US" sz="1067" b="0" i="0" u="none" strike="noStrike" kern="1200" cap="none" spc="0" normalizeH="0" baseline="0" noProof="0" dirty="0">
                  <a:ln>
                    <a:noFill/>
                  </a:ln>
                  <a:solidFill>
                    <a:srgbClr val="3F4444">
                      <a:lumMod val="50000"/>
                    </a:srgbClr>
                  </a:solidFill>
                  <a:effectLst/>
                  <a:uLnTx/>
                  <a:uFillTx/>
                  <a:latin typeface="Calibri"/>
                  <a:ea typeface="+mn-ea"/>
                  <a:cs typeface="+mn-cs"/>
                </a:rPr>
                <a:t>10</a:t>
              </a:r>
            </a:p>
          </p:txBody>
        </p:sp>
        <p:sp>
          <p:nvSpPr>
            <p:cNvPr id="272" name="TextBox 271">
              <a:extLst>
                <a:ext uri="{FF2B5EF4-FFF2-40B4-BE49-F238E27FC236}">
                  <a16:creationId xmlns:a16="http://schemas.microsoft.com/office/drawing/2014/main" id="{CC3ADCE3-853C-7644-9512-577DF09DDCBE}"/>
                </a:ext>
              </a:extLst>
            </p:cNvPr>
            <p:cNvSpPr txBox="1"/>
            <p:nvPr/>
          </p:nvSpPr>
          <p:spPr>
            <a:xfrm rot="16200000">
              <a:off x="4146310" y="2853391"/>
              <a:ext cx="1237549" cy="18797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3F4444">
                      <a:lumMod val="50000"/>
                    </a:srgbClr>
                  </a:solidFill>
                  <a:effectLst/>
                  <a:uLnTx/>
                  <a:uFillTx/>
                  <a:latin typeface="Calibri"/>
                  <a:ea typeface="+mn-ea"/>
                  <a:cs typeface="+mn-cs"/>
                </a:rPr>
                <a:t>Cumulative incidence (%)</a:t>
              </a:r>
            </a:p>
          </p:txBody>
        </p:sp>
        <p:sp>
          <p:nvSpPr>
            <p:cNvPr id="273" name="TextBox 272">
              <a:extLst>
                <a:ext uri="{FF2B5EF4-FFF2-40B4-BE49-F238E27FC236}">
                  <a16:creationId xmlns:a16="http://schemas.microsoft.com/office/drawing/2014/main" id="{790A51B2-3808-D04D-B9A5-2D8CB181E080}"/>
                </a:ext>
              </a:extLst>
            </p:cNvPr>
            <p:cNvSpPr txBox="1"/>
            <p:nvPr/>
          </p:nvSpPr>
          <p:spPr>
            <a:xfrm>
              <a:off x="5973501" y="4085747"/>
              <a:ext cx="1110160" cy="18797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3F4444">
                      <a:lumMod val="50000"/>
                    </a:srgbClr>
                  </a:solidFill>
                  <a:effectLst/>
                  <a:uLnTx/>
                  <a:uFillTx/>
                  <a:latin typeface="Calibri"/>
                  <a:ea typeface="+mn-ea"/>
                  <a:cs typeface="+mn-cs"/>
                </a:rPr>
                <a:t>Follow-up time (years)</a:t>
              </a:r>
            </a:p>
          </p:txBody>
        </p:sp>
        <p:sp>
          <p:nvSpPr>
            <p:cNvPr id="278" name="TextBox 277">
              <a:extLst>
                <a:ext uri="{FF2B5EF4-FFF2-40B4-BE49-F238E27FC236}">
                  <a16:creationId xmlns:a16="http://schemas.microsoft.com/office/drawing/2014/main" id="{FE014661-9E48-6B41-8238-3A0B23FFE0A0}"/>
                </a:ext>
              </a:extLst>
            </p:cNvPr>
            <p:cNvSpPr txBox="1"/>
            <p:nvPr/>
          </p:nvSpPr>
          <p:spPr>
            <a:xfrm>
              <a:off x="7067210" y="2003985"/>
              <a:ext cx="816496" cy="35726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solidFill>
                    <a:srgbClr val="3F4444">
                      <a:lumMod val="50000"/>
                    </a:srgbClr>
                  </a:solidFill>
                  <a:effectLst/>
                  <a:uLnTx/>
                  <a:uFillTx/>
                  <a:latin typeface="Calibri"/>
                  <a:ea typeface="+mn-ea"/>
                  <a:cs typeface="+mn-cs"/>
                </a:rPr>
                <a:t>Loco-regional recurrence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solidFill>
                    <a:srgbClr val="3F4444">
                      <a:lumMod val="50000"/>
                    </a:srgbClr>
                  </a:solidFill>
                  <a:effectLst/>
                  <a:uLnTx/>
                  <a:uFillTx/>
                  <a:latin typeface="Calibri"/>
                  <a:ea typeface="+mn-ea"/>
                  <a:cs typeface="+mn-cs"/>
                </a:rPr>
                <a:t>Distant metastases</a:t>
              </a:r>
            </a:p>
          </p:txBody>
        </p:sp>
        <p:cxnSp>
          <p:nvCxnSpPr>
            <p:cNvPr id="279" name="Straight Connector 278">
              <a:extLst>
                <a:ext uri="{FF2B5EF4-FFF2-40B4-BE49-F238E27FC236}">
                  <a16:creationId xmlns:a16="http://schemas.microsoft.com/office/drawing/2014/main" id="{A7004889-F2DD-F946-A151-928FB4DCED96}"/>
                </a:ext>
              </a:extLst>
            </p:cNvPr>
            <p:cNvCxnSpPr>
              <a:cxnSpLocks/>
            </p:cNvCxnSpPr>
            <p:nvPr/>
          </p:nvCxnSpPr>
          <p:spPr bwMode="auto">
            <a:xfrm>
              <a:off x="6955090" y="2069269"/>
              <a:ext cx="149831" cy="0"/>
            </a:xfrm>
            <a:prstGeom prst="line">
              <a:avLst/>
            </a:prstGeom>
            <a:noFill/>
            <a:ln w="15875" cap="rnd" cmpd="sng" algn="ctr">
              <a:solidFill>
                <a:schemeClr val="accent4"/>
              </a:solidFill>
              <a:prstDash val="solid"/>
              <a:round/>
              <a:headEnd type="none" w="med" len="med"/>
              <a:tailEnd type="none" w="med" len="med"/>
            </a:ln>
            <a:effectLst/>
          </p:spPr>
        </p:cxnSp>
        <p:cxnSp>
          <p:nvCxnSpPr>
            <p:cNvPr id="280" name="Straight Connector 279">
              <a:extLst>
                <a:ext uri="{FF2B5EF4-FFF2-40B4-BE49-F238E27FC236}">
                  <a16:creationId xmlns:a16="http://schemas.microsoft.com/office/drawing/2014/main" id="{7CE26F77-15DA-6546-B0F7-E68F21D30060}"/>
                </a:ext>
              </a:extLst>
            </p:cNvPr>
            <p:cNvCxnSpPr>
              <a:cxnSpLocks/>
            </p:cNvCxnSpPr>
            <p:nvPr/>
          </p:nvCxnSpPr>
          <p:spPr bwMode="auto">
            <a:xfrm>
              <a:off x="6955090" y="2240148"/>
              <a:ext cx="149831" cy="0"/>
            </a:xfrm>
            <a:prstGeom prst="line">
              <a:avLst/>
            </a:prstGeom>
            <a:noFill/>
            <a:ln w="15875" cap="rnd" cmpd="sng" algn="ctr">
              <a:solidFill>
                <a:schemeClr val="accent2"/>
              </a:solidFill>
              <a:prstDash val="solid"/>
              <a:round/>
              <a:headEnd type="none" w="med" len="med"/>
              <a:tailEnd type="none" w="med" len="med"/>
            </a:ln>
            <a:effectLst/>
          </p:spPr>
        </p:cxnSp>
        <p:sp>
          <p:nvSpPr>
            <p:cNvPr id="282" name="Freeform 281">
              <a:extLst>
                <a:ext uri="{FF2B5EF4-FFF2-40B4-BE49-F238E27FC236}">
                  <a16:creationId xmlns:a16="http://schemas.microsoft.com/office/drawing/2014/main" id="{1B73A9A2-ED87-A540-A649-C8C743080B7B}"/>
                </a:ext>
              </a:extLst>
            </p:cNvPr>
            <p:cNvSpPr/>
            <p:nvPr/>
          </p:nvSpPr>
          <p:spPr bwMode="auto">
            <a:xfrm>
              <a:off x="6914212" y="2598754"/>
              <a:ext cx="1095822" cy="151135"/>
            </a:xfrm>
            <a:custGeom>
              <a:avLst/>
              <a:gdLst>
                <a:gd name="connsiteX0" fmla="*/ 0 w 1184275"/>
                <a:gd name="connsiteY0" fmla="*/ 155575 h 155711"/>
                <a:gd name="connsiteX1" fmla="*/ 66675 w 1184275"/>
                <a:gd name="connsiteY1" fmla="*/ 152400 h 155711"/>
                <a:gd name="connsiteX2" fmla="*/ 155575 w 1184275"/>
                <a:gd name="connsiteY2" fmla="*/ 133350 h 155711"/>
                <a:gd name="connsiteX3" fmla="*/ 295275 w 1184275"/>
                <a:gd name="connsiteY3" fmla="*/ 95250 h 155711"/>
                <a:gd name="connsiteX4" fmla="*/ 460375 w 1184275"/>
                <a:gd name="connsiteY4" fmla="*/ 66675 h 155711"/>
                <a:gd name="connsiteX5" fmla="*/ 704850 w 1184275"/>
                <a:gd name="connsiteY5" fmla="*/ 47625 h 155711"/>
                <a:gd name="connsiteX6" fmla="*/ 873125 w 1184275"/>
                <a:gd name="connsiteY6" fmla="*/ 25400 h 155711"/>
                <a:gd name="connsiteX7" fmla="*/ 1006475 w 1184275"/>
                <a:gd name="connsiteY7" fmla="*/ 12700 h 155711"/>
                <a:gd name="connsiteX8" fmla="*/ 1095375 w 1184275"/>
                <a:gd name="connsiteY8" fmla="*/ 3175 h 155711"/>
                <a:gd name="connsiteX9" fmla="*/ 1184275 w 1184275"/>
                <a:gd name="connsiteY9" fmla="*/ 0 h 155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84275" h="155711">
                  <a:moveTo>
                    <a:pt x="0" y="155575"/>
                  </a:moveTo>
                  <a:cubicBezTo>
                    <a:pt x="20373" y="155839"/>
                    <a:pt x="40746" y="156104"/>
                    <a:pt x="66675" y="152400"/>
                  </a:cubicBezTo>
                  <a:cubicBezTo>
                    <a:pt x="92604" y="148696"/>
                    <a:pt x="117475" y="142875"/>
                    <a:pt x="155575" y="133350"/>
                  </a:cubicBezTo>
                  <a:cubicBezTo>
                    <a:pt x="193675" y="123825"/>
                    <a:pt x="244475" y="106362"/>
                    <a:pt x="295275" y="95250"/>
                  </a:cubicBezTo>
                  <a:cubicBezTo>
                    <a:pt x="346075" y="84137"/>
                    <a:pt x="392113" y="74612"/>
                    <a:pt x="460375" y="66675"/>
                  </a:cubicBezTo>
                  <a:cubicBezTo>
                    <a:pt x="528638" y="58737"/>
                    <a:pt x="636058" y="54504"/>
                    <a:pt x="704850" y="47625"/>
                  </a:cubicBezTo>
                  <a:cubicBezTo>
                    <a:pt x="773642" y="40746"/>
                    <a:pt x="822854" y="31221"/>
                    <a:pt x="873125" y="25400"/>
                  </a:cubicBezTo>
                  <a:cubicBezTo>
                    <a:pt x="923396" y="19579"/>
                    <a:pt x="1006475" y="12700"/>
                    <a:pt x="1006475" y="12700"/>
                  </a:cubicBezTo>
                  <a:cubicBezTo>
                    <a:pt x="1043517" y="8996"/>
                    <a:pt x="1065742" y="5292"/>
                    <a:pt x="1095375" y="3175"/>
                  </a:cubicBezTo>
                  <a:cubicBezTo>
                    <a:pt x="1125008" y="1058"/>
                    <a:pt x="1154641" y="529"/>
                    <a:pt x="1184275" y="0"/>
                  </a:cubicBezTo>
                </a:path>
              </a:pathLst>
            </a:custGeom>
            <a:noFill/>
            <a:ln w="15875" cap="rnd" cmpd="sng" algn="ctr">
              <a:solidFill>
                <a:schemeClr val="accent2"/>
              </a:solid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marL="0" marR="0" lvl="0" indent="0" algn="l" defTabSz="1219170" rtl="0" eaLnBrk="1" fontAlgn="base" latinLnBrk="0" hangingPunct="1">
                <a:lnSpc>
                  <a:spcPct val="100000"/>
                </a:lnSpc>
                <a:spcBef>
                  <a:spcPct val="0"/>
                </a:spcBef>
                <a:spcAft>
                  <a:spcPct val="0"/>
                </a:spcAft>
                <a:buClrTx/>
                <a:buSzTx/>
                <a:buFontTx/>
                <a:buNone/>
                <a:tabLst/>
                <a:defRPr/>
              </a:pPr>
              <a:endParaRPr kumimoji="0" lang="en-US" sz="2400" b="1" i="0" u="none" strike="noStrike" kern="1200" cap="none" spc="0" normalizeH="0" baseline="0" noProof="0" dirty="0">
                <a:ln>
                  <a:noFill/>
                </a:ln>
                <a:solidFill>
                  <a:srgbClr val="3F4444">
                    <a:lumMod val="50000"/>
                  </a:srgbClr>
                </a:solidFill>
                <a:effectLst/>
                <a:uLnTx/>
                <a:uFillTx/>
                <a:latin typeface="Arial" charset="0"/>
                <a:ea typeface="+mn-ea"/>
                <a:cs typeface="+mn-cs"/>
              </a:endParaRPr>
            </a:p>
          </p:txBody>
        </p:sp>
        <p:sp>
          <p:nvSpPr>
            <p:cNvPr id="281" name="Freeform 280">
              <a:extLst>
                <a:ext uri="{FF2B5EF4-FFF2-40B4-BE49-F238E27FC236}">
                  <a16:creationId xmlns:a16="http://schemas.microsoft.com/office/drawing/2014/main" id="{02A84770-CD0D-0E48-AF0D-1BFA2D5608BC}"/>
                </a:ext>
              </a:extLst>
            </p:cNvPr>
            <p:cNvSpPr/>
            <p:nvPr/>
          </p:nvSpPr>
          <p:spPr bwMode="auto">
            <a:xfrm>
              <a:off x="6899523" y="2644980"/>
              <a:ext cx="1107573" cy="106556"/>
            </a:xfrm>
            <a:custGeom>
              <a:avLst/>
              <a:gdLst>
                <a:gd name="connsiteX0" fmla="*/ 0 w 1196975"/>
                <a:gd name="connsiteY0" fmla="*/ 107950 h 109782"/>
                <a:gd name="connsiteX1" fmla="*/ 50800 w 1196975"/>
                <a:gd name="connsiteY1" fmla="*/ 107950 h 109782"/>
                <a:gd name="connsiteX2" fmla="*/ 82550 w 1196975"/>
                <a:gd name="connsiteY2" fmla="*/ 88900 h 109782"/>
                <a:gd name="connsiteX3" fmla="*/ 171450 w 1196975"/>
                <a:gd name="connsiteY3" fmla="*/ 73025 h 109782"/>
                <a:gd name="connsiteX4" fmla="*/ 361950 w 1196975"/>
                <a:gd name="connsiteY4" fmla="*/ 57150 h 109782"/>
                <a:gd name="connsiteX5" fmla="*/ 596900 w 1196975"/>
                <a:gd name="connsiteY5" fmla="*/ 34925 h 109782"/>
                <a:gd name="connsiteX6" fmla="*/ 923925 w 1196975"/>
                <a:gd name="connsiteY6" fmla="*/ 12700 h 109782"/>
                <a:gd name="connsiteX7" fmla="*/ 1123950 w 1196975"/>
                <a:gd name="connsiteY7" fmla="*/ 3175 h 109782"/>
                <a:gd name="connsiteX8" fmla="*/ 1196975 w 1196975"/>
                <a:gd name="connsiteY8" fmla="*/ 0 h 109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96975" h="109782">
                  <a:moveTo>
                    <a:pt x="0" y="107950"/>
                  </a:moveTo>
                  <a:cubicBezTo>
                    <a:pt x="18521" y="109537"/>
                    <a:pt x="37042" y="111125"/>
                    <a:pt x="50800" y="107950"/>
                  </a:cubicBezTo>
                  <a:cubicBezTo>
                    <a:pt x="64558" y="104775"/>
                    <a:pt x="62442" y="94721"/>
                    <a:pt x="82550" y="88900"/>
                  </a:cubicBezTo>
                  <a:cubicBezTo>
                    <a:pt x="102658" y="83079"/>
                    <a:pt x="124883" y="78317"/>
                    <a:pt x="171450" y="73025"/>
                  </a:cubicBezTo>
                  <a:cubicBezTo>
                    <a:pt x="218017" y="67733"/>
                    <a:pt x="361950" y="57150"/>
                    <a:pt x="361950" y="57150"/>
                  </a:cubicBezTo>
                  <a:cubicBezTo>
                    <a:pt x="432858" y="50800"/>
                    <a:pt x="503238" y="42333"/>
                    <a:pt x="596900" y="34925"/>
                  </a:cubicBezTo>
                  <a:cubicBezTo>
                    <a:pt x="690562" y="27517"/>
                    <a:pt x="836083" y="17992"/>
                    <a:pt x="923925" y="12700"/>
                  </a:cubicBezTo>
                  <a:cubicBezTo>
                    <a:pt x="1011767" y="7408"/>
                    <a:pt x="1123950" y="3175"/>
                    <a:pt x="1123950" y="3175"/>
                  </a:cubicBezTo>
                  <a:lnTo>
                    <a:pt x="1196975" y="0"/>
                  </a:lnTo>
                </a:path>
              </a:pathLst>
            </a:custGeom>
            <a:noFill/>
            <a:ln w="15875" cap="rnd" cmpd="sng" algn="ctr">
              <a:solidFill>
                <a:schemeClr val="accent4"/>
              </a:solid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marL="0" marR="0" lvl="0" indent="0" algn="l" defTabSz="1219170" rtl="0" eaLnBrk="1" fontAlgn="base" latinLnBrk="0" hangingPunct="1">
                <a:lnSpc>
                  <a:spcPct val="100000"/>
                </a:lnSpc>
                <a:spcBef>
                  <a:spcPct val="0"/>
                </a:spcBef>
                <a:spcAft>
                  <a:spcPct val="0"/>
                </a:spcAft>
                <a:buClrTx/>
                <a:buSzTx/>
                <a:buFontTx/>
                <a:buNone/>
                <a:tabLst/>
                <a:defRPr/>
              </a:pPr>
              <a:endParaRPr kumimoji="0" lang="en-US" sz="2400" b="1" i="0" u="none" strike="noStrike" kern="1200" cap="none" spc="0" normalizeH="0" baseline="0" noProof="0" dirty="0">
                <a:ln>
                  <a:noFill/>
                </a:ln>
                <a:solidFill>
                  <a:srgbClr val="3F4444">
                    <a:lumMod val="50000"/>
                  </a:srgbClr>
                </a:solidFill>
                <a:effectLst/>
                <a:uLnTx/>
                <a:uFillTx/>
                <a:latin typeface="Arial" charset="0"/>
                <a:ea typeface="+mn-ea"/>
                <a:cs typeface="+mn-cs"/>
              </a:endParaRPr>
            </a:p>
          </p:txBody>
        </p:sp>
        <p:sp>
          <p:nvSpPr>
            <p:cNvPr id="289" name="Freeform 288">
              <a:extLst>
                <a:ext uri="{FF2B5EF4-FFF2-40B4-BE49-F238E27FC236}">
                  <a16:creationId xmlns:a16="http://schemas.microsoft.com/office/drawing/2014/main" id="{3210C834-F239-CA43-9AC5-213B0A296F41}"/>
                </a:ext>
              </a:extLst>
            </p:cNvPr>
            <p:cNvSpPr/>
            <p:nvPr/>
          </p:nvSpPr>
          <p:spPr bwMode="auto">
            <a:xfrm>
              <a:off x="5274982" y="3539311"/>
              <a:ext cx="1069381" cy="314334"/>
            </a:xfrm>
            <a:custGeom>
              <a:avLst/>
              <a:gdLst>
                <a:gd name="connsiteX0" fmla="*/ 0 w 1155700"/>
                <a:gd name="connsiteY0" fmla="*/ 323850 h 323850"/>
                <a:gd name="connsiteX1" fmla="*/ 50800 w 1155700"/>
                <a:gd name="connsiteY1" fmla="*/ 288925 h 323850"/>
                <a:gd name="connsiteX2" fmla="*/ 142875 w 1155700"/>
                <a:gd name="connsiteY2" fmla="*/ 244475 h 323850"/>
                <a:gd name="connsiteX3" fmla="*/ 209550 w 1155700"/>
                <a:gd name="connsiteY3" fmla="*/ 219075 h 323850"/>
                <a:gd name="connsiteX4" fmla="*/ 282575 w 1155700"/>
                <a:gd name="connsiteY4" fmla="*/ 187325 h 323850"/>
                <a:gd name="connsiteX5" fmla="*/ 419100 w 1155700"/>
                <a:gd name="connsiteY5" fmla="*/ 142875 h 323850"/>
                <a:gd name="connsiteX6" fmla="*/ 539750 w 1155700"/>
                <a:gd name="connsiteY6" fmla="*/ 117475 h 323850"/>
                <a:gd name="connsiteX7" fmla="*/ 657225 w 1155700"/>
                <a:gd name="connsiteY7" fmla="*/ 101600 h 323850"/>
                <a:gd name="connsiteX8" fmla="*/ 704850 w 1155700"/>
                <a:gd name="connsiteY8" fmla="*/ 88900 h 323850"/>
                <a:gd name="connsiteX9" fmla="*/ 774700 w 1155700"/>
                <a:gd name="connsiteY9" fmla="*/ 63500 h 323850"/>
                <a:gd name="connsiteX10" fmla="*/ 866775 w 1155700"/>
                <a:gd name="connsiteY10" fmla="*/ 50800 h 323850"/>
                <a:gd name="connsiteX11" fmla="*/ 927100 w 1155700"/>
                <a:gd name="connsiteY11" fmla="*/ 34925 h 323850"/>
                <a:gd name="connsiteX12" fmla="*/ 996950 w 1155700"/>
                <a:gd name="connsiteY12" fmla="*/ 22225 h 323850"/>
                <a:gd name="connsiteX13" fmla="*/ 1079500 w 1155700"/>
                <a:gd name="connsiteY13" fmla="*/ 15875 h 323850"/>
                <a:gd name="connsiteX14" fmla="*/ 1155700 w 1155700"/>
                <a:gd name="connsiteY14" fmla="*/ 0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55700" h="323850">
                  <a:moveTo>
                    <a:pt x="0" y="323850"/>
                  </a:moveTo>
                  <a:cubicBezTo>
                    <a:pt x="13494" y="313002"/>
                    <a:pt x="26988" y="302154"/>
                    <a:pt x="50800" y="288925"/>
                  </a:cubicBezTo>
                  <a:cubicBezTo>
                    <a:pt x="74612" y="275696"/>
                    <a:pt x="116417" y="256117"/>
                    <a:pt x="142875" y="244475"/>
                  </a:cubicBezTo>
                  <a:cubicBezTo>
                    <a:pt x="169333" y="232833"/>
                    <a:pt x="186267" y="228600"/>
                    <a:pt x="209550" y="219075"/>
                  </a:cubicBezTo>
                  <a:cubicBezTo>
                    <a:pt x="232833" y="209550"/>
                    <a:pt x="247650" y="200025"/>
                    <a:pt x="282575" y="187325"/>
                  </a:cubicBezTo>
                  <a:cubicBezTo>
                    <a:pt x="317500" y="174625"/>
                    <a:pt x="376238" y="154517"/>
                    <a:pt x="419100" y="142875"/>
                  </a:cubicBezTo>
                  <a:cubicBezTo>
                    <a:pt x="461962" y="131233"/>
                    <a:pt x="500063" y="124354"/>
                    <a:pt x="539750" y="117475"/>
                  </a:cubicBezTo>
                  <a:cubicBezTo>
                    <a:pt x="579437" y="110596"/>
                    <a:pt x="629708" y="106362"/>
                    <a:pt x="657225" y="101600"/>
                  </a:cubicBezTo>
                  <a:cubicBezTo>
                    <a:pt x="684742" y="96838"/>
                    <a:pt x="685271" y="95250"/>
                    <a:pt x="704850" y="88900"/>
                  </a:cubicBezTo>
                  <a:cubicBezTo>
                    <a:pt x="724429" y="82550"/>
                    <a:pt x="747713" y="69850"/>
                    <a:pt x="774700" y="63500"/>
                  </a:cubicBezTo>
                  <a:cubicBezTo>
                    <a:pt x="801687" y="57150"/>
                    <a:pt x="841375" y="55562"/>
                    <a:pt x="866775" y="50800"/>
                  </a:cubicBezTo>
                  <a:cubicBezTo>
                    <a:pt x="892175" y="46038"/>
                    <a:pt x="905404" y="39687"/>
                    <a:pt x="927100" y="34925"/>
                  </a:cubicBezTo>
                  <a:cubicBezTo>
                    <a:pt x="948796" y="30163"/>
                    <a:pt x="971550" y="25400"/>
                    <a:pt x="996950" y="22225"/>
                  </a:cubicBezTo>
                  <a:cubicBezTo>
                    <a:pt x="1022350" y="19050"/>
                    <a:pt x="1053042" y="19579"/>
                    <a:pt x="1079500" y="15875"/>
                  </a:cubicBezTo>
                  <a:cubicBezTo>
                    <a:pt x="1105958" y="12171"/>
                    <a:pt x="1130829" y="6085"/>
                    <a:pt x="1155700" y="0"/>
                  </a:cubicBezTo>
                </a:path>
              </a:pathLst>
            </a:custGeom>
            <a:noFill/>
            <a:ln w="15875" cap="rnd" cmpd="sng" algn="ctr">
              <a:solidFill>
                <a:schemeClr val="accent2"/>
              </a:solid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marL="0" marR="0" lvl="0" indent="0" algn="l" defTabSz="1219170" rtl="0" eaLnBrk="1" fontAlgn="base" latinLnBrk="0" hangingPunct="1">
                <a:lnSpc>
                  <a:spcPct val="100000"/>
                </a:lnSpc>
                <a:spcBef>
                  <a:spcPct val="0"/>
                </a:spcBef>
                <a:spcAft>
                  <a:spcPct val="0"/>
                </a:spcAft>
                <a:buClrTx/>
                <a:buSzTx/>
                <a:buFontTx/>
                <a:buNone/>
                <a:tabLst/>
                <a:defRPr/>
              </a:pPr>
              <a:endParaRPr kumimoji="0" lang="en-US" sz="2400" b="1" i="0" u="none" strike="noStrike" kern="1200" cap="none" spc="0" normalizeH="0" baseline="0" noProof="0" dirty="0">
                <a:ln>
                  <a:noFill/>
                </a:ln>
                <a:solidFill>
                  <a:srgbClr val="3F4444">
                    <a:lumMod val="50000"/>
                  </a:srgbClr>
                </a:solidFill>
                <a:effectLst/>
                <a:uLnTx/>
                <a:uFillTx/>
                <a:latin typeface="Arial" charset="0"/>
                <a:ea typeface="+mn-ea"/>
                <a:cs typeface="+mn-cs"/>
              </a:endParaRPr>
            </a:p>
          </p:txBody>
        </p:sp>
        <p:sp>
          <p:nvSpPr>
            <p:cNvPr id="290" name="Freeform 289">
              <a:extLst>
                <a:ext uri="{FF2B5EF4-FFF2-40B4-BE49-F238E27FC236}">
                  <a16:creationId xmlns:a16="http://schemas.microsoft.com/office/drawing/2014/main" id="{378BD691-765F-584B-B4D8-46EBC19D4970}"/>
                </a:ext>
              </a:extLst>
            </p:cNvPr>
            <p:cNvSpPr/>
            <p:nvPr/>
          </p:nvSpPr>
          <p:spPr bwMode="auto">
            <a:xfrm>
              <a:off x="5263231" y="3530066"/>
              <a:ext cx="1082437" cy="323579"/>
            </a:xfrm>
            <a:custGeom>
              <a:avLst/>
              <a:gdLst>
                <a:gd name="connsiteX0" fmla="*/ 0 w 1169810"/>
                <a:gd name="connsiteY0" fmla="*/ 333375 h 333375"/>
                <a:gd name="connsiteX1" fmla="*/ 63500 w 1169810"/>
                <a:gd name="connsiteY1" fmla="*/ 311150 h 333375"/>
                <a:gd name="connsiteX2" fmla="*/ 98425 w 1169810"/>
                <a:gd name="connsiteY2" fmla="*/ 292100 h 333375"/>
                <a:gd name="connsiteX3" fmla="*/ 139700 w 1169810"/>
                <a:gd name="connsiteY3" fmla="*/ 279400 h 333375"/>
                <a:gd name="connsiteX4" fmla="*/ 196850 w 1169810"/>
                <a:gd name="connsiteY4" fmla="*/ 279400 h 333375"/>
                <a:gd name="connsiteX5" fmla="*/ 228600 w 1169810"/>
                <a:gd name="connsiteY5" fmla="*/ 250825 h 333375"/>
                <a:gd name="connsiteX6" fmla="*/ 266700 w 1169810"/>
                <a:gd name="connsiteY6" fmla="*/ 200025 h 333375"/>
                <a:gd name="connsiteX7" fmla="*/ 346075 w 1169810"/>
                <a:gd name="connsiteY7" fmla="*/ 139700 h 333375"/>
                <a:gd name="connsiteX8" fmla="*/ 454025 w 1169810"/>
                <a:gd name="connsiteY8" fmla="*/ 120650 h 333375"/>
                <a:gd name="connsiteX9" fmla="*/ 549275 w 1169810"/>
                <a:gd name="connsiteY9" fmla="*/ 107950 h 333375"/>
                <a:gd name="connsiteX10" fmla="*/ 619125 w 1169810"/>
                <a:gd name="connsiteY10" fmla="*/ 107950 h 333375"/>
                <a:gd name="connsiteX11" fmla="*/ 695325 w 1169810"/>
                <a:gd name="connsiteY11" fmla="*/ 73025 h 333375"/>
                <a:gd name="connsiteX12" fmla="*/ 749300 w 1169810"/>
                <a:gd name="connsiteY12" fmla="*/ 57150 h 333375"/>
                <a:gd name="connsiteX13" fmla="*/ 803275 w 1169810"/>
                <a:gd name="connsiteY13" fmla="*/ 57150 h 333375"/>
                <a:gd name="connsiteX14" fmla="*/ 889000 w 1169810"/>
                <a:gd name="connsiteY14" fmla="*/ 60325 h 333375"/>
                <a:gd name="connsiteX15" fmla="*/ 939800 w 1169810"/>
                <a:gd name="connsiteY15" fmla="*/ 28575 h 333375"/>
                <a:gd name="connsiteX16" fmla="*/ 1006475 w 1169810"/>
                <a:gd name="connsiteY16" fmla="*/ 19050 h 333375"/>
                <a:gd name="connsiteX17" fmla="*/ 1066800 w 1169810"/>
                <a:gd name="connsiteY17" fmla="*/ 6350 h 333375"/>
                <a:gd name="connsiteX18" fmla="*/ 1155700 w 1169810"/>
                <a:gd name="connsiteY18" fmla="*/ 6350 h 333375"/>
                <a:gd name="connsiteX19" fmla="*/ 1168400 w 1169810"/>
                <a:gd name="connsiteY19" fmla="*/ 0 h 333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69810" h="333375">
                  <a:moveTo>
                    <a:pt x="0" y="333375"/>
                  </a:moveTo>
                  <a:cubicBezTo>
                    <a:pt x="23548" y="325702"/>
                    <a:pt x="47096" y="318029"/>
                    <a:pt x="63500" y="311150"/>
                  </a:cubicBezTo>
                  <a:cubicBezTo>
                    <a:pt x="79904" y="304271"/>
                    <a:pt x="85725" y="297392"/>
                    <a:pt x="98425" y="292100"/>
                  </a:cubicBezTo>
                  <a:cubicBezTo>
                    <a:pt x="111125" y="286808"/>
                    <a:pt x="123296" y="281517"/>
                    <a:pt x="139700" y="279400"/>
                  </a:cubicBezTo>
                  <a:cubicBezTo>
                    <a:pt x="156104" y="277283"/>
                    <a:pt x="182033" y="284163"/>
                    <a:pt x="196850" y="279400"/>
                  </a:cubicBezTo>
                  <a:cubicBezTo>
                    <a:pt x="211667" y="274637"/>
                    <a:pt x="216958" y="264054"/>
                    <a:pt x="228600" y="250825"/>
                  </a:cubicBezTo>
                  <a:cubicBezTo>
                    <a:pt x="240242" y="237596"/>
                    <a:pt x="247121" y="218546"/>
                    <a:pt x="266700" y="200025"/>
                  </a:cubicBezTo>
                  <a:cubicBezTo>
                    <a:pt x="286279" y="181504"/>
                    <a:pt x="314854" y="152929"/>
                    <a:pt x="346075" y="139700"/>
                  </a:cubicBezTo>
                  <a:cubicBezTo>
                    <a:pt x="377296" y="126471"/>
                    <a:pt x="420158" y="125942"/>
                    <a:pt x="454025" y="120650"/>
                  </a:cubicBezTo>
                  <a:cubicBezTo>
                    <a:pt x="487892" y="115358"/>
                    <a:pt x="521758" y="110067"/>
                    <a:pt x="549275" y="107950"/>
                  </a:cubicBezTo>
                  <a:cubicBezTo>
                    <a:pt x="576792" y="105833"/>
                    <a:pt x="594783" y="113771"/>
                    <a:pt x="619125" y="107950"/>
                  </a:cubicBezTo>
                  <a:cubicBezTo>
                    <a:pt x="643467" y="102129"/>
                    <a:pt x="673629" y="81492"/>
                    <a:pt x="695325" y="73025"/>
                  </a:cubicBezTo>
                  <a:cubicBezTo>
                    <a:pt x="717021" y="64558"/>
                    <a:pt x="731308" y="59796"/>
                    <a:pt x="749300" y="57150"/>
                  </a:cubicBezTo>
                  <a:cubicBezTo>
                    <a:pt x="767292" y="54504"/>
                    <a:pt x="779992" y="56621"/>
                    <a:pt x="803275" y="57150"/>
                  </a:cubicBezTo>
                  <a:cubicBezTo>
                    <a:pt x="826558" y="57679"/>
                    <a:pt x="866246" y="65088"/>
                    <a:pt x="889000" y="60325"/>
                  </a:cubicBezTo>
                  <a:cubicBezTo>
                    <a:pt x="911754" y="55562"/>
                    <a:pt x="920221" y="35454"/>
                    <a:pt x="939800" y="28575"/>
                  </a:cubicBezTo>
                  <a:cubicBezTo>
                    <a:pt x="959379" y="21696"/>
                    <a:pt x="985308" y="22754"/>
                    <a:pt x="1006475" y="19050"/>
                  </a:cubicBezTo>
                  <a:cubicBezTo>
                    <a:pt x="1027642" y="15346"/>
                    <a:pt x="1041929" y="8467"/>
                    <a:pt x="1066800" y="6350"/>
                  </a:cubicBezTo>
                  <a:cubicBezTo>
                    <a:pt x="1091671" y="4233"/>
                    <a:pt x="1155700" y="6350"/>
                    <a:pt x="1155700" y="6350"/>
                  </a:cubicBezTo>
                  <a:cubicBezTo>
                    <a:pt x="1172633" y="5292"/>
                    <a:pt x="1170516" y="2646"/>
                    <a:pt x="1168400" y="0"/>
                  </a:cubicBezTo>
                </a:path>
              </a:pathLst>
            </a:custGeom>
            <a:noFill/>
            <a:ln w="15875" cap="rnd" cmpd="sng" algn="ctr">
              <a:solidFill>
                <a:schemeClr val="accent5"/>
              </a:solid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marL="0" marR="0" lvl="0" indent="0" algn="l" defTabSz="1219170" rtl="0" eaLnBrk="1" fontAlgn="base" latinLnBrk="0" hangingPunct="1">
                <a:lnSpc>
                  <a:spcPct val="100000"/>
                </a:lnSpc>
                <a:spcBef>
                  <a:spcPct val="0"/>
                </a:spcBef>
                <a:spcAft>
                  <a:spcPct val="0"/>
                </a:spcAft>
                <a:buClrTx/>
                <a:buSzTx/>
                <a:buFontTx/>
                <a:buNone/>
                <a:tabLst/>
                <a:defRPr/>
              </a:pPr>
              <a:endParaRPr kumimoji="0" lang="en-US" sz="2400" b="1" i="0" u="none" strike="noStrike" kern="1200" cap="none" spc="0" normalizeH="0" baseline="0" noProof="0" dirty="0">
                <a:ln>
                  <a:noFill/>
                </a:ln>
                <a:solidFill>
                  <a:srgbClr val="3F4444">
                    <a:lumMod val="50000"/>
                  </a:srgbClr>
                </a:solidFill>
                <a:effectLst/>
                <a:uLnTx/>
                <a:uFillTx/>
                <a:latin typeface="Arial" charset="0"/>
                <a:ea typeface="+mn-ea"/>
                <a:cs typeface="+mn-cs"/>
              </a:endParaRPr>
            </a:p>
          </p:txBody>
        </p:sp>
        <p:sp>
          <p:nvSpPr>
            <p:cNvPr id="291" name="Freeform 290">
              <a:extLst>
                <a:ext uri="{FF2B5EF4-FFF2-40B4-BE49-F238E27FC236}">
                  <a16:creationId xmlns:a16="http://schemas.microsoft.com/office/drawing/2014/main" id="{90661405-2602-5A42-88E1-459F19037D9D}"/>
                </a:ext>
              </a:extLst>
            </p:cNvPr>
            <p:cNvSpPr/>
            <p:nvPr/>
          </p:nvSpPr>
          <p:spPr bwMode="auto">
            <a:xfrm>
              <a:off x="5263231" y="3382144"/>
              <a:ext cx="1075257" cy="471501"/>
            </a:xfrm>
            <a:custGeom>
              <a:avLst/>
              <a:gdLst>
                <a:gd name="connsiteX0" fmla="*/ 0 w 1162050"/>
                <a:gd name="connsiteY0" fmla="*/ 485775 h 485775"/>
                <a:gd name="connsiteX1" fmla="*/ 41275 w 1162050"/>
                <a:gd name="connsiteY1" fmla="*/ 441325 h 485775"/>
                <a:gd name="connsiteX2" fmla="*/ 85725 w 1162050"/>
                <a:gd name="connsiteY2" fmla="*/ 342900 h 485775"/>
                <a:gd name="connsiteX3" fmla="*/ 174625 w 1162050"/>
                <a:gd name="connsiteY3" fmla="*/ 266700 h 485775"/>
                <a:gd name="connsiteX4" fmla="*/ 288925 w 1162050"/>
                <a:gd name="connsiteY4" fmla="*/ 187325 h 485775"/>
                <a:gd name="connsiteX5" fmla="*/ 406400 w 1162050"/>
                <a:gd name="connsiteY5" fmla="*/ 130175 h 485775"/>
                <a:gd name="connsiteX6" fmla="*/ 504825 w 1162050"/>
                <a:gd name="connsiteY6" fmla="*/ 117475 h 485775"/>
                <a:gd name="connsiteX7" fmla="*/ 593725 w 1162050"/>
                <a:gd name="connsiteY7" fmla="*/ 104775 h 485775"/>
                <a:gd name="connsiteX8" fmla="*/ 666750 w 1162050"/>
                <a:gd name="connsiteY8" fmla="*/ 101600 h 485775"/>
                <a:gd name="connsiteX9" fmla="*/ 755650 w 1162050"/>
                <a:gd name="connsiteY9" fmla="*/ 79375 h 485775"/>
                <a:gd name="connsiteX10" fmla="*/ 876300 w 1162050"/>
                <a:gd name="connsiteY10" fmla="*/ 53975 h 485775"/>
                <a:gd name="connsiteX11" fmla="*/ 974725 w 1162050"/>
                <a:gd name="connsiteY11" fmla="*/ 50800 h 485775"/>
                <a:gd name="connsiteX12" fmla="*/ 1041400 w 1162050"/>
                <a:gd name="connsiteY12" fmla="*/ 31750 h 485775"/>
                <a:gd name="connsiteX13" fmla="*/ 1082675 w 1162050"/>
                <a:gd name="connsiteY13" fmla="*/ 15875 h 485775"/>
                <a:gd name="connsiteX14" fmla="*/ 1162050 w 1162050"/>
                <a:gd name="connsiteY14" fmla="*/ 0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62050" h="485775">
                  <a:moveTo>
                    <a:pt x="0" y="485775"/>
                  </a:moveTo>
                  <a:cubicBezTo>
                    <a:pt x="13494" y="475456"/>
                    <a:pt x="26988" y="465137"/>
                    <a:pt x="41275" y="441325"/>
                  </a:cubicBezTo>
                  <a:cubicBezTo>
                    <a:pt x="55562" y="417513"/>
                    <a:pt x="63500" y="372004"/>
                    <a:pt x="85725" y="342900"/>
                  </a:cubicBezTo>
                  <a:cubicBezTo>
                    <a:pt x="107950" y="313796"/>
                    <a:pt x="140758" y="292629"/>
                    <a:pt x="174625" y="266700"/>
                  </a:cubicBezTo>
                  <a:cubicBezTo>
                    <a:pt x="208492" y="240771"/>
                    <a:pt x="250296" y="210079"/>
                    <a:pt x="288925" y="187325"/>
                  </a:cubicBezTo>
                  <a:cubicBezTo>
                    <a:pt x="327554" y="164571"/>
                    <a:pt x="370417" y="141817"/>
                    <a:pt x="406400" y="130175"/>
                  </a:cubicBezTo>
                  <a:cubicBezTo>
                    <a:pt x="442383" y="118533"/>
                    <a:pt x="504825" y="117475"/>
                    <a:pt x="504825" y="117475"/>
                  </a:cubicBezTo>
                  <a:cubicBezTo>
                    <a:pt x="536046" y="113242"/>
                    <a:pt x="566738" y="107421"/>
                    <a:pt x="593725" y="104775"/>
                  </a:cubicBezTo>
                  <a:cubicBezTo>
                    <a:pt x="620713" y="102129"/>
                    <a:pt x="639763" y="105833"/>
                    <a:pt x="666750" y="101600"/>
                  </a:cubicBezTo>
                  <a:cubicBezTo>
                    <a:pt x="693738" y="97367"/>
                    <a:pt x="720725" y="87312"/>
                    <a:pt x="755650" y="79375"/>
                  </a:cubicBezTo>
                  <a:cubicBezTo>
                    <a:pt x="790575" y="71438"/>
                    <a:pt x="839788" y="58737"/>
                    <a:pt x="876300" y="53975"/>
                  </a:cubicBezTo>
                  <a:cubicBezTo>
                    <a:pt x="912813" y="49212"/>
                    <a:pt x="947208" y="54504"/>
                    <a:pt x="974725" y="50800"/>
                  </a:cubicBezTo>
                  <a:cubicBezTo>
                    <a:pt x="1002242" y="47096"/>
                    <a:pt x="1023408" y="37571"/>
                    <a:pt x="1041400" y="31750"/>
                  </a:cubicBezTo>
                  <a:cubicBezTo>
                    <a:pt x="1059392" y="25929"/>
                    <a:pt x="1062567" y="21167"/>
                    <a:pt x="1082675" y="15875"/>
                  </a:cubicBezTo>
                  <a:cubicBezTo>
                    <a:pt x="1102783" y="10583"/>
                    <a:pt x="1132416" y="5291"/>
                    <a:pt x="1162050" y="0"/>
                  </a:cubicBezTo>
                </a:path>
              </a:pathLst>
            </a:custGeom>
            <a:noFill/>
            <a:ln w="15875" cap="rnd" cmpd="sng" algn="ctr">
              <a:solidFill>
                <a:schemeClr val="tx1">
                  <a:lumMod val="50000"/>
                  <a:lumOff val="50000"/>
                </a:schemeClr>
              </a:solid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marL="0" marR="0" lvl="0" indent="0" algn="l" defTabSz="1219170" rtl="0" eaLnBrk="1" fontAlgn="base" latinLnBrk="0" hangingPunct="1">
                <a:lnSpc>
                  <a:spcPct val="100000"/>
                </a:lnSpc>
                <a:spcBef>
                  <a:spcPct val="0"/>
                </a:spcBef>
                <a:spcAft>
                  <a:spcPct val="0"/>
                </a:spcAft>
                <a:buClrTx/>
                <a:buSzTx/>
                <a:buFontTx/>
                <a:buNone/>
                <a:tabLst/>
                <a:defRPr/>
              </a:pPr>
              <a:endParaRPr kumimoji="0" lang="en-US" sz="2400" b="1" i="0" u="none" strike="noStrike" kern="1200" cap="none" spc="0" normalizeH="0" baseline="0" noProof="0" dirty="0">
                <a:ln>
                  <a:noFill/>
                </a:ln>
                <a:solidFill>
                  <a:srgbClr val="3F4444">
                    <a:lumMod val="50000"/>
                  </a:srgbClr>
                </a:solidFill>
                <a:effectLst/>
                <a:uLnTx/>
                <a:uFillTx/>
                <a:latin typeface="Arial" charset="0"/>
                <a:ea typeface="+mn-ea"/>
                <a:cs typeface="+mn-cs"/>
              </a:endParaRPr>
            </a:p>
          </p:txBody>
        </p:sp>
        <p:sp>
          <p:nvSpPr>
            <p:cNvPr id="288" name="Freeform 287">
              <a:extLst>
                <a:ext uri="{FF2B5EF4-FFF2-40B4-BE49-F238E27FC236}">
                  <a16:creationId xmlns:a16="http://schemas.microsoft.com/office/drawing/2014/main" id="{58F49A35-591B-BE4B-AB66-DAE8BE65E000}"/>
                </a:ext>
              </a:extLst>
            </p:cNvPr>
            <p:cNvSpPr/>
            <p:nvPr/>
          </p:nvSpPr>
          <p:spPr bwMode="auto">
            <a:xfrm>
              <a:off x="5248542" y="3723621"/>
              <a:ext cx="1101698" cy="133105"/>
            </a:xfrm>
            <a:custGeom>
              <a:avLst/>
              <a:gdLst>
                <a:gd name="connsiteX0" fmla="*/ 0 w 1190625"/>
                <a:gd name="connsiteY0" fmla="*/ 137135 h 137135"/>
                <a:gd name="connsiteX1" fmla="*/ 98425 w 1190625"/>
                <a:gd name="connsiteY1" fmla="*/ 124435 h 137135"/>
                <a:gd name="connsiteX2" fmla="*/ 228600 w 1190625"/>
                <a:gd name="connsiteY2" fmla="*/ 95860 h 137135"/>
                <a:gd name="connsiteX3" fmla="*/ 365125 w 1190625"/>
                <a:gd name="connsiteY3" fmla="*/ 76810 h 137135"/>
                <a:gd name="connsiteX4" fmla="*/ 552450 w 1190625"/>
                <a:gd name="connsiteY4" fmla="*/ 60935 h 137135"/>
                <a:gd name="connsiteX5" fmla="*/ 723900 w 1190625"/>
                <a:gd name="connsiteY5" fmla="*/ 51410 h 137135"/>
                <a:gd name="connsiteX6" fmla="*/ 885825 w 1190625"/>
                <a:gd name="connsiteY6" fmla="*/ 29185 h 137135"/>
                <a:gd name="connsiteX7" fmla="*/ 1047750 w 1190625"/>
                <a:gd name="connsiteY7" fmla="*/ 6960 h 137135"/>
                <a:gd name="connsiteX8" fmla="*/ 1158875 w 1190625"/>
                <a:gd name="connsiteY8" fmla="*/ 610 h 137135"/>
                <a:gd name="connsiteX9" fmla="*/ 1190625 w 1190625"/>
                <a:gd name="connsiteY9" fmla="*/ 610 h 137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90625" h="137135">
                  <a:moveTo>
                    <a:pt x="0" y="137135"/>
                  </a:moveTo>
                  <a:cubicBezTo>
                    <a:pt x="30162" y="134224"/>
                    <a:pt x="60325" y="131314"/>
                    <a:pt x="98425" y="124435"/>
                  </a:cubicBezTo>
                  <a:cubicBezTo>
                    <a:pt x="136525" y="117556"/>
                    <a:pt x="184150" y="103797"/>
                    <a:pt x="228600" y="95860"/>
                  </a:cubicBezTo>
                  <a:cubicBezTo>
                    <a:pt x="273050" y="87923"/>
                    <a:pt x="311150" y="82631"/>
                    <a:pt x="365125" y="76810"/>
                  </a:cubicBezTo>
                  <a:cubicBezTo>
                    <a:pt x="419100" y="70989"/>
                    <a:pt x="492654" y="65168"/>
                    <a:pt x="552450" y="60935"/>
                  </a:cubicBezTo>
                  <a:cubicBezTo>
                    <a:pt x="612246" y="56702"/>
                    <a:pt x="668338" y="56702"/>
                    <a:pt x="723900" y="51410"/>
                  </a:cubicBezTo>
                  <a:cubicBezTo>
                    <a:pt x="779462" y="46118"/>
                    <a:pt x="885825" y="29185"/>
                    <a:pt x="885825" y="29185"/>
                  </a:cubicBezTo>
                  <a:cubicBezTo>
                    <a:pt x="939800" y="21777"/>
                    <a:pt x="1002242" y="11722"/>
                    <a:pt x="1047750" y="6960"/>
                  </a:cubicBezTo>
                  <a:cubicBezTo>
                    <a:pt x="1093258" y="2198"/>
                    <a:pt x="1135063" y="1668"/>
                    <a:pt x="1158875" y="610"/>
                  </a:cubicBezTo>
                  <a:cubicBezTo>
                    <a:pt x="1182687" y="-448"/>
                    <a:pt x="1186656" y="81"/>
                    <a:pt x="1190625" y="610"/>
                  </a:cubicBezTo>
                </a:path>
              </a:pathLst>
            </a:custGeom>
            <a:noFill/>
            <a:ln w="15875" cap="rnd" cmpd="sng" algn="ctr">
              <a:solidFill>
                <a:schemeClr val="accent4"/>
              </a:solid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marL="0" marR="0" lvl="0" indent="0" algn="l" defTabSz="1219170" rtl="0" eaLnBrk="1" fontAlgn="base" latinLnBrk="0" hangingPunct="1">
                <a:lnSpc>
                  <a:spcPct val="100000"/>
                </a:lnSpc>
                <a:spcBef>
                  <a:spcPct val="0"/>
                </a:spcBef>
                <a:spcAft>
                  <a:spcPct val="0"/>
                </a:spcAft>
                <a:buClrTx/>
                <a:buSzTx/>
                <a:buFontTx/>
                <a:buNone/>
                <a:tabLst/>
                <a:defRPr/>
              </a:pPr>
              <a:endParaRPr kumimoji="0" lang="en-US" sz="2400" b="1" i="0" u="none" strike="noStrike" kern="1200" cap="none" spc="0" normalizeH="0" baseline="0" noProof="0" dirty="0">
                <a:ln>
                  <a:noFill/>
                </a:ln>
                <a:solidFill>
                  <a:srgbClr val="3F4444">
                    <a:lumMod val="50000"/>
                  </a:srgbClr>
                </a:solidFill>
                <a:effectLst/>
                <a:uLnTx/>
                <a:uFillTx/>
                <a:latin typeface="Arial" charset="0"/>
                <a:ea typeface="+mn-ea"/>
                <a:cs typeface="+mn-cs"/>
              </a:endParaRPr>
            </a:p>
          </p:txBody>
        </p:sp>
        <p:sp>
          <p:nvSpPr>
            <p:cNvPr id="292" name="TextBox 291">
              <a:extLst>
                <a:ext uri="{FF2B5EF4-FFF2-40B4-BE49-F238E27FC236}">
                  <a16:creationId xmlns:a16="http://schemas.microsoft.com/office/drawing/2014/main" id="{CB6C9699-107E-F44A-9458-83EDD75A3AE2}"/>
                </a:ext>
              </a:extLst>
            </p:cNvPr>
            <p:cNvSpPr txBox="1"/>
            <p:nvPr/>
          </p:nvSpPr>
          <p:spPr>
            <a:xfrm>
              <a:off x="5388847" y="3065961"/>
              <a:ext cx="816496" cy="25697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solidFill>
                    <a:srgbClr val="3F4444">
                      <a:lumMod val="50000"/>
                    </a:srgbClr>
                  </a:solidFill>
                  <a:effectLst/>
                  <a:uLnTx/>
                  <a:uFillTx/>
                  <a:latin typeface="Calibri"/>
                  <a:ea typeface="+mn-ea"/>
                  <a:cs typeface="+mn-cs"/>
                </a:rPr>
                <a:t>T1/2N0</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solidFill>
                    <a:srgbClr val="3F4444">
                      <a:lumMod val="50000"/>
                    </a:srgbClr>
                  </a:solidFill>
                  <a:effectLst/>
                  <a:uLnTx/>
                  <a:uFillTx/>
                  <a:latin typeface="Calibri"/>
                  <a:ea typeface="+mn-ea"/>
                  <a:cs typeface="+mn-cs"/>
                </a:rPr>
                <a:t>T1/2N+</a:t>
              </a:r>
            </a:p>
          </p:txBody>
        </p:sp>
        <p:cxnSp>
          <p:nvCxnSpPr>
            <p:cNvPr id="294" name="Straight Connector 293">
              <a:extLst>
                <a:ext uri="{FF2B5EF4-FFF2-40B4-BE49-F238E27FC236}">
                  <a16:creationId xmlns:a16="http://schemas.microsoft.com/office/drawing/2014/main" id="{840D6B58-56AE-2C4E-AD09-8F1FF5522BF0}"/>
                </a:ext>
              </a:extLst>
            </p:cNvPr>
            <p:cNvCxnSpPr/>
            <p:nvPr/>
          </p:nvCxnSpPr>
          <p:spPr bwMode="auto">
            <a:xfrm>
              <a:off x="5274707" y="3228649"/>
              <a:ext cx="149831" cy="0"/>
            </a:xfrm>
            <a:prstGeom prst="line">
              <a:avLst/>
            </a:prstGeom>
            <a:noFill/>
            <a:ln w="15875" cap="rnd" cmpd="sng" algn="ctr">
              <a:solidFill>
                <a:schemeClr val="accent2"/>
              </a:solidFill>
              <a:prstDash val="solid"/>
              <a:round/>
              <a:headEnd type="none" w="med" len="med"/>
              <a:tailEnd type="none" w="med" len="med"/>
            </a:ln>
            <a:effectLst/>
          </p:spPr>
        </p:cxnSp>
        <p:sp>
          <p:nvSpPr>
            <p:cNvPr id="295" name="TextBox 294">
              <a:extLst>
                <a:ext uri="{FF2B5EF4-FFF2-40B4-BE49-F238E27FC236}">
                  <a16:creationId xmlns:a16="http://schemas.microsoft.com/office/drawing/2014/main" id="{B3234BA5-3FAD-A04F-BA5D-53B4F32F17F9}"/>
                </a:ext>
              </a:extLst>
            </p:cNvPr>
            <p:cNvSpPr txBox="1"/>
            <p:nvPr/>
          </p:nvSpPr>
          <p:spPr>
            <a:xfrm>
              <a:off x="5961609" y="3079628"/>
              <a:ext cx="528585" cy="25697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solidFill>
                    <a:srgbClr val="3F4444">
                      <a:lumMod val="50000"/>
                    </a:srgbClr>
                  </a:solidFill>
                  <a:effectLst/>
                  <a:uLnTx/>
                  <a:uFillTx/>
                  <a:latin typeface="Calibri"/>
                  <a:ea typeface="+mn-ea"/>
                  <a:cs typeface="+mn-cs"/>
                </a:rPr>
                <a:t>T3/4N0</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solidFill>
                    <a:srgbClr val="3F4444">
                      <a:lumMod val="50000"/>
                    </a:srgbClr>
                  </a:solidFill>
                  <a:effectLst/>
                  <a:uLnTx/>
                  <a:uFillTx/>
                  <a:latin typeface="Calibri"/>
                  <a:ea typeface="+mn-ea"/>
                  <a:cs typeface="+mn-cs"/>
                </a:rPr>
                <a:t>T3/4N+</a:t>
              </a:r>
            </a:p>
          </p:txBody>
        </p:sp>
        <p:cxnSp>
          <p:nvCxnSpPr>
            <p:cNvPr id="297" name="Straight Connector 296">
              <a:extLst>
                <a:ext uri="{FF2B5EF4-FFF2-40B4-BE49-F238E27FC236}">
                  <a16:creationId xmlns:a16="http://schemas.microsoft.com/office/drawing/2014/main" id="{AAF67039-20C0-4441-85B1-141ED0687732}"/>
                </a:ext>
              </a:extLst>
            </p:cNvPr>
            <p:cNvCxnSpPr/>
            <p:nvPr/>
          </p:nvCxnSpPr>
          <p:spPr bwMode="auto">
            <a:xfrm>
              <a:off x="5837059" y="3228649"/>
              <a:ext cx="149831" cy="0"/>
            </a:xfrm>
            <a:prstGeom prst="line">
              <a:avLst/>
            </a:prstGeom>
            <a:noFill/>
            <a:ln w="15875" cap="rnd" cmpd="sng" algn="ctr">
              <a:solidFill>
                <a:srgbClr val="9DA4A4"/>
              </a:solidFill>
              <a:prstDash val="solid"/>
              <a:round/>
              <a:headEnd type="none" w="med" len="med"/>
              <a:tailEnd type="none" w="med" len="med"/>
            </a:ln>
            <a:effectLst/>
          </p:spPr>
        </p:cxnSp>
        <p:sp>
          <p:nvSpPr>
            <p:cNvPr id="299" name="Freeform 298">
              <a:extLst>
                <a:ext uri="{FF2B5EF4-FFF2-40B4-BE49-F238E27FC236}">
                  <a16:creationId xmlns:a16="http://schemas.microsoft.com/office/drawing/2014/main" id="{800FE63D-AC55-B248-A3D1-F7BA69807480}"/>
                </a:ext>
              </a:extLst>
            </p:cNvPr>
            <p:cNvSpPr/>
            <p:nvPr/>
          </p:nvSpPr>
          <p:spPr bwMode="auto">
            <a:xfrm>
              <a:off x="6930242" y="3674944"/>
              <a:ext cx="1069381" cy="194147"/>
            </a:xfrm>
            <a:custGeom>
              <a:avLst/>
              <a:gdLst>
                <a:gd name="connsiteX0" fmla="*/ 0 w 1155700"/>
                <a:gd name="connsiteY0" fmla="*/ 200025 h 200025"/>
                <a:gd name="connsiteX1" fmla="*/ 47625 w 1155700"/>
                <a:gd name="connsiteY1" fmla="*/ 180975 h 200025"/>
                <a:gd name="connsiteX2" fmla="*/ 95250 w 1155700"/>
                <a:gd name="connsiteY2" fmla="*/ 161925 h 200025"/>
                <a:gd name="connsiteX3" fmla="*/ 165100 w 1155700"/>
                <a:gd name="connsiteY3" fmla="*/ 152400 h 200025"/>
                <a:gd name="connsiteX4" fmla="*/ 215900 w 1155700"/>
                <a:gd name="connsiteY4" fmla="*/ 133350 h 200025"/>
                <a:gd name="connsiteX5" fmla="*/ 276225 w 1155700"/>
                <a:gd name="connsiteY5" fmla="*/ 117475 h 200025"/>
                <a:gd name="connsiteX6" fmla="*/ 327025 w 1155700"/>
                <a:gd name="connsiteY6" fmla="*/ 111125 h 200025"/>
                <a:gd name="connsiteX7" fmla="*/ 412750 w 1155700"/>
                <a:gd name="connsiteY7" fmla="*/ 98425 h 200025"/>
                <a:gd name="connsiteX8" fmla="*/ 501650 w 1155700"/>
                <a:gd name="connsiteY8" fmla="*/ 79375 h 200025"/>
                <a:gd name="connsiteX9" fmla="*/ 603250 w 1155700"/>
                <a:gd name="connsiteY9" fmla="*/ 73025 h 200025"/>
                <a:gd name="connsiteX10" fmla="*/ 704850 w 1155700"/>
                <a:gd name="connsiteY10" fmla="*/ 60325 h 200025"/>
                <a:gd name="connsiteX11" fmla="*/ 809625 w 1155700"/>
                <a:gd name="connsiteY11" fmla="*/ 44450 h 200025"/>
                <a:gd name="connsiteX12" fmla="*/ 908050 w 1155700"/>
                <a:gd name="connsiteY12" fmla="*/ 28575 h 200025"/>
                <a:gd name="connsiteX13" fmla="*/ 1006475 w 1155700"/>
                <a:gd name="connsiteY13" fmla="*/ 15875 h 200025"/>
                <a:gd name="connsiteX14" fmla="*/ 1089025 w 1155700"/>
                <a:gd name="connsiteY14" fmla="*/ 6350 h 200025"/>
                <a:gd name="connsiteX15" fmla="*/ 1155700 w 1155700"/>
                <a:gd name="connsiteY15" fmla="*/ 0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55700" h="200025">
                  <a:moveTo>
                    <a:pt x="0" y="200025"/>
                  </a:moveTo>
                  <a:lnTo>
                    <a:pt x="47625" y="180975"/>
                  </a:lnTo>
                  <a:cubicBezTo>
                    <a:pt x="63500" y="174625"/>
                    <a:pt x="75671" y="166687"/>
                    <a:pt x="95250" y="161925"/>
                  </a:cubicBezTo>
                  <a:cubicBezTo>
                    <a:pt x="114829" y="157163"/>
                    <a:pt x="144992" y="157162"/>
                    <a:pt x="165100" y="152400"/>
                  </a:cubicBezTo>
                  <a:cubicBezTo>
                    <a:pt x="185208" y="147638"/>
                    <a:pt x="197379" y="139171"/>
                    <a:pt x="215900" y="133350"/>
                  </a:cubicBezTo>
                  <a:cubicBezTo>
                    <a:pt x="234421" y="127529"/>
                    <a:pt x="257704" y="121179"/>
                    <a:pt x="276225" y="117475"/>
                  </a:cubicBezTo>
                  <a:cubicBezTo>
                    <a:pt x="294746" y="113771"/>
                    <a:pt x="327025" y="111125"/>
                    <a:pt x="327025" y="111125"/>
                  </a:cubicBezTo>
                  <a:cubicBezTo>
                    <a:pt x="349779" y="107950"/>
                    <a:pt x="383646" y="103717"/>
                    <a:pt x="412750" y="98425"/>
                  </a:cubicBezTo>
                  <a:cubicBezTo>
                    <a:pt x="441854" y="93133"/>
                    <a:pt x="469900" y="83608"/>
                    <a:pt x="501650" y="79375"/>
                  </a:cubicBezTo>
                  <a:cubicBezTo>
                    <a:pt x="533400" y="75142"/>
                    <a:pt x="569383" y="76200"/>
                    <a:pt x="603250" y="73025"/>
                  </a:cubicBezTo>
                  <a:cubicBezTo>
                    <a:pt x="637117" y="69850"/>
                    <a:pt x="670454" y="65087"/>
                    <a:pt x="704850" y="60325"/>
                  </a:cubicBezTo>
                  <a:cubicBezTo>
                    <a:pt x="739246" y="55563"/>
                    <a:pt x="809625" y="44450"/>
                    <a:pt x="809625" y="44450"/>
                  </a:cubicBezTo>
                  <a:lnTo>
                    <a:pt x="908050" y="28575"/>
                  </a:lnTo>
                  <a:cubicBezTo>
                    <a:pt x="940858" y="23812"/>
                    <a:pt x="1006475" y="15875"/>
                    <a:pt x="1006475" y="15875"/>
                  </a:cubicBezTo>
                  <a:lnTo>
                    <a:pt x="1089025" y="6350"/>
                  </a:lnTo>
                  <a:cubicBezTo>
                    <a:pt x="1113896" y="3704"/>
                    <a:pt x="1134798" y="1852"/>
                    <a:pt x="1155700" y="0"/>
                  </a:cubicBezTo>
                </a:path>
              </a:pathLst>
            </a:custGeom>
            <a:noFill/>
            <a:ln w="15875" cap="rnd" cmpd="sng" algn="ctr">
              <a:solidFill>
                <a:schemeClr val="accent2"/>
              </a:solid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marL="0" marR="0" lvl="0" indent="0" algn="l" defTabSz="1219170" rtl="0" eaLnBrk="1" fontAlgn="base" latinLnBrk="0" hangingPunct="1">
                <a:lnSpc>
                  <a:spcPct val="100000"/>
                </a:lnSpc>
                <a:spcBef>
                  <a:spcPct val="0"/>
                </a:spcBef>
                <a:spcAft>
                  <a:spcPct val="0"/>
                </a:spcAft>
                <a:buClrTx/>
                <a:buSzTx/>
                <a:buFontTx/>
                <a:buNone/>
                <a:tabLst/>
                <a:defRPr/>
              </a:pPr>
              <a:endParaRPr kumimoji="0" lang="en-US" sz="2400" b="1" i="0" u="none" strike="noStrike" kern="1200" cap="none" spc="0" normalizeH="0" baseline="0" noProof="0" dirty="0">
                <a:ln>
                  <a:noFill/>
                </a:ln>
                <a:solidFill>
                  <a:srgbClr val="3F4444">
                    <a:lumMod val="50000"/>
                  </a:srgbClr>
                </a:solidFill>
                <a:effectLst/>
                <a:uLnTx/>
                <a:uFillTx/>
                <a:latin typeface="Arial" charset="0"/>
                <a:ea typeface="+mn-ea"/>
                <a:cs typeface="+mn-cs"/>
              </a:endParaRPr>
            </a:p>
          </p:txBody>
        </p:sp>
        <p:sp>
          <p:nvSpPr>
            <p:cNvPr id="300" name="Freeform 299">
              <a:extLst>
                <a:ext uri="{FF2B5EF4-FFF2-40B4-BE49-F238E27FC236}">
                  <a16:creationId xmlns:a16="http://schemas.microsoft.com/office/drawing/2014/main" id="{C53D12B7-CA5D-AA47-844E-68282BA2F641}"/>
                </a:ext>
              </a:extLst>
            </p:cNvPr>
            <p:cNvSpPr/>
            <p:nvPr/>
          </p:nvSpPr>
          <p:spPr bwMode="auto">
            <a:xfrm>
              <a:off x="6953745" y="3551676"/>
              <a:ext cx="1054692" cy="308170"/>
            </a:xfrm>
            <a:custGeom>
              <a:avLst/>
              <a:gdLst>
                <a:gd name="connsiteX0" fmla="*/ 0 w 1139825"/>
                <a:gd name="connsiteY0" fmla="*/ 317500 h 317500"/>
                <a:gd name="connsiteX1" fmla="*/ 41275 w 1139825"/>
                <a:gd name="connsiteY1" fmla="*/ 279400 h 317500"/>
                <a:gd name="connsiteX2" fmla="*/ 123825 w 1139825"/>
                <a:gd name="connsiteY2" fmla="*/ 222250 h 317500"/>
                <a:gd name="connsiteX3" fmla="*/ 219075 w 1139825"/>
                <a:gd name="connsiteY3" fmla="*/ 174625 h 317500"/>
                <a:gd name="connsiteX4" fmla="*/ 320675 w 1139825"/>
                <a:gd name="connsiteY4" fmla="*/ 123825 h 317500"/>
                <a:gd name="connsiteX5" fmla="*/ 381000 w 1139825"/>
                <a:gd name="connsiteY5" fmla="*/ 114300 h 317500"/>
                <a:gd name="connsiteX6" fmla="*/ 412750 w 1139825"/>
                <a:gd name="connsiteY6" fmla="*/ 101600 h 317500"/>
                <a:gd name="connsiteX7" fmla="*/ 511175 w 1139825"/>
                <a:gd name="connsiteY7" fmla="*/ 92075 h 317500"/>
                <a:gd name="connsiteX8" fmla="*/ 622300 w 1139825"/>
                <a:gd name="connsiteY8" fmla="*/ 73025 h 317500"/>
                <a:gd name="connsiteX9" fmla="*/ 730250 w 1139825"/>
                <a:gd name="connsiteY9" fmla="*/ 50800 h 317500"/>
                <a:gd name="connsiteX10" fmla="*/ 923925 w 1139825"/>
                <a:gd name="connsiteY10" fmla="*/ 19050 h 317500"/>
                <a:gd name="connsiteX11" fmla="*/ 1041400 w 1139825"/>
                <a:gd name="connsiteY11" fmla="*/ 6350 h 317500"/>
                <a:gd name="connsiteX12" fmla="*/ 1139825 w 1139825"/>
                <a:gd name="connsiteY12" fmla="*/ 0 h 317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39825" h="317500">
                  <a:moveTo>
                    <a:pt x="0" y="317500"/>
                  </a:moveTo>
                  <a:cubicBezTo>
                    <a:pt x="10319" y="306387"/>
                    <a:pt x="20638" y="295275"/>
                    <a:pt x="41275" y="279400"/>
                  </a:cubicBezTo>
                  <a:cubicBezTo>
                    <a:pt x="61913" y="263525"/>
                    <a:pt x="94192" y="239712"/>
                    <a:pt x="123825" y="222250"/>
                  </a:cubicBezTo>
                  <a:cubicBezTo>
                    <a:pt x="153458" y="204788"/>
                    <a:pt x="219075" y="174625"/>
                    <a:pt x="219075" y="174625"/>
                  </a:cubicBezTo>
                  <a:cubicBezTo>
                    <a:pt x="251883" y="158221"/>
                    <a:pt x="293688" y="133879"/>
                    <a:pt x="320675" y="123825"/>
                  </a:cubicBezTo>
                  <a:cubicBezTo>
                    <a:pt x="347663" y="113771"/>
                    <a:pt x="365654" y="118004"/>
                    <a:pt x="381000" y="114300"/>
                  </a:cubicBezTo>
                  <a:cubicBezTo>
                    <a:pt x="396346" y="110596"/>
                    <a:pt x="391054" y="105304"/>
                    <a:pt x="412750" y="101600"/>
                  </a:cubicBezTo>
                  <a:cubicBezTo>
                    <a:pt x="434446" y="97896"/>
                    <a:pt x="476250" y="96837"/>
                    <a:pt x="511175" y="92075"/>
                  </a:cubicBezTo>
                  <a:cubicBezTo>
                    <a:pt x="546100" y="87312"/>
                    <a:pt x="585788" y="79904"/>
                    <a:pt x="622300" y="73025"/>
                  </a:cubicBezTo>
                  <a:cubicBezTo>
                    <a:pt x="658812" y="66146"/>
                    <a:pt x="679979" y="59796"/>
                    <a:pt x="730250" y="50800"/>
                  </a:cubicBezTo>
                  <a:cubicBezTo>
                    <a:pt x="780521" y="41804"/>
                    <a:pt x="872067" y="26458"/>
                    <a:pt x="923925" y="19050"/>
                  </a:cubicBezTo>
                  <a:cubicBezTo>
                    <a:pt x="975783" y="11642"/>
                    <a:pt x="1005417" y="9525"/>
                    <a:pt x="1041400" y="6350"/>
                  </a:cubicBezTo>
                  <a:cubicBezTo>
                    <a:pt x="1077383" y="3175"/>
                    <a:pt x="1108604" y="1587"/>
                    <a:pt x="1139825" y="0"/>
                  </a:cubicBezTo>
                </a:path>
              </a:pathLst>
            </a:custGeom>
            <a:noFill/>
            <a:ln w="15875" cap="rnd" cmpd="sng" algn="ctr">
              <a:solidFill>
                <a:schemeClr val="accent5"/>
              </a:solid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marL="0" marR="0" lvl="0" indent="0" algn="l" defTabSz="1219170" rtl="0" eaLnBrk="1" fontAlgn="base" latinLnBrk="0" hangingPunct="1">
                <a:lnSpc>
                  <a:spcPct val="100000"/>
                </a:lnSpc>
                <a:spcBef>
                  <a:spcPct val="0"/>
                </a:spcBef>
                <a:spcAft>
                  <a:spcPct val="0"/>
                </a:spcAft>
                <a:buClrTx/>
                <a:buSzTx/>
                <a:buFontTx/>
                <a:buNone/>
                <a:tabLst/>
                <a:defRPr/>
              </a:pPr>
              <a:endParaRPr kumimoji="0" lang="en-US" sz="2400" b="1" i="0" u="none" strike="noStrike" kern="1200" cap="none" spc="0" normalizeH="0" baseline="0" noProof="0" dirty="0">
                <a:ln>
                  <a:noFill/>
                </a:ln>
                <a:solidFill>
                  <a:srgbClr val="3F4444">
                    <a:lumMod val="50000"/>
                  </a:srgbClr>
                </a:solidFill>
                <a:effectLst/>
                <a:uLnTx/>
                <a:uFillTx/>
                <a:latin typeface="Arial" charset="0"/>
                <a:ea typeface="+mn-ea"/>
                <a:cs typeface="+mn-cs"/>
              </a:endParaRPr>
            </a:p>
          </p:txBody>
        </p:sp>
        <p:sp>
          <p:nvSpPr>
            <p:cNvPr id="298" name="Freeform 297">
              <a:extLst>
                <a:ext uri="{FF2B5EF4-FFF2-40B4-BE49-F238E27FC236}">
                  <a16:creationId xmlns:a16="http://schemas.microsoft.com/office/drawing/2014/main" id="{A15DC2FA-03E2-5846-9576-E5197DBF4406}"/>
                </a:ext>
              </a:extLst>
            </p:cNvPr>
            <p:cNvSpPr/>
            <p:nvPr/>
          </p:nvSpPr>
          <p:spPr bwMode="auto">
            <a:xfrm>
              <a:off x="6909677" y="3785885"/>
              <a:ext cx="1104636" cy="81310"/>
            </a:xfrm>
            <a:custGeom>
              <a:avLst/>
              <a:gdLst>
                <a:gd name="connsiteX0" fmla="*/ 0 w 1193800"/>
                <a:gd name="connsiteY0" fmla="*/ 82550 h 83772"/>
                <a:gd name="connsiteX1" fmla="*/ 57150 w 1193800"/>
                <a:gd name="connsiteY1" fmla="*/ 82550 h 83772"/>
                <a:gd name="connsiteX2" fmla="*/ 114300 w 1193800"/>
                <a:gd name="connsiteY2" fmla="*/ 69850 h 83772"/>
                <a:gd name="connsiteX3" fmla="*/ 219075 w 1193800"/>
                <a:gd name="connsiteY3" fmla="*/ 69850 h 83772"/>
                <a:gd name="connsiteX4" fmla="*/ 254000 w 1193800"/>
                <a:gd name="connsiteY4" fmla="*/ 60325 h 83772"/>
                <a:gd name="connsiteX5" fmla="*/ 358775 w 1193800"/>
                <a:gd name="connsiteY5" fmla="*/ 57150 h 83772"/>
                <a:gd name="connsiteX6" fmla="*/ 400050 w 1193800"/>
                <a:gd name="connsiteY6" fmla="*/ 47625 h 83772"/>
                <a:gd name="connsiteX7" fmla="*/ 533400 w 1193800"/>
                <a:gd name="connsiteY7" fmla="*/ 41275 h 83772"/>
                <a:gd name="connsiteX8" fmla="*/ 739775 w 1193800"/>
                <a:gd name="connsiteY8" fmla="*/ 44450 h 83772"/>
                <a:gd name="connsiteX9" fmla="*/ 777875 w 1193800"/>
                <a:gd name="connsiteY9" fmla="*/ 25400 h 83772"/>
                <a:gd name="connsiteX10" fmla="*/ 857250 w 1193800"/>
                <a:gd name="connsiteY10" fmla="*/ 22225 h 83772"/>
                <a:gd name="connsiteX11" fmla="*/ 946150 w 1193800"/>
                <a:gd name="connsiteY11" fmla="*/ 9525 h 83772"/>
                <a:gd name="connsiteX12" fmla="*/ 1019175 w 1193800"/>
                <a:gd name="connsiteY12" fmla="*/ 3175 h 83772"/>
                <a:gd name="connsiteX13" fmla="*/ 1193800 w 1193800"/>
                <a:gd name="connsiteY13" fmla="*/ 0 h 83772"/>
                <a:gd name="connsiteX0" fmla="*/ 0 w 1193800"/>
                <a:gd name="connsiteY0" fmla="*/ 82550 h 83772"/>
                <a:gd name="connsiteX1" fmla="*/ 57150 w 1193800"/>
                <a:gd name="connsiteY1" fmla="*/ 82550 h 83772"/>
                <a:gd name="connsiteX2" fmla="*/ 114300 w 1193800"/>
                <a:gd name="connsiteY2" fmla="*/ 69850 h 83772"/>
                <a:gd name="connsiteX3" fmla="*/ 219075 w 1193800"/>
                <a:gd name="connsiteY3" fmla="*/ 69850 h 83772"/>
                <a:gd name="connsiteX4" fmla="*/ 254000 w 1193800"/>
                <a:gd name="connsiteY4" fmla="*/ 60325 h 83772"/>
                <a:gd name="connsiteX5" fmla="*/ 358775 w 1193800"/>
                <a:gd name="connsiteY5" fmla="*/ 57150 h 83772"/>
                <a:gd name="connsiteX6" fmla="*/ 400050 w 1193800"/>
                <a:gd name="connsiteY6" fmla="*/ 47625 h 83772"/>
                <a:gd name="connsiteX7" fmla="*/ 533400 w 1193800"/>
                <a:gd name="connsiteY7" fmla="*/ 41275 h 83772"/>
                <a:gd name="connsiteX8" fmla="*/ 704850 w 1193800"/>
                <a:gd name="connsiteY8" fmla="*/ 41275 h 83772"/>
                <a:gd name="connsiteX9" fmla="*/ 777875 w 1193800"/>
                <a:gd name="connsiteY9" fmla="*/ 25400 h 83772"/>
                <a:gd name="connsiteX10" fmla="*/ 857250 w 1193800"/>
                <a:gd name="connsiteY10" fmla="*/ 22225 h 83772"/>
                <a:gd name="connsiteX11" fmla="*/ 946150 w 1193800"/>
                <a:gd name="connsiteY11" fmla="*/ 9525 h 83772"/>
                <a:gd name="connsiteX12" fmla="*/ 1019175 w 1193800"/>
                <a:gd name="connsiteY12" fmla="*/ 3175 h 83772"/>
                <a:gd name="connsiteX13" fmla="*/ 1193800 w 1193800"/>
                <a:gd name="connsiteY13" fmla="*/ 0 h 83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93800" h="83772">
                  <a:moveTo>
                    <a:pt x="0" y="82550"/>
                  </a:moveTo>
                  <a:cubicBezTo>
                    <a:pt x="19050" y="83608"/>
                    <a:pt x="38100" y="84667"/>
                    <a:pt x="57150" y="82550"/>
                  </a:cubicBezTo>
                  <a:cubicBezTo>
                    <a:pt x="76200" y="80433"/>
                    <a:pt x="87313" y="71967"/>
                    <a:pt x="114300" y="69850"/>
                  </a:cubicBezTo>
                  <a:cubicBezTo>
                    <a:pt x="141288" y="67733"/>
                    <a:pt x="195792" y="71437"/>
                    <a:pt x="219075" y="69850"/>
                  </a:cubicBezTo>
                  <a:cubicBezTo>
                    <a:pt x="242358" y="68262"/>
                    <a:pt x="230717" y="62442"/>
                    <a:pt x="254000" y="60325"/>
                  </a:cubicBezTo>
                  <a:cubicBezTo>
                    <a:pt x="277283" y="58208"/>
                    <a:pt x="334433" y="59267"/>
                    <a:pt x="358775" y="57150"/>
                  </a:cubicBezTo>
                  <a:cubicBezTo>
                    <a:pt x="383117" y="55033"/>
                    <a:pt x="370946" y="50271"/>
                    <a:pt x="400050" y="47625"/>
                  </a:cubicBezTo>
                  <a:cubicBezTo>
                    <a:pt x="429154" y="44979"/>
                    <a:pt x="482600" y="42333"/>
                    <a:pt x="533400" y="41275"/>
                  </a:cubicBezTo>
                  <a:cubicBezTo>
                    <a:pt x="584200" y="40217"/>
                    <a:pt x="664104" y="43921"/>
                    <a:pt x="704850" y="41275"/>
                  </a:cubicBezTo>
                  <a:cubicBezTo>
                    <a:pt x="745596" y="38629"/>
                    <a:pt x="752475" y="28575"/>
                    <a:pt x="777875" y="25400"/>
                  </a:cubicBezTo>
                  <a:cubicBezTo>
                    <a:pt x="803275" y="22225"/>
                    <a:pt x="829204" y="24871"/>
                    <a:pt x="857250" y="22225"/>
                  </a:cubicBezTo>
                  <a:cubicBezTo>
                    <a:pt x="885296" y="19579"/>
                    <a:pt x="919162" y="12700"/>
                    <a:pt x="946150" y="9525"/>
                  </a:cubicBezTo>
                  <a:cubicBezTo>
                    <a:pt x="973138" y="6350"/>
                    <a:pt x="977900" y="4762"/>
                    <a:pt x="1019175" y="3175"/>
                  </a:cubicBezTo>
                  <a:cubicBezTo>
                    <a:pt x="1060450" y="1588"/>
                    <a:pt x="1127125" y="794"/>
                    <a:pt x="1193800" y="0"/>
                  </a:cubicBezTo>
                </a:path>
              </a:pathLst>
            </a:custGeom>
            <a:noFill/>
            <a:ln w="15875" cap="rnd" cmpd="sng" algn="ctr">
              <a:solidFill>
                <a:schemeClr val="accent4"/>
              </a:solid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marL="0" marR="0" lvl="0" indent="0" algn="l" defTabSz="1219170" rtl="0" eaLnBrk="1" fontAlgn="base" latinLnBrk="0" hangingPunct="1">
                <a:lnSpc>
                  <a:spcPct val="100000"/>
                </a:lnSpc>
                <a:spcBef>
                  <a:spcPct val="0"/>
                </a:spcBef>
                <a:spcAft>
                  <a:spcPct val="0"/>
                </a:spcAft>
                <a:buClrTx/>
                <a:buSzTx/>
                <a:buFontTx/>
                <a:buNone/>
                <a:tabLst/>
                <a:defRPr/>
              </a:pPr>
              <a:endParaRPr kumimoji="0" lang="en-US" sz="2400" b="1" i="0" u="none" strike="noStrike" kern="1200" cap="none" spc="0" normalizeH="0" baseline="0" noProof="0" dirty="0">
                <a:ln>
                  <a:noFill/>
                </a:ln>
                <a:solidFill>
                  <a:srgbClr val="3F4444">
                    <a:lumMod val="50000"/>
                  </a:srgbClr>
                </a:solidFill>
                <a:effectLst/>
                <a:uLnTx/>
                <a:uFillTx/>
                <a:latin typeface="Arial" charset="0"/>
                <a:ea typeface="+mn-ea"/>
                <a:cs typeface="+mn-cs"/>
              </a:endParaRPr>
            </a:p>
          </p:txBody>
        </p:sp>
        <p:sp>
          <p:nvSpPr>
            <p:cNvPr id="301" name="TextBox 300">
              <a:extLst>
                <a:ext uri="{FF2B5EF4-FFF2-40B4-BE49-F238E27FC236}">
                  <a16:creationId xmlns:a16="http://schemas.microsoft.com/office/drawing/2014/main" id="{97CCC316-6CF0-654B-8E37-556AE0296C58}"/>
                </a:ext>
              </a:extLst>
            </p:cNvPr>
            <p:cNvSpPr txBox="1"/>
            <p:nvPr/>
          </p:nvSpPr>
          <p:spPr>
            <a:xfrm>
              <a:off x="7074426" y="3075244"/>
              <a:ext cx="816496" cy="35726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solidFill>
                    <a:srgbClr val="3F4444">
                      <a:lumMod val="50000"/>
                    </a:srgbClr>
                  </a:solidFill>
                  <a:effectLst/>
                  <a:uLnTx/>
                  <a:uFillTx/>
                  <a:latin typeface="Calibri"/>
                  <a:ea typeface="+mn-ea"/>
                  <a:cs typeface="+mn-cs"/>
                </a:rPr>
                <a:t>G1</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solidFill>
                    <a:srgbClr val="3F4444">
                      <a:lumMod val="50000"/>
                    </a:srgbClr>
                  </a:solidFill>
                  <a:effectLst/>
                  <a:uLnTx/>
                  <a:uFillTx/>
                  <a:latin typeface="Calibri"/>
                  <a:ea typeface="+mn-ea"/>
                  <a:cs typeface="+mn-cs"/>
                </a:rPr>
                <a:t>G2</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solidFill>
                    <a:srgbClr val="3F4444">
                      <a:lumMod val="50000"/>
                    </a:srgbClr>
                  </a:solidFill>
                  <a:effectLst/>
                  <a:uLnTx/>
                  <a:uFillTx/>
                  <a:latin typeface="Calibri"/>
                  <a:ea typeface="+mn-ea"/>
                  <a:cs typeface="+mn-cs"/>
                </a:rPr>
                <a:t>G3/4</a:t>
              </a:r>
            </a:p>
          </p:txBody>
        </p:sp>
        <p:cxnSp>
          <p:nvCxnSpPr>
            <p:cNvPr id="302" name="Straight Connector 301">
              <a:extLst>
                <a:ext uri="{FF2B5EF4-FFF2-40B4-BE49-F238E27FC236}">
                  <a16:creationId xmlns:a16="http://schemas.microsoft.com/office/drawing/2014/main" id="{FD1B97D1-7D2C-BB45-8143-39A0C0962EF0}"/>
                </a:ext>
              </a:extLst>
            </p:cNvPr>
            <p:cNvCxnSpPr>
              <a:cxnSpLocks/>
            </p:cNvCxnSpPr>
            <p:nvPr/>
          </p:nvCxnSpPr>
          <p:spPr bwMode="auto">
            <a:xfrm>
              <a:off x="6962306" y="3136979"/>
              <a:ext cx="149831" cy="0"/>
            </a:xfrm>
            <a:prstGeom prst="line">
              <a:avLst/>
            </a:prstGeom>
            <a:noFill/>
            <a:ln w="15875" cap="rnd" cmpd="sng" algn="ctr">
              <a:solidFill>
                <a:schemeClr val="accent4"/>
              </a:solidFill>
              <a:prstDash val="solid"/>
              <a:round/>
              <a:headEnd type="none" w="med" len="med"/>
              <a:tailEnd type="none" w="med" len="med"/>
            </a:ln>
            <a:effectLst/>
          </p:spPr>
        </p:cxnSp>
        <p:cxnSp>
          <p:nvCxnSpPr>
            <p:cNvPr id="303" name="Straight Connector 302">
              <a:extLst>
                <a:ext uri="{FF2B5EF4-FFF2-40B4-BE49-F238E27FC236}">
                  <a16:creationId xmlns:a16="http://schemas.microsoft.com/office/drawing/2014/main" id="{3EDD1919-9B0D-694E-8ACF-D28D2E53D2A6}"/>
                </a:ext>
              </a:extLst>
            </p:cNvPr>
            <p:cNvCxnSpPr>
              <a:cxnSpLocks/>
            </p:cNvCxnSpPr>
            <p:nvPr/>
          </p:nvCxnSpPr>
          <p:spPr bwMode="auto">
            <a:xfrm>
              <a:off x="6962306" y="3223079"/>
              <a:ext cx="149831" cy="0"/>
            </a:xfrm>
            <a:prstGeom prst="line">
              <a:avLst/>
            </a:prstGeom>
            <a:noFill/>
            <a:ln w="15875" cap="rnd" cmpd="sng" algn="ctr">
              <a:solidFill>
                <a:schemeClr val="accent2"/>
              </a:solidFill>
              <a:prstDash val="solid"/>
              <a:round/>
              <a:headEnd type="none" w="med" len="med"/>
              <a:tailEnd type="none" w="med" len="med"/>
            </a:ln>
            <a:effectLst/>
          </p:spPr>
        </p:cxnSp>
        <p:cxnSp>
          <p:nvCxnSpPr>
            <p:cNvPr id="304" name="Straight Connector 303">
              <a:extLst>
                <a:ext uri="{FF2B5EF4-FFF2-40B4-BE49-F238E27FC236}">
                  <a16:creationId xmlns:a16="http://schemas.microsoft.com/office/drawing/2014/main" id="{825210A8-C2BF-3646-B110-EA71D0D39007}"/>
                </a:ext>
              </a:extLst>
            </p:cNvPr>
            <p:cNvCxnSpPr>
              <a:cxnSpLocks/>
            </p:cNvCxnSpPr>
            <p:nvPr/>
          </p:nvCxnSpPr>
          <p:spPr bwMode="auto">
            <a:xfrm>
              <a:off x="6962306" y="3315542"/>
              <a:ext cx="149831" cy="0"/>
            </a:xfrm>
            <a:prstGeom prst="line">
              <a:avLst/>
            </a:prstGeom>
            <a:noFill/>
            <a:ln w="15875" cap="rnd" cmpd="sng" algn="ctr">
              <a:solidFill>
                <a:schemeClr val="accent5"/>
              </a:solidFill>
              <a:prstDash val="solid"/>
              <a:round/>
              <a:headEnd type="none" w="med" len="med"/>
              <a:tailEnd type="none" w="med" len="med"/>
            </a:ln>
            <a:effectLst/>
          </p:spPr>
        </p:cxnSp>
        <p:sp>
          <p:nvSpPr>
            <p:cNvPr id="327" name="Freeform 326">
              <a:extLst>
                <a:ext uri="{FF2B5EF4-FFF2-40B4-BE49-F238E27FC236}">
                  <a16:creationId xmlns:a16="http://schemas.microsoft.com/office/drawing/2014/main" id="{F4E76DF2-076E-5941-988E-81C31925DCC6}"/>
                </a:ext>
              </a:extLst>
            </p:cNvPr>
            <p:cNvSpPr/>
            <p:nvPr/>
          </p:nvSpPr>
          <p:spPr bwMode="auto">
            <a:xfrm>
              <a:off x="5246098" y="2393924"/>
              <a:ext cx="1104636" cy="354396"/>
            </a:xfrm>
            <a:custGeom>
              <a:avLst/>
              <a:gdLst>
                <a:gd name="connsiteX0" fmla="*/ 0 w 1193800"/>
                <a:gd name="connsiteY0" fmla="*/ 365125 h 365125"/>
                <a:gd name="connsiteX1" fmla="*/ 50800 w 1193800"/>
                <a:gd name="connsiteY1" fmla="*/ 349250 h 365125"/>
                <a:gd name="connsiteX2" fmla="*/ 69850 w 1193800"/>
                <a:gd name="connsiteY2" fmla="*/ 304800 h 365125"/>
                <a:gd name="connsiteX3" fmla="*/ 139700 w 1193800"/>
                <a:gd name="connsiteY3" fmla="*/ 228600 h 365125"/>
                <a:gd name="connsiteX4" fmla="*/ 206375 w 1193800"/>
                <a:gd name="connsiteY4" fmla="*/ 168275 h 365125"/>
                <a:gd name="connsiteX5" fmla="*/ 298450 w 1193800"/>
                <a:gd name="connsiteY5" fmla="*/ 120650 h 365125"/>
                <a:gd name="connsiteX6" fmla="*/ 368300 w 1193800"/>
                <a:gd name="connsiteY6" fmla="*/ 85725 h 365125"/>
                <a:gd name="connsiteX7" fmla="*/ 460375 w 1193800"/>
                <a:gd name="connsiteY7" fmla="*/ 60325 h 365125"/>
                <a:gd name="connsiteX8" fmla="*/ 565150 w 1193800"/>
                <a:gd name="connsiteY8" fmla="*/ 41275 h 365125"/>
                <a:gd name="connsiteX9" fmla="*/ 638175 w 1193800"/>
                <a:gd name="connsiteY9" fmla="*/ 34925 h 365125"/>
                <a:gd name="connsiteX10" fmla="*/ 711200 w 1193800"/>
                <a:gd name="connsiteY10" fmla="*/ 19050 h 365125"/>
                <a:gd name="connsiteX11" fmla="*/ 828675 w 1193800"/>
                <a:gd name="connsiteY11" fmla="*/ 15875 h 365125"/>
                <a:gd name="connsiteX12" fmla="*/ 958850 w 1193800"/>
                <a:gd name="connsiteY12" fmla="*/ 19050 h 365125"/>
                <a:gd name="connsiteX13" fmla="*/ 1028700 w 1193800"/>
                <a:gd name="connsiteY13" fmla="*/ 6350 h 365125"/>
                <a:gd name="connsiteX14" fmla="*/ 1120775 w 1193800"/>
                <a:gd name="connsiteY14" fmla="*/ 6350 h 365125"/>
                <a:gd name="connsiteX15" fmla="*/ 1193800 w 1193800"/>
                <a:gd name="connsiteY15" fmla="*/ 0 h 365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93800" h="365125">
                  <a:moveTo>
                    <a:pt x="0" y="365125"/>
                  </a:moveTo>
                  <a:cubicBezTo>
                    <a:pt x="19579" y="362214"/>
                    <a:pt x="39158" y="359304"/>
                    <a:pt x="50800" y="349250"/>
                  </a:cubicBezTo>
                  <a:cubicBezTo>
                    <a:pt x="62442" y="339196"/>
                    <a:pt x="55033" y="324908"/>
                    <a:pt x="69850" y="304800"/>
                  </a:cubicBezTo>
                  <a:cubicBezTo>
                    <a:pt x="84667" y="284692"/>
                    <a:pt x="116946" y="251354"/>
                    <a:pt x="139700" y="228600"/>
                  </a:cubicBezTo>
                  <a:cubicBezTo>
                    <a:pt x="162454" y="205846"/>
                    <a:pt x="179917" y="186267"/>
                    <a:pt x="206375" y="168275"/>
                  </a:cubicBezTo>
                  <a:cubicBezTo>
                    <a:pt x="232833" y="150283"/>
                    <a:pt x="298450" y="120650"/>
                    <a:pt x="298450" y="120650"/>
                  </a:cubicBezTo>
                  <a:cubicBezTo>
                    <a:pt x="325438" y="106892"/>
                    <a:pt x="341313" y="95779"/>
                    <a:pt x="368300" y="85725"/>
                  </a:cubicBezTo>
                  <a:cubicBezTo>
                    <a:pt x="395288" y="75671"/>
                    <a:pt x="427567" y="67733"/>
                    <a:pt x="460375" y="60325"/>
                  </a:cubicBezTo>
                  <a:cubicBezTo>
                    <a:pt x="493183" y="52917"/>
                    <a:pt x="535517" y="45508"/>
                    <a:pt x="565150" y="41275"/>
                  </a:cubicBezTo>
                  <a:cubicBezTo>
                    <a:pt x="594783" y="37042"/>
                    <a:pt x="613833" y="38629"/>
                    <a:pt x="638175" y="34925"/>
                  </a:cubicBezTo>
                  <a:cubicBezTo>
                    <a:pt x="662517" y="31221"/>
                    <a:pt x="679450" y="22225"/>
                    <a:pt x="711200" y="19050"/>
                  </a:cubicBezTo>
                  <a:cubicBezTo>
                    <a:pt x="742950" y="15875"/>
                    <a:pt x="787400" y="15875"/>
                    <a:pt x="828675" y="15875"/>
                  </a:cubicBezTo>
                  <a:cubicBezTo>
                    <a:pt x="869950" y="15875"/>
                    <a:pt x="925513" y="20637"/>
                    <a:pt x="958850" y="19050"/>
                  </a:cubicBezTo>
                  <a:cubicBezTo>
                    <a:pt x="992187" y="17463"/>
                    <a:pt x="1001713" y="8467"/>
                    <a:pt x="1028700" y="6350"/>
                  </a:cubicBezTo>
                  <a:cubicBezTo>
                    <a:pt x="1055688" y="4233"/>
                    <a:pt x="1093258" y="7408"/>
                    <a:pt x="1120775" y="6350"/>
                  </a:cubicBezTo>
                  <a:cubicBezTo>
                    <a:pt x="1148292" y="5292"/>
                    <a:pt x="1171046" y="2646"/>
                    <a:pt x="1193800" y="0"/>
                  </a:cubicBezTo>
                </a:path>
              </a:pathLst>
            </a:custGeom>
            <a:noFill/>
            <a:ln w="15875" cap="rnd" cmpd="sng" algn="ctr">
              <a:solidFill>
                <a:schemeClr val="accent5"/>
              </a:solid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marL="0" marR="0" lvl="0" indent="0" algn="l" defTabSz="1219170" rtl="0" eaLnBrk="1" fontAlgn="base" latinLnBrk="0" hangingPunct="1">
                <a:lnSpc>
                  <a:spcPct val="100000"/>
                </a:lnSpc>
                <a:spcBef>
                  <a:spcPct val="0"/>
                </a:spcBef>
                <a:spcAft>
                  <a:spcPct val="0"/>
                </a:spcAft>
                <a:buClrTx/>
                <a:buSzTx/>
                <a:buFontTx/>
                <a:buNone/>
                <a:tabLst/>
                <a:defRPr/>
              </a:pPr>
              <a:endParaRPr kumimoji="0" lang="en-US" sz="2400" b="1" i="0" u="none" strike="noStrike" kern="1200" cap="none" spc="0" normalizeH="0" baseline="0" noProof="0" dirty="0">
                <a:ln>
                  <a:noFill/>
                </a:ln>
                <a:solidFill>
                  <a:srgbClr val="3F4444">
                    <a:lumMod val="50000"/>
                  </a:srgbClr>
                </a:solidFill>
                <a:effectLst/>
                <a:uLnTx/>
                <a:uFillTx/>
                <a:latin typeface="Arial" charset="0"/>
                <a:ea typeface="+mn-ea"/>
                <a:cs typeface="+mn-cs"/>
              </a:endParaRPr>
            </a:p>
          </p:txBody>
        </p:sp>
        <p:sp>
          <p:nvSpPr>
            <p:cNvPr id="328" name="Freeform 327">
              <a:extLst>
                <a:ext uri="{FF2B5EF4-FFF2-40B4-BE49-F238E27FC236}">
                  <a16:creationId xmlns:a16="http://schemas.microsoft.com/office/drawing/2014/main" id="{952CEBC8-ED6E-F04F-98FC-03EA95AB067E}"/>
                </a:ext>
              </a:extLst>
            </p:cNvPr>
            <p:cNvSpPr/>
            <p:nvPr/>
          </p:nvSpPr>
          <p:spPr bwMode="auto">
            <a:xfrm>
              <a:off x="5251974" y="2366189"/>
              <a:ext cx="1092884" cy="383808"/>
            </a:xfrm>
            <a:custGeom>
              <a:avLst/>
              <a:gdLst>
                <a:gd name="connsiteX0" fmla="*/ 0 w 1181100"/>
                <a:gd name="connsiteY0" fmla="*/ 393700 h 395427"/>
                <a:gd name="connsiteX1" fmla="*/ 50800 w 1181100"/>
                <a:gd name="connsiteY1" fmla="*/ 387350 h 395427"/>
                <a:gd name="connsiteX2" fmla="*/ 66675 w 1181100"/>
                <a:gd name="connsiteY2" fmla="*/ 330200 h 395427"/>
                <a:gd name="connsiteX3" fmla="*/ 95250 w 1181100"/>
                <a:gd name="connsiteY3" fmla="*/ 269875 h 395427"/>
                <a:gd name="connsiteX4" fmla="*/ 142875 w 1181100"/>
                <a:gd name="connsiteY4" fmla="*/ 231775 h 395427"/>
                <a:gd name="connsiteX5" fmla="*/ 200025 w 1181100"/>
                <a:gd name="connsiteY5" fmla="*/ 180975 h 395427"/>
                <a:gd name="connsiteX6" fmla="*/ 273050 w 1181100"/>
                <a:gd name="connsiteY6" fmla="*/ 142875 h 395427"/>
                <a:gd name="connsiteX7" fmla="*/ 317500 w 1181100"/>
                <a:gd name="connsiteY7" fmla="*/ 123825 h 395427"/>
                <a:gd name="connsiteX8" fmla="*/ 466725 w 1181100"/>
                <a:gd name="connsiteY8" fmla="*/ 101600 h 395427"/>
                <a:gd name="connsiteX9" fmla="*/ 555625 w 1181100"/>
                <a:gd name="connsiteY9" fmla="*/ 82550 h 395427"/>
                <a:gd name="connsiteX10" fmla="*/ 660400 w 1181100"/>
                <a:gd name="connsiteY10" fmla="*/ 73025 h 395427"/>
                <a:gd name="connsiteX11" fmla="*/ 793750 w 1181100"/>
                <a:gd name="connsiteY11" fmla="*/ 60325 h 395427"/>
                <a:gd name="connsiteX12" fmla="*/ 879475 w 1181100"/>
                <a:gd name="connsiteY12" fmla="*/ 60325 h 395427"/>
                <a:gd name="connsiteX13" fmla="*/ 962025 w 1181100"/>
                <a:gd name="connsiteY13" fmla="*/ 41275 h 395427"/>
                <a:gd name="connsiteX14" fmla="*/ 993775 w 1181100"/>
                <a:gd name="connsiteY14" fmla="*/ 19050 h 395427"/>
                <a:gd name="connsiteX15" fmla="*/ 1089025 w 1181100"/>
                <a:gd name="connsiteY15" fmla="*/ 19050 h 395427"/>
                <a:gd name="connsiteX16" fmla="*/ 1181100 w 1181100"/>
                <a:gd name="connsiteY16" fmla="*/ 0 h 395427"/>
                <a:gd name="connsiteX0" fmla="*/ 0 w 1181100"/>
                <a:gd name="connsiteY0" fmla="*/ 393700 h 395427"/>
                <a:gd name="connsiteX1" fmla="*/ 50800 w 1181100"/>
                <a:gd name="connsiteY1" fmla="*/ 387350 h 395427"/>
                <a:gd name="connsiteX2" fmla="*/ 66675 w 1181100"/>
                <a:gd name="connsiteY2" fmla="*/ 330200 h 395427"/>
                <a:gd name="connsiteX3" fmla="*/ 95250 w 1181100"/>
                <a:gd name="connsiteY3" fmla="*/ 269875 h 395427"/>
                <a:gd name="connsiteX4" fmla="*/ 142875 w 1181100"/>
                <a:gd name="connsiteY4" fmla="*/ 231775 h 395427"/>
                <a:gd name="connsiteX5" fmla="*/ 200025 w 1181100"/>
                <a:gd name="connsiteY5" fmla="*/ 180975 h 395427"/>
                <a:gd name="connsiteX6" fmla="*/ 273050 w 1181100"/>
                <a:gd name="connsiteY6" fmla="*/ 142875 h 395427"/>
                <a:gd name="connsiteX7" fmla="*/ 317500 w 1181100"/>
                <a:gd name="connsiteY7" fmla="*/ 123825 h 395427"/>
                <a:gd name="connsiteX8" fmla="*/ 466725 w 1181100"/>
                <a:gd name="connsiteY8" fmla="*/ 101600 h 395427"/>
                <a:gd name="connsiteX9" fmla="*/ 555625 w 1181100"/>
                <a:gd name="connsiteY9" fmla="*/ 82550 h 395427"/>
                <a:gd name="connsiteX10" fmla="*/ 660400 w 1181100"/>
                <a:gd name="connsiteY10" fmla="*/ 73025 h 395427"/>
                <a:gd name="connsiteX11" fmla="*/ 793750 w 1181100"/>
                <a:gd name="connsiteY11" fmla="*/ 60325 h 395427"/>
                <a:gd name="connsiteX12" fmla="*/ 879475 w 1181100"/>
                <a:gd name="connsiteY12" fmla="*/ 60325 h 395427"/>
                <a:gd name="connsiteX13" fmla="*/ 949325 w 1181100"/>
                <a:gd name="connsiteY13" fmla="*/ 41275 h 395427"/>
                <a:gd name="connsiteX14" fmla="*/ 993775 w 1181100"/>
                <a:gd name="connsiteY14" fmla="*/ 19050 h 395427"/>
                <a:gd name="connsiteX15" fmla="*/ 1089025 w 1181100"/>
                <a:gd name="connsiteY15" fmla="*/ 19050 h 395427"/>
                <a:gd name="connsiteX16" fmla="*/ 1181100 w 1181100"/>
                <a:gd name="connsiteY16" fmla="*/ 0 h 395427"/>
                <a:gd name="connsiteX0" fmla="*/ 0 w 1181100"/>
                <a:gd name="connsiteY0" fmla="*/ 393700 h 395427"/>
                <a:gd name="connsiteX1" fmla="*/ 50800 w 1181100"/>
                <a:gd name="connsiteY1" fmla="*/ 387350 h 395427"/>
                <a:gd name="connsiteX2" fmla="*/ 66675 w 1181100"/>
                <a:gd name="connsiteY2" fmla="*/ 330200 h 395427"/>
                <a:gd name="connsiteX3" fmla="*/ 95250 w 1181100"/>
                <a:gd name="connsiteY3" fmla="*/ 269875 h 395427"/>
                <a:gd name="connsiteX4" fmla="*/ 142875 w 1181100"/>
                <a:gd name="connsiteY4" fmla="*/ 231775 h 395427"/>
                <a:gd name="connsiteX5" fmla="*/ 215900 w 1181100"/>
                <a:gd name="connsiteY5" fmla="*/ 168275 h 395427"/>
                <a:gd name="connsiteX6" fmla="*/ 273050 w 1181100"/>
                <a:gd name="connsiteY6" fmla="*/ 142875 h 395427"/>
                <a:gd name="connsiteX7" fmla="*/ 317500 w 1181100"/>
                <a:gd name="connsiteY7" fmla="*/ 123825 h 395427"/>
                <a:gd name="connsiteX8" fmla="*/ 466725 w 1181100"/>
                <a:gd name="connsiteY8" fmla="*/ 101600 h 395427"/>
                <a:gd name="connsiteX9" fmla="*/ 555625 w 1181100"/>
                <a:gd name="connsiteY9" fmla="*/ 82550 h 395427"/>
                <a:gd name="connsiteX10" fmla="*/ 660400 w 1181100"/>
                <a:gd name="connsiteY10" fmla="*/ 73025 h 395427"/>
                <a:gd name="connsiteX11" fmla="*/ 793750 w 1181100"/>
                <a:gd name="connsiteY11" fmla="*/ 60325 h 395427"/>
                <a:gd name="connsiteX12" fmla="*/ 879475 w 1181100"/>
                <a:gd name="connsiteY12" fmla="*/ 60325 h 395427"/>
                <a:gd name="connsiteX13" fmla="*/ 949325 w 1181100"/>
                <a:gd name="connsiteY13" fmla="*/ 41275 h 395427"/>
                <a:gd name="connsiteX14" fmla="*/ 993775 w 1181100"/>
                <a:gd name="connsiteY14" fmla="*/ 19050 h 395427"/>
                <a:gd name="connsiteX15" fmla="*/ 1089025 w 1181100"/>
                <a:gd name="connsiteY15" fmla="*/ 19050 h 395427"/>
                <a:gd name="connsiteX16" fmla="*/ 1181100 w 1181100"/>
                <a:gd name="connsiteY16" fmla="*/ 0 h 395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81100" h="395427">
                  <a:moveTo>
                    <a:pt x="0" y="393700"/>
                  </a:moveTo>
                  <a:cubicBezTo>
                    <a:pt x="19844" y="395816"/>
                    <a:pt x="39688" y="397933"/>
                    <a:pt x="50800" y="387350"/>
                  </a:cubicBezTo>
                  <a:cubicBezTo>
                    <a:pt x="61912" y="376767"/>
                    <a:pt x="59267" y="349779"/>
                    <a:pt x="66675" y="330200"/>
                  </a:cubicBezTo>
                  <a:cubicBezTo>
                    <a:pt x="74083" y="310621"/>
                    <a:pt x="82550" y="286279"/>
                    <a:pt x="95250" y="269875"/>
                  </a:cubicBezTo>
                  <a:cubicBezTo>
                    <a:pt x="107950" y="253471"/>
                    <a:pt x="122767" y="248708"/>
                    <a:pt x="142875" y="231775"/>
                  </a:cubicBezTo>
                  <a:cubicBezTo>
                    <a:pt x="162983" y="214842"/>
                    <a:pt x="194204" y="183092"/>
                    <a:pt x="215900" y="168275"/>
                  </a:cubicBezTo>
                  <a:cubicBezTo>
                    <a:pt x="237596" y="153458"/>
                    <a:pt x="256117" y="150283"/>
                    <a:pt x="273050" y="142875"/>
                  </a:cubicBezTo>
                  <a:cubicBezTo>
                    <a:pt x="289983" y="135467"/>
                    <a:pt x="285221" y="130704"/>
                    <a:pt x="317500" y="123825"/>
                  </a:cubicBezTo>
                  <a:cubicBezTo>
                    <a:pt x="349779" y="116946"/>
                    <a:pt x="427038" y="108479"/>
                    <a:pt x="466725" y="101600"/>
                  </a:cubicBezTo>
                  <a:cubicBezTo>
                    <a:pt x="506412" y="94721"/>
                    <a:pt x="523346" y="87312"/>
                    <a:pt x="555625" y="82550"/>
                  </a:cubicBezTo>
                  <a:cubicBezTo>
                    <a:pt x="587904" y="77787"/>
                    <a:pt x="660400" y="73025"/>
                    <a:pt x="660400" y="73025"/>
                  </a:cubicBezTo>
                  <a:cubicBezTo>
                    <a:pt x="700087" y="69321"/>
                    <a:pt x="757238" y="62442"/>
                    <a:pt x="793750" y="60325"/>
                  </a:cubicBezTo>
                  <a:cubicBezTo>
                    <a:pt x="830262" y="58208"/>
                    <a:pt x="853546" y="63500"/>
                    <a:pt x="879475" y="60325"/>
                  </a:cubicBezTo>
                  <a:cubicBezTo>
                    <a:pt x="905404" y="57150"/>
                    <a:pt x="930275" y="48154"/>
                    <a:pt x="949325" y="41275"/>
                  </a:cubicBezTo>
                  <a:cubicBezTo>
                    <a:pt x="968375" y="34396"/>
                    <a:pt x="970492" y="22754"/>
                    <a:pt x="993775" y="19050"/>
                  </a:cubicBezTo>
                  <a:cubicBezTo>
                    <a:pt x="1017058" y="15346"/>
                    <a:pt x="1057804" y="22225"/>
                    <a:pt x="1089025" y="19050"/>
                  </a:cubicBezTo>
                  <a:cubicBezTo>
                    <a:pt x="1120246" y="15875"/>
                    <a:pt x="1150673" y="7937"/>
                    <a:pt x="1181100" y="0"/>
                  </a:cubicBezTo>
                </a:path>
              </a:pathLst>
            </a:custGeom>
            <a:noFill/>
            <a:ln w="15875" cap="rnd" cmpd="sng" algn="ctr">
              <a:solidFill>
                <a:schemeClr val="accent2"/>
              </a:solid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marL="0" marR="0" lvl="0" indent="0" algn="l" defTabSz="1219170" rtl="0" eaLnBrk="1" fontAlgn="base" latinLnBrk="0" hangingPunct="1">
                <a:lnSpc>
                  <a:spcPct val="100000"/>
                </a:lnSpc>
                <a:spcBef>
                  <a:spcPct val="0"/>
                </a:spcBef>
                <a:spcAft>
                  <a:spcPct val="0"/>
                </a:spcAft>
                <a:buClrTx/>
                <a:buSzTx/>
                <a:buFontTx/>
                <a:buNone/>
                <a:tabLst/>
                <a:defRPr/>
              </a:pPr>
              <a:endParaRPr kumimoji="0" lang="en-US" sz="2400" b="1" i="0" u="none" strike="noStrike" kern="1200" cap="none" spc="0" normalizeH="0" baseline="0" noProof="0" dirty="0">
                <a:ln>
                  <a:noFill/>
                </a:ln>
                <a:solidFill>
                  <a:srgbClr val="3F4444">
                    <a:lumMod val="50000"/>
                  </a:srgbClr>
                </a:solidFill>
                <a:effectLst/>
                <a:uLnTx/>
                <a:uFillTx/>
                <a:latin typeface="Arial" charset="0"/>
                <a:ea typeface="+mn-ea"/>
                <a:cs typeface="+mn-cs"/>
              </a:endParaRPr>
            </a:p>
          </p:txBody>
        </p:sp>
        <p:sp>
          <p:nvSpPr>
            <p:cNvPr id="326" name="Freeform 325">
              <a:extLst>
                <a:ext uri="{FF2B5EF4-FFF2-40B4-BE49-F238E27FC236}">
                  <a16:creationId xmlns:a16="http://schemas.microsoft.com/office/drawing/2014/main" id="{CD0CE29A-DDBB-FD40-BC79-4843998E5D2F}"/>
                </a:ext>
              </a:extLst>
            </p:cNvPr>
            <p:cNvSpPr/>
            <p:nvPr/>
          </p:nvSpPr>
          <p:spPr bwMode="auto">
            <a:xfrm>
              <a:off x="5242770" y="2557255"/>
              <a:ext cx="1104636" cy="191066"/>
            </a:xfrm>
            <a:custGeom>
              <a:avLst/>
              <a:gdLst>
                <a:gd name="connsiteX0" fmla="*/ 0 w 1193800"/>
                <a:gd name="connsiteY0" fmla="*/ 196850 h 196850"/>
                <a:gd name="connsiteX1" fmla="*/ 69850 w 1193800"/>
                <a:gd name="connsiteY1" fmla="*/ 180975 h 196850"/>
                <a:gd name="connsiteX2" fmla="*/ 111125 w 1193800"/>
                <a:gd name="connsiteY2" fmla="*/ 168275 h 196850"/>
                <a:gd name="connsiteX3" fmla="*/ 174625 w 1193800"/>
                <a:gd name="connsiteY3" fmla="*/ 155575 h 196850"/>
                <a:gd name="connsiteX4" fmla="*/ 311150 w 1193800"/>
                <a:gd name="connsiteY4" fmla="*/ 120650 h 196850"/>
                <a:gd name="connsiteX5" fmla="*/ 422275 w 1193800"/>
                <a:gd name="connsiteY5" fmla="*/ 104775 h 196850"/>
                <a:gd name="connsiteX6" fmla="*/ 561975 w 1193800"/>
                <a:gd name="connsiteY6" fmla="*/ 85725 h 196850"/>
                <a:gd name="connsiteX7" fmla="*/ 720725 w 1193800"/>
                <a:gd name="connsiteY7" fmla="*/ 69850 h 196850"/>
                <a:gd name="connsiteX8" fmla="*/ 869950 w 1193800"/>
                <a:gd name="connsiteY8" fmla="*/ 38100 h 196850"/>
                <a:gd name="connsiteX9" fmla="*/ 1035050 w 1193800"/>
                <a:gd name="connsiteY9" fmla="*/ 19050 h 196850"/>
                <a:gd name="connsiteX10" fmla="*/ 1108075 w 1193800"/>
                <a:gd name="connsiteY10" fmla="*/ 3175 h 196850"/>
                <a:gd name="connsiteX11" fmla="*/ 1193800 w 1193800"/>
                <a:gd name="connsiteY11" fmla="*/ 0 h 196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93800" h="196850">
                  <a:moveTo>
                    <a:pt x="0" y="196850"/>
                  </a:moveTo>
                  <a:cubicBezTo>
                    <a:pt x="25664" y="191294"/>
                    <a:pt x="51329" y="185738"/>
                    <a:pt x="69850" y="180975"/>
                  </a:cubicBezTo>
                  <a:cubicBezTo>
                    <a:pt x="88371" y="176212"/>
                    <a:pt x="93663" y="172508"/>
                    <a:pt x="111125" y="168275"/>
                  </a:cubicBezTo>
                  <a:cubicBezTo>
                    <a:pt x="128587" y="164042"/>
                    <a:pt x="141288" y="163512"/>
                    <a:pt x="174625" y="155575"/>
                  </a:cubicBezTo>
                  <a:cubicBezTo>
                    <a:pt x="207962" y="147638"/>
                    <a:pt x="269875" y="129117"/>
                    <a:pt x="311150" y="120650"/>
                  </a:cubicBezTo>
                  <a:cubicBezTo>
                    <a:pt x="352425" y="112183"/>
                    <a:pt x="422275" y="104775"/>
                    <a:pt x="422275" y="104775"/>
                  </a:cubicBezTo>
                  <a:cubicBezTo>
                    <a:pt x="464079" y="98954"/>
                    <a:pt x="512233" y="91546"/>
                    <a:pt x="561975" y="85725"/>
                  </a:cubicBezTo>
                  <a:cubicBezTo>
                    <a:pt x="611717" y="79904"/>
                    <a:pt x="669396" y="77787"/>
                    <a:pt x="720725" y="69850"/>
                  </a:cubicBezTo>
                  <a:cubicBezTo>
                    <a:pt x="772054" y="61912"/>
                    <a:pt x="817563" y="46567"/>
                    <a:pt x="869950" y="38100"/>
                  </a:cubicBezTo>
                  <a:cubicBezTo>
                    <a:pt x="922337" y="29633"/>
                    <a:pt x="995363" y="24871"/>
                    <a:pt x="1035050" y="19050"/>
                  </a:cubicBezTo>
                  <a:cubicBezTo>
                    <a:pt x="1074737" y="13229"/>
                    <a:pt x="1081617" y="6350"/>
                    <a:pt x="1108075" y="3175"/>
                  </a:cubicBezTo>
                  <a:cubicBezTo>
                    <a:pt x="1134533" y="0"/>
                    <a:pt x="1164166" y="0"/>
                    <a:pt x="1193800" y="0"/>
                  </a:cubicBezTo>
                </a:path>
              </a:pathLst>
            </a:custGeom>
            <a:noFill/>
            <a:ln w="15875" cap="rnd" cmpd="sng" algn="ctr">
              <a:solidFill>
                <a:schemeClr val="accent4"/>
              </a:solid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marL="0" marR="0" lvl="0" indent="0" algn="l" defTabSz="1219170" rtl="0" eaLnBrk="1" fontAlgn="base" latinLnBrk="0" hangingPunct="1">
                <a:lnSpc>
                  <a:spcPct val="100000"/>
                </a:lnSpc>
                <a:spcBef>
                  <a:spcPct val="0"/>
                </a:spcBef>
                <a:spcAft>
                  <a:spcPct val="0"/>
                </a:spcAft>
                <a:buClrTx/>
                <a:buSzTx/>
                <a:buFontTx/>
                <a:buNone/>
                <a:tabLst/>
                <a:defRPr/>
              </a:pPr>
              <a:endParaRPr kumimoji="0" lang="en-US" sz="2400" b="1" i="0" u="none" strike="noStrike" kern="1200" cap="none" spc="0" normalizeH="0" baseline="0" noProof="0" dirty="0">
                <a:ln>
                  <a:noFill/>
                </a:ln>
                <a:solidFill>
                  <a:srgbClr val="3F4444">
                    <a:lumMod val="50000"/>
                  </a:srgbClr>
                </a:solidFill>
                <a:effectLst/>
                <a:uLnTx/>
                <a:uFillTx/>
                <a:latin typeface="Arial" charset="0"/>
                <a:ea typeface="+mn-ea"/>
                <a:cs typeface="+mn-cs"/>
              </a:endParaRPr>
            </a:p>
          </p:txBody>
        </p:sp>
        <p:sp>
          <p:nvSpPr>
            <p:cNvPr id="329" name="TextBox 328">
              <a:extLst>
                <a:ext uri="{FF2B5EF4-FFF2-40B4-BE49-F238E27FC236}">
                  <a16:creationId xmlns:a16="http://schemas.microsoft.com/office/drawing/2014/main" id="{B2C47C20-4CBE-FD46-B029-93D6D40BC1EB}"/>
                </a:ext>
              </a:extLst>
            </p:cNvPr>
            <p:cNvSpPr txBox="1"/>
            <p:nvPr/>
          </p:nvSpPr>
          <p:spPr>
            <a:xfrm>
              <a:off x="5377931" y="1979661"/>
              <a:ext cx="1131788" cy="35726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solidFill>
                    <a:srgbClr val="3F4444">
                      <a:lumMod val="50000"/>
                    </a:srgbClr>
                  </a:solidFill>
                  <a:effectLst/>
                  <a:uLnTx/>
                  <a:uFillTx/>
                  <a:latin typeface="Calibri"/>
                  <a:ea typeface="+mn-ea"/>
                  <a:cs typeface="+mn-cs"/>
                </a:rPr>
                <a:t>HR-positive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solidFill>
                    <a:srgbClr val="3F4444">
                      <a:lumMod val="50000"/>
                    </a:srgbClr>
                  </a:solidFill>
                  <a:effectLst/>
                  <a:uLnTx/>
                  <a:uFillTx/>
                  <a:latin typeface="Calibri"/>
                  <a:ea typeface="+mn-ea"/>
                  <a:cs typeface="+mn-cs"/>
                </a:rPr>
                <a:t>HER2-positive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solidFill>
                    <a:srgbClr val="3F4444">
                      <a:lumMod val="50000"/>
                    </a:srgbClr>
                  </a:solidFill>
                  <a:effectLst/>
                  <a:uLnTx/>
                  <a:uFillTx/>
                  <a:latin typeface="Calibri"/>
                  <a:ea typeface="+mn-ea"/>
                  <a:cs typeface="+mn-cs"/>
                </a:rPr>
                <a:t>Triple negative</a:t>
              </a:r>
            </a:p>
          </p:txBody>
        </p:sp>
        <p:cxnSp>
          <p:nvCxnSpPr>
            <p:cNvPr id="330" name="Straight Connector 329">
              <a:extLst>
                <a:ext uri="{FF2B5EF4-FFF2-40B4-BE49-F238E27FC236}">
                  <a16:creationId xmlns:a16="http://schemas.microsoft.com/office/drawing/2014/main" id="{F7C60690-2E1C-414A-9799-1570D067F530}"/>
                </a:ext>
              </a:extLst>
            </p:cNvPr>
            <p:cNvCxnSpPr>
              <a:cxnSpLocks/>
            </p:cNvCxnSpPr>
            <p:nvPr/>
          </p:nvCxnSpPr>
          <p:spPr bwMode="auto">
            <a:xfrm>
              <a:off x="5242770" y="2042094"/>
              <a:ext cx="149831" cy="0"/>
            </a:xfrm>
            <a:prstGeom prst="line">
              <a:avLst/>
            </a:prstGeom>
            <a:noFill/>
            <a:ln w="15875" cap="rnd" cmpd="sng" algn="ctr">
              <a:solidFill>
                <a:schemeClr val="accent4"/>
              </a:solidFill>
              <a:prstDash val="solid"/>
              <a:round/>
              <a:headEnd type="none" w="med" len="med"/>
              <a:tailEnd type="none" w="med" len="med"/>
            </a:ln>
            <a:effectLst/>
          </p:spPr>
        </p:cxnSp>
        <p:cxnSp>
          <p:nvCxnSpPr>
            <p:cNvPr id="331" name="Straight Connector 330">
              <a:extLst>
                <a:ext uri="{FF2B5EF4-FFF2-40B4-BE49-F238E27FC236}">
                  <a16:creationId xmlns:a16="http://schemas.microsoft.com/office/drawing/2014/main" id="{D1F5B7DD-E8B2-B04A-93F1-75A49F3075CC}"/>
                </a:ext>
              </a:extLst>
            </p:cNvPr>
            <p:cNvCxnSpPr>
              <a:cxnSpLocks/>
            </p:cNvCxnSpPr>
            <p:nvPr/>
          </p:nvCxnSpPr>
          <p:spPr bwMode="auto">
            <a:xfrm>
              <a:off x="5242770" y="2132401"/>
              <a:ext cx="149831" cy="0"/>
            </a:xfrm>
            <a:prstGeom prst="line">
              <a:avLst/>
            </a:prstGeom>
            <a:noFill/>
            <a:ln w="15875" cap="rnd" cmpd="sng" algn="ctr">
              <a:solidFill>
                <a:schemeClr val="accent2"/>
              </a:solidFill>
              <a:prstDash val="solid"/>
              <a:round/>
              <a:headEnd type="none" w="med" len="med"/>
              <a:tailEnd type="none" w="med" len="med"/>
            </a:ln>
            <a:effectLst/>
          </p:spPr>
        </p:cxnSp>
        <p:cxnSp>
          <p:nvCxnSpPr>
            <p:cNvPr id="332" name="Straight Connector 331">
              <a:extLst>
                <a:ext uri="{FF2B5EF4-FFF2-40B4-BE49-F238E27FC236}">
                  <a16:creationId xmlns:a16="http://schemas.microsoft.com/office/drawing/2014/main" id="{27B8104C-4D30-2D4D-88B2-9DB242B4DFBA}"/>
                </a:ext>
              </a:extLst>
            </p:cNvPr>
            <p:cNvCxnSpPr>
              <a:cxnSpLocks/>
            </p:cNvCxnSpPr>
            <p:nvPr/>
          </p:nvCxnSpPr>
          <p:spPr bwMode="auto">
            <a:xfrm>
              <a:off x="5242770" y="2219417"/>
              <a:ext cx="149831" cy="0"/>
            </a:xfrm>
            <a:prstGeom prst="line">
              <a:avLst/>
            </a:prstGeom>
            <a:noFill/>
            <a:ln w="15875" cap="rnd" cmpd="sng" algn="ctr">
              <a:solidFill>
                <a:schemeClr val="accent5"/>
              </a:solidFill>
              <a:prstDash val="solid"/>
              <a:round/>
              <a:headEnd type="none" w="med" len="med"/>
              <a:tailEnd type="none" w="med" len="med"/>
            </a:ln>
            <a:effectLst/>
          </p:spPr>
        </p:cxnSp>
        <p:grpSp>
          <p:nvGrpSpPr>
            <p:cNvPr id="102" name="Group 101">
              <a:extLst>
                <a:ext uri="{FF2B5EF4-FFF2-40B4-BE49-F238E27FC236}">
                  <a16:creationId xmlns:a16="http://schemas.microsoft.com/office/drawing/2014/main" id="{C621B15E-012A-484E-92BE-8ADD4527483F}"/>
                </a:ext>
              </a:extLst>
            </p:cNvPr>
            <p:cNvGrpSpPr/>
            <p:nvPr/>
          </p:nvGrpSpPr>
          <p:grpSpPr>
            <a:xfrm>
              <a:off x="5246430" y="3873798"/>
              <a:ext cx="1093458" cy="44376"/>
              <a:chOff x="4242693" y="1520205"/>
              <a:chExt cx="1181720" cy="736600"/>
            </a:xfrm>
          </p:grpSpPr>
          <p:cxnSp>
            <p:nvCxnSpPr>
              <p:cNvPr id="115" name="Straight Connector 114">
                <a:extLst>
                  <a:ext uri="{FF2B5EF4-FFF2-40B4-BE49-F238E27FC236}">
                    <a16:creationId xmlns:a16="http://schemas.microsoft.com/office/drawing/2014/main" id="{465FF36F-1E13-AA41-B7FD-F3DB90522DAD}"/>
                  </a:ext>
                </a:extLst>
              </p:cNvPr>
              <p:cNvCxnSpPr/>
              <p:nvPr/>
            </p:nvCxnSpPr>
            <p:spPr bwMode="auto">
              <a:xfrm>
                <a:off x="4242693" y="1520205"/>
                <a:ext cx="0" cy="736600"/>
              </a:xfrm>
              <a:prstGeom prst="line">
                <a:avLst/>
              </a:prstGeom>
              <a:ln w="12700">
                <a:solidFill>
                  <a:schemeClr val="tx1"/>
                </a:solidFill>
                <a:headEnd type="none" w="med" len="med"/>
                <a:tailEnd type="none" w="med" len="med"/>
              </a:ln>
            </p:spPr>
            <p:style>
              <a:lnRef idx="1">
                <a:schemeClr val="accent5"/>
              </a:lnRef>
              <a:fillRef idx="0">
                <a:schemeClr val="accent5"/>
              </a:fillRef>
              <a:effectRef idx="0">
                <a:schemeClr val="accent5"/>
              </a:effectRef>
              <a:fontRef idx="minor">
                <a:schemeClr val="tx1"/>
              </a:fontRef>
            </p:style>
          </p:cxnSp>
          <p:cxnSp>
            <p:nvCxnSpPr>
              <p:cNvPr id="116" name="Straight Connector 115">
                <a:extLst>
                  <a:ext uri="{FF2B5EF4-FFF2-40B4-BE49-F238E27FC236}">
                    <a16:creationId xmlns:a16="http://schemas.microsoft.com/office/drawing/2014/main" id="{EB3040F9-309E-EA4C-ADF3-E118FEB7C371}"/>
                  </a:ext>
                </a:extLst>
              </p:cNvPr>
              <p:cNvCxnSpPr/>
              <p:nvPr/>
            </p:nvCxnSpPr>
            <p:spPr bwMode="auto">
              <a:xfrm>
                <a:off x="4479037" y="1520205"/>
                <a:ext cx="0" cy="736600"/>
              </a:xfrm>
              <a:prstGeom prst="line">
                <a:avLst/>
              </a:prstGeom>
              <a:ln w="12700">
                <a:solidFill>
                  <a:schemeClr val="tx1"/>
                </a:solidFill>
                <a:headEnd type="none" w="med" len="med"/>
                <a:tailEnd type="none" w="med" len="med"/>
              </a:ln>
            </p:spPr>
            <p:style>
              <a:lnRef idx="1">
                <a:schemeClr val="accent5"/>
              </a:lnRef>
              <a:fillRef idx="0">
                <a:schemeClr val="accent5"/>
              </a:fillRef>
              <a:effectRef idx="0">
                <a:schemeClr val="accent5"/>
              </a:effectRef>
              <a:fontRef idx="minor">
                <a:schemeClr val="tx1"/>
              </a:fontRef>
            </p:style>
          </p:cxnSp>
          <p:cxnSp>
            <p:nvCxnSpPr>
              <p:cNvPr id="117" name="Straight Connector 116">
                <a:extLst>
                  <a:ext uri="{FF2B5EF4-FFF2-40B4-BE49-F238E27FC236}">
                    <a16:creationId xmlns:a16="http://schemas.microsoft.com/office/drawing/2014/main" id="{A4F82FB4-732C-DA44-9C68-FABFC01FEAB1}"/>
                  </a:ext>
                </a:extLst>
              </p:cNvPr>
              <p:cNvCxnSpPr/>
              <p:nvPr/>
            </p:nvCxnSpPr>
            <p:spPr bwMode="auto">
              <a:xfrm>
                <a:off x="4715381" y="1520205"/>
                <a:ext cx="0" cy="736600"/>
              </a:xfrm>
              <a:prstGeom prst="line">
                <a:avLst/>
              </a:prstGeom>
              <a:ln w="12700">
                <a:solidFill>
                  <a:schemeClr val="tx1"/>
                </a:solidFill>
                <a:headEnd type="none" w="med" len="med"/>
                <a:tailEnd type="none" w="med" len="med"/>
              </a:ln>
            </p:spPr>
            <p:style>
              <a:lnRef idx="1">
                <a:schemeClr val="accent5"/>
              </a:lnRef>
              <a:fillRef idx="0">
                <a:schemeClr val="accent5"/>
              </a:fillRef>
              <a:effectRef idx="0">
                <a:schemeClr val="accent5"/>
              </a:effectRef>
              <a:fontRef idx="minor">
                <a:schemeClr val="tx1"/>
              </a:fontRef>
            </p:style>
          </p:cxnSp>
          <p:cxnSp>
            <p:nvCxnSpPr>
              <p:cNvPr id="118" name="Straight Connector 117">
                <a:extLst>
                  <a:ext uri="{FF2B5EF4-FFF2-40B4-BE49-F238E27FC236}">
                    <a16:creationId xmlns:a16="http://schemas.microsoft.com/office/drawing/2014/main" id="{6E9432EA-CE98-0248-A8F1-9D15D28CE07F}"/>
                  </a:ext>
                </a:extLst>
              </p:cNvPr>
              <p:cNvCxnSpPr/>
              <p:nvPr/>
            </p:nvCxnSpPr>
            <p:spPr bwMode="auto">
              <a:xfrm>
                <a:off x="4951725" y="1520205"/>
                <a:ext cx="0" cy="736600"/>
              </a:xfrm>
              <a:prstGeom prst="line">
                <a:avLst/>
              </a:prstGeom>
              <a:ln w="12700">
                <a:solidFill>
                  <a:schemeClr val="tx1"/>
                </a:solidFill>
                <a:headEnd type="none" w="med" len="med"/>
                <a:tailEnd type="none" w="med" len="med"/>
              </a:ln>
            </p:spPr>
            <p:style>
              <a:lnRef idx="1">
                <a:schemeClr val="accent5"/>
              </a:lnRef>
              <a:fillRef idx="0">
                <a:schemeClr val="accent5"/>
              </a:fillRef>
              <a:effectRef idx="0">
                <a:schemeClr val="accent5"/>
              </a:effectRef>
              <a:fontRef idx="minor">
                <a:schemeClr val="tx1"/>
              </a:fontRef>
            </p:style>
          </p:cxnSp>
          <p:cxnSp>
            <p:nvCxnSpPr>
              <p:cNvPr id="119" name="Straight Connector 118">
                <a:extLst>
                  <a:ext uri="{FF2B5EF4-FFF2-40B4-BE49-F238E27FC236}">
                    <a16:creationId xmlns:a16="http://schemas.microsoft.com/office/drawing/2014/main" id="{F9293A66-FCC1-D546-9DCA-E72500FE990C}"/>
                  </a:ext>
                </a:extLst>
              </p:cNvPr>
              <p:cNvCxnSpPr/>
              <p:nvPr/>
            </p:nvCxnSpPr>
            <p:spPr bwMode="auto">
              <a:xfrm>
                <a:off x="5188069" y="1520205"/>
                <a:ext cx="0" cy="736600"/>
              </a:xfrm>
              <a:prstGeom prst="line">
                <a:avLst/>
              </a:prstGeom>
              <a:ln w="12700">
                <a:solidFill>
                  <a:schemeClr val="tx1"/>
                </a:solidFill>
                <a:headEnd type="none" w="med" len="med"/>
                <a:tailEnd type="none" w="med" len="med"/>
              </a:ln>
            </p:spPr>
            <p:style>
              <a:lnRef idx="1">
                <a:schemeClr val="accent5"/>
              </a:lnRef>
              <a:fillRef idx="0">
                <a:schemeClr val="accent5"/>
              </a:fillRef>
              <a:effectRef idx="0">
                <a:schemeClr val="accent5"/>
              </a:effectRef>
              <a:fontRef idx="minor">
                <a:schemeClr val="tx1"/>
              </a:fontRef>
            </p:style>
          </p:cxnSp>
          <p:cxnSp>
            <p:nvCxnSpPr>
              <p:cNvPr id="120" name="Straight Connector 119">
                <a:extLst>
                  <a:ext uri="{FF2B5EF4-FFF2-40B4-BE49-F238E27FC236}">
                    <a16:creationId xmlns:a16="http://schemas.microsoft.com/office/drawing/2014/main" id="{D9659C9B-4A91-C847-B086-B540D2716B5A}"/>
                  </a:ext>
                </a:extLst>
              </p:cNvPr>
              <p:cNvCxnSpPr/>
              <p:nvPr/>
            </p:nvCxnSpPr>
            <p:spPr bwMode="auto">
              <a:xfrm>
                <a:off x="5424413" y="1520205"/>
                <a:ext cx="0" cy="736600"/>
              </a:xfrm>
              <a:prstGeom prst="line">
                <a:avLst/>
              </a:prstGeom>
              <a:ln w="12700">
                <a:solidFill>
                  <a:schemeClr val="tx1"/>
                </a:solidFill>
                <a:headEnd type="none" w="med" len="med"/>
                <a:tailEnd type="none" w="med" len="med"/>
              </a:ln>
            </p:spPr>
            <p:style>
              <a:lnRef idx="1">
                <a:schemeClr val="accent5"/>
              </a:lnRef>
              <a:fillRef idx="0">
                <a:schemeClr val="accent5"/>
              </a:fillRef>
              <a:effectRef idx="0">
                <a:schemeClr val="accent5"/>
              </a:effectRef>
              <a:fontRef idx="minor">
                <a:schemeClr val="tx1"/>
              </a:fontRef>
            </p:style>
          </p:cxnSp>
        </p:grpSp>
        <p:cxnSp>
          <p:nvCxnSpPr>
            <p:cNvPr id="129" name="Straight Connector 128">
              <a:extLst>
                <a:ext uri="{FF2B5EF4-FFF2-40B4-BE49-F238E27FC236}">
                  <a16:creationId xmlns:a16="http://schemas.microsoft.com/office/drawing/2014/main" id="{F836A828-E21A-504F-8616-86B1BEEB4E21}"/>
                </a:ext>
              </a:extLst>
            </p:cNvPr>
            <p:cNvCxnSpPr/>
            <p:nvPr/>
          </p:nvCxnSpPr>
          <p:spPr bwMode="auto">
            <a:xfrm>
              <a:off x="6858508" y="3887997"/>
              <a:ext cx="1181020" cy="0"/>
            </a:xfrm>
            <a:prstGeom prst="line">
              <a:avLst/>
            </a:prstGeom>
            <a:ln w="12700">
              <a:solidFill>
                <a:schemeClr val="tx1"/>
              </a:solidFill>
              <a:headEnd type="none" w="med" len="med"/>
              <a:tailEnd type="none" w="med" len="med"/>
            </a:ln>
          </p:spPr>
          <p:style>
            <a:lnRef idx="1">
              <a:schemeClr val="accent5"/>
            </a:lnRef>
            <a:fillRef idx="0">
              <a:schemeClr val="accent5"/>
            </a:fillRef>
            <a:effectRef idx="0">
              <a:schemeClr val="accent5"/>
            </a:effectRef>
            <a:fontRef idx="minor">
              <a:schemeClr val="tx1"/>
            </a:fontRef>
          </p:style>
        </p:cxnSp>
        <p:grpSp>
          <p:nvGrpSpPr>
            <p:cNvPr id="131" name="Group 130">
              <a:extLst>
                <a:ext uri="{FF2B5EF4-FFF2-40B4-BE49-F238E27FC236}">
                  <a16:creationId xmlns:a16="http://schemas.microsoft.com/office/drawing/2014/main" id="{C4493EAB-0ADA-B24B-BB72-F2078F100F0D}"/>
                </a:ext>
              </a:extLst>
            </p:cNvPr>
            <p:cNvGrpSpPr/>
            <p:nvPr/>
          </p:nvGrpSpPr>
          <p:grpSpPr>
            <a:xfrm>
              <a:off x="6906340" y="3883081"/>
              <a:ext cx="1093458" cy="44376"/>
              <a:chOff x="4242693" y="1520205"/>
              <a:chExt cx="1181720" cy="736600"/>
            </a:xfrm>
          </p:grpSpPr>
          <p:cxnSp>
            <p:nvCxnSpPr>
              <p:cNvPr id="144" name="Straight Connector 143">
                <a:extLst>
                  <a:ext uri="{FF2B5EF4-FFF2-40B4-BE49-F238E27FC236}">
                    <a16:creationId xmlns:a16="http://schemas.microsoft.com/office/drawing/2014/main" id="{F390B196-B9AF-7F43-8528-1E08C5223A72}"/>
                  </a:ext>
                </a:extLst>
              </p:cNvPr>
              <p:cNvCxnSpPr/>
              <p:nvPr/>
            </p:nvCxnSpPr>
            <p:spPr bwMode="auto">
              <a:xfrm>
                <a:off x="4242693" y="1520205"/>
                <a:ext cx="0" cy="736600"/>
              </a:xfrm>
              <a:prstGeom prst="line">
                <a:avLst/>
              </a:prstGeom>
              <a:ln w="12700">
                <a:solidFill>
                  <a:schemeClr val="tx1"/>
                </a:solidFill>
                <a:headEnd type="none" w="med" len="med"/>
                <a:tailEnd type="none" w="med" len="med"/>
              </a:ln>
            </p:spPr>
            <p:style>
              <a:lnRef idx="1">
                <a:schemeClr val="accent5"/>
              </a:lnRef>
              <a:fillRef idx="0">
                <a:schemeClr val="accent5"/>
              </a:fillRef>
              <a:effectRef idx="0">
                <a:schemeClr val="accent5"/>
              </a:effectRef>
              <a:fontRef idx="minor">
                <a:schemeClr val="tx1"/>
              </a:fontRef>
            </p:style>
          </p:cxnSp>
          <p:cxnSp>
            <p:nvCxnSpPr>
              <p:cNvPr id="145" name="Straight Connector 144">
                <a:extLst>
                  <a:ext uri="{FF2B5EF4-FFF2-40B4-BE49-F238E27FC236}">
                    <a16:creationId xmlns:a16="http://schemas.microsoft.com/office/drawing/2014/main" id="{6BE93DB8-223C-C845-8FC8-D06077B51B09}"/>
                  </a:ext>
                </a:extLst>
              </p:cNvPr>
              <p:cNvCxnSpPr/>
              <p:nvPr/>
            </p:nvCxnSpPr>
            <p:spPr bwMode="auto">
              <a:xfrm>
                <a:off x="4479037" y="1520205"/>
                <a:ext cx="0" cy="736600"/>
              </a:xfrm>
              <a:prstGeom prst="line">
                <a:avLst/>
              </a:prstGeom>
              <a:ln w="12700">
                <a:solidFill>
                  <a:schemeClr val="tx1"/>
                </a:solidFill>
                <a:headEnd type="none" w="med" len="med"/>
                <a:tailEnd type="none" w="med" len="med"/>
              </a:ln>
            </p:spPr>
            <p:style>
              <a:lnRef idx="1">
                <a:schemeClr val="accent5"/>
              </a:lnRef>
              <a:fillRef idx="0">
                <a:schemeClr val="accent5"/>
              </a:fillRef>
              <a:effectRef idx="0">
                <a:schemeClr val="accent5"/>
              </a:effectRef>
              <a:fontRef idx="minor">
                <a:schemeClr val="tx1"/>
              </a:fontRef>
            </p:style>
          </p:cxnSp>
          <p:cxnSp>
            <p:nvCxnSpPr>
              <p:cNvPr id="146" name="Straight Connector 145">
                <a:extLst>
                  <a:ext uri="{FF2B5EF4-FFF2-40B4-BE49-F238E27FC236}">
                    <a16:creationId xmlns:a16="http://schemas.microsoft.com/office/drawing/2014/main" id="{89F350A9-CCD1-324B-BDFD-A8E6FAB45636}"/>
                  </a:ext>
                </a:extLst>
              </p:cNvPr>
              <p:cNvCxnSpPr/>
              <p:nvPr/>
            </p:nvCxnSpPr>
            <p:spPr bwMode="auto">
              <a:xfrm>
                <a:off x="4715381" y="1520205"/>
                <a:ext cx="0" cy="736600"/>
              </a:xfrm>
              <a:prstGeom prst="line">
                <a:avLst/>
              </a:prstGeom>
              <a:ln w="12700">
                <a:solidFill>
                  <a:schemeClr val="tx1"/>
                </a:solidFill>
                <a:headEnd type="none" w="med" len="med"/>
                <a:tailEnd type="none" w="med" len="med"/>
              </a:ln>
            </p:spPr>
            <p:style>
              <a:lnRef idx="1">
                <a:schemeClr val="accent5"/>
              </a:lnRef>
              <a:fillRef idx="0">
                <a:schemeClr val="accent5"/>
              </a:fillRef>
              <a:effectRef idx="0">
                <a:schemeClr val="accent5"/>
              </a:effectRef>
              <a:fontRef idx="minor">
                <a:schemeClr val="tx1"/>
              </a:fontRef>
            </p:style>
          </p:cxnSp>
          <p:cxnSp>
            <p:nvCxnSpPr>
              <p:cNvPr id="147" name="Straight Connector 146">
                <a:extLst>
                  <a:ext uri="{FF2B5EF4-FFF2-40B4-BE49-F238E27FC236}">
                    <a16:creationId xmlns:a16="http://schemas.microsoft.com/office/drawing/2014/main" id="{D5F5F729-2D2D-A04E-9A42-38F79BA2150D}"/>
                  </a:ext>
                </a:extLst>
              </p:cNvPr>
              <p:cNvCxnSpPr/>
              <p:nvPr/>
            </p:nvCxnSpPr>
            <p:spPr bwMode="auto">
              <a:xfrm>
                <a:off x="4951725" y="1520205"/>
                <a:ext cx="0" cy="736600"/>
              </a:xfrm>
              <a:prstGeom prst="line">
                <a:avLst/>
              </a:prstGeom>
              <a:ln w="12700">
                <a:solidFill>
                  <a:schemeClr val="tx1"/>
                </a:solidFill>
                <a:headEnd type="none" w="med" len="med"/>
                <a:tailEnd type="none" w="med" len="med"/>
              </a:ln>
            </p:spPr>
            <p:style>
              <a:lnRef idx="1">
                <a:schemeClr val="accent5"/>
              </a:lnRef>
              <a:fillRef idx="0">
                <a:schemeClr val="accent5"/>
              </a:fillRef>
              <a:effectRef idx="0">
                <a:schemeClr val="accent5"/>
              </a:effectRef>
              <a:fontRef idx="minor">
                <a:schemeClr val="tx1"/>
              </a:fontRef>
            </p:style>
          </p:cxnSp>
          <p:cxnSp>
            <p:nvCxnSpPr>
              <p:cNvPr id="148" name="Straight Connector 147">
                <a:extLst>
                  <a:ext uri="{FF2B5EF4-FFF2-40B4-BE49-F238E27FC236}">
                    <a16:creationId xmlns:a16="http://schemas.microsoft.com/office/drawing/2014/main" id="{66F89472-B2A1-DE44-853A-12269D80B5F6}"/>
                  </a:ext>
                </a:extLst>
              </p:cNvPr>
              <p:cNvCxnSpPr/>
              <p:nvPr/>
            </p:nvCxnSpPr>
            <p:spPr bwMode="auto">
              <a:xfrm>
                <a:off x="5188069" y="1520205"/>
                <a:ext cx="0" cy="736600"/>
              </a:xfrm>
              <a:prstGeom prst="line">
                <a:avLst/>
              </a:prstGeom>
              <a:ln w="12700">
                <a:solidFill>
                  <a:schemeClr val="tx1"/>
                </a:solidFill>
                <a:headEnd type="none" w="med" len="med"/>
                <a:tailEnd type="none" w="med" len="med"/>
              </a:ln>
            </p:spPr>
            <p:style>
              <a:lnRef idx="1">
                <a:schemeClr val="accent5"/>
              </a:lnRef>
              <a:fillRef idx="0">
                <a:schemeClr val="accent5"/>
              </a:fillRef>
              <a:effectRef idx="0">
                <a:schemeClr val="accent5"/>
              </a:effectRef>
              <a:fontRef idx="minor">
                <a:schemeClr val="tx1"/>
              </a:fontRef>
            </p:style>
          </p:cxnSp>
          <p:cxnSp>
            <p:nvCxnSpPr>
              <p:cNvPr id="149" name="Straight Connector 148">
                <a:extLst>
                  <a:ext uri="{FF2B5EF4-FFF2-40B4-BE49-F238E27FC236}">
                    <a16:creationId xmlns:a16="http://schemas.microsoft.com/office/drawing/2014/main" id="{06876494-6C29-C64B-ADE4-FAFAA12ABB2F}"/>
                  </a:ext>
                </a:extLst>
              </p:cNvPr>
              <p:cNvCxnSpPr/>
              <p:nvPr/>
            </p:nvCxnSpPr>
            <p:spPr bwMode="auto">
              <a:xfrm>
                <a:off x="5424413" y="1520205"/>
                <a:ext cx="0" cy="736600"/>
              </a:xfrm>
              <a:prstGeom prst="line">
                <a:avLst/>
              </a:prstGeom>
              <a:ln w="12700">
                <a:solidFill>
                  <a:schemeClr val="tx1"/>
                </a:solidFill>
                <a:headEnd type="none" w="med" len="med"/>
                <a:tailEnd type="none" w="med" len="med"/>
              </a:ln>
            </p:spPr>
            <p:style>
              <a:lnRef idx="1">
                <a:schemeClr val="accent5"/>
              </a:lnRef>
              <a:fillRef idx="0">
                <a:schemeClr val="accent5"/>
              </a:fillRef>
              <a:effectRef idx="0">
                <a:schemeClr val="accent5"/>
              </a:effectRef>
              <a:fontRef idx="minor">
                <a:schemeClr val="tx1"/>
              </a:fontRef>
            </p:style>
          </p:cxnSp>
        </p:grpSp>
        <p:cxnSp>
          <p:nvCxnSpPr>
            <p:cNvPr id="42" name="Straight Connector 41">
              <a:extLst>
                <a:ext uri="{FF2B5EF4-FFF2-40B4-BE49-F238E27FC236}">
                  <a16:creationId xmlns:a16="http://schemas.microsoft.com/office/drawing/2014/main" id="{1166E106-FC29-2047-AA06-0882DFED1E2F}"/>
                </a:ext>
              </a:extLst>
            </p:cNvPr>
            <p:cNvCxnSpPr/>
            <p:nvPr/>
          </p:nvCxnSpPr>
          <p:spPr bwMode="auto">
            <a:xfrm>
              <a:off x="6851292" y="2780575"/>
              <a:ext cx="1181020" cy="0"/>
            </a:xfrm>
            <a:prstGeom prst="line">
              <a:avLst/>
            </a:prstGeom>
            <a:ln w="12700">
              <a:solidFill>
                <a:schemeClr val="tx1"/>
              </a:solidFill>
              <a:headEnd type="none" w="med" len="med"/>
              <a:tailEnd type="none" w="med" len="med"/>
            </a:ln>
          </p:spPr>
          <p:style>
            <a:lnRef idx="1">
              <a:schemeClr val="accent5"/>
            </a:lnRef>
            <a:fillRef idx="0">
              <a:schemeClr val="accent5"/>
            </a:fillRef>
            <a:effectRef idx="0">
              <a:schemeClr val="accent5"/>
            </a:effectRef>
            <a:fontRef idx="minor">
              <a:schemeClr val="tx1"/>
            </a:fontRef>
          </p:style>
        </p:cxnSp>
        <p:grpSp>
          <p:nvGrpSpPr>
            <p:cNvPr id="44" name="Group 43">
              <a:extLst>
                <a:ext uri="{FF2B5EF4-FFF2-40B4-BE49-F238E27FC236}">
                  <a16:creationId xmlns:a16="http://schemas.microsoft.com/office/drawing/2014/main" id="{162ECA65-BAAF-4E4B-9865-F917CFDB23C1}"/>
                </a:ext>
              </a:extLst>
            </p:cNvPr>
            <p:cNvGrpSpPr/>
            <p:nvPr/>
          </p:nvGrpSpPr>
          <p:grpSpPr>
            <a:xfrm>
              <a:off x="6899124" y="2775659"/>
              <a:ext cx="1093458" cy="44376"/>
              <a:chOff x="4242693" y="1520205"/>
              <a:chExt cx="1181720" cy="736600"/>
            </a:xfrm>
          </p:grpSpPr>
          <p:cxnSp>
            <p:nvCxnSpPr>
              <p:cNvPr id="57" name="Straight Connector 56">
                <a:extLst>
                  <a:ext uri="{FF2B5EF4-FFF2-40B4-BE49-F238E27FC236}">
                    <a16:creationId xmlns:a16="http://schemas.microsoft.com/office/drawing/2014/main" id="{14F1219D-5177-7E44-B7F0-60830D8ED48D}"/>
                  </a:ext>
                </a:extLst>
              </p:cNvPr>
              <p:cNvCxnSpPr/>
              <p:nvPr/>
            </p:nvCxnSpPr>
            <p:spPr bwMode="auto">
              <a:xfrm>
                <a:off x="4242693" y="1520205"/>
                <a:ext cx="0" cy="736600"/>
              </a:xfrm>
              <a:prstGeom prst="line">
                <a:avLst/>
              </a:prstGeom>
              <a:ln w="12700">
                <a:solidFill>
                  <a:schemeClr val="tx1"/>
                </a:solidFill>
                <a:headEnd type="none" w="med" len="med"/>
                <a:tailEnd type="none" w="med" len="med"/>
              </a:ln>
            </p:spPr>
            <p:style>
              <a:lnRef idx="1">
                <a:schemeClr val="accent5"/>
              </a:lnRef>
              <a:fillRef idx="0">
                <a:schemeClr val="accent5"/>
              </a:fillRef>
              <a:effectRef idx="0">
                <a:schemeClr val="accent5"/>
              </a:effectRef>
              <a:fontRef idx="minor">
                <a:schemeClr val="tx1"/>
              </a:fontRef>
            </p:style>
          </p:cxnSp>
          <p:cxnSp>
            <p:nvCxnSpPr>
              <p:cNvPr id="58" name="Straight Connector 57">
                <a:extLst>
                  <a:ext uri="{FF2B5EF4-FFF2-40B4-BE49-F238E27FC236}">
                    <a16:creationId xmlns:a16="http://schemas.microsoft.com/office/drawing/2014/main" id="{7F9DA7DF-BAAF-144D-AF53-2024924D0853}"/>
                  </a:ext>
                </a:extLst>
              </p:cNvPr>
              <p:cNvCxnSpPr/>
              <p:nvPr/>
            </p:nvCxnSpPr>
            <p:spPr bwMode="auto">
              <a:xfrm>
                <a:off x="4479037" y="1520205"/>
                <a:ext cx="0" cy="736600"/>
              </a:xfrm>
              <a:prstGeom prst="line">
                <a:avLst/>
              </a:prstGeom>
              <a:ln w="12700">
                <a:solidFill>
                  <a:schemeClr val="tx1"/>
                </a:solidFill>
                <a:headEnd type="none" w="med" len="med"/>
                <a:tailEnd type="none" w="med" len="med"/>
              </a:ln>
            </p:spPr>
            <p:style>
              <a:lnRef idx="1">
                <a:schemeClr val="accent5"/>
              </a:lnRef>
              <a:fillRef idx="0">
                <a:schemeClr val="accent5"/>
              </a:fillRef>
              <a:effectRef idx="0">
                <a:schemeClr val="accent5"/>
              </a:effectRef>
              <a:fontRef idx="minor">
                <a:schemeClr val="tx1"/>
              </a:fontRef>
            </p:style>
          </p:cxnSp>
          <p:cxnSp>
            <p:nvCxnSpPr>
              <p:cNvPr id="59" name="Straight Connector 58">
                <a:extLst>
                  <a:ext uri="{FF2B5EF4-FFF2-40B4-BE49-F238E27FC236}">
                    <a16:creationId xmlns:a16="http://schemas.microsoft.com/office/drawing/2014/main" id="{557E85F0-F2B9-DE4A-BFD5-BEC67B978D2A}"/>
                  </a:ext>
                </a:extLst>
              </p:cNvPr>
              <p:cNvCxnSpPr/>
              <p:nvPr/>
            </p:nvCxnSpPr>
            <p:spPr bwMode="auto">
              <a:xfrm>
                <a:off x="4715381" y="1520205"/>
                <a:ext cx="0" cy="736600"/>
              </a:xfrm>
              <a:prstGeom prst="line">
                <a:avLst/>
              </a:prstGeom>
              <a:ln w="12700">
                <a:solidFill>
                  <a:schemeClr val="tx1"/>
                </a:solidFill>
                <a:headEnd type="none" w="med" len="med"/>
                <a:tailEnd type="none" w="med" len="med"/>
              </a:ln>
            </p:spPr>
            <p:style>
              <a:lnRef idx="1">
                <a:schemeClr val="accent5"/>
              </a:lnRef>
              <a:fillRef idx="0">
                <a:schemeClr val="accent5"/>
              </a:fillRef>
              <a:effectRef idx="0">
                <a:schemeClr val="accent5"/>
              </a:effectRef>
              <a:fontRef idx="minor">
                <a:schemeClr val="tx1"/>
              </a:fontRef>
            </p:style>
          </p:cxnSp>
          <p:cxnSp>
            <p:nvCxnSpPr>
              <p:cNvPr id="60" name="Straight Connector 59">
                <a:extLst>
                  <a:ext uri="{FF2B5EF4-FFF2-40B4-BE49-F238E27FC236}">
                    <a16:creationId xmlns:a16="http://schemas.microsoft.com/office/drawing/2014/main" id="{48FA8758-651C-B64C-BADA-C805A11A1886}"/>
                  </a:ext>
                </a:extLst>
              </p:cNvPr>
              <p:cNvCxnSpPr/>
              <p:nvPr/>
            </p:nvCxnSpPr>
            <p:spPr bwMode="auto">
              <a:xfrm>
                <a:off x="4951725" y="1520205"/>
                <a:ext cx="0" cy="736600"/>
              </a:xfrm>
              <a:prstGeom prst="line">
                <a:avLst/>
              </a:prstGeom>
              <a:ln w="12700">
                <a:solidFill>
                  <a:schemeClr val="tx1"/>
                </a:solidFill>
                <a:headEnd type="none" w="med" len="med"/>
                <a:tailEnd type="none" w="med" len="med"/>
              </a:ln>
            </p:spPr>
            <p:style>
              <a:lnRef idx="1">
                <a:schemeClr val="accent5"/>
              </a:lnRef>
              <a:fillRef idx="0">
                <a:schemeClr val="accent5"/>
              </a:fillRef>
              <a:effectRef idx="0">
                <a:schemeClr val="accent5"/>
              </a:effectRef>
              <a:fontRef idx="minor">
                <a:schemeClr val="tx1"/>
              </a:fontRef>
            </p:style>
          </p:cxnSp>
          <p:cxnSp>
            <p:nvCxnSpPr>
              <p:cNvPr id="61" name="Straight Connector 60">
                <a:extLst>
                  <a:ext uri="{FF2B5EF4-FFF2-40B4-BE49-F238E27FC236}">
                    <a16:creationId xmlns:a16="http://schemas.microsoft.com/office/drawing/2014/main" id="{127134D9-B5D5-AC41-9F57-4ABBB57A460F}"/>
                  </a:ext>
                </a:extLst>
              </p:cNvPr>
              <p:cNvCxnSpPr/>
              <p:nvPr/>
            </p:nvCxnSpPr>
            <p:spPr bwMode="auto">
              <a:xfrm>
                <a:off x="5188069" y="1520205"/>
                <a:ext cx="0" cy="736600"/>
              </a:xfrm>
              <a:prstGeom prst="line">
                <a:avLst/>
              </a:prstGeom>
              <a:ln w="12700">
                <a:solidFill>
                  <a:schemeClr val="tx1"/>
                </a:solidFill>
                <a:headEnd type="none" w="med" len="med"/>
                <a:tailEnd type="none" w="med" len="med"/>
              </a:ln>
            </p:spPr>
            <p:style>
              <a:lnRef idx="1">
                <a:schemeClr val="accent5"/>
              </a:lnRef>
              <a:fillRef idx="0">
                <a:schemeClr val="accent5"/>
              </a:fillRef>
              <a:effectRef idx="0">
                <a:schemeClr val="accent5"/>
              </a:effectRef>
              <a:fontRef idx="minor">
                <a:schemeClr val="tx1"/>
              </a:fontRef>
            </p:style>
          </p:cxnSp>
          <p:cxnSp>
            <p:nvCxnSpPr>
              <p:cNvPr id="62" name="Straight Connector 61">
                <a:extLst>
                  <a:ext uri="{FF2B5EF4-FFF2-40B4-BE49-F238E27FC236}">
                    <a16:creationId xmlns:a16="http://schemas.microsoft.com/office/drawing/2014/main" id="{A705A09A-B019-984A-BF64-AE0F1526258E}"/>
                  </a:ext>
                </a:extLst>
              </p:cNvPr>
              <p:cNvCxnSpPr/>
              <p:nvPr/>
            </p:nvCxnSpPr>
            <p:spPr bwMode="auto">
              <a:xfrm>
                <a:off x="5424413" y="1520205"/>
                <a:ext cx="0" cy="736600"/>
              </a:xfrm>
              <a:prstGeom prst="line">
                <a:avLst/>
              </a:prstGeom>
              <a:ln w="12700">
                <a:solidFill>
                  <a:schemeClr val="tx1"/>
                </a:solidFill>
                <a:headEnd type="none" w="med" len="med"/>
                <a:tailEnd type="none" w="med" len="med"/>
              </a:ln>
            </p:spPr>
            <p:style>
              <a:lnRef idx="1">
                <a:schemeClr val="accent5"/>
              </a:lnRef>
              <a:fillRef idx="0">
                <a:schemeClr val="accent5"/>
              </a:fillRef>
              <a:effectRef idx="0">
                <a:schemeClr val="accent5"/>
              </a:effectRef>
              <a:fontRef idx="minor">
                <a:schemeClr val="tx1"/>
              </a:fontRef>
            </p:style>
          </p:cxnSp>
        </p:grpSp>
        <p:cxnSp>
          <p:nvCxnSpPr>
            <p:cNvPr id="337" name="Straight Connector 336">
              <a:extLst>
                <a:ext uri="{FF2B5EF4-FFF2-40B4-BE49-F238E27FC236}">
                  <a16:creationId xmlns:a16="http://schemas.microsoft.com/office/drawing/2014/main" id="{6D909687-8CE4-401A-9C9A-2A53C947E187}"/>
                </a:ext>
              </a:extLst>
            </p:cNvPr>
            <p:cNvCxnSpPr/>
            <p:nvPr/>
          </p:nvCxnSpPr>
          <p:spPr bwMode="auto">
            <a:xfrm>
              <a:off x="5276312" y="3130538"/>
              <a:ext cx="149831" cy="0"/>
            </a:xfrm>
            <a:prstGeom prst="line">
              <a:avLst/>
            </a:prstGeom>
            <a:noFill/>
            <a:ln w="15875" cap="rnd" cmpd="sng" algn="ctr">
              <a:solidFill>
                <a:schemeClr val="accent4"/>
              </a:solidFill>
              <a:prstDash val="solid"/>
              <a:round/>
              <a:headEnd type="none" w="med" len="med"/>
              <a:tailEnd type="none" w="med" len="med"/>
            </a:ln>
            <a:effectLst/>
          </p:spPr>
        </p:cxnSp>
        <p:cxnSp>
          <p:nvCxnSpPr>
            <p:cNvPr id="338" name="Straight Connector 337">
              <a:extLst>
                <a:ext uri="{FF2B5EF4-FFF2-40B4-BE49-F238E27FC236}">
                  <a16:creationId xmlns:a16="http://schemas.microsoft.com/office/drawing/2014/main" id="{993DC8DA-F2BB-401C-ABA9-9B6D56B1FD5B}"/>
                </a:ext>
              </a:extLst>
            </p:cNvPr>
            <p:cNvCxnSpPr/>
            <p:nvPr/>
          </p:nvCxnSpPr>
          <p:spPr bwMode="auto">
            <a:xfrm>
              <a:off x="5838664" y="3130538"/>
              <a:ext cx="149831" cy="0"/>
            </a:xfrm>
            <a:prstGeom prst="line">
              <a:avLst/>
            </a:prstGeom>
            <a:noFill/>
            <a:ln w="15875" cap="rnd" cmpd="sng" algn="ctr">
              <a:solidFill>
                <a:schemeClr val="accent5"/>
              </a:solidFill>
              <a:prstDash val="solid"/>
              <a:round/>
              <a:headEnd type="none" w="med" len="med"/>
              <a:tailEnd type="none" w="med" len="med"/>
            </a:ln>
            <a:effectLst/>
          </p:spPr>
        </p:cxnSp>
      </p:grpSp>
      <p:sp>
        <p:nvSpPr>
          <p:cNvPr id="156" name="Rectangle 155">
            <a:extLst>
              <a:ext uri="{FF2B5EF4-FFF2-40B4-BE49-F238E27FC236}">
                <a16:creationId xmlns:a16="http://schemas.microsoft.com/office/drawing/2014/main" id="{BC434447-9AA1-4001-ADF4-8E7DC36194AD}"/>
              </a:ext>
            </a:extLst>
          </p:cNvPr>
          <p:cNvSpPr/>
          <p:nvPr/>
        </p:nvSpPr>
        <p:spPr bwMode="auto">
          <a:xfrm>
            <a:off x="11051740" y="6018886"/>
            <a:ext cx="952317" cy="736600"/>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1800" b="1" i="0" u="none" strike="noStrike" kern="1200" cap="none" spc="0" normalizeH="0" baseline="0" noProof="0" dirty="0">
              <a:ln>
                <a:noFill/>
              </a:ln>
              <a:solidFill>
                <a:srgbClr val="3F4444"/>
              </a:solidFill>
              <a:effectLst/>
              <a:uLnTx/>
              <a:uFillTx/>
              <a:latin typeface="Arial" charset="0"/>
              <a:ea typeface="+mn-ea"/>
              <a:cs typeface="+mn-cs"/>
            </a:endParaRPr>
          </a:p>
        </p:txBody>
      </p:sp>
    </p:spTree>
    <p:extLst>
      <p:ext uri="{BB962C8B-B14F-4D97-AF65-F5344CB8AC3E}">
        <p14:creationId xmlns:p14="http://schemas.microsoft.com/office/powerpoint/2010/main" val="336093313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CC504-6E65-794B-A163-E15792AC17C9}"/>
              </a:ext>
            </a:extLst>
          </p:cNvPr>
          <p:cNvSpPr>
            <a:spLocks noGrp="1"/>
          </p:cNvSpPr>
          <p:nvPr>
            <p:ph type="title" idx="4294967295"/>
          </p:nvPr>
        </p:nvSpPr>
        <p:spPr>
          <a:xfrm>
            <a:off x="685800" y="0"/>
            <a:ext cx="10287000" cy="3200400"/>
          </a:xfrm>
        </p:spPr>
        <p:txBody>
          <a:bodyPr/>
          <a:lstStyle/>
          <a:p>
            <a:r>
              <a:rPr lang="en-US" sz="2400" dirty="0"/>
              <a:t>A  woman who is receiving anastrozole (with ovarian suppression/ ablation if needed) for </a:t>
            </a:r>
            <a:r>
              <a:rPr lang="en-US" sz="2400" u="sng" dirty="0"/>
              <a:t>high-grade</a:t>
            </a:r>
            <a:r>
              <a:rPr lang="en-US" sz="2400" dirty="0"/>
              <a:t> ER-positive, </a:t>
            </a:r>
            <a:r>
              <a:rPr lang="en-US" sz="2400" u="sng" dirty="0"/>
              <a:t>PR-positive</a:t>
            </a:r>
            <a:r>
              <a:rPr lang="en-US" sz="2400" dirty="0"/>
              <a:t>, HER2-negative, BRCA WT breast cancer develops metastatic disease 2 years after starting adjuvant therapy. Which </a:t>
            </a:r>
            <a:r>
              <a:rPr lang="en-US" sz="2400" u="sng" dirty="0"/>
              <a:t>endocrine-based treatment</a:t>
            </a:r>
            <a:r>
              <a:rPr lang="en-US" sz="2400" dirty="0"/>
              <a:t> would you most likely recommend for the scenario below?</a:t>
            </a:r>
            <a:br>
              <a:rPr lang="en-US" sz="2400" dirty="0"/>
            </a:br>
            <a:br>
              <a:rPr kumimoji="0" lang="en-US" sz="1200" b="1" i="0" u="none" strike="noStrike" kern="0" cap="none" spc="0" normalizeH="0" baseline="0" noProof="0" dirty="0">
                <a:ln>
                  <a:noFill/>
                </a:ln>
                <a:solidFill>
                  <a:srgbClr val="0432FF"/>
                </a:solidFill>
                <a:effectLst/>
                <a:uLnTx/>
                <a:uFillTx/>
                <a:latin typeface="Arial"/>
                <a:ea typeface="ＭＳ Ｐゴシック"/>
              </a:rPr>
            </a:br>
            <a:r>
              <a:rPr lang="en-US" sz="2400" dirty="0"/>
              <a:t>Age 65, PS 0</a:t>
            </a:r>
            <a:br>
              <a:rPr lang="en-US" sz="2400" dirty="0"/>
            </a:br>
            <a:r>
              <a:rPr lang="en-US" sz="2400" dirty="0"/>
              <a:t>Symptomatic visceral (including liver) metastases</a:t>
            </a:r>
          </a:p>
        </p:txBody>
      </p:sp>
      <p:sp>
        <p:nvSpPr>
          <p:cNvPr id="72" name="Text Box 4">
            <a:extLst>
              <a:ext uri="{FF2B5EF4-FFF2-40B4-BE49-F238E27FC236}">
                <a16:creationId xmlns:a16="http://schemas.microsoft.com/office/drawing/2014/main" id="{128DA0B7-2CB3-D44C-ABD1-65C3EB519CF3}"/>
              </a:ext>
            </a:extLst>
          </p:cNvPr>
          <p:cNvSpPr txBox="1">
            <a:spLocks noChangeArrowheads="1"/>
          </p:cNvSpPr>
          <p:nvPr/>
        </p:nvSpPr>
        <p:spPr bwMode="auto">
          <a:xfrm>
            <a:off x="304800" y="4093136"/>
            <a:ext cx="4137058" cy="34585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err="1">
                <a:ln>
                  <a:noFill/>
                </a:ln>
                <a:solidFill>
                  <a:srgbClr val="002060"/>
                </a:solidFill>
                <a:effectLst/>
                <a:uLnTx/>
                <a:uFillTx/>
                <a:latin typeface="Arial" charset="0"/>
                <a:ea typeface="ＭＳ Ｐゴシック" charset="0"/>
              </a:rPr>
              <a:t>Abemaciclib</a:t>
            </a: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 + fulvestrant</a:t>
            </a:r>
          </a:p>
        </p:txBody>
      </p:sp>
      <p:sp>
        <p:nvSpPr>
          <p:cNvPr id="73" name="Text Box 4">
            <a:extLst>
              <a:ext uri="{FF2B5EF4-FFF2-40B4-BE49-F238E27FC236}">
                <a16:creationId xmlns:a16="http://schemas.microsoft.com/office/drawing/2014/main" id="{63831789-C9BE-DB4B-9BC1-41F50D7736AF}"/>
              </a:ext>
            </a:extLst>
          </p:cNvPr>
          <p:cNvSpPr txBox="1">
            <a:spLocks noChangeArrowheads="1"/>
          </p:cNvSpPr>
          <p:nvPr/>
        </p:nvSpPr>
        <p:spPr bwMode="auto">
          <a:xfrm>
            <a:off x="228600" y="3425236"/>
            <a:ext cx="4213257" cy="34585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Ribociclib + fulvestrant</a:t>
            </a:r>
          </a:p>
        </p:txBody>
      </p:sp>
      <p:sp>
        <p:nvSpPr>
          <p:cNvPr id="74" name="Text Box 4">
            <a:extLst>
              <a:ext uri="{FF2B5EF4-FFF2-40B4-BE49-F238E27FC236}">
                <a16:creationId xmlns:a16="http://schemas.microsoft.com/office/drawing/2014/main" id="{63447936-2682-1A46-8ABB-44C484B67B01}"/>
              </a:ext>
            </a:extLst>
          </p:cNvPr>
          <p:cNvSpPr txBox="1">
            <a:spLocks noChangeArrowheads="1"/>
          </p:cNvSpPr>
          <p:nvPr/>
        </p:nvSpPr>
        <p:spPr bwMode="auto">
          <a:xfrm>
            <a:off x="152400" y="4732105"/>
            <a:ext cx="4289457" cy="34585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Palbociclib + fulvestrant</a:t>
            </a:r>
          </a:p>
        </p:txBody>
      </p:sp>
      <p:pic>
        <p:nvPicPr>
          <p:cNvPr id="82" name="Picture 81">
            <a:extLst>
              <a:ext uri="{FF2B5EF4-FFF2-40B4-BE49-F238E27FC236}">
                <a16:creationId xmlns:a16="http://schemas.microsoft.com/office/drawing/2014/main" id="{7A42EFDB-0DDA-494A-B2D5-401890957E13}"/>
              </a:ext>
            </a:extLst>
          </p:cNvPr>
          <p:cNvPicPr>
            <a:picLocks noChangeAspect="1"/>
          </p:cNvPicPr>
          <p:nvPr/>
        </p:nvPicPr>
        <p:blipFill>
          <a:blip r:embed="rId2"/>
          <a:srcRect/>
          <a:stretch/>
        </p:blipFill>
        <p:spPr bwMode="auto">
          <a:xfrm>
            <a:off x="4611111" y="339410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3" name="Picture 82">
            <a:extLst>
              <a:ext uri="{FF2B5EF4-FFF2-40B4-BE49-F238E27FC236}">
                <a16:creationId xmlns:a16="http://schemas.microsoft.com/office/drawing/2014/main" id="{8FD5AE06-9E52-B24E-BBA8-D3F88FBB5BF8}"/>
              </a:ext>
            </a:extLst>
          </p:cNvPr>
          <p:cNvPicPr>
            <a:picLocks noChangeAspect="1"/>
          </p:cNvPicPr>
          <p:nvPr/>
        </p:nvPicPr>
        <p:blipFill>
          <a:blip r:embed="rId3"/>
          <a:srcRect/>
          <a:stretch/>
        </p:blipFill>
        <p:spPr bwMode="auto">
          <a:xfrm>
            <a:off x="4611111" y="5265758"/>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4" name="Picture 1">
            <a:extLst>
              <a:ext uri="{FF2B5EF4-FFF2-40B4-BE49-F238E27FC236}">
                <a16:creationId xmlns:a16="http://schemas.microsoft.com/office/drawing/2014/main" id="{FA85B736-22B1-A047-B6A5-519143CF9D2A}"/>
              </a:ext>
            </a:extLst>
          </p:cNvPr>
          <p:cNvPicPr>
            <a:picLocks noChangeAspect="1"/>
          </p:cNvPicPr>
          <p:nvPr/>
        </p:nvPicPr>
        <p:blipFill>
          <a:blip r:embed="rId4"/>
          <a:srcRect/>
          <a:stretch/>
        </p:blipFill>
        <p:spPr bwMode="auto">
          <a:xfrm>
            <a:off x="4611111" y="4044602"/>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6" name="Picture 3">
            <a:extLst>
              <a:ext uri="{FF2B5EF4-FFF2-40B4-BE49-F238E27FC236}">
                <a16:creationId xmlns:a16="http://schemas.microsoft.com/office/drawing/2014/main" id="{8052E365-E8A8-E240-A007-94A1A6A9EA30}"/>
              </a:ext>
            </a:extLst>
          </p:cNvPr>
          <p:cNvPicPr>
            <a:picLocks noChangeAspect="1"/>
          </p:cNvPicPr>
          <p:nvPr/>
        </p:nvPicPr>
        <p:blipFill>
          <a:blip r:embed="rId5"/>
          <a:srcRect/>
          <a:stretch/>
        </p:blipFill>
        <p:spPr bwMode="auto">
          <a:xfrm>
            <a:off x="4611111" y="466190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7" name="Text Box 4">
            <a:extLst>
              <a:ext uri="{FF2B5EF4-FFF2-40B4-BE49-F238E27FC236}">
                <a16:creationId xmlns:a16="http://schemas.microsoft.com/office/drawing/2014/main" id="{35D05466-EC10-7448-957E-525019EFA45E}"/>
              </a:ext>
            </a:extLst>
          </p:cNvPr>
          <p:cNvSpPr txBox="1">
            <a:spLocks noChangeArrowheads="1"/>
          </p:cNvSpPr>
          <p:nvPr/>
        </p:nvSpPr>
        <p:spPr bwMode="auto">
          <a:xfrm>
            <a:off x="152400" y="5956627"/>
            <a:ext cx="4289457" cy="44417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Palbociclib + AI</a:t>
            </a:r>
            <a:endParaRPr kumimoji="0" lang="en-US" sz="2000" b="1" i="0" u="none" strike="noStrike" kern="1200" cap="none" spc="0" normalizeH="0" baseline="0" noProof="0" dirty="0">
              <a:ln>
                <a:noFill/>
              </a:ln>
              <a:solidFill>
                <a:srgbClr val="002060"/>
              </a:solidFill>
              <a:effectLst/>
              <a:uLnTx/>
              <a:uFillTx/>
              <a:latin typeface="Arial" charset="0"/>
              <a:ea typeface="ＭＳ Ｐゴシック" charset="-128"/>
            </a:endParaRPr>
          </a:p>
        </p:txBody>
      </p:sp>
      <p:pic>
        <p:nvPicPr>
          <p:cNvPr id="88" name="Picture 87">
            <a:extLst>
              <a:ext uri="{FF2B5EF4-FFF2-40B4-BE49-F238E27FC236}">
                <a16:creationId xmlns:a16="http://schemas.microsoft.com/office/drawing/2014/main" id="{F8535EE2-0D00-DF42-96B1-A7FD91D6462A}"/>
              </a:ext>
            </a:extLst>
          </p:cNvPr>
          <p:cNvPicPr>
            <a:picLocks noChangeAspect="1"/>
          </p:cNvPicPr>
          <p:nvPr/>
        </p:nvPicPr>
        <p:blipFill>
          <a:blip r:embed="rId6"/>
          <a:srcRect/>
          <a:stretch/>
        </p:blipFill>
        <p:spPr bwMode="auto">
          <a:xfrm>
            <a:off x="4611111" y="5961913"/>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3" name="Text Box 9">
            <a:extLst>
              <a:ext uri="{FF2B5EF4-FFF2-40B4-BE49-F238E27FC236}">
                <a16:creationId xmlns:a16="http://schemas.microsoft.com/office/drawing/2014/main" id="{D4AEFC4D-FA63-EE4B-8812-F2860EB481C4}"/>
              </a:ext>
            </a:extLst>
          </p:cNvPr>
          <p:cNvSpPr txBox="1">
            <a:spLocks noChangeArrowheads="1"/>
          </p:cNvSpPr>
          <p:nvPr/>
        </p:nvSpPr>
        <p:spPr bwMode="auto">
          <a:xfrm>
            <a:off x="6477000" y="4025277"/>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4</a:t>
            </a:r>
          </a:p>
        </p:txBody>
      </p:sp>
      <p:sp>
        <p:nvSpPr>
          <p:cNvPr id="252" name="Text Box 9">
            <a:extLst>
              <a:ext uri="{FF2B5EF4-FFF2-40B4-BE49-F238E27FC236}">
                <a16:creationId xmlns:a16="http://schemas.microsoft.com/office/drawing/2014/main" id="{20141D04-A685-C247-9A6A-D47CB62F108E}"/>
              </a:ext>
            </a:extLst>
          </p:cNvPr>
          <p:cNvSpPr txBox="1">
            <a:spLocks noChangeArrowheads="1"/>
          </p:cNvSpPr>
          <p:nvPr/>
        </p:nvSpPr>
        <p:spPr bwMode="auto">
          <a:xfrm>
            <a:off x="5608638" y="4663226"/>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2</a:t>
            </a:r>
          </a:p>
        </p:txBody>
      </p:sp>
      <p:sp>
        <p:nvSpPr>
          <p:cNvPr id="253" name="Text Box 9">
            <a:extLst>
              <a:ext uri="{FF2B5EF4-FFF2-40B4-BE49-F238E27FC236}">
                <a16:creationId xmlns:a16="http://schemas.microsoft.com/office/drawing/2014/main" id="{DA13BDB2-2F8D-6D46-BDA6-F50ECFA6C035}"/>
              </a:ext>
            </a:extLst>
          </p:cNvPr>
          <p:cNvSpPr txBox="1">
            <a:spLocks noChangeArrowheads="1"/>
          </p:cNvSpPr>
          <p:nvPr/>
        </p:nvSpPr>
        <p:spPr bwMode="auto">
          <a:xfrm>
            <a:off x="9982200" y="3392581"/>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12</a:t>
            </a:r>
          </a:p>
        </p:txBody>
      </p:sp>
      <p:sp>
        <p:nvSpPr>
          <p:cNvPr id="254" name="Text Box 9">
            <a:extLst>
              <a:ext uri="{FF2B5EF4-FFF2-40B4-BE49-F238E27FC236}">
                <a16:creationId xmlns:a16="http://schemas.microsoft.com/office/drawing/2014/main" id="{207BF136-54CA-F24F-AC68-B16CA32457CF}"/>
              </a:ext>
            </a:extLst>
          </p:cNvPr>
          <p:cNvSpPr txBox="1">
            <a:spLocks noChangeArrowheads="1"/>
          </p:cNvSpPr>
          <p:nvPr/>
        </p:nvSpPr>
        <p:spPr bwMode="auto">
          <a:xfrm>
            <a:off x="5105400" y="5273327"/>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a:t>
            </a:r>
          </a:p>
        </p:txBody>
      </p:sp>
      <p:sp>
        <p:nvSpPr>
          <p:cNvPr id="255" name="Text Box 9">
            <a:extLst>
              <a:ext uri="{FF2B5EF4-FFF2-40B4-BE49-F238E27FC236}">
                <a16:creationId xmlns:a16="http://schemas.microsoft.com/office/drawing/2014/main" id="{B06A5FBE-4533-774A-914D-D12BD48DB9F6}"/>
              </a:ext>
            </a:extLst>
          </p:cNvPr>
          <p:cNvSpPr txBox="1">
            <a:spLocks noChangeArrowheads="1"/>
          </p:cNvSpPr>
          <p:nvPr/>
        </p:nvSpPr>
        <p:spPr bwMode="auto">
          <a:xfrm>
            <a:off x="5105400" y="5961912"/>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a:t>
            </a:r>
          </a:p>
        </p:txBody>
      </p:sp>
      <p:sp>
        <p:nvSpPr>
          <p:cNvPr id="37" name="Text Box 4">
            <a:extLst>
              <a:ext uri="{FF2B5EF4-FFF2-40B4-BE49-F238E27FC236}">
                <a16:creationId xmlns:a16="http://schemas.microsoft.com/office/drawing/2014/main" id="{F96B271E-FA03-024A-A0D4-21FEAD40CD68}"/>
              </a:ext>
            </a:extLst>
          </p:cNvPr>
          <p:cNvSpPr txBox="1">
            <a:spLocks noChangeArrowheads="1"/>
          </p:cNvSpPr>
          <p:nvPr/>
        </p:nvSpPr>
        <p:spPr bwMode="auto">
          <a:xfrm>
            <a:off x="152400" y="5276780"/>
            <a:ext cx="4289457"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Ribociclib + AI</a:t>
            </a:r>
          </a:p>
        </p:txBody>
      </p:sp>
      <p:pic>
        <p:nvPicPr>
          <p:cNvPr id="31" name="Picture 30">
            <a:extLst>
              <a:ext uri="{FF2B5EF4-FFF2-40B4-BE49-F238E27FC236}">
                <a16:creationId xmlns:a16="http://schemas.microsoft.com/office/drawing/2014/main" id="{3AE0393D-BBD2-2E45-97A4-08F5EE66CAEE}"/>
              </a:ext>
            </a:extLst>
          </p:cNvPr>
          <p:cNvPicPr>
            <a:picLocks noChangeAspect="1"/>
          </p:cNvPicPr>
          <p:nvPr/>
        </p:nvPicPr>
        <p:blipFill>
          <a:blip r:embed="rId2"/>
          <a:srcRect/>
          <a:stretch/>
        </p:blipFill>
        <p:spPr bwMode="auto">
          <a:xfrm>
            <a:off x="5051108" y="339410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8" name="Picture 27">
            <a:extLst>
              <a:ext uri="{FF2B5EF4-FFF2-40B4-BE49-F238E27FC236}">
                <a16:creationId xmlns:a16="http://schemas.microsoft.com/office/drawing/2014/main" id="{E53EA6FC-90F0-374B-99D0-2F99642D12E0}"/>
              </a:ext>
            </a:extLst>
          </p:cNvPr>
          <p:cNvPicPr>
            <a:picLocks noChangeAspect="1"/>
          </p:cNvPicPr>
          <p:nvPr/>
        </p:nvPicPr>
        <p:blipFill>
          <a:blip r:embed="rId2"/>
          <a:srcRect/>
          <a:stretch/>
        </p:blipFill>
        <p:spPr bwMode="auto">
          <a:xfrm>
            <a:off x="5491105" y="339410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9" name="Picture 28">
            <a:extLst>
              <a:ext uri="{FF2B5EF4-FFF2-40B4-BE49-F238E27FC236}">
                <a16:creationId xmlns:a16="http://schemas.microsoft.com/office/drawing/2014/main" id="{3B526186-EDCB-9A43-A7EF-21AD5C9725F9}"/>
              </a:ext>
            </a:extLst>
          </p:cNvPr>
          <p:cNvPicPr>
            <a:picLocks noChangeAspect="1"/>
          </p:cNvPicPr>
          <p:nvPr/>
        </p:nvPicPr>
        <p:blipFill>
          <a:blip r:embed="rId2"/>
          <a:srcRect/>
          <a:stretch/>
        </p:blipFill>
        <p:spPr bwMode="auto">
          <a:xfrm>
            <a:off x="5931102" y="339410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2" name="Picture 31">
            <a:extLst>
              <a:ext uri="{FF2B5EF4-FFF2-40B4-BE49-F238E27FC236}">
                <a16:creationId xmlns:a16="http://schemas.microsoft.com/office/drawing/2014/main" id="{99B12FEC-E0CD-9841-9E5A-2061CB4C91DC}"/>
              </a:ext>
            </a:extLst>
          </p:cNvPr>
          <p:cNvPicPr>
            <a:picLocks noChangeAspect="1"/>
          </p:cNvPicPr>
          <p:nvPr/>
        </p:nvPicPr>
        <p:blipFill>
          <a:blip r:embed="rId2"/>
          <a:srcRect/>
          <a:stretch/>
        </p:blipFill>
        <p:spPr bwMode="auto">
          <a:xfrm>
            <a:off x="6371099" y="339410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1" name="Picture 40">
            <a:extLst>
              <a:ext uri="{FF2B5EF4-FFF2-40B4-BE49-F238E27FC236}">
                <a16:creationId xmlns:a16="http://schemas.microsoft.com/office/drawing/2014/main" id="{0AF8D5F5-E9D2-D549-9DA4-E9C168D3E78F}"/>
              </a:ext>
            </a:extLst>
          </p:cNvPr>
          <p:cNvPicPr>
            <a:picLocks noChangeAspect="1"/>
          </p:cNvPicPr>
          <p:nvPr/>
        </p:nvPicPr>
        <p:blipFill>
          <a:blip r:embed="rId2"/>
          <a:srcRect/>
          <a:stretch/>
        </p:blipFill>
        <p:spPr bwMode="auto">
          <a:xfrm>
            <a:off x="6811096" y="339410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 name="Picture 2">
            <a:extLst>
              <a:ext uri="{FF2B5EF4-FFF2-40B4-BE49-F238E27FC236}">
                <a16:creationId xmlns:a16="http://schemas.microsoft.com/office/drawing/2014/main" id="{3EEC4141-22A4-C933-43EC-F20280D723A2}"/>
              </a:ext>
            </a:extLst>
          </p:cNvPr>
          <p:cNvPicPr>
            <a:picLocks noChangeAspect="1"/>
          </p:cNvPicPr>
          <p:nvPr/>
        </p:nvPicPr>
        <p:blipFill>
          <a:blip r:embed="rId2"/>
          <a:srcRect/>
          <a:stretch/>
        </p:blipFill>
        <p:spPr bwMode="auto">
          <a:xfrm>
            <a:off x="7251093" y="339410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 name="Picture 3">
            <a:extLst>
              <a:ext uri="{FF2B5EF4-FFF2-40B4-BE49-F238E27FC236}">
                <a16:creationId xmlns:a16="http://schemas.microsoft.com/office/drawing/2014/main" id="{2070086A-8A7A-949E-8EA4-1AC1B1633237}"/>
              </a:ext>
            </a:extLst>
          </p:cNvPr>
          <p:cNvPicPr>
            <a:picLocks noChangeAspect="1"/>
          </p:cNvPicPr>
          <p:nvPr/>
        </p:nvPicPr>
        <p:blipFill>
          <a:blip r:embed="rId2"/>
          <a:srcRect/>
          <a:stretch/>
        </p:blipFill>
        <p:spPr bwMode="auto">
          <a:xfrm>
            <a:off x="7691090" y="339410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 name="Picture 5">
            <a:extLst>
              <a:ext uri="{FF2B5EF4-FFF2-40B4-BE49-F238E27FC236}">
                <a16:creationId xmlns:a16="http://schemas.microsoft.com/office/drawing/2014/main" id="{FB3F4741-ABDB-C0A6-D73A-65589DFAE927}"/>
              </a:ext>
            </a:extLst>
          </p:cNvPr>
          <p:cNvPicPr>
            <a:picLocks noChangeAspect="1"/>
          </p:cNvPicPr>
          <p:nvPr/>
        </p:nvPicPr>
        <p:blipFill>
          <a:blip r:embed="rId2"/>
          <a:srcRect/>
          <a:stretch/>
        </p:blipFill>
        <p:spPr bwMode="auto">
          <a:xfrm>
            <a:off x="8131087" y="339410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Picture 6">
            <a:extLst>
              <a:ext uri="{FF2B5EF4-FFF2-40B4-BE49-F238E27FC236}">
                <a16:creationId xmlns:a16="http://schemas.microsoft.com/office/drawing/2014/main" id="{E31F9004-17C8-37C5-BDD5-50545C8D3C11}"/>
              </a:ext>
            </a:extLst>
          </p:cNvPr>
          <p:cNvPicPr>
            <a:picLocks noChangeAspect="1"/>
          </p:cNvPicPr>
          <p:nvPr/>
        </p:nvPicPr>
        <p:blipFill>
          <a:blip r:embed="rId2"/>
          <a:srcRect/>
          <a:stretch/>
        </p:blipFill>
        <p:spPr bwMode="auto">
          <a:xfrm>
            <a:off x="8571084" y="339410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4" name="Picture 1">
            <a:extLst>
              <a:ext uri="{FF2B5EF4-FFF2-40B4-BE49-F238E27FC236}">
                <a16:creationId xmlns:a16="http://schemas.microsoft.com/office/drawing/2014/main" id="{17F0F816-DEE3-94CF-94B5-13CF6C239918}"/>
              </a:ext>
            </a:extLst>
          </p:cNvPr>
          <p:cNvPicPr>
            <a:picLocks noChangeAspect="1"/>
          </p:cNvPicPr>
          <p:nvPr/>
        </p:nvPicPr>
        <p:blipFill>
          <a:blip r:embed="rId4"/>
          <a:srcRect/>
          <a:stretch/>
        </p:blipFill>
        <p:spPr bwMode="auto">
          <a:xfrm>
            <a:off x="5491105" y="4044602"/>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5" name="Picture 1">
            <a:extLst>
              <a:ext uri="{FF2B5EF4-FFF2-40B4-BE49-F238E27FC236}">
                <a16:creationId xmlns:a16="http://schemas.microsoft.com/office/drawing/2014/main" id="{4863340D-6B28-BE2B-55C7-6C144E27ABC8}"/>
              </a:ext>
            </a:extLst>
          </p:cNvPr>
          <p:cNvPicPr>
            <a:picLocks noChangeAspect="1"/>
          </p:cNvPicPr>
          <p:nvPr/>
        </p:nvPicPr>
        <p:blipFill>
          <a:blip r:embed="rId4"/>
          <a:srcRect/>
          <a:stretch/>
        </p:blipFill>
        <p:spPr bwMode="auto">
          <a:xfrm>
            <a:off x="5051108" y="4044602"/>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 name="Picture 1">
            <a:extLst>
              <a:ext uri="{FF2B5EF4-FFF2-40B4-BE49-F238E27FC236}">
                <a16:creationId xmlns:a16="http://schemas.microsoft.com/office/drawing/2014/main" id="{CF9F6D72-E3CD-ADB0-D21C-72D54C41BB2F}"/>
              </a:ext>
            </a:extLst>
          </p:cNvPr>
          <p:cNvPicPr>
            <a:picLocks noChangeAspect="1"/>
          </p:cNvPicPr>
          <p:nvPr/>
        </p:nvPicPr>
        <p:blipFill>
          <a:blip r:embed="rId4"/>
          <a:srcRect/>
          <a:stretch/>
        </p:blipFill>
        <p:spPr bwMode="auto">
          <a:xfrm>
            <a:off x="5931102" y="4044602"/>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 name="Picture 3">
            <a:extLst>
              <a:ext uri="{FF2B5EF4-FFF2-40B4-BE49-F238E27FC236}">
                <a16:creationId xmlns:a16="http://schemas.microsoft.com/office/drawing/2014/main" id="{560E6E46-6B4D-5595-F9B1-5E0905455C33}"/>
              </a:ext>
            </a:extLst>
          </p:cNvPr>
          <p:cNvPicPr>
            <a:picLocks noChangeAspect="1"/>
          </p:cNvPicPr>
          <p:nvPr/>
        </p:nvPicPr>
        <p:blipFill>
          <a:blip r:embed="rId5"/>
          <a:srcRect/>
          <a:stretch/>
        </p:blipFill>
        <p:spPr bwMode="auto">
          <a:xfrm>
            <a:off x="5051108" y="466190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 name="Picture 7">
            <a:extLst>
              <a:ext uri="{FF2B5EF4-FFF2-40B4-BE49-F238E27FC236}">
                <a16:creationId xmlns:a16="http://schemas.microsoft.com/office/drawing/2014/main" id="{10520B64-7ED6-DB99-7FE6-0F7B5FA52B67}"/>
              </a:ext>
            </a:extLst>
          </p:cNvPr>
          <p:cNvPicPr>
            <a:picLocks noChangeAspect="1"/>
          </p:cNvPicPr>
          <p:nvPr/>
        </p:nvPicPr>
        <p:blipFill>
          <a:blip r:embed="rId2"/>
          <a:srcRect/>
          <a:stretch/>
        </p:blipFill>
        <p:spPr bwMode="auto">
          <a:xfrm>
            <a:off x="9030618" y="339410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 name="Picture 8">
            <a:extLst>
              <a:ext uri="{FF2B5EF4-FFF2-40B4-BE49-F238E27FC236}">
                <a16:creationId xmlns:a16="http://schemas.microsoft.com/office/drawing/2014/main" id="{717114AA-2263-1163-E3FA-6A4205F25820}"/>
              </a:ext>
            </a:extLst>
          </p:cNvPr>
          <p:cNvPicPr>
            <a:picLocks noChangeAspect="1"/>
          </p:cNvPicPr>
          <p:nvPr/>
        </p:nvPicPr>
        <p:blipFill>
          <a:blip r:embed="rId2"/>
          <a:srcRect/>
          <a:stretch/>
        </p:blipFill>
        <p:spPr bwMode="auto">
          <a:xfrm>
            <a:off x="9470615" y="339410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1401588"/>
      </p:ext>
    </p:extLst>
  </p:cSld>
  <p:clrMapOvr>
    <a:masterClrMapping/>
  </p:clrMapOvr>
  <p:transition spd="slow" advClick="0"/>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CC504-6E65-794B-A163-E15792AC17C9}"/>
              </a:ext>
            </a:extLst>
          </p:cNvPr>
          <p:cNvSpPr>
            <a:spLocks noGrp="1"/>
          </p:cNvSpPr>
          <p:nvPr>
            <p:ph type="title" idx="4294967295"/>
          </p:nvPr>
        </p:nvSpPr>
        <p:spPr>
          <a:xfrm>
            <a:off x="685800" y="0"/>
            <a:ext cx="10588752" cy="3200400"/>
          </a:xfrm>
        </p:spPr>
        <p:txBody>
          <a:bodyPr/>
          <a:lstStyle/>
          <a:p>
            <a:r>
              <a:rPr lang="en-US" sz="2400" dirty="0"/>
              <a:t>A woman who is receiving anastrozole (with ovarian suppression/ ablation if needed) for </a:t>
            </a:r>
            <a:r>
              <a:rPr lang="en-US" sz="2400" u="sng" dirty="0"/>
              <a:t>lower-grade</a:t>
            </a:r>
            <a:r>
              <a:rPr lang="en-US" sz="2400" dirty="0"/>
              <a:t> ER-positive, </a:t>
            </a:r>
            <a:r>
              <a:rPr lang="en-US" sz="2400" u="sng" dirty="0"/>
              <a:t>PR-positive</a:t>
            </a:r>
            <a:r>
              <a:rPr lang="en-US" sz="2400" dirty="0"/>
              <a:t>, HER2-negative, BRCA WT breast cancer develops metastatic disease 2 years after starting adjuvant therapy. Which </a:t>
            </a:r>
            <a:r>
              <a:rPr lang="en-US" sz="2400" u="sng" dirty="0"/>
              <a:t>endocrine-based treatment</a:t>
            </a:r>
            <a:r>
              <a:rPr lang="en-US" sz="2400" dirty="0"/>
              <a:t> would you most likely recommend for the scenario below?</a:t>
            </a:r>
            <a:br>
              <a:rPr lang="en-US" sz="2400" dirty="0"/>
            </a:br>
            <a:br>
              <a:rPr kumimoji="0" lang="en-US" sz="1200" b="1" i="0" u="none" strike="noStrike" kern="0" cap="none" spc="0" normalizeH="0" baseline="0" noProof="0" dirty="0">
                <a:ln>
                  <a:noFill/>
                </a:ln>
                <a:solidFill>
                  <a:srgbClr val="0432FF"/>
                </a:solidFill>
                <a:effectLst/>
                <a:uLnTx/>
                <a:uFillTx/>
                <a:latin typeface="Arial"/>
                <a:ea typeface="ＭＳ Ｐゴシック"/>
              </a:rPr>
            </a:br>
            <a:r>
              <a:rPr lang="en-US" sz="2400" dirty="0"/>
              <a:t>Age 65, PS 0</a:t>
            </a:r>
            <a:br>
              <a:rPr lang="en-US" sz="2400" dirty="0"/>
            </a:br>
            <a:r>
              <a:rPr lang="en-US" sz="2400" dirty="0"/>
              <a:t>Multiple asymptomatic brain metastases that require WBRT</a:t>
            </a:r>
          </a:p>
        </p:txBody>
      </p:sp>
      <p:sp>
        <p:nvSpPr>
          <p:cNvPr id="72" name="Text Box 4">
            <a:extLst>
              <a:ext uri="{FF2B5EF4-FFF2-40B4-BE49-F238E27FC236}">
                <a16:creationId xmlns:a16="http://schemas.microsoft.com/office/drawing/2014/main" id="{128DA0B7-2CB3-D44C-ABD1-65C3EB519CF3}"/>
              </a:ext>
            </a:extLst>
          </p:cNvPr>
          <p:cNvSpPr txBox="1">
            <a:spLocks noChangeArrowheads="1"/>
          </p:cNvSpPr>
          <p:nvPr/>
        </p:nvSpPr>
        <p:spPr bwMode="auto">
          <a:xfrm>
            <a:off x="304800" y="4232227"/>
            <a:ext cx="4343399" cy="36939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Ribociclib + fulvestrant</a:t>
            </a:r>
          </a:p>
        </p:txBody>
      </p:sp>
      <p:sp>
        <p:nvSpPr>
          <p:cNvPr id="74" name="Text Box 4">
            <a:extLst>
              <a:ext uri="{FF2B5EF4-FFF2-40B4-BE49-F238E27FC236}">
                <a16:creationId xmlns:a16="http://schemas.microsoft.com/office/drawing/2014/main" id="{63447936-2682-1A46-8ABB-44C484B67B01}"/>
              </a:ext>
            </a:extLst>
          </p:cNvPr>
          <p:cNvSpPr txBox="1">
            <a:spLocks noChangeArrowheads="1"/>
          </p:cNvSpPr>
          <p:nvPr/>
        </p:nvSpPr>
        <p:spPr bwMode="auto">
          <a:xfrm>
            <a:off x="228599" y="3461388"/>
            <a:ext cx="4419600" cy="366857"/>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err="1">
                <a:ln>
                  <a:noFill/>
                </a:ln>
                <a:solidFill>
                  <a:srgbClr val="002060"/>
                </a:solidFill>
                <a:effectLst/>
                <a:uLnTx/>
                <a:uFillTx/>
                <a:latin typeface="Arial" charset="0"/>
                <a:ea typeface="ＭＳ Ｐゴシック" charset="0"/>
              </a:rPr>
              <a:t>Abemaciclib</a:t>
            </a: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 + fulvestrant</a:t>
            </a:r>
          </a:p>
        </p:txBody>
      </p:sp>
      <p:pic>
        <p:nvPicPr>
          <p:cNvPr id="82" name="Picture 81">
            <a:extLst>
              <a:ext uri="{FF2B5EF4-FFF2-40B4-BE49-F238E27FC236}">
                <a16:creationId xmlns:a16="http://schemas.microsoft.com/office/drawing/2014/main" id="{7A42EFDB-0DDA-494A-B2D5-401890957E13}"/>
              </a:ext>
            </a:extLst>
          </p:cNvPr>
          <p:cNvPicPr>
            <a:picLocks noChangeAspect="1"/>
          </p:cNvPicPr>
          <p:nvPr/>
        </p:nvPicPr>
        <p:blipFill>
          <a:blip r:embed="rId2"/>
          <a:srcRect/>
          <a:stretch/>
        </p:blipFill>
        <p:spPr bwMode="auto">
          <a:xfrm>
            <a:off x="4813428" y="4878326"/>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6" name="Picture 3">
            <a:extLst>
              <a:ext uri="{FF2B5EF4-FFF2-40B4-BE49-F238E27FC236}">
                <a16:creationId xmlns:a16="http://schemas.microsoft.com/office/drawing/2014/main" id="{8052E365-E8A8-E240-A007-94A1A6A9EA30}"/>
              </a:ext>
            </a:extLst>
          </p:cNvPr>
          <p:cNvPicPr>
            <a:picLocks noChangeAspect="1"/>
          </p:cNvPicPr>
          <p:nvPr/>
        </p:nvPicPr>
        <p:blipFill>
          <a:blip r:embed="rId3"/>
          <a:srcRect/>
          <a:stretch/>
        </p:blipFill>
        <p:spPr bwMode="auto">
          <a:xfrm>
            <a:off x="4813428" y="419100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7" name="Text Box 4">
            <a:extLst>
              <a:ext uri="{FF2B5EF4-FFF2-40B4-BE49-F238E27FC236}">
                <a16:creationId xmlns:a16="http://schemas.microsoft.com/office/drawing/2014/main" id="{35D05466-EC10-7448-957E-525019EFA45E}"/>
              </a:ext>
            </a:extLst>
          </p:cNvPr>
          <p:cNvSpPr txBox="1">
            <a:spLocks noChangeArrowheads="1"/>
          </p:cNvSpPr>
          <p:nvPr/>
        </p:nvSpPr>
        <p:spPr bwMode="auto">
          <a:xfrm>
            <a:off x="228601" y="4876800"/>
            <a:ext cx="4419600"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Ribociclib + AI</a:t>
            </a:r>
          </a:p>
        </p:txBody>
      </p:sp>
      <p:sp>
        <p:nvSpPr>
          <p:cNvPr id="252" name="Text Box 9">
            <a:extLst>
              <a:ext uri="{FF2B5EF4-FFF2-40B4-BE49-F238E27FC236}">
                <a16:creationId xmlns:a16="http://schemas.microsoft.com/office/drawing/2014/main" id="{20141D04-A685-C247-9A6A-D47CB62F108E}"/>
              </a:ext>
            </a:extLst>
          </p:cNvPr>
          <p:cNvSpPr txBox="1">
            <a:spLocks noChangeArrowheads="1"/>
          </p:cNvSpPr>
          <p:nvPr/>
        </p:nvSpPr>
        <p:spPr bwMode="auto">
          <a:xfrm>
            <a:off x="7543800" y="4192319"/>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6</a:t>
            </a:r>
          </a:p>
        </p:txBody>
      </p:sp>
      <p:sp>
        <p:nvSpPr>
          <p:cNvPr id="253" name="Text Box 9">
            <a:extLst>
              <a:ext uri="{FF2B5EF4-FFF2-40B4-BE49-F238E27FC236}">
                <a16:creationId xmlns:a16="http://schemas.microsoft.com/office/drawing/2014/main" id="{DA13BDB2-2F8D-6D46-BDA6-F50ECFA6C035}"/>
              </a:ext>
            </a:extLst>
          </p:cNvPr>
          <p:cNvSpPr txBox="1">
            <a:spLocks noChangeArrowheads="1"/>
          </p:cNvSpPr>
          <p:nvPr/>
        </p:nvSpPr>
        <p:spPr bwMode="auto">
          <a:xfrm>
            <a:off x="5791200" y="4876800"/>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2</a:t>
            </a:r>
          </a:p>
        </p:txBody>
      </p:sp>
      <p:pic>
        <p:nvPicPr>
          <p:cNvPr id="29" name="Picture 3">
            <a:extLst>
              <a:ext uri="{FF2B5EF4-FFF2-40B4-BE49-F238E27FC236}">
                <a16:creationId xmlns:a16="http://schemas.microsoft.com/office/drawing/2014/main" id="{928DA1A6-47DF-B647-869D-0D9F2D138831}"/>
              </a:ext>
            </a:extLst>
          </p:cNvPr>
          <p:cNvPicPr>
            <a:picLocks noChangeAspect="1"/>
          </p:cNvPicPr>
          <p:nvPr/>
        </p:nvPicPr>
        <p:blipFill>
          <a:blip r:embed="rId3"/>
          <a:srcRect/>
          <a:stretch/>
        </p:blipFill>
        <p:spPr bwMode="auto">
          <a:xfrm>
            <a:off x="5252123" y="419100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 name="Picture 1">
            <a:extLst>
              <a:ext uri="{FF2B5EF4-FFF2-40B4-BE49-F238E27FC236}">
                <a16:creationId xmlns:a16="http://schemas.microsoft.com/office/drawing/2014/main" id="{D029CE8D-A225-4A10-CCB0-21C94831EDE0}"/>
              </a:ext>
            </a:extLst>
          </p:cNvPr>
          <p:cNvPicPr>
            <a:picLocks noChangeAspect="1"/>
          </p:cNvPicPr>
          <p:nvPr/>
        </p:nvPicPr>
        <p:blipFill>
          <a:blip r:embed="rId4"/>
          <a:srcRect/>
          <a:stretch/>
        </p:blipFill>
        <p:spPr bwMode="auto">
          <a:xfrm>
            <a:off x="4800600" y="3388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9" name="Text Box 9">
            <a:extLst>
              <a:ext uri="{FF2B5EF4-FFF2-40B4-BE49-F238E27FC236}">
                <a16:creationId xmlns:a16="http://schemas.microsoft.com/office/drawing/2014/main" id="{BBBC01B0-72A3-5E26-B68F-BCA01FF67316}"/>
              </a:ext>
            </a:extLst>
          </p:cNvPr>
          <p:cNvSpPr txBox="1">
            <a:spLocks noChangeArrowheads="1"/>
          </p:cNvSpPr>
          <p:nvPr/>
        </p:nvSpPr>
        <p:spPr bwMode="auto">
          <a:xfrm>
            <a:off x="9220200" y="3352800"/>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10</a:t>
            </a:r>
          </a:p>
        </p:txBody>
      </p:sp>
      <p:pic>
        <p:nvPicPr>
          <p:cNvPr id="40" name="Picture 1">
            <a:extLst>
              <a:ext uri="{FF2B5EF4-FFF2-40B4-BE49-F238E27FC236}">
                <a16:creationId xmlns:a16="http://schemas.microsoft.com/office/drawing/2014/main" id="{38ED88A5-6616-47C2-ADAF-20DF0B94292B}"/>
              </a:ext>
            </a:extLst>
          </p:cNvPr>
          <p:cNvPicPr>
            <a:picLocks noChangeAspect="1"/>
          </p:cNvPicPr>
          <p:nvPr/>
        </p:nvPicPr>
        <p:blipFill>
          <a:blip r:embed="rId4"/>
          <a:srcRect/>
          <a:stretch/>
        </p:blipFill>
        <p:spPr bwMode="auto">
          <a:xfrm>
            <a:off x="5236638" y="3388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1" name="Picture 1">
            <a:extLst>
              <a:ext uri="{FF2B5EF4-FFF2-40B4-BE49-F238E27FC236}">
                <a16:creationId xmlns:a16="http://schemas.microsoft.com/office/drawing/2014/main" id="{6BAFA001-5DC5-2CA8-D607-8C7C145CF7CC}"/>
              </a:ext>
            </a:extLst>
          </p:cNvPr>
          <p:cNvPicPr>
            <a:picLocks noChangeAspect="1"/>
          </p:cNvPicPr>
          <p:nvPr/>
        </p:nvPicPr>
        <p:blipFill>
          <a:blip r:embed="rId4"/>
          <a:srcRect/>
          <a:stretch/>
        </p:blipFill>
        <p:spPr bwMode="auto">
          <a:xfrm>
            <a:off x="5672676" y="3388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2" name="Picture 1">
            <a:extLst>
              <a:ext uri="{FF2B5EF4-FFF2-40B4-BE49-F238E27FC236}">
                <a16:creationId xmlns:a16="http://schemas.microsoft.com/office/drawing/2014/main" id="{A9077953-F0FC-AA41-B449-E4D8F4DFE75E}"/>
              </a:ext>
            </a:extLst>
          </p:cNvPr>
          <p:cNvPicPr>
            <a:picLocks noChangeAspect="1"/>
          </p:cNvPicPr>
          <p:nvPr/>
        </p:nvPicPr>
        <p:blipFill>
          <a:blip r:embed="rId4"/>
          <a:srcRect/>
          <a:stretch/>
        </p:blipFill>
        <p:spPr bwMode="auto">
          <a:xfrm>
            <a:off x="6108714" y="3388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3" name="Picture 1">
            <a:extLst>
              <a:ext uri="{FF2B5EF4-FFF2-40B4-BE49-F238E27FC236}">
                <a16:creationId xmlns:a16="http://schemas.microsoft.com/office/drawing/2014/main" id="{589392D9-BD3F-A883-0556-E7D9A56F0DC4}"/>
              </a:ext>
            </a:extLst>
          </p:cNvPr>
          <p:cNvPicPr>
            <a:picLocks noChangeAspect="1"/>
          </p:cNvPicPr>
          <p:nvPr/>
        </p:nvPicPr>
        <p:blipFill>
          <a:blip r:embed="rId4"/>
          <a:srcRect/>
          <a:stretch/>
        </p:blipFill>
        <p:spPr bwMode="auto">
          <a:xfrm>
            <a:off x="6544752" y="3388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4" name="Picture 1">
            <a:extLst>
              <a:ext uri="{FF2B5EF4-FFF2-40B4-BE49-F238E27FC236}">
                <a16:creationId xmlns:a16="http://schemas.microsoft.com/office/drawing/2014/main" id="{B9D90D55-D1B5-502B-6496-D227F992D0E0}"/>
              </a:ext>
            </a:extLst>
          </p:cNvPr>
          <p:cNvPicPr>
            <a:picLocks noChangeAspect="1"/>
          </p:cNvPicPr>
          <p:nvPr/>
        </p:nvPicPr>
        <p:blipFill>
          <a:blip r:embed="rId4"/>
          <a:srcRect/>
          <a:stretch/>
        </p:blipFill>
        <p:spPr bwMode="auto">
          <a:xfrm>
            <a:off x="7006905" y="3388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5" name="Picture 1">
            <a:extLst>
              <a:ext uri="{FF2B5EF4-FFF2-40B4-BE49-F238E27FC236}">
                <a16:creationId xmlns:a16="http://schemas.microsoft.com/office/drawing/2014/main" id="{BDCD5FC1-DB85-0A51-EE45-ED24F6A5EC01}"/>
              </a:ext>
            </a:extLst>
          </p:cNvPr>
          <p:cNvPicPr>
            <a:picLocks noChangeAspect="1"/>
          </p:cNvPicPr>
          <p:nvPr/>
        </p:nvPicPr>
        <p:blipFill>
          <a:blip r:embed="rId4"/>
          <a:srcRect/>
          <a:stretch/>
        </p:blipFill>
        <p:spPr bwMode="auto">
          <a:xfrm>
            <a:off x="7442943" y="3388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6" name="Picture 1">
            <a:extLst>
              <a:ext uri="{FF2B5EF4-FFF2-40B4-BE49-F238E27FC236}">
                <a16:creationId xmlns:a16="http://schemas.microsoft.com/office/drawing/2014/main" id="{2F046F72-AD9C-E74F-B562-117C522B6AF1}"/>
              </a:ext>
            </a:extLst>
          </p:cNvPr>
          <p:cNvPicPr>
            <a:picLocks noChangeAspect="1"/>
          </p:cNvPicPr>
          <p:nvPr/>
        </p:nvPicPr>
        <p:blipFill>
          <a:blip r:embed="rId4"/>
          <a:srcRect/>
          <a:stretch/>
        </p:blipFill>
        <p:spPr bwMode="auto">
          <a:xfrm>
            <a:off x="7878981" y="3388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7" name="Picture 1">
            <a:extLst>
              <a:ext uri="{FF2B5EF4-FFF2-40B4-BE49-F238E27FC236}">
                <a16:creationId xmlns:a16="http://schemas.microsoft.com/office/drawing/2014/main" id="{BCC3FCF7-5E91-8AD5-D63D-AC647184C8AE}"/>
              </a:ext>
            </a:extLst>
          </p:cNvPr>
          <p:cNvPicPr>
            <a:picLocks noChangeAspect="1"/>
          </p:cNvPicPr>
          <p:nvPr/>
        </p:nvPicPr>
        <p:blipFill>
          <a:blip r:embed="rId4"/>
          <a:srcRect/>
          <a:stretch/>
        </p:blipFill>
        <p:spPr bwMode="auto">
          <a:xfrm>
            <a:off x="8315019" y="3388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8" name="Picture 1">
            <a:extLst>
              <a:ext uri="{FF2B5EF4-FFF2-40B4-BE49-F238E27FC236}">
                <a16:creationId xmlns:a16="http://schemas.microsoft.com/office/drawing/2014/main" id="{2D797DEE-9522-B455-23FD-066868C600A4}"/>
              </a:ext>
            </a:extLst>
          </p:cNvPr>
          <p:cNvPicPr>
            <a:picLocks noChangeAspect="1"/>
          </p:cNvPicPr>
          <p:nvPr/>
        </p:nvPicPr>
        <p:blipFill>
          <a:blip r:embed="rId4"/>
          <a:srcRect/>
          <a:stretch/>
        </p:blipFill>
        <p:spPr bwMode="auto">
          <a:xfrm>
            <a:off x="8751057" y="3388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 name="Text Box 4">
            <a:extLst>
              <a:ext uri="{FF2B5EF4-FFF2-40B4-BE49-F238E27FC236}">
                <a16:creationId xmlns:a16="http://schemas.microsoft.com/office/drawing/2014/main" id="{50AC73F8-8231-E217-0EEC-233B5E79F83F}"/>
              </a:ext>
            </a:extLst>
          </p:cNvPr>
          <p:cNvSpPr txBox="1">
            <a:spLocks noChangeArrowheads="1"/>
          </p:cNvSpPr>
          <p:nvPr/>
        </p:nvSpPr>
        <p:spPr bwMode="auto">
          <a:xfrm>
            <a:off x="228600" y="5589942"/>
            <a:ext cx="4419600" cy="34585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Palbociclib + fulvestrant</a:t>
            </a:r>
          </a:p>
        </p:txBody>
      </p:sp>
      <p:pic>
        <p:nvPicPr>
          <p:cNvPr id="11" name="Picture 10">
            <a:extLst>
              <a:ext uri="{FF2B5EF4-FFF2-40B4-BE49-F238E27FC236}">
                <a16:creationId xmlns:a16="http://schemas.microsoft.com/office/drawing/2014/main" id="{25939F97-133F-B977-5971-FF1F595956F3}"/>
              </a:ext>
            </a:extLst>
          </p:cNvPr>
          <p:cNvPicPr>
            <a:picLocks noChangeAspect="1"/>
          </p:cNvPicPr>
          <p:nvPr/>
        </p:nvPicPr>
        <p:blipFill>
          <a:blip r:embed="rId5"/>
          <a:srcRect/>
          <a:stretch/>
        </p:blipFill>
        <p:spPr bwMode="auto">
          <a:xfrm>
            <a:off x="4813428" y="5601068"/>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2" name="Text Box 9">
            <a:extLst>
              <a:ext uri="{FF2B5EF4-FFF2-40B4-BE49-F238E27FC236}">
                <a16:creationId xmlns:a16="http://schemas.microsoft.com/office/drawing/2014/main" id="{759E1FFE-5ED8-FDB5-49BE-2CAF73821852}"/>
              </a:ext>
            </a:extLst>
          </p:cNvPr>
          <p:cNvSpPr txBox="1">
            <a:spLocks noChangeArrowheads="1"/>
          </p:cNvSpPr>
          <p:nvPr/>
        </p:nvSpPr>
        <p:spPr bwMode="auto">
          <a:xfrm>
            <a:off x="5791200" y="5608637"/>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2</a:t>
            </a:r>
          </a:p>
        </p:txBody>
      </p:sp>
      <p:pic>
        <p:nvPicPr>
          <p:cNvPr id="3" name="Picture 2">
            <a:extLst>
              <a:ext uri="{FF2B5EF4-FFF2-40B4-BE49-F238E27FC236}">
                <a16:creationId xmlns:a16="http://schemas.microsoft.com/office/drawing/2014/main" id="{D5B39F51-7388-3378-6230-D440070831AB}"/>
              </a:ext>
            </a:extLst>
          </p:cNvPr>
          <p:cNvPicPr>
            <a:picLocks noChangeAspect="1"/>
          </p:cNvPicPr>
          <p:nvPr/>
        </p:nvPicPr>
        <p:blipFill>
          <a:blip r:embed="rId2"/>
          <a:srcRect/>
          <a:stretch/>
        </p:blipFill>
        <p:spPr bwMode="auto">
          <a:xfrm>
            <a:off x="5251681" y="4878326"/>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Picture 4">
            <a:extLst>
              <a:ext uri="{FF2B5EF4-FFF2-40B4-BE49-F238E27FC236}">
                <a16:creationId xmlns:a16="http://schemas.microsoft.com/office/drawing/2014/main" id="{52AB974D-8E14-6951-38E6-062ED69C0763}"/>
              </a:ext>
            </a:extLst>
          </p:cNvPr>
          <p:cNvPicPr>
            <a:picLocks noChangeAspect="1"/>
          </p:cNvPicPr>
          <p:nvPr/>
        </p:nvPicPr>
        <p:blipFill>
          <a:blip r:embed="rId5"/>
          <a:srcRect/>
          <a:stretch/>
        </p:blipFill>
        <p:spPr bwMode="auto">
          <a:xfrm>
            <a:off x="5251681" y="5601068"/>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 name="Picture 3">
            <a:extLst>
              <a:ext uri="{FF2B5EF4-FFF2-40B4-BE49-F238E27FC236}">
                <a16:creationId xmlns:a16="http://schemas.microsoft.com/office/drawing/2014/main" id="{5E784845-7433-D4C6-F3AC-A131E67A8F7E}"/>
              </a:ext>
            </a:extLst>
          </p:cNvPr>
          <p:cNvPicPr>
            <a:picLocks noChangeAspect="1"/>
          </p:cNvPicPr>
          <p:nvPr/>
        </p:nvPicPr>
        <p:blipFill>
          <a:blip r:embed="rId3"/>
          <a:srcRect/>
          <a:stretch/>
        </p:blipFill>
        <p:spPr bwMode="auto">
          <a:xfrm>
            <a:off x="7006905" y="419100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5" name="Picture 3">
            <a:extLst>
              <a:ext uri="{FF2B5EF4-FFF2-40B4-BE49-F238E27FC236}">
                <a16:creationId xmlns:a16="http://schemas.microsoft.com/office/drawing/2014/main" id="{056337F1-9108-3DA9-9FB9-DC165D51FAEE}"/>
              </a:ext>
            </a:extLst>
          </p:cNvPr>
          <p:cNvPicPr>
            <a:picLocks noChangeAspect="1"/>
          </p:cNvPicPr>
          <p:nvPr/>
        </p:nvPicPr>
        <p:blipFill>
          <a:blip r:embed="rId3"/>
          <a:srcRect/>
          <a:stretch/>
        </p:blipFill>
        <p:spPr bwMode="auto">
          <a:xfrm>
            <a:off x="5690818" y="419100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6" name="Picture 3">
            <a:extLst>
              <a:ext uri="{FF2B5EF4-FFF2-40B4-BE49-F238E27FC236}">
                <a16:creationId xmlns:a16="http://schemas.microsoft.com/office/drawing/2014/main" id="{25A14974-F762-A1DE-60F0-ABE37B902855}"/>
              </a:ext>
            </a:extLst>
          </p:cNvPr>
          <p:cNvPicPr>
            <a:picLocks noChangeAspect="1"/>
          </p:cNvPicPr>
          <p:nvPr/>
        </p:nvPicPr>
        <p:blipFill>
          <a:blip r:embed="rId3"/>
          <a:srcRect/>
          <a:stretch/>
        </p:blipFill>
        <p:spPr bwMode="auto">
          <a:xfrm>
            <a:off x="6129513" y="419100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7" name="Picture 3">
            <a:extLst>
              <a:ext uri="{FF2B5EF4-FFF2-40B4-BE49-F238E27FC236}">
                <a16:creationId xmlns:a16="http://schemas.microsoft.com/office/drawing/2014/main" id="{A0E31A11-C6A3-CA5D-A9FE-91454945CAD9}"/>
              </a:ext>
            </a:extLst>
          </p:cNvPr>
          <p:cNvPicPr>
            <a:picLocks noChangeAspect="1"/>
          </p:cNvPicPr>
          <p:nvPr/>
        </p:nvPicPr>
        <p:blipFill>
          <a:blip r:embed="rId3"/>
          <a:srcRect/>
          <a:stretch/>
        </p:blipFill>
        <p:spPr bwMode="auto">
          <a:xfrm>
            <a:off x="6568208" y="419100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1982283200"/>
      </p:ext>
    </p:extLst>
  </p:cSld>
  <p:clrMapOvr>
    <a:masterClrMapping/>
  </p:clrMapOvr>
  <p:transition spd="slow" advClick="0"/>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CC504-6E65-794B-A163-E15792AC17C9}"/>
              </a:ext>
            </a:extLst>
          </p:cNvPr>
          <p:cNvSpPr>
            <a:spLocks noGrp="1"/>
          </p:cNvSpPr>
          <p:nvPr>
            <p:ph type="title" idx="4294967295"/>
          </p:nvPr>
        </p:nvSpPr>
        <p:spPr>
          <a:xfrm>
            <a:off x="685800" y="-1"/>
            <a:ext cx="10591800" cy="3200400"/>
          </a:xfrm>
        </p:spPr>
        <p:txBody>
          <a:bodyPr/>
          <a:lstStyle/>
          <a:p>
            <a:r>
              <a:rPr lang="en-US" sz="2400" dirty="0"/>
              <a:t>A woman who is receiving anastrozole (with ovarian suppression/ ablation if needed) for </a:t>
            </a:r>
            <a:r>
              <a:rPr lang="en-US" sz="2400" u="sng" dirty="0"/>
              <a:t>high-grade</a:t>
            </a:r>
            <a:r>
              <a:rPr lang="en-US" sz="2400" dirty="0"/>
              <a:t> ER-positive, </a:t>
            </a:r>
            <a:r>
              <a:rPr lang="en-US" sz="2400" u="sng" dirty="0"/>
              <a:t>PR-positive</a:t>
            </a:r>
            <a:r>
              <a:rPr lang="en-US" sz="2400" dirty="0"/>
              <a:t>, HER2-negative, BRCA WT breast cancer develops metastatic disease 2 years after starting adjuvant therapy. Which </a:t>
            </a:r>
            <a:r>
              <a:rPr lang="en-US" sz="2400" u="sng" dirty="0"/>
              <a:t>endocrine-based treatment</a:t>
            </a:r>
            <a:r>
              <a:rPr lang="en-US" sz="2400" dirty="0"/>
              <a:t> would you most likely recommend for the scenario below?</a:t>
            </a:r>
            <a:br>
              <a:rPr lang="en-US" sz="2400" dirty="0"/>
            </a:br>
            <a:br>
              <a:rPr kumimoji="0" lang="en-US" sz="1200" b="1" i="0" u="none" strike="noStrike" kern="0" cap="none" spc="0" normalizeH="0" baseline="0" noProof="0" dirty="0">
                <a:ln>
                  <a:noFill/>
                </a:ln>
                <a:solidFill>
                  <a:srgbClr val="0432FF"/>
                </a:solidFill>
                <a:effectLst/>
                <a:uLnTx/>
                <a:uFillTx/>
                <a:latin typeface="Arial"/>
                <a:ea typeface="ＭＳ Ｐゴシック"/>
              </a:rPr>
            </a:br>
            <a:r>
              <a:rPr lang="en-US" sz="2400" dirty="0"/>
              <a:t>Age 65, PS 0</a:t>
            </a:r>
            <a:br>
              <a:rPr lang="en-US" sz="2400" dirty="0"/>
            </a:br>
            <a:r>
              <a:rPr lang="en-US" sz="2400" dirty="0"/>
              <a:t>Multiple asymptomatic brain metastases that require WBRT</a:t>
            </a:r>
          </a:p>
        </p:txBody>
      </p:sp>
      <p:sp>
        <p:nvSpPr>
          <p:cNvPr id="72" name="Text Box 4">
            <a:extLst>
              <a:ext uri="{FF2B5EF4-FFF2-40B4-BE49-F238E27FC236}">
                <a16:creationId xmlns:a16="http://schemas.microsoft.com/office/drawing/2014/main" id="{128DA0B7-2CB3-D44C-ABD1-65C3EB519CF3}"/>
              </a:ext>
            </a:extLst>
          </p:cNvPr>
          <p:cNvSpPr txBox="1">
            <a:spLocks noChangeArrowheads="1"/>
          </p:cNvSpPr>
          <p:nvPr/>
        </p:nvSpPr>
        <p:spPr bwMode="auto">
          <a:xfrm>
            <a:off x="304800" y="4232227"/>
            <a:ext cx="4343399" cy="36939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Ribociclib + fulvestrant</a:t>
            </a:r>
          </a:p>
        </p:txBody>
      </p:sp>
      <p:sp>
        <p:nvSpPr>
          <p:cNvPr id="74" name="Text Box 4">
            <a:extLst>
              <a:ext uri="{FF2B5EF4-FFF2-40B4-BE49-F238E27FC236}">
                <a16:creationId xmlns:a16="http://schemas.microsoft.com/office/drawing/2014/main" id="{63447936-2682-1A46-8ABB-44C484B67B01}"/>
              </a:ext>
            </a:extLst>
          </p:cNvPr>
          <p:cNvSpPr txBox="1">
            <a:spLocks noChangeArrowheads="1"/>
          </p:cNvSpPr>
          <p:nvPr/>
        </p:nvSpPr>
        <p:spPr bwMode="auto">
          <a:xfrm>
            <a:off x="228599" y="3461388"/>
            <a:ext cx="4419600" cy="366857"/>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err="1">
                <a:ln>
                  <a:noFill/>
                </a:ln>
                <a:solidFill>
                  <a:srgbClr val="002060"/>
                </a:solidFill>
                <a:effectLst/>
                <a:uLnTx/>
                <a:uFillTx/>
                <a:latin typeface="Arial" charset="0"/>
                <a:ea typeface="ＭＳ Ｐゴシック" charset="0"/>
              </a:rPr>
              <a:t>Abemaciclib</a:t>
            </a: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 + fulvestrant</a:t>
            </a:r>
          </a:p>
        </p:txBody>
      </p:sp>
      <p:pic>
        <p:nvPicPr>
          <p:cNvPr id="82" name="Picture 81">
            <a:extLst>
              <a:ext uri="{FF2B5EF4-FFF2-40B4-BE49-F238E27FC236}">
                <a16:creationId xmlns:a16="http://schemas.microsoft.com/office/drawing/2014/main" id="{7A42EFDB-0DDA-494A-B2D5-401890957E13}"/>
              </a:ext>
            </a:extLst>
          </p:cNvPr>
          <p:cNvPicPr>
            <a:picLocks noChangeAspect="1"/>
          </p:cNvPicPr>
          <p:nvPr/>
        </p:nvPicPr>
        <p:blipFill>
          <a:blip r:embed="rId2"/>
          <a:srcRect/>
          <a:stretch/>
        </p:blipFill>
        <p:spPr bwMode="auto">
          <a:xfrm>
            <a:off x="4813428" y="4878326"/>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6" name="Picture 3">
            <a:extLst>
              <a:ext uri="{FF2B5EF4-FFF2-40B4-BE49-F238E27FC236}">
                <a16:creationId xmlns:a16="http://schemas.microsoft.com/office/drawing/2014/main" id="{8052E365-E8A8-E240-A007-94A1A6A9EA30}"/>
              </a:ext>
            </a:extLst>
          </p:cNvPr>
          <p:cNvPicPr>
            <a:picLocks noChangeAspect="1"/>
          </p:cNvPicPr>
          <p:nvPr/>
        </p:nvPicPr>
        <p:blipFill>
          <a:blip r:embed="rId3"/>
          <a:srcRect/>
          <a:stretch/>
        </p:blipFill>
        <p:spPr bwMode="auto">
          <a:xfrm>
            <a:off x="4813428" y="4191000"/>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7" name="Text Box 4">
            <a:extLst>
              <a:ext uri="{FF2B5EF4-FFF2-40B4-BE49-F238E27FC236}">
                <a16:creationId xmlns:a16="http://schemas.microsoft.com/office/drawing/2014/main" id="{35D05466-EC10-7448-957E-525019EFA45E}"/>
              </a:ext>
            </a:extLst>
          </p:cNvPr>
          <p:cNvSpPr txBox="1">
            <a:spLocks noChangeArrowheads="1"/>
          </p:cNvSpPr>
          <p:nvPr/>
        </p:nvSpPr>
        <p:spPr bwMode="auto">
          <a:xfrm>
            <a:off x="228601" y="4876800"/>
            <a:ext cx="4419600"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Ribociclib + AI</a:t>
            </a:r>
          </a:p>
        </p:txBody>
      </p:sp>
      <p:sp>
        <p:nvSpPr>
          <p:cNvPr id="252" name="Text Box 9">
            <a:extLst>
              <a:ext uri="{FF2B5EF4-FFF2-40B4-BE49-F238E27FC236}">
                <a16:creationId xmlns:a16="http://schemas.microsoft.com/office/drawing/2014/main" id="{20141D04-A685-C247-9A6A-D47CB62F108E}"/>
              </a:ext>
            </a:extLst>
          </p:cNvPr>
          <p:cNvSpPr txBox="1">
            <a:spLocks noChangeArrowheads="1"/>
          </p:cNvSpPr>
          <p:nvPr/>
        </p:nvSpPr>
        <p:spPr bwMode="auto">
          <a:xfrm>
            <a:off x="7549084" y="4192319"/>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6</a:t>
            </a:r>
          </a:p>
        </p:txBody>
      </p:sp>
      <p:sp>
        <p:nvSpPr>
          <p:cNvPr id="253" name="Text Box 9">
            <a:extLst>
              <a:ext uri="{FF2B5EF4-FFF2-40B4-BE49-F238E27FC236}">
                <a16:creationId xmlns:a16="http://schemas.microsoft.com/office/drawing/2014/main" id="{DA13BDB2-2F8D-6D46-BDA6-F50ECFA6C035}"/>
              </a:ext>
            </a:extLst>
          </p:cNvPr>
          <p:cNvSpPr txBox="1">
            <a:spLocks noChangeArrowheads="1"/>
          </p:cNvSpPr>
          <p:nvPr/>
        </p:nvSpPr>
        <p:spPr bwMode="auto">
          <a:xfrm>
            <a:off x="5791200" y="4876800"/>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2</a:t>
            </a:r>
          </a:p>
        </p:txBody>
      </p:sp>
      <p:pic>
        <p:nvPicPr>
          <p:cNvPr id="29" name="Picture 3">
            <a:extLst>
              <a:ext uri="{FF2B5EF4-FFF2-40B4-BE49-F238E27FC236}">
                <a16:creationId xmlns:a16="http://schemas.microsoft.com/office/drawing/2014/main" id="{928DA1A6-47DF-B647-869D-0D9F2D138831}"/>
              </a:ext>
            </a:extLst>
          </p:cNvPr>
          <p:cNvPicPr>
            <a:picLocks noChangeAspect="1"/>
          </p:cNvPicPr>
          <p:nvPr/>
        </p:nvPicPr>
        <p:blipFill>
          <a:blip r:embed="rId3"/>
          <a:srcRect/>
          <a:stretch/>
        </p:blipFill>
        <p:spPr bwMode="auto">
          <a:xfrm>
            <a:off x="5249802" y="4191000"/>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8" name="Picture 1">
            <a:extLst>
              <a:ext uri="{FF2B5EF4-FFF2-40B4-BE49-F238E27FC236}">
                <a16:creationId xmlns:a16="http://schemas.microsoft.com/office/drawing/2014/main" id="{D029CE8D-A225-4A10-CCB0-21C94831EDE0}"/>
              </a:ext>
            </a:extLst>
          </p:cNvPr>
          <p:cNvPicPr>
            <a:picLocks noChangeAspect="1"/>
          </p:cNvPicPr>
          <p:nvPr/>
        </p:nvPicPr>
        <p:blipFill>
          <a:blip r:embed="rId4"/>
          <a:srcRect/>
          <a:stretch/>
        </p:blipFill>
        <p:spPr bwMode="auto">
          <a:xfrm>
            <a:off x="4800600" y="3388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9" name="Text Box 9">
            <a:extLst>
              <a:ext uri="{FF2B5EF4-FFF2-40B4-BE49-F238E27FC236}">
                <a16:creationId xmlns:a16="http://schemas.microsoft.com/office/drawing/2014/main" id="{BBBC01B0-72A3-5E26-B68F-BCA01FF67316}"/>
              </a:ext>
            </a:extLst>
          </p:cNvPr>
          <p:cNvSpPr txBox="1">
            <a:spLocks noChangeArrowheads="1"/>
          </p:cNvSpPr>
          <p:nvPr/>
        </p:nvSpPr>
        <p:spPr bwMode="auto">
          <a:xfrm>
            <a:off x="9296400" y="3352800"/>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10</a:t>
            </a:r>
          </a:p>
        </p:txBody>
      </p:sp>
      <p:pic>
        <p:nvPicPr>
          <p:cNvPr id="40" name="Picture 1">
            <a:extLst>
              <a:ext uri="{FF2B5EF4-FFF2-40B4-BE49-F238E27FC236}">
                <a16:creationId xmlns:a16="http://schemas.microsoft.com/office/drawing/2014/main" id="{38ED88A5-6616-47C2-ADAF-20DF0B94292B}"/>
              </a:ext>
            </a:extLst>
          </p:cNvPr>
          <p:cNvPicPr>
            <a:picLocks noChangeAspect="1"/>
          </p:cNvPicPr>
          <p:nvPr/>
        </p:nvPicPr>
        <p:blipFill>
          <a:blip r:embed="rId4"/>
          <a:srcRect/>
          <a:stretch/>
        </p:blipFill>
        <p:spPr bwMode="auto">
          <a:xfrm>
            <a:off x="5239540" y="3388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1" name="Picture 1">
            <a:extLst>
              <a:ext uri="{FF2B5EF4-FFF2-40B4-BE49-F238E27FC236}">
                <a16:creationId xmlns:a16="http://schemas.microsoft.com/office/drawing/2014/main" id="{6BAFA001-5DC5-2CA8-D607-8C7C145CF7CC}"/>
              </a:ext>
            </a:extLst>
          </p:cNvPr>
          <p:cNvPicPr>
            <a:picLocks noChangeAspect="1"/>
          </p:cNvPicPr>
          <p:nvPr/>
        </p:nvPicPr>
        <p:blipFill>
          <a:blip r:embed="rId4"/>
          <a:srcRect/>
          <a:stretch/>
        </p:blipFill>
        <p:spPr bwMode="auto">
          <a:xfrm>
            <a:off x="5678480" y="3388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2" name="Picture 1">
            <a:extLst>
              <a:ext uri="{FF2B5EF4-FFF2-40B4-BE49-F238E27FC236}">
                <a16:creationId xmlns:a16="http://schemas.microsoft.com/office/drawing/2014/main" id="{A9077953-F0FC-AA41-B449-E4D8F4DFE75E}"/>
              </a:ext>
            </a:extLst>
          </p:cNvPr>
          <p:cNvPicPr>
            <a:picLocks noChangeAspect="1"/>
          </p:cNvPicPr>
          <p:nvPr/>
        </p:nvPicPr>
        <p:blipFill>
          <a:blip r:embed="rId4"/>
          <a:srcRect/>
          <a:stretch/>
        </p:blipFill>
        <p:spPr bwMode="auto">
          <a:xfrm>
            <a:off x="6117420" y="3388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3" name="Picture 1">
            <a:extLst>
              <a:ext uri="{FF2B5EF4-FFF2-40B4-BE49-F238E27FC236}">
                <a16:creationId xmlns:a16="http://schemas.microsoft.com/office/drawing/2014/main" id="{589392D9-BD3F-A883-0556-E7D9A56F0DC4}"/>
              </a:ext>
            </a:extLst>
          </p:cNvPr>
          <p:cNvPicPr>
            <a:picLocks noChangeAspect="1"/>
          </p:cNvPicPr>
          <p:nvPr/>
        </p:nvPicPr>
        <p:blipFill>
          <a:blip r:embed="rId4"/>
          <a:srcRect/>
          <a:stretch/>
        </p:blipFill>
        <p:spPr bwMode="auto">
          <a:xfrm>
            <a:off x="6556360" y="3388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4" name="Picture 1">
            <a:extLst>
              <a:ext uri="{FF2B5EF4-FFF2-40B4-BE49-F238E27FC236}">
                <a16:creationId xmlns:a16="http://schemas.microsoft.com/office/drawing/2014/main" id="{B9D90D55-D1B5-502B-6496-D227F992D0E0}"/>
              </a:ext>
            </a:extLst>
          </p:cNvPr>
          <p:cNvPicPr>
            <a:picLocks noChangeAspect="1"/>
          </p:cNvPicPr>
          <p:nvPr/>
        </p:nvPicPr>
        <p:blipFill>
          <a:blip r:embed="rId4"/>
          <a:srcRect/>
          <a:stretch/>
        </p:blipFill>
        <p:spPr bwMode="auto">
          <a:xfrm>
            <a:off x="6995300" y="3388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5" name="Picture 1">
            <a:extLst>
              <a:ext uri="{FF2B5EF4-FFF2-40B4-BE49-F238E27FC236}">
                <a16:creationId xmlns:a16="http://schemas.microsoft.com/office/drawing/2014/main" id="{BDCD5FC1-DB85-0A51-EE45-ED24F6A5EC01}"/>
              </a:ext>
            </a:extLst>
          </p:cNvPr>
          <p:cNvPicPr>
            <a:picLocks noChangeAspect="1"/>
          </p:cNvPicPr>
          <p:nvPr/>
        </p:nvPicPr>
        <p:blipFill>
          <a:blip r:embed="rId4"/>
          <a:srcRect/>
          <a:stretch/>
        </p:blipFill>
        <p:spPr bwMode="auto">
          <a:xfrm>
            <a:off x="7434240" y="3388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6" name="Picture 1">
            <a:extLst>
              <a:ext uri="{FF2B5EF4-FFF2-40B4-BE49-F238E27FC236}">
                <a16:creationId xmlns:a16="http://schemas.microsoft.com/office/drawing/2014/main" id="{2F046F72-AD9C-E74F-B562-117C522B6AF1}"/>
              </a:ext>
            </a:extLst>
          </p:cNvPr>
          <p:cNvPicPr>
            <a:picLocks noChangeAspect="1"/>
          </p:cNvPicPr>
          <p:nvPr/>
        </p:nvPicPr>
        <p:blipFill>
          <a:blip r:embed="rId4"/>
          <a:srcRect/>
          <a:stretch/>
        </p:blipFill>
        <p:spPr bwMode="auto">
          <a:xfrm>
            <a:off x="7873180" y="3388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7" name="Picture 1">
            <a:extLst>
              <a:ext uri="{FF2B5EF4-FFF2-40B4-BE49-F238E27FC236}">
                <a16:creationId xmlns:a16="http://schemas.microsoft.com/office/drawing/2014/main" id="{BCC3FCF7-5E91-8AD5-D63D-AC647184C8AE}"/>
              </a:ext>
            </a:extLst>
          </p:cNvPr>
          <p:cNvPicPr>
            <a:picLocks noChangeAspect="1"/>
          </p:cNvPicPr>
          <p:nvPr/>
        </p:nvPicPr>
        <p:blipFill>
          <a:blip r:embed="rId4"/>
          <a:srcRect/>
          <a:stretch/>
        </p:blipFill>
        <p:spPr bwMode="auto">
          <a:xfrm>
            <a:off x="8312120" y="3388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8" name="Picture 1">
            <a:extLst>
              <a:ext uri="{FF2B5EF4-FFF2-40B4-BE49-F238E27FC236}">
                <a16:creationId xmlns:a16="http://schemas.microsoft.com/office/drawing/2014/main" id="{2D797DEE-9522-B455-23FD-066868C600A4}"/>
              </a:ext>
            </a:extLst>
          </p:cNvPr>
          <p:cNvPicPr>
            <a:picLocks noChangeAspect="1"/>
          </p:cNvPicPr>
          <p:nvPr/>
        </p:nvPicPr>
        <p:blipFill>
          <a:blip r:embed="rId4"/>
          <a:srcRect/>
          <a:stretch/>
        </p:blipFill>
        <p:spPr bwMode="auto">
          <a:xfrm>
            <a:off x="8751057" y="3388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 name="Text Box 4">
            <a:extLst>
              <a:ext uri="{FF2B5EF4-FFF2-40B4-BE49-F238E27FC236}">
                <a16:creationId xmlns:a16="http://schemas.microsoft.com/office/drawing/2014/main" id="{50AC73F8-8231-E217-0EEC-233B5E79F83F}"/>
              </a:ext>
            </a:extLst>
          </p:cNvPr>
          <p:cNvSpPr txBox="1">
            <a:spLocks noChangeArrowheads="1"/>
          </p:cNvSpPr>
          <p:nvPr/>
        </p:nvSpPr>
        <p:spPr bwMode="auto">
          <a:xfrm>
            <a:off x="228600" y="5589942"/>
            <a:ext cx="4419600" cy="34585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Palbociclib + fulvestrant </a:t>
            </a:r>
          </a:p>
        </p:txBody>
      </p:sp>
      <p:pic>
        <p:nvPicPr>
          <p:cNvPr id="11" name="Picture 10">
            <a:extLst>
              <a:ext uri="{FF2B5EF4-FFF2-40B4-BE49-F238E27FC236}">
                <a16:creationId xmlns:a16="http://schemas.microsoft.com/office/drawing/2014/main" id="{25939F97-133F-B977-5971-FF1F595956F3}"/>
              </a:ext>
            </a:extLst>
          </p:cNvPr>
          <p:cNvPicPr>
            <a:picLocks noChangeAspect="1"/>
          </p:cNvPicPr>
          <p:nvPr/>
        </p:nvPicPr>
        <p:blipFill>
          <a:blip r:embed="rId5"/>
          <a:srcRect/>
          <a:stretch/>
        </p:blipFill>
        <p:spPr bwMode="auto">
          <a:xfrm>
            <a:off x="4813428" y="5601068"/>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2" name="Text Box 9">
            <a:extLst>
              <a:ext uri="{FF2B5EF4-FFF2-40B4-BE49-F238E27FC236}">
                <a16:creationId xmlns:a16="http://schemas.microsoft.com/office/drawing/2014/main" id="{759E1FFE-5ED8-FDB5-49BE-2CAF73821852}"/>
              </a:ext>
            </a:extLst>
          </p:cNvPr>
          <p:cNvSpPr txBox="1">
            <a:spLocks noChangeArrowheads="1"/>
          </p:cNvSpPr>
          <p:nvPr/>
        </p:nvSpPr>
        <p:spPr bwMode="auto">
          <a:xfrm>
            <a:off x="5791200" y="5608637"/>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2</a:t>
            </a:r>
          </a:p>
        </p:txBody>
      </p:sp>
      <p:pic>
        <p:nvPicPr>
          <p:cNvPr id="18" name="Picture 17">
            <a:extLst>
              <a:ext uri="{FF2B5EF4-FFF2-40B4-BE49-F238E27FC236}">
                <a16:creationId xmlns:a16="http://schemas.microsoft.com/office/drawing/2014/main" id="{3FE71171-6F81-16D9-13AF-083AC47FEA67}"/>
              </a:ext>
            </a:extLst>
          </p:cNvPr>
          <p:cNvPicPr>
            <a:picLocks noChangeAspect="1"/>
          </p:cNvPicPr>
          <p:nvPr/>
        </p:nvPicPr>
        <p:blipFill>
          <a:blip r:embed="rId2"/>
          <a:srcRect/>
          <a:stretch/>
        </p:blipFill>
        <p:spPr bwMode="auto">
          <a:xfrm>
            <a:off x="5243052" y="4878326"/>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 name="Picture 3">
            <a:extLst>
              <a:ext uri="{FF2B5EF4-FFF2-40B4-BE49-F238E27FC236}">
                <a16:creationId xmlns:a16="http://schemas.microsoft.com/office/drawing/2014/main" id="{AEDFC4D0-ED79-97EA-B702-F0C2A077E5CF}"/>
              </a:ext>
            </a:extLst>
          </p:cNvPr>
          <p:cNvPicPr>
            <a:picLocks noChangeAspect="1"/>
          </p:cNvPicPr>
          <p:nvPr/>
        </p:nvPicPr>
        <p:blipFill>
          <a:blip r:embed="rId3"/>
          <a:srcRect/>
          <a:stretch/>
        </p:blipFill>
        <p:spPr bwMode="auto">
          <a:xfrm>
            <a:off x="5686176" y="4191000"/>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Picture 3">
            <a:extLst>
              <a:ext uri="{FF2B5EF4-FFF2-40B4-BE49-F238E27FC236}">
                <a16:creationId xmlns:a16="http://schemas.microsoft.com/office/drawing/2014/main" id="{3F516AF6-B345-816F-9113-52D29E01FC7E}"/>
              </a:ext>
            </a:extLst>
          </p:cNvPr>
          <p:cNvPicPr>
            <a:picLocks noChangeAspect="1"/>
          </p:cNvPicPr>
          <p:nvPr/>
        </p:nvPicPr>
        <p:blipFill>
          <a:blip r:embed="rId3"/>
          <a:srcRect/>
          <a:stretch/>
        </p:blipFill>
        <p:spPr bwMode="auto">
          <a:xfrm>
            <a:off x="6122550" y="4191000"/>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 name="Picture 3">
            <a:extLst>
              <a:ext uri="{FF2B5EF4-FFF2-40B4-BE49-F238E27FC236}">
                <a16:creationId xmlns:a16="http://schemas.microsoft.com/office/drawing/2014/main" id="{5A31D7CE-8089-3F64-F17F-20756F189E08}"/>
              </a:ext>
            </a:extLst>
          </p:cNvPr>
          <p:cNvPicPr>
            <a:picLocks noChangeAspect="1"/>
          </p:cNvPicPr>
          <p:nvPr/>
        </p:nvPicPr>
        <p:blipFill>
          <a:blip r:embed="rId3"/>
          <a:srcRect/>
          <a:stretch/>
        </p:blipFill>
        <p:spPr bwMode="auto">
          <a:xfrm>
            <a:off x="6558924" y="4191000"/>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 name="Picture 3">
            <a:extLst>
              <a:ext uri="{FF2B5EF4-FFF2-40B4-BE49-F238E27FC236}">
                <a16:creationId xmlns:a16="http://schemas.microsoft.com/office/drawing/2014/main" id="{6D1F6DF9-8F0D-AC60-51E5-0BBA103D3BF3}"/>
              </a:ext>
            </a:extLst>
          </p:cNvPr>
          <p:cNvPicPr>
            <a:picLocks noChangeAspect="1"/>
          </p:cNvPicPr>
          <p:nvPr/>
        </p:nvPicPr>
        <p:blipFill>
          <a:blip r:embed="rId3"/>
          <a:srcRect/>
          <a:stretch/>
        </p:blipFill>
        <p:spPr bwMode="auto">
          <a:xfrm>
            <a:off x="6995300" y="4191000"/>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 name="Picture 2">
            <a:extLst>
              <a:ext uri="{FF2B5EF4-FFF2-40B4-BE49-F238E27FC236}">
                <a16:creationId xmlns:a16="http://schemas.microsoft.com/office/drawing/2014/main" id="{2493C828-9581-790C-C3E4-374FA1C53609}"/>
              </a:ext>
            </a:extLst>
          </p:cNvPr>
          <p:cNvPicPr>
            <a:picLocks noChangeAspect="1"/>
          </p:cNvPicPr>
          <p:nvPr/>
        </p:nvPicPr>
        <p:blipFill>
          <a:blip r:embed="rId5"/>
          <a:srcRect/>
          <a:stretch/>
        </p:blipFill>
        <p:spPr bwMode="auto">
          <a:xfrm>
            <a:off x="5243052" y="5601068"/>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512855668"/>
      </p:ext>
    </p:extLst>
  </p:cSld>
  <p:clrMapOvr>
    <a:masterClrMapping/>
  </p:clrMapOvr>
  <p:transition spd="slow" advClick="0"/>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CC504-6E65-794B-A163-E15792AC17C9}"/>
              </a:ext>
            </a:extLst>
          </p:cNvPr>
          <p:cNvSpPr>
            <a:spLocks noGrp="1"/>
          </p:cNvSpPr>
          <p:nvPr>
            <p:ph type="title" idx="4294967295"/>
          </p:nvPr>
        </p:nvSpPr>
        <p:spPr>
          <a:xfrm>
            <a:off x="685800" y="0"/>
            <a:ext cx="10881360" cy="3200400"/>
          </a:xfrm>
        </p:spPr>
        <p:txBody>
          <a:bodyPr/>
          <a:lstStyle/>
          <a:p>
            <a:r>
              <a:rPr lang="en-US" sz="2400" dirty="0"/>
              <a:t>A woman who received 5 years of anastrozole (with ovarian suppression/ ablation if needed) for </a:t>
            </a:r>
            <a:r>
              <a:rPr lang="en-US" sz="2400" u="sng" dirty="0"/>
              <a:t>high-grade</a:t>
            </a:r>
            <a:r>
              <a:rPr lang="en-US" sz="2400" dirty="0"/>
              <a:t> ER-positive, </a:t>
            </a:r>
            <a:r>
              <a:rPr lang="en-US" sz="2400" u="sng" dirty="0"/>
              <a:t>PR-positive</a:t>
            </a:r>
            <a:r>
              <a:rPr lang="en-US" sz="2400" dirty="0"/>
              <a:t>, HER2-negative, BRCA WT breast cancer develops metastatic disease 2 years after completing adjuvant therapy. Which </a:t>
            </a:r>
            <a:r>
              <a:rPr lang="en-US" sz="2400" u="sng" dirty="0"/>
              <a:t>endocrine-based treatment</a:t>
            </a:r>
            <a:r>
              <a:rPr lang="en-US" sz="2400" dirty="0"/>
              <a:t> would you most likely recommend for the scenario below?</a:t>
            </a:r>
            <a:br>
              <a:rPr lang="en-US" sz="2400" dirty="0"/>
            </a:br>
            <a:br>
              <a:rPr kumimoji="0" lang="en-US" sz="1200" b="1" i="0" u="none" strike="noStrike" kern="0" cap="none" spc="0" normalizeH="0" baseline="0" noProof="0" dirty="0">
                <a:ln>
                  <a:noFill/>
                </a:ln>
                <a:solidFill>
                  <a:srgbClr val="0432FF"/>
                </a:solidFill>
                <a:effectLst/>
                <a:uLnTx/>
                <a:uFillTx/>
                <a:latin typeface="Arial"/>
                <a:ea typeface="ＭＳ Ｐゴシック"/>
              </a:rPr>
            </a:br>
            <a:r>
              <a:rPr lang="en-US" sz="2400" dirty="0"/>
              <a:t>Age 65, PS 0</a:t>
            </a:r>
            <a:br>
              <a:rPr lang="en-US" sz="2400" dirty="0"/>
            </a:br>
            <a:r>
              <a:rPr lang="en-US" sz="2400" dirty="0"/>
              <a:t>Asymptomatic bone metastases</a:t>
            </a:r>
          </a:p>
        </p:txBody>
      </p:sp>
      <p:sp>
        <p:nvSpPr>
          <p:cNvPr id="72" name="Text Box 4">
            <a:extLst>
              <a:ext uri="{FF2B5EF4-FFF2-40B4-BE49-F238E27FC236}">
                <a16:creationId xmlns:a16="http://schemas.microsoft.com/office/drawing/2014/main" id="{128DA0B7-2CB3-D44C-ABD1-65C3EB519CF3}"/>
              </a:ext>
            </a:extLst>
          </p:cNvPr>
          <p:cNvSpPr txBox="1">
            <a:spLocks noChangeArrowheads="1"/>
          </p:cNvSpPr>
          <p:nvPr/>
        </p:nvSpPr>
        <p:spPr bwMode="auto">
          <a:xfrm>
            <a:off x="304800" y="4093136"/>
            <a:ext cx="4137058" cy="34585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Ribociclib + fulvestrant</a:t>
            </a:r>
          </a:p>
        </p:txBody>
      </p:sp>
      <p:sp>
        <p:nvSpPr>
          <p:cNvPr id="73" name="Text Box 4">
            <a:extLst>
              <a:ext uri="{FF2B5EF4-FFF2-40B4-BE49-F238E27FC236}">
                <a16:creationId xmlns:a16="http://schemas.microsoft.com/office/drawing/2014/main" id="{63831789-C9BE-DB4B-9BC1-41F50D7736AF}"/>
              </a:ext>
            </a:extLst>
          </p:cNvPr>
          <p:cNvSpPr txBox="1">
            <a:spLocks noChangeArrowheads="1"/>
          </p:cNvSpPr>
          <p:nvPr/>
        </p:nvSpPr>
        <p:spPr bwMode="auto">
          <a:xfrm>
            <a:off x="228600" y="3425236"/>
            <a:ext cx="4213257" cy="34585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Ribociclib + AI</a:t>
            </a:r>
          </a:p>
        </p:txBody>
      </p:sp>
      <p:sp>
        <p:nvSpPr>
          <p:cNvPr id="74" name="Text Box 4">
            <a:extLst>
              <a:ext uri="{FF2B5EF4-FFF2-40B4-BE49-F238E27FC236}">
                <a16:creationId xmlns:a16="http://schemas.microsoft.com/office/drawing/2014/main" id="{63447936-2682-1A46-8ABB-44C484B67B01}"/>
              </a:ext>
            </a:extLst>
          </p:cNvPr>
          <p:cNvSpPr txBox="1">
            <a:spLocks noChangeArrowheads="1"/>
          </p:cNvSpPr>
          <p:nvPr/>
        </p:nvSpPr>
        <p:spPr bwMode="auto">
          <a:xfrm>
            <a:off x="152400" y="4732105"/>
            <a:ext cx="4289457" cy="34585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Palbociclib + fulvestrant</a:t>
            </a:r>
          </a:p>
        </p:txBody>
      </p:sp>
      <p:pic>
        <p:nvPicPr>
          <p:cNvPr id="82" name="Picture 81">
            <a:extLst>
              <a:ext uri="{FF2B5EF4-FFF2-40B4-BE49-F238E27FC236}">
                <a16:creationId xmlns:a16="http://schemas.microsoft.com/office/drawing/2014/main" id="{7A42EFDB-0DDA-494A-B2D5-401890957E13}"/>
              </a:ext>
            </a:extLst>
          </p:cNvPr>
          <p:cNvPicPr>
            <a:picLocks noChangeAspect="1"/>
          </p:cNvPicPr>
          <p:nvPr/>
        </p:nvPicPr>
        <p:blipFill>
          <a:blip r:embed="rId2"/>
          <a:srcRect/>
          <a:stretch/>
        </p:blipFill>
        <p:spPr bwMode="auto">
          <a:xfrm>
            <a:off x="4611111" y="339410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3" name="Picture 82">
            <a:extLst>
              <a:ext uri="{FF2B5EF4-FFF2-40B4-BE49-F238E27FC236}">
                <a16:creationId xmlns:a16="http://schemas.microsoft.com/office/drawing/2014/main" id="{8FD5AE06-9E52-B24E-BBA8-D3F88FBB5BF8}"/>
              </a:ext>
            </a:extLst>
          </p:cNvPr>
          <p:cNvPicPr>
            <a:picLocks noChangeAspect="1"/>
          </p:cNvPicPr>
          <p:nvPr/>
        </p:nvPicPr>
        <p:blipFill>
          <a:blip r:embed="rId3"/>
          <a:srcRect/>
          <a:stretch/>
        </p:blipFill>
        <p:spPr bwMode="auto">
          <a:xfrm>
            <a:off x="4611111" y="5265758"/>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4" name="Picture 1">
            <a:extLst>
              <a:ext uri="{FF2B5EF4-FFF2-40B4-BE49-F238E27FC236}">
                <a16:creationId xmlns:a16="http://schemas.microsoft.com/office/drawing/2014/main" id="{FA85B736-22B1-A047-B6A5-519143CF9D2A}"/>
              </a:ext>
            </a:extLst>
          </p:cNvPr>
          <p:cNvPicPr>
            <a:picLocks noChangeAspect="1"/>
          </p:cNvPicPr>
          <p:nvPr/>
        </p:nvPicPr>
        <p:blipFill>
          <a:blip r:embed="rId4"/>
          <a:srcRect/>
          <a:stretch/>
        </p:blipFill>
        <p:spPr bwMode="auto">
          <a:xfrm>
            <a:off x="4611111" y="4044602"/>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6" name="Picture 3">
            <a:extLst>
              <a:ext uri="{FF2B5EF4-FFF2-40B4-BE49-F238E27FC236}">
                <a16:creationId xmlns:a16="http://schemas.microsoft.com/office/drawing/2014/main" id="{8052E365-E8A8-E240-A007-94A1A6A9EA30}"/>
              </a:ext>
            </a:extLst>
          </p:cNvPr>
          <p:cNvPicPr>
            <a:picLocks noChangeAspect="1"/>
          </p:cNvPicPr>
          <p:nvPr/>
        </p:nvPicPr>
        <p:blipFill>
          <a:blip r:embed="rId5"/>
          <a:srcRect/>
          <a:stretch/>
        </p:blipFill>
        <p:spPr bwMode="auto">
          <a:xfrm>
            <a:off x="4611111" y="466190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7" name="Text Box 4">
            <a:extLst>
              <a:ext uri="{FF2B5EF4-FFF2-40B4-BE49-F238E27FC236}">
                <a16:creationId xmlns:a16="http://schemas.microsoft.com/office/drawing/2014/main" id="{35D05466-EC10-7448-957E-525019EFA45E}"/>
              </a:ext>
            </a:extLst>
          </p:cNvPr>
          <p:cNvSpPr txBox="1">
            <a:spLocks noChangeArrowheads="1"/>
          </p:cNvSpPr>
          <p:nvPr/>
        </p:nvSpPr>
        <p:spPr bwMode="auto">
          <a:xfrm>
            <a:off x="152400" y="5956627"/>
            <a:ext cx="4289457" cy="44417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err="1">
                <a:ln>
                  <a:noFill/>
                </a:ln>
                <a:solidFill>
                  <a:srgbClr val="002060"/>
                </a:solidFill>
                <a:effectLst/>
                <a:uLnTx/>
                <a:uFillTx/>
                <a:latin typeface="Arial" charset="0"/>
                <a:ea typeface="ＭＳ Ｐゴシック" charset="0"/>
              </a:rPr>
              <a:t>Abemaciclib</a:t>
            </a: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 + AI</a:t>
            </a:r>
            <a:endParaRPr kumimoji="0" lang="en-US" sz="2000" b="1" i="0" u="none" strike="noStrike" kern="1200" cap="none" spc="0" normalizeH="0" baseline="0" noProof="0" dirty="0">
              <a:ln>
                <a:noFill/>
              </a:ln>
              <a:solidFill>
                <a:srgbClr val="002060"/>
              </a:solidFill>
              <a:effectLst/>
              <a:uLnTx/>
              <a:uFillTx/>
              <a:latin typeface="Arial" charset="0"/>
              <a:ea typeface="ＭＳ Ｐゴシック" charset="-128"/>
            </a:endParaRPr>
          </a:p>
        </p:txBody>
      </p:sp>
      <p:pic>
        <p:nvPicPr>
          <p:cNvPr id="88" name="Picture 87">
            <a:extLst>
              <a:ext uri="{FF2B5EF4-FFF2-40B4-BE49-F238E27FC236}">
                <a16:creationId xmlns:a16="http://schemas.microsoft.com/office/drawing/2014/main" id="{F8535EE2-0D00-DF42-96B1-A7FD91D6462A}"/>
              </a:ext>
            </a:extLst>
          </p:cNvPr>
          <p:cNvPicPr>
            <a:picLocks noChangeAspect="1"/>
          </p:cNvPicPr>
          <p:nvPr/>
        </p:nvPicPr>
        <p:blipFill>
          <a:blip r:embed="rId6"/>
          <a:srcRect/>
          <a:stretch/>
        </p:blipFill>
        <p:spPr bwMode="auto">
          <a:xfrm>
            <a:off x="4611111" y="5961913"/>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93" name="Text Box 9">
            <a:extLst>
              <a:ext uri="{FF2B5EF4-FFF2-40B4-BE49-F238E27FC236}">
                <a16:creationId xmlns:a16="http://schemas.microsoft.com/office/drawing/2014/main" id="{D4AEFC4D-FA63-EE4B-8812-F2860EB481C4}"/>
              </a:ext>
            </a:extLst>
          </p:cNvPr>
          <p:cNvSpPr txBox="1">
            <a:spLocks noChangeArrowheads="1"/>
          </p:cNvSpPr>
          <p:nvPr/>
        </p:nvSpPr>
        <p:spPr bwMode="auto">
          <a:xfrm>
            <a:off x="5638800" y="4025277"/>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2</a:t>
            </a:r>
          </a:p>
        </p:txBody>
      </p:sp>
      <p:sp>
        <p:nvSpPr>
          <p:cNvPr id="252" name="Text Box 9">
            <a:extLst>
              <a:ext uri="{FF2B5EF4-FFF2-40B4-BE49-F238E27FC236}">
                <a16:creationId xmlns:a16="http://schemas.microsoft.com/office/drawing/2014/main" id="{20141D04-A685-C247-9A6A-D47CB62F108E}"/>
              </a:ext>
            </a:extLst>
          </p:cNvPr>
          <p:cNvSpPr txBox="1">
            <a:spLocks noChangeArrowheads="1"/>
          </p:cNvSpPr>
          <p:nvPr/>
        </p:nvSpPr>
        <p:spPr bwMode="auto">
          <a:xfrm>
            <a:off x="5105400" y="4663226"/>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a:t>
            </a:r>
          </a:p>
        </p:txBody>
      </p:sp>
      <p:sp>
        <p:nvSpPr>
          <p:cNvPr id="253" name="Text Box 9">
            <a:extLst>
              <a:ext uri="{FF2B5EF4-FFF2-40B4-BE49-F238E27FC236}">
                <a16:creationId xmlns:a16="http://schemas.microsoft.com/office/drawing/2014/main" id="{DA13BDB2-2F8D-6D46-BDA6-F50ECFA6C035}"/>
              </a:ext>
            </a:extLst>
          </p:cNvPr>
          <p:cNvSpPr txBox="1">
            <a:spLocks noChangeArrowheads="1"/>
          </p:cNvSpPr>
          <p:nvPr/>
        </p:nvSpPr>
        <p:spPr bwMode="auto">
          <a:xfrm>
            <a:off x="11277600" y="3392581"/>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15</a:t>
            </a:r>
          </a:p>
        </p:txBody>
      </p:sp>
      <p:sp>
        <p:nvSpPr>
          <p:cNvPr id="254" name="Text Box 9">
            <a:extLst>
              <a:ext uri="{FF2B5EF4-FFF2-40B4-BE49-F238E27FC236}">
                <a16:creationId xmlns:a16="http://schemas.microsoft.com/office/drawing/2014/main" id="{207BF136-54CA-F24F-AC68-B16CA32457CF}"/>
              </a:ext>
            </a:extLst>
          </p:cNvPr>
          <p:cNvSpPr txBox="1">
            <a:spLocks noChangeArrowheads="1"/>
          </p:cNvSpPr>
          <p:nvPr/>
        </p:nvSpPr>
        <p:spPr bwMode="auto">
          <a:xfrm>
            <a:off x="5105400" y="5273327"/>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a:t>
            </a:r>
          </a:p>
        </p:txBody>
      </p:sp>
      <p:sp>
        <p:nvSpPr>
          <p:cNvPr id="255" name="Text Box 9">
            <a:extLst>
              <a:ext uri="{FF2B5EF4-FFF2-40B4-BE49-F238E27FC236}">
                <a16:creationId xmlns:a16="http://schemas.microsoft.com/office/drawing/2014/main" id="{B06A5FBE-4533-774A-914D-D12BD48DB9F6}"/>
              </a:ext>
            </a:extLst>
          </p:cNvPr>
          <p:cNvSpPr txBox="1">
            <a:spLocks noChangeArrowheads="1"/>
          </p:cNvSpPr>
          <p:nvPr/>
        </p:nvSpPr>
        <p:spPr bwMode="auto">
          <a:xfrm>
            <a:off x="5105400" y="5961912"/>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a:t>
            </a:r>
          </a:p>
        </p:txBody>
      </p:sp>
      <p:sp>
        <p:nvSpPr>
          <p:cNvPr id="37" name="Text Box 4">
            <a:extLst>
              <a:ext uri="{FF2B5EF4-FFF2-40B4-BE49-F238E27FC236}">
                <a16:creationId xmlns:a16="http://schemas.microsoft.com/office/drawing/2014/main" id="{F96B271E-FA03-024A-A0D4-21FEAD40CD68}"/>
              </a:ext>
            </a:extLst>
          </p:cNvPr>
          <p:cNvSpPr txBox="1">
            <a:spLocks noChangeArrowheads="1"/>
          </p:cNvSpPr>
          <p:nvPr/>
        </p:nvSpPr>
        <p:spPr bwMode="auto">
          <a:xfrm>
            <a:off x="152400" y="5276780"/>
            <a:ext cx="4289457"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Palbociclib + AI</a:t>
            </a:r>
          </a:p>
        </p:txBody>
      </p:sp>
      <p:pic>
        <p:nvPicPr>
          <p:cNvPr id="31" name="Picture 30">
            <a:extLst>
              <a:ext uri="{FF2B5EF4-FFF2-40B4-BE49-F238E27FC236}">
                <a16:creationId xmlns:a16="http://schemas.microsoft.com/office/drawing/2014/main" id="{3AE0393D-BBD2-2E45-97A4-08F5EE66CAEE}"/>
              </a:ext>
            </a:extLst>
          </p:cNvPr>
          <p:cNvPicPr>
            <a:picLocks noChangeAspect="1"/>
          </p:cNvPicPr>
          <p:nvPr/>
        </p:nvPicPr>
        <p:blipFill>
          <a:blip r:embed="rId2"/>
          <a:srcRect/>
          <a:stretch/>
        </p:blipFill>
        <p:spPr bwMode="auto">
          <a:xfrm>
            <a:off x="5051108" y="339410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8" name="Picture 27">
            <a:extLst>
              <a:ext uri="{FF2B5EF4-FFF2-40B4-BE49-F238E27FC236}">
                <a16:creationId xmlns:a16="http://schemas.microsoft.com/office/drawing/2014/main" id="{E53EA6FC-90F0-374B-99D0-2F99642D12E0}"/>
              </a:ext>
            </a:extLst>
          </p:cNvPr>
          <p:cNvPicPr>
            <a:picLocks noChangeAspect="1"/>
          </p:cNvPicPr>
          <p:nvPr/>
        </p:nvPicPr>
        <p:blipFill>
          <a:blip r:embed="rId2"/>
          <a:srcRect/>
          <a:stretch/>
        </p:blipFill>
        <p:spPr bwMode="auto">
          <a:xfrm>
            <a:off x="5491105" y="339410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9" name="Picture 28">
            <a:extLst>
              <a:ext uri="{FF2B5EF4-FFF2-40B4-BE49-F238E27FC236}">
                <a16:creationId xmlns:a16="http://schemas.microsoft.com/office/drawing/2014/main" id="{3B526186-EDCB-9A43-A7EF-21AD5C9725F9}"/>
              </a:ext>
            </a:extLst>
          </p:cNvPr>
          <p:cNvPicPr>
            <a:picLocks noChangeAspect="1"/>
          </p:cNvPicPr>
          <p:nvPr/>
        </p:nvPicPr>
        <p:blipFill>
          <a:blip r:embed="rId2"/>
          <a:srcRect/>
          <a:stretch/>
        </p:blipFill>
        <p:spPr bwMode="auto">
          <a:xfrm>
            <a:off x="5931102" y="339410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 name="Picture 31">
            <a:extLst>
              <a:ext uri="{FF2B5EF4-FFF2-40B4-BE49-F238E27FC236}">
                <a16:creationId xmlns:a16="http://schemas.microsoft.com/office/drawing/2014/main" id="{99B12FEC-E0CD-9841-9E5A-2061CB4C91DC}"/>
              </a:ext>
            </a:extLst>
          </p:cNvPr>
          <p:cNvPicPr>
            <a:picLocks noChangeAspect="1"/>
          </p:cNvPicPr>
          <p:nvPr/>
        </p:nvPicPr>
        <p:blipFill>
          <a:blip r:embed="rId2"/>
          <a:srcRect/>
          <a:stretch/>
        </p:blipFill>
        <p:spPr bwMode="auto">
          <a:xfrm>
            <a:off x="6371099" y="339410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1" name="Picture 40">
            <a:extLst>
              <a:ext uri="{FF2B5EF4-FFF2-40B4-BE49-F238E27FC236}">
                <a16:creationId xmlns:a16="http://schemas.microsoft.com/office/drawing/2014/main" id="{0AF8D5F5-E9D2-D549-9DA4-E9C168D3E78F}"/>
              </a:ext>
            </a:extLst>
          </p:cNvPr>
          <p:cNvPicPr>
            <a:picLocks noChangeAspect="1"/>
          </p:cNvPicPr>
          <p:nvPr/>
        </p:nvPicPr>
        <p:blipFill>
          <a:blip r:embed="rId2"/>
          <a:srcRect/>
          <a:stretch/>
        </p:blipFill>
        <p:spPr bwMode="auto">
          <a:xfrm>
            <a:off x="6811096" y="339410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 name="Picture 2">
            <a:extLst>
              <a:ext uri="{FF2B5EF4-FFF2-40B4-BE49-F238E27FC236}">
                <a16:creationId xmlns:a16="http://schemas.microsoft.com/office/drawing/2014/main" id="{3EEC4141-22A4-C933-43EC-F20280D723A2}"/>
              </a:ext>
            </a:extLst>
          </p:cNvPr>
          <p:cNvPicPr>
            <a:picLocks noChangeAspect="1"/>
          </p:cNvPicPr>
          <p:nvPr/>
        </p:nvPicPr>
        <p:blipFill>
          <a:blip r:embed="rId2"/>
          <a:srcRect/>
          <a:stretch/>
        </p:blipFill>
        <p:spPr bwMode="auto">
          <a:xfrm>
            <a:off x="7251093" y="339410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 name="Picture 3">
            <a:extLst>
              <a:ext uri="{FF2B5EF4-FFF2-40B4-BE49-F238E27FC236}">
                <a16:creationId xmlns:a16="http://schemas.microsoft.com/office/drawing/2014/main" id="{2070086A-8A7A-949E-8EA4-1AC1B1633237}"/>
              </a:ext>
            </a:extLst>
          </p:cNvPr>
          <p:cNvPicPr>
            <a:picLocks noChangeAspect="1"/>
          </p:cNvPicPr>
          <p:nvPr/>
        </p:nvPicPr>
        <p:blipFill>
          <a:blip r:embed="rId2"/>
          <a:srcRect/>
          <a:stretch/>
        </p:blipFill>
        <p:spPr bwMode="auto">
          <a:xfrm>
            <a:off x="7691090" y="339410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5" name="Picture 1">
            <a:extLst>
              <a:ext uri="{FF2B5EF4-FFF2-40B4-BE49-F238E27FC236}">
                <a16:creationId xmlns:a16="http://schemas.microsoft.com/office/drawing/2014/main" id="{4863340D-6B28-BE2B-55C7-6C144E27ABC8}"/>
              </a:ext>
            </a:extLst>
          </p:cNvPr>
          <p:cNvPicPr>
            <a:picLocks noChangeAspect="1"/>
          </p:cNvPicPr>
          <p:nvPr/>
        </p:nvPicPr>
        <p:blipFill>
          <a:blip r:embed="rId4"/>
          <a:srcRect/>
          <a:stretch/>
        </p:blipFill>
        <p:spPr bwMode="auto">
          <a:xfrm>
            <a:off x="5051108" y="4044602"/>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 name="Picture 5">
            <a:extLst>
              <a:ext uri="{FF2B5EF4-FFF2-40B4-BE49-F238E27FC236}">
                <a16:creationId xmlns:a16="http://schemas.microsoft.com/office/drawing/2014/main" id="{141781EE-7D5B-0244-ED10-56FEE99162C1}"/>
              </a:ext>
            </a:extLst>
          </p:cNvPr>
          <p:cNvPicPr>
            <a:picLocks noChangeAspect="1"/>
          </p:cNvPicPr>
          <p:nvPr/>
        </p:nvPicPr>
        <p:blipFill>
          <a:blip r:embed="rId2"/>
          <a:srcRect/>
          <a:stretch/>
        </p:blipFill>
        <p:spPr bwMode="auto">
          <a:xfrm>
            <a:off x="8143713" y="339410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 name="Picture 6">
            <a:extLst>
              <a:ext uri="{FF2B5EF4-FFF2-40B4-BE49-F238E27FC236}">
                <a16:creationId xmlns:a16="http://schemas.microsoft.com/office/drawing/2014/main" id="{FA109DB3-A3B4-3D90-3C07-7BDD1C11A4BE}"/>
              </a:ext>
            </a:extLst>
          </p:cNvPr>
          <p:cNvPicPr>
            <a:picLocks noChangeAspect="1"/>
          </p:cNvPicPr>
          <p:nvPr/>
        </p:nvPicPr>
        <p:blipFill>
          <a:blip r:embed="rId2"/>
          <a:srcRect/>
          <a:stretch/>
        </p:blipFill>
        <p:spPr bwMode="auto">
          <a:xfrm>
            <a:off x="8583710" y="339410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 name="Picture 7">
            <a:extLst>
              <a:ext uri="{FF2B5EF4-FFF2-40B4-BE49-F238E27FC236}">
                <a16:creationId xmlns:a16="http://schemas.microsoft.com/office/drawing/2014/main" id="{0FC9BD42-AC40-2E51-9863-100E5B37793E}"/>
              </a:ext>
            </a:extLst>
          </p:cNvPr>
          <p:cNvPicPr>
            <a:picLocks noChangeAspect="1"/>
          </p:cNvPicPr>
          <p:nvPr/>
        </p:nvPicPr>
        <p:blipFill>
          <a:blip r:embed="rId2"/>
          <a:srcRect/>
          <a:stretch/>
        </p:blipFill>
        <p:spPr bwMode="auto">
          <a:xfrm>
            <a:off x="9023707" y="339410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 name="Picture 9">
            <a:extLst>
              <a:ext uri="{FF2B5EF4-FFF2-40B4-BE49-F238E27FC236}">
                <a16:creationId xmlns:a16="http://schemas.microsoft.com/office/drawing/2014/main" id="{9B540F58-B560-0EE0-6CBE-FAEBDE03A157}"/>
              </a:ext>
            </a:extLst>
          </p:cNvPr>
          <p:cNvPicPr>
            <a:picLocks noChangeAspect="1"/>
          </p:cNvPicPr>
          <p:nvPr/>
        </p:nvPicPr>
        <p:blipFill>
          <a:blip r:embed="rId2"/>
          <a:srcRect/>
          <a:stretch/>
        </p:blipFill>
        <p:spPr bwMode="auto">
          <a:xfrm>
            <a:off x="9463704" y="339410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 name="Picture 11">
            <a:extLst>
              <a:ext uri="{FF2B5EF4-FFF2-40B4-BE49-F238E27FC236}">
                <a16:creationId xmlns:a16="http://schemas.microsoft.com/office/drawing/2014/main" id="{E428ACA4-AB63-9C93-29BA-8BA34D3815CF}"/>
              </a:ext>
            </a:extLst>
          </p:cNvPr>
          <p:cNvPicPr>
            <a:picLocks noChangeAspect="1"/>
          </p:cNvPicPr>
          <p:nvPr/>
        </p:nvPicPr>
        <p:blipFill>
          <a:blip r:embed="rId2"/>
          <a:srcRect/>
          <a:stretch/>
        </p:blipFill>
        <p:spPr bwMode="auto">
          <a:xfrm>
            <a:off x="9903701" y="339410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8" name="Picture 17">
            <a:extLst>
              <a:ext uri="{FF2B5EF4-FFF2-40B4-BE49-F238E27FC236}">
                <a16:creationId xmlns:a16="http://schemas.microsoft.com/office/drawing/2014/main" id="{19BD62A3-817C-3E26-5B3B-FAF525BCDCE5}"/>
              </a:ext>
            </a:extLst>
          </p:cNvPr>
          <p:cNvPicPr>
            <a:picLocks noChangeAspect="1"/>
          </p:cNvPicPr>
          <p:nvPr/>
        </p:nvPicPr>
        <p:blipFill>
          <a:blip r:embed="rId2"/>
          <a:srcRect/>
          <a:stretch/>
        </p:blipFill>
        <p:spPr bwMode="auto">
          <a:xfrm>
            <a:off x="10343698" y="339410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9" name="Picture 18">
            <a:extLst>
              <a:ext uri="{FF2B5EF4-FFF2-40B4-BE49-F238E27FC236}">
                <a16:creationId xmlns:a16="http://schemas.microsoft.com/office/drawing/2014/main" id="{5A3167E9-87EF-8AAC-76B3-EADF2E1CB4F5}"/>
              </a:ext>
            </a:extLst>
          </p:cNvPr>
          <p:cNvPicPr>
            <a:picLocks noChangeAspect="1"/>
          </p:cNvPicPr>
          <p:nvPr/>
        </p:nvPicPr>
        <p:blipFill>
          <a:blip r:embed="rId2"/>
          <a:srcRect/>
          <a:stretch/>
        </p:blipFill>
        <p:spPr bwMode="auto">
          <a:xfrm>
            <a:off x="10783695" y="339410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2078311439"/>
      </p:ext>
    </p:extLst>
  </p:cSld>
  <p:clrMapOvr>
    <a:masterClrMapping/>
  </p:clrMapOvr>
  <p:transition spd="slow" advClick="0"/>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CC504-6E65-794B-A163-E15792AC17C9}"/>
              </a:ext>
            </a:extLst>
          </p:cNvPr>
          <p:cNvSpPr>
            <a:spLocks noGrp="1"/>
          </p:cNvSpPr>
          <p:nvPr>
            <p:ph type="title" idx="4294967295"/>
          </p:nvPr>
        </p:nvSpPr>
        <p:spPr>
          <a:xfrm>
            <a:off x="685800" y="0"/>
            <a:ext cx="10972800" cy="2926080"/>
          </a:xfrm>
        </p:spPr>
        <p:txBody>
          <a:bodyPr/>
          <a:lstStyle/>
          <a:p>
            <a:r>
              <a:rPr lang="en-US" sz="2200" dirty="0"/>
              <a:t>A woman who received 5 years of anastrozole (with ovarian suppression/ ablation if needed) for </a:t>
            </a:r>
            <a:r>
              <a:rPr lang="en-US" sz="2200" u="sng" dirty="0"/>
              <a:t>high-grade</a:t>
            </a:r>
            <a:r>
              <a:rPr lang="en-US" sz="2200" dirty="0"/>
              <a:t> ER-positive, </a:t>
            </a:r>
            <a:r>
              <a:rPr lang="en-US" sz="2200" u="sng" dirty="0"/>
              <a:t>PR-positive</a:t>
            </a:r>
            <a:r>
              <a:rPr lang="en-US" sz="2200" dirty="0"/>
              <a:t>, HER2-negative, BRCA WT breast cancer develops metastatic disease 2 years after completing adjuvant therapy. Which </a:t>
            </a:r>
            <a:r>
              <a:rPr lang="en-US" sz="2200" u="sng" dirty="0"/>
              <a:t>endocrine-based treatment</a:t>
            </a:r>
            <a:r>
              <a:rPr lang="en-US" sz="2200" dirty="0"/>
              <a:t> would you most likely recommend for the scenario below?</a:t>
            </a:r>
            <a:br>
              <a:rPr lang="en-US" sz="2200" dirty="0"/>
            </a:br>
            <a:br>
              <a:rPr kumimoji="0" lang="en-US" sz="1200" b="1" i="0" u="none" strike="noStrike" kern="0" cap="none" spc="0" normalizeH="0" baseline="0" noProof="0" dirty="0">
                <a:ln>
                  <a:noFill/>
                </a:ln>
                <a:solidFill>
                  <a:srgbClr val="0432FF"/>
                </a:solidFill>
                <a:effectLst/>
                <a:uLnTx/>
                <a:uFillTx/>
                <a:latin typeface="Arial"/>
                <a:ea typeface="ＭＳ Ｐゴシック"/>
              </a:rPr>
            </a:br>
            <a:r>
              <a:rPr lang="en-US" sz="2200" dirty="0"/>
              <a:t>Age 65, PS 0</a:t>
            </a:r>
            <a:br>
              <a:rPr lang="en-US" sz="2200" dirty="0"/>
            </a:br>
            <a:r>
              <a:rPr lang="en-US" sz="2200" dirty="0"/>
              <a:t>Symptomatic visceral (including liver) metastases</a:t>
            </a:r>
          </a:p>
        </p:txBody>
      </p:sp>
      <p:sp>
        <p:nvSpPr>
          <p:cNvPr id="72" name="Text Box 4">
            <a:extLst>
              <a:ext uri="{FF2B5EF4-FFF2-40B4-BE49-F238E27FC236}">
                <a16:creationId xmlns:a16="http://schemas.microsoft.com/office/drawing/2014/main" id="{128DA0B7-2CB3-D44C-ABD1-65C3EB519CF3}"/>
              </a:ext>
            </a:extLst>
          </p:cNvPr>
          <p:cNvSpPr txBox="1">
            <a:spLocks noChangeArrowheads="1"/>
          </p:cNvSpPr>
          <p:nvPr/>
        </p:nvSpPr>
        <p:spPr bwMode="auto">
          <a:xfrm>
            <a:off x="230078" y="4162806"/>
            <a:ext cx="4341921" cy="36939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Ribociclib + fulvestrant</a:t>
            </a:r>
          </a:p>
        </p:txBody>
      </p:sp>
      <p:sp>
        <p:nvSpPr>
          <p:cNvPr id="73" name="Text Box 4">
            <a:extLst>
              <a:ext uri="{FF2B5EF4-FFF2-40B4-BE49-F238E27FC236}">
                <a16:creationId xmlns:a16="http://schemas.microsoft.com/office/drawing/2014/main" id="{63831789-C9BE-DB4B-9BC1-41F50D7736AF}"/>
              </a:ext>
            </a:extLst>
          </p:cNvPr>
          <p:cNvSpPr txBox="1">
            <a:spLocks noChangeArrowheads="1"/>
          </p:cNvSpPr>
          <p:nvPr/>
        </p:nvSpPr>
        <p:spPr bwMode="auto">
          <a:xfrm>
            <a:off x="230078" y="4837603"/>
            <a:ext cx="4341922" cy="34585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Palbociclib + AI</a:t>
            </a:r>
          </a:p>
        </p:txBody>
      </p:sp>
      <p:sp>
        <p:nvSpPr>
          <p:cNvPr id="74" name="Text Box 4">
            <a:extLst>
              <a:ext uri="{FF2B5EF4-FFF2-40B4-BE49-F238E27FC236}">
                <a16:creationId xmlns:a16="http://schemas.microsoft.com/office/drawing/2014/main" id="{63447936-2682-1A46-8ABB-44C484B67B01}"/>
              </a:ext>
            </a:extLst>
          </p:cNvPr>
          <p:cNvSpPr txBox="1">
            <a:spLocks noChangeArrowheads="1"/>
          </p:cNvSpPr>
          <p:nvPr/>
        </p:nvSpPr>
        <p:spPr bwMode="auto">
          <a:xfrm>
            <a:off x="533400" y="2959600"/>
            <a:ext cx="4038599" cy="366857"/>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Ribociclib + AI</a:t>
            </a:r>
          </a:p>
        </p:txBody>
      </p:sp>
      <p:pic>
        <p:nvPicPr>
          <p:cNvPr id="82" name="Picture 81">
            <a:extLst>
              <a:ext uri="{FF2B5EF4-FFF2-40B4-BE49-F238E27FC236}">
                <a16:creationId xmlns:a16="http://schemas.microsoft.com/office/drawing/2014/main" id="{7A42EFDB-0DDA-494A-B2D5-401890957E13}"/>
              </a:ext>
            </a:extLst>
          </p:cNvPr>
          <p:cNvPicPr>
            <a:picLocks noChangeAspect="1"/>
          </p:cNvPicPr>
          <p:nvPr/>
        </p:nvPicPr>
        <p:blipFill>
          <a:blip r:embed="rId2"/>
          <a:srcRect/>
          <a:stretch/>
        </p:blipFill>
        <p:spPr bwMode="auto">
          <a:xfrm>
            <a:off x="4737228" y="4155889"/>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3" name="Picture 82">
            <a:extLst>
              <a:ext uri="{FF2B5EF4-FFF2-40B4-BE49-F238E27FC236}">
                <a16:creationId xmlns:a16="http://schemas.microsoft.com/office/drawing/2014/main" id="{8FD5AE06-9E52-B24E-BBA8-D3F88FBB5BF8}"/>
              </a:ext>
            </a:extLst>
          </p:cNvPr>
          <p:cNvPicPr>
            <a:picLocks noChangeAspect="1"/>
          </p:cNvPicPr>
          <p:nvPr/>
        </p:nvPicPr>
        <p:blipFill>
          <a:blip r:embed="rId3"/>
          <a:srcRect/>
          <a:stretch/>
        </p:blipFill>
        <p:spPr bwMode="auto">
          <a:xfrm>
            <a:off x="4737228" y="4802431"/>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4" name="Picture 1">
            <a:extLst>
              <a:ext uri="{FF2B5EF4-FFF2-40B4-BE49-F238E27FC236}">
                <a16:creationId xmlns:a16="http://schemas.microsoft.com/office/drawing/2014/main" id="{FA85B736-22B1-A047-B6A5-519143CF9D2A}"/>
              </a:ext>
            </a:extLst>
          </p:cNvPr>
          <p:cNvPicPr>
            <a:picLocks noChangeAspect="1"/>
          </p:cNvPicPr>
          <p:nvPr/>
        </p:nvPicPr>
        <p:blipFill>
          <a:blip r:embed="rId4"/>
          <a:srcRect/>
          <a:stretch/>
        </p:blipFill>
        <p:spPr bwMode="auto">
          <a:xfrm>
            <a:off x="4737228" y="2919342"/>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6" name="Picture 3">
            <a:extLst>
              <a:ext uri="{FF2B5EF4-FFF2-40B4-BE49-F238E27FC236}">
                <a16:creationId xmlns:a16="http://schemas.microsoft.com/office/drawing/2014/main" id="{8052E365-E8A8-E240-A007-94A1A6A9EA30}"/>
              </a:ext>
            </a:extLst>
          </p:cNvPr>
          <p:cNvPicPr>
            <a:picLocks noChangeAspect="1"/>
          </p:cNvPicPr>
          <p:nvPr/>
        </p:nvPicPr>
        <p:blipFill>
          <a:blip r:embed="rId5"/>
          <a:srcRect/>
          <a:stretch/>
        </p:blipFill>
        <p:spPr bwMode="auto">
          <a:xfrm>
            <a:off x="4737228" y="3544763"/>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7" name="Text Box 4">
            <a:extLst>
              <a:ext uri="{FF2B5EF4-FFF2-40B4-BE49-F238E27FC236}">
                <a16:creationId xmlns:a16="http://schemas.microsoft.com/office/drawing/2014/main" id="{35D05466-EC10-7448-957E-525019EFA45E}"/>
              </a:ext>
            </a:extLst>
          </p:cNvPr>
          <p:cNvSpPr txBox="1">
            <a:spLocks noChangeArrowheads="1"/>
          </p:cNvSpPr>
          <p:nvPr/>
        </p:nvSpPr>
        <p:spPr bwMode="auto">
          <a:xfrm>
            <a:off x="230079" y="5386816"/>
            <a:ext cx="434192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Palbociclib + fulvestrant</a:t>
            </a:r>
          </a:p>
        </p:txBody>
      </p:sp>
      <p:sp>
        <p:nvSpPr>
          <p:cNvPr id="93" name="Text Box 9">
            <a:extLst>
              <a:ext uri="{FF2B5EF4-FFF2-40B4-BE49-F238E27FC236}">
                <a16:creationId xmlns:a16="http://schemas.microsoft.com/office/drawing/2014/main" id="{D4AEFC4D-FA63-EE4B-8812-F2860EB481C4}"/>
              </a:ext>
            </a:extLst>
          </p:cNvPr>
          <p:cNvSpPr txBox="1">
            <a:spLocks noChangeArrowheads="1"/>
          </p:cNvSpPr>
          <p:nvPr/>
        </p:nvSpPr>
        <p:spPr bwMode="auto">
          <a:xfrm>
            <a:off x="9190038" y="2911200"/>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10</a:t>
            </a:r>
          </a:p>
        </p:txBody>
      </p:sp>
      <p:pic>
        <p:nvPicPr>
          <p:cNvPr id="96" name="Picture 1">
            <a:extLst>
              <a:ext uri="{FF2B5EF4-FFF2-40B4-BE49-F238E27FC236}">
                <a16:creationId xmlns:a16="http://schemas.microsoft.com/office/drawing/2014/main" id="{D05C7BE9-AF69-DF45-A707-82522DE555E7}"/>
              </a:ext>
            </a:extLst>
          </p:cNvPr>
          <p:cNvPicPr>
            <a:picLocks noChangeAspect="1"/>
          </p:cNvPicPr>
          <p:nvPr/>
        </p:nvPicPr>
        <p:blipFill>
          <a:blip r:embed="rId4"/>
          <a:srcRect/>
          <a:stretch/>
        </p:blipFill>
        <p:spPr bwMode="auto">
          <a:xfrm>
            <a:off x="5176140" y="2919342"/>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52" name="Text Box 9">
            <a:extLst>
              <a:ext uri="{FF2B5EF4-FFF2-40B4-BE49-F238E27FC236}">
                <a16:creationId xmlns:a16="http://schemas.microsoft.com/office/drawing/2014/main" id="{20141D04-A685-C247-9A6A-D47CB62F108E}"/>
              </a:ext>
            </a:extLst>
          </p:cNvPr>
          <p:cNvSpPr txBox="1">
            <a:spLocks noChangeArrowheads="1"/>
          </p:cNvSpPr>
          <p:nvPr/>
        </p:nvSpPr>
        <p:spPr bwMode="auto">
          <a:xfrm>
            <a:off x="6172200" y="3546082"/>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3</a:t>
            </a:r>
          </a:p>
        </p:txBody>
      </p:sp>
      <p:sp>
        <p:nvSpPr>
          <p:cNvPr id="253" name="Text Box 9">
            <a:extLst>
              <a:ext uri="{FF2B5EF4-FFF2-40B4-BE49-F238E27FC236}">
                <a16:creationId xmlns:a16="http://schemas.microsoft.com/office/drawing/2014/main" id="{DA13BDB2-2F8D-6D46-BDA6-F50ECFA6C035}"/>
              </a:ext>
            </a:extLst>
          </p:cNvPr>
          <p:cNvSpPr txBox="1">
            <a:spLocks noChangeArrowheads="1"/>
          </p:cNvSpPr>
          <p:nvPr/>
        </p:nvSpPr>
        <p:spPr bwMode="auto">
          <a:xfrm>
            <a:off x="6172200" y="4154363"/>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3</a:t>
            </a:r>
          </a:p>
        </p:txBody>
      </p:sp>
      <p:sp>
        <p:nvSpPr>
          <p:cNvPr id="254" name="Text Box 9">
            <a:extLst>
              <a:ext uri="{FF2B5EF4-FFF2-40B4-BE49-F238E27FC236}">
                <a16:creationId xmlns:a16="http://schemas.microsoft.com/office/drawing/2014/main" id="{207BF136-54CA-F24F-AC68-B16CA32457CF}"/>
              </a:ext>
            </a:extLst>
          </p:cNvPr>
          <p:cNvSpPr txBox="1">
            <a:spLocks noChangeArrowheads="1"/>
          </p:cNvSpPr>
          <p:nvPr/>
        </p:nvSpPr>
        <p:spPr bwMode="auto">
          <a:xfrm>
            <a:off x="5761038" y="4810000"/>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2</a:t>
            </a:r>
          </a:p>
        </p:txBody>
      </p:sp>
      <p:pic>
        <p:nvPicPr>
          <p:cNvPr id="23" name="Picture 1">
            <a:extLst>
              <a:ext uri="{FF2B5EF4-FFF2-40B4-BE49-F238E27FC236}">
                <a16:creationId xmlns:a16="http://schemas.microsoft.com/office/drawing/2014/main" id="{2AB66C06-11DC-5D4D-AC3C-BCEECC2008E2}"/>
              </a:ext>
            </a:extLst>
          </p:cNvPr>
          <p:cNvPicPr>
            <a:picLocks noChangeAspect="1"/>
          </p:cNvPicPr>
          <p:nvPr/>
        </p:nvPicPr>
        <p:blipFill>
          <a:blip r:embed="rId4"/>
          <a:srcRect/>
          <a:stretch/>
        </p:blipFill>
        <p:spPr bwMode="auto">
          <a:xfrm>
            <a:off x="5615052" y="2919342"/>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4" name="Picture 1">
            <a:extLst>
              <a:ext uri="{FF2B5EF4-FFF2-40B4-BE49-F238E27FC236}">
                <a16:creationId xmlns:a16="http://schemas.microsoft.com/office/drawing/2014/main" id="{0A0C9113-B86F-2B45-9E8F-2ED6ACE339DD}"/>
              </a:ext>
            </a:extLst>
          </p:cNvPr>
          <p:cNvPicPr>
            <a:picLocks noChangeAspect="1"/>
          </p:cNvPicPr>
          <p:nvPr/>
        </p:nvPicPr>
        <p:blipFill>
          <a:blip r:embed="rId4"/>
          <a:srcRect/>
          <a:stretch/>
        </p:blipFill>
        <p:spPr bwMode="auto">
          <a:xfrm>
            <a:off x="6053964" y="2919342"/>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5" name="Picture 1">
            <a:extLst>
              <a:ext uri="{FF2B5EF4-FFF2-40B4-BE49-F238E27FC236}">
                <a16:creationId xmlns:a16="http://schemas.microsoft.com/office/drawing/2014/main" id="{A67673D7-A83C-974C-8E09-0CB1719B5B36}"/>
              </a:ext>
            </a:extLst>
          </p:cNvPr>
          <p:cNvPicPr>
            <a:picLocks noChangeAspect="1"/>
          </p:cNvPicPr>
          <p:nvPr/>
        </p:nvPicPr>
        <p:blipFill>
          <a:blip r:embed="rId4"/>
          <a:srcRect/>
          <a:stretch/>
        </p:blipFill>
        <p:spPr bwMode="auto">
          <a:xfrm>
            <a:off x="6493645" y="2919342"/>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6" name="Picture 1">
            <a:extLst>
              <a:ext uri="{FF2B5EF4-FFF2-40B4-BE49-F238E27FC236}">
                <a16:creationId xmlns:a16="http://schemas.microsoft.com/office/drawing/2014/main" id="{6453171A-54D7-9446-B7E5-4668694492DE}"/>
              </a:ext>
            </a:extLst>
          </p:cNvPr>
          <p:cNvPicPr>
            <a:picLocks noChangeAspect="1"/>
          </p:cNvPicPr>
          <p:nvPr/>
        </p:nvPicPr>
        <p:blipFill>
          <a:blip r:embed="rId4"/>
          <a:srcRect/>
          <a:stretch/>
        </p:blipFill>
        <p:spPr bwMode="auto">
          <a:xfrm>
            <a:off x="6932557" y="2919342"/>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7" name="Picture 1">
            <a:extLst>
              <a:ext uri="{FF2B5EF4-FFF2-40B4-BE49-F238E27FC236}">
                <a16:creationId xmlns:a16="http://schemas.microsoft.com/office/drawing/2014/main" id="{F63C2837-D488-004E-A11A-FC9AD95BF424}"/>
              </a:ext>
            </a:extLst>
          </p:cNvPr>
          <p:cNvPicPr>
            <a:picLocks noChangeAspect="1"/>
          </p:cNvPicPr>
          <p:nvPr/>
        </p:nvPicPr>
        <p:blipFill>
          <a:blip r:embed="rId4"/>
          <a:srcRect/>
          <a:stretch/>
        </p:blipFill>
        <p:spPr bwMode="auto">
          <a:xfrm>
            <a:off x="7380029" y="2919342"/>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9" name="Text Box 4">
            <a:extLst>
              <a:ext uri="{FF2B5EF4-FFF2-40B4-BE49-F238E27FC236}">
                <a16:creationId xmlns:a16="http://schemas.microsoft.com/office/drawing/2014/main" id="{8B57E9DE-2CF1-B14E-975B-1D3627332E51}"/>
              </a:ext>
            </a:extLst>
          </p:cNvPr>
          <p:cNvSpPr txBox="1">
            <a:spLocks noChangeArrowheads="1"/>
          </p:cNvSpPr>
          <p:nvPr/>
        </p:nvSpPr>
        <p:spPr bwMode="auto">
          <a:xfrm>
            <a:off x="226052" y="3545538"/>
            <a:ext cx="434192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err="1">
                <a:ln>
                  <a:noFill/>
                </a:ln>
                <a:solidFill>
                  <a:srgbClr val="002060"/>
                </a:solidFill>
                <a:effectLst/>
                <a:uLnTx/>
                <a:uFillTx/>
                <a:latin typeface="Arial" charset="0"/>
                <a:ea typeface="ＭＳ Ｐゴシック" charset="0"/>
              </a:rPr>
              <a:t>Abemaciclib</a:t>
            </a: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 + AI</a:t>
            </a:r>
          </a:p>
        </p:txBody>
      </p:sp>
      <p:pic>
        <p:nvPicPr>
          <p:cNvPr id="30" name="Picture 29">
            <a:extLst>
              <a:ext uri="{FF2B5EF4-FFF2-40B4-BE49-F238E27FC236}">
                <a16:creationId xmlns:a16="http://schemas.microsoft.com/office/drawing/2014/main" id="{B9022B78-6575-CE4C-8098-21ABC7EA9AD8}"/>
              </a:ext>
            </a:extLst>
          </p:cNvPr>
          <p:cNvPicPr>
            <a:picLocks noChangeAspect="1"/>
          </p:cNvPicPr>
          <p:nvPr/>
        </p:nvPicPr>
        <p:blipFill>
          <a:blip r:embed="rId6"/>
          <a:srcRect/>
          <a:stretch/>
        </p:blipFill>
        <p:spPr bwMode="auto">
          <a:xfrm>
            <a:off x="4737228" y="5386816"/>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1" name="Text Box 9">
            <a:extLst>
              <a:ext uri="{FF2B5EF4-FFF2-40B4-BE49-F238E27FC236}">
                <a16:creationId xmlns:a16="http://schemas.microsoft.com/office/drawing/2014/main" id="{EA588444-FF63-3D42-82E3-BCD5B5B22388}"/>
              </a:ext>
            </a:extLst>
          </p:cNvPr>
          <p:cNvSpPr txBox="1">
            <a:spLocks noChangeArrowheads="1"/>
          </p:cNvSpPr>
          <p:nvPr/>
        </p:nvSpPr>
        <p:spPr bwMode="auto">
          <a:xfrm>
            <a:off x="5227638" y="5386815"/>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a:t>
            </a:r>
          </a:p>
        </p:txBody>
      </p:sp>
      <p:pic>
        <p:nvPicPr>
          <p:cNvPr id="28" name="Picture 1">
            <a:extLst>
              <a:ext uri="{FF2B5EF4-FFF2-40B4-BE49-F238E27FC236}">
                <a16:creationId xmlns:a16="http://schemas.microsoft.com/office/drawing/2014/main" id="{866D4F88-EB49-FE48-BD32-B5620601CEFD}"/>
              </a:ext>
            </a:extLst>
          </p:cNvPr>
          <p:cNvPicPr>
            <a:picLocks noChangeAspect="1"/>
          </p:cNvPicPr>
          <p:nvPr/>
        </p:nvPicPr>
        <p:blipFill>
          <a:blip r:embed="rId4"/>
          <a:srcRect/>
          <a:stretch/>
        </p:blipFill>
        <p:spPr bwMode="auto">
          <a:xfrm>
            <a:off x="7827501" y="2919342"/>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 name="Picture 1">
            <a:extLst>
              <a:ext uri="{FF2B5EF4-FFF2-40B4-BE49-F238E27FC236}">
                <a16:creationId xmlns:a16="http://schemas.microsoft.com/office/drawing/2014/main" id="{F7C2B11D-66DC-8443-B322-73E12C3CA9A9}"/>
              </a:ext>
            </a:extLst>
          </p:cNvPr>
          <p:cNvPicPr>
            <a:picLocks noChangeAspect="1"/>
          </p:cNvPicPr>
          <p:nvPr/>
        </p:nvPicPr>
        <p:blipFill>
          <a:blip r:embed="rId4"/>
          <a:srcRect/>
          <a:stretch/>
        </p:blipFill>
        <p:spPr bwMode="auto">
          <a:xfrm>
            <a:off x="8266413" y="2919342"/>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6" name="Text Box 4">
            <a:extLst>
              <a:ext uri="{FF2B5EF4-FFF2-40B4-BE49-F238E27FC236}">
                <a16:creationId xmlns:a16="http://schemas.microsoft.com/office/drawing/2014/main" id="{BF3D3ED0-1E30-AC46-B802-DC856DC286C2}"/>
              </a:ext>
            </a:extLst>
          </p:cNvPr>
          <p:cNvSpPr txBox="1">
            <a:spLocks noChangeArrowheads="1"/>
          </p:cNvSpPr>
          <p:nvPr/>
        </p:nvSpPr>
        <p:spPr bwMode="auto">
          <a:xfrm>
            <a:off x="230079" y="5989637"/>
            <a:ext cx="4341921"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err="1">
                <a:ln>
                  <a:noFill/>
                </a:ln>
                <a:solidFill>
                  <a:srgbClr val="002060"/>
                </a:solidFill>
                <a:effectLst/>
                <a:uLnTx/>
                <a:uFillTx/>
                <a:latin typeface="Arial" charset="0"/>
                <a:ea typeface="ＭＳ Ｐゴシック" charset="0"/>
              </a:rPr>
              <a:t>Abemaciclib</a:t>
            </a: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 + fulvestrant</a:t>
            </a:r>
            <a:endParaRPr kumimoji="0" lang="en-US" sz="2000" b="1" i="0" u="none" strike="noStrike" kern="1200" cap="none" spc="0" normalizeH="0" baseline="0" noProof="0" dirty="0">
              <a:ln>
                <a:noFill/>
              </a:ln>
              <a:solidFill>
                <a:srgbClr val="002060"/>
              </a:solidFill>
              <a:effectLst/>
              <a:uLnTx/>
              <a:uFillTx/>
              <a:latin typeface="Arial" charset="0"/>
              <a:ea typeface="ＭＳ Ｐゴシック" charset="-128"/>
            </a:endParaRPr>
          </a:p>
        </p:txBody>
      </p:sp>
      <p:sp>
        <p:nvSpPr>
          <p:cNvPr id="37" name="Text Box 9">
            <a:extLst>
              <a:ext uri="{FF2B5EF4-FFF2-40B4-BE49-F238E27FC236}">
                <a16:creationId xmlns:a16="http://schemas.microsoft.com/office/drawing/2014/main" id="{44BF3B2C-0C42-F148-A6BA-5465506DA2A0}"/>
              </a:ext>
            </a:extLst>
          </p:cNvPr>
          <p:cNvSpPr txBox="1">
            <a:spLocks noChangeArrowheads="1"/>
          </p:cNvSpPr>
          <p:nvPr/>
        </p:nvSpPr>
        <p:spPr bwMode="auto">
          <a:xfrm>
            <a:off x="5257800" y="5989637"/>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a:t>
            </a:r>
          </a:p>
        </p:txBody>
      </p:sp>
      <p:pic>
        <p:nvPicPr>
          <p:cNvPr id="38" name="Picture 37">
            <a:extLst>
              <a:ext uri="{FF2B5EF4-FFF2-40B4-BE49-F238E27FC236}">
                <a16:creationId xmlns:a16="http://schemas.microsoft.com/office/drawing/2014/main" id="{14817319-823C-0F4B-8D0B-E9A1D54F6961}"/>
              </a:ext>
            </a:extLst>
          </p:cNvPr>
          <p:cNvPicPr>
            <a:picLocks noChangeAspect="1"/>
          </p:cNvPicPr>
          <p:nvPr/>
        </p:nvPicPr>
        <p:blipFill>
          <a:blip r:embed="rId7"/>
          <a:srcRect/>
          <a:stretch/>
        </p:blipFill>
        <p:spPr bwMode="auto">
          <a:xfrm>
            <a:off x="4737227" y="598963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4" name="Picture 3">
            <a:extLst>
              <a:ext uri="{FF2B5EF4-FFF2-40B4-BE49-F238E27FC236}">
                <a16:creationId xmlns:a16="http://schemas.microsoft.com/office/drawing/2014/main" id="{E887701C-C1C5-FA42-AB90-7076D3D60540}"/>
              </a:ext>
            </a:extLst>
          </p:cNvPr>
          <p:cNvPicPr>
            <a:picLocks noChangeAspect="1"/>
          </p:cNvPicPr>
          <p:nvPr/>
        </p:nvPicPr>
        <p:blipFill>
          <a:blip r:embed="rId5"/>
          <a:srcRect/>
          <a:stretch/>
        </p:blipFill>
        <p:spPr bwMode="auto">
          <a:xfrm>
            <a:off x="5177695" y="3544763"/>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5" name="Picture 3">
            <a:extLst>
              <a:ext uri="{FF2B5EF4-FFF2-40B4-BE49-F238E27FC236}">
                <a16:creationId xmlns:a16="http://schemas.microsoft.com/office/drawing/2014/main" id="{6CDADF32-A461-3149-9576-F22C3C926FD3}"/>
              </a:ext>
            </a:extLst>
          </p:cNvPr>
          <p:cNvPicPr>
            <a:picLocks noChangeAspect="1"/>
          </p:cNvPicPr>
          <p:nvPr/>
        </p:nvPicPr>
        <p:blipFill>
          <a:blip r:embed="rId5"/>
          <a:srcRect/>
          <a:stretch/>
        </p:blipFill>
        <p:spPr bwMode="auto">
          <a:xfrm>
            <a:off x="5618162" y="3544763"/>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Picture 4">
            <a:extLst>
              <a:ext uri="{FF2B5EF4-FFF2-40B4-BE49-F238E27FC236}">
                <a16:creationId xmlns:a16="http://schemas.microsoft.com/office/drawing/2014/main" id="{DF35F220-D8D3-D148-227B-F9C2314953B3}"/>
              </a:ext>
            </a:extLst>
          </p:cNvPr>
          <p:cNvPicPr>
            <a:picLocks noChangeAspect="1"/>
          </p:cNvPicPr>
          <p:nvPr/>
        </p:nvPicPr>
        <p:blipFill>
          <a:blip r:embed="rId2"/>
          <a:srcRect/>
          <a:stretch/>
        </p:blipFill>
        <p:spPr bwMode="auto">
          <a:xfrm>
            <a:off x="5177695" y="4155889"/>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 name="Picture 7">
            <a:extLst>
              <a:ext uri="{FF2B5EF4-FFF2-40B4-BE49-F238E27FC236}">
                <a16:creationId xmlns:a16="http://schemas.microsoft.com/office/drawing/2014/main" id="{FD4AF521-1A1A-0C8B-6D9A-2974F783F2CB}"/>
              </a:ext>
            </a:extLst>
          </p:cNvPr>
          <p:cNvPicPr>
            <a:picLocks noChangeAspect="1"/>
          </p:cNvPicPr>
          <p:nvPr/>
        </p:nvPicPr>
        <p:blipFill>
          <a:blip r:embed="rId2"/>
          <a:srcRect/>
          <a:stretch/>
        </p:blipFill>
        <p:spPr bwMode="auto">
          <a:xfrm>
            <a:off x="5618162" y="4155889"/>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 name="Picture 1">
            <a:extLst>
              <a:ext uri="{FF2B5EF4-FFF2-40B4-BE49-F238E27FC236}">
                <a16:creationId xmlns:a16="http://schemas.microsoft.com/office/drawing/2014/main" id="{CD48196F-4236-01BA-1002-F80F3C165AF9}"/>
              </a:ext>
            </a:extLst>
          </p:cNvPr>
          <p:cNvPicPr>
            <a:picLocks noChangeAspect="1"/>
          </p:cNvPicPr>
          <p:nvPr/>
        </p:nvPicPr>
        <p:blipFill>
          <a:blip r:embed="rId4"/>
          <a:srcRect/>
          <a:stretch/>
        </p:blipFill>
        <p:spPr bwMode="auto">
          <a:xfrm>
            <a:off x="8697594" y="2919342"/>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 name="Picture 9">
            <a:extLst>
              <a:ext uri="{FF2B5EF4-FFF2-40B4-BE49-F238E27FC236}">
                <a16:creationId xmlns:a16="http://schemas.microsoft.com/office/drawing/2014/main" id="{F4623CF0-2184-C957-B70A-239AA362BD1E}"/>
              </a:ext>
            </a:extLst>
          </p:cNvPr>
          <p:cNvPicPr>
            <a:picLocks noChangeAspect="1"/>
          </p:cNvPicPr>
          <p:nvPr/>
        </p:nvPicPr>
        <p:blipFill>
          <a:blip r:embed="rId3"/>
          <a:srcRect/>
          <a:stretch/>
        </p:blipFill>
        <p:spPr bwMode="auto">
          <a:xfrm>
            <a:off x="5177695" y="4802431"/>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77375962"/>
      </p:ext>
    </p:extLst>
  </p:cSld>
  <p:clrMapOvr>
    <a:masterClrMapping/>
  </p:clrMapOvr>
  <p:transition spd="slow" advClick="0"/>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CC504-6E65-794B-A163-E15792AC17C9}"/>
              </a:ext>
            </a:extLst>
          </p:cNvPr>
          <p:cNvSpPr>
            <a:spLocks noGrp="1"/>
          </p:cNvSpPr>
          <p:nvPr>
            <p:ph type="title" idx="4294967295"/>
          </p:nvPr>
        </p:nvSpPr>
        <p:spPr>
          <a:xfrm>
            <a:off x="685800" y="0"/>
            <a:ext cx="10972800" cy="2926080"/>
          </a:xfrm>
        </p:spPr>
        <p:txBody>
          <a:bodyPr/>
          <a:lstStyle/>
          <a:p>
            <a:r>
              <a:rPr lang="en-US" sz="2200" dirty="0"/>
              <a:t>A woman who received 5 years of anastrozole (with ovarian suppression/ ablation if needed) for </a:t>
            </a:r>
            <a:r>
              <a:rPr lang="en-US" sz="2200" u="sng" dirty="0"/>
              <a:t>high-grade</a:t>
            </a:r>
            <a:r>
              <a:rPr lang="en-US" sz="2200" dirty="0"/>
              <a:t> ER-positive, </a:t>
            </a:r>
            <a:r>
              <a:rPr lang="en-US" sz="2200" u="sng" dirty="0"/>
              <a:t>PR-positive</a:t>
            </a:r>
            <a:r>
              <a:rPr lang="en-US" sz="2200" dirty="0"/>
              <a:t>, HER2-negative, BRCA WT breast cancer develops metastatic disease 2 years after completing adjuvant therapy. Which </a:t>
            </a:r>
            <a:r>
              <a:rPr lang="en-US" sz="2200" u="sng" dirty="0"/>
              <a:t>endocrine-based treatment</a:t>
            </a:r>
            <a:r>
              <a:rPr lang="en-US" sz="2200" dirty="0"/>
              <a:t> would you most likely recommend for the scenario below?</a:t>
            </a:r>
            <a:br>
              <a:rPr lang="en-US" sz="2200" dirty="0"/>
            </a:br>
            <a:br>
              <a:rPr kumimoji="0" lang="en-US" sz="1200" b="1" i="0" u="none" strike="noStrike" kern="0" cap="none" spc="0" normalizeH="0" baseline="0" noProof="0" dirty="0">
                <a:ln>
                  <a:noFill/>
                </a:ln>
                <a:solidFill>
                  <a:srgbClr val="0432FF"/>
                </a:solidFill>
                <a:effectLst/>
                <a:uLnTx/>
                <a:uFillTx/>
                <a:latin typeface="Arial"/>
                <a:ea typeface="ＭＳ Ｐゴシック"/>
              </a:rPr>
            </a:br>
            <a:r>
              <a:rPr lang="en-US" sz="2200" dirty="0"/>
              <a:t>Age 65, PS 0</a:t>
            </a:r>
            <a:br>
              <a:rPr lang="en-US" sz="2200" dirty="0"/>
            </a:br>
            <a:r>
              <a:rPr lang="en-US" sz="2200" dirty="0"/>
              <a:t>Multiple asymptomatic brain metastases that require WBRT</a:t>
            </a:r>
          </a:p>
        </p:txBody>
      </p:sp>
      <p:sp>
        <p:nvSpPr>
          <p:cNvPr id="72" name="Text Box 4">
            <a:extLst>
              <a:ext uri="{FF2B5EF4-FFF2-40B4-BE49-F238E27FC236}">
                <a16:creationId xmlns:a16="http://schemas.microsoft.com/office/drawing/2014/main" id="{128DA0B7-2CB3-D44C-ABD1-65C3EB519CF3}"/>
              </a:ext>
            </a:extLst>
          </p:cNvPr>
          <p:cNvSpPr txBox="1">
            <a:spLocks noChangeArrowheads="1"/>
          </p:cNvSpPr>
          <p:nvPr/>
        </p:nvSpPr>
        <p:spPr bwMode="auto">
          <a:xfrm>
            <a:off x="230078" y="4239006"/>
            <a:ext cx="4341921" cy="36939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Ribociclib + fulvestrant</a:t>
            </a:r>
          </a:p>
        </p:txBody>
      </p:sp>
      <p:sp>
        <p:nvSpPr>
          <p:cNvPr id="73" name="Text Box 4">
            <a:extLst>
              <a:ext uri="{FF2B5EF4-FFF2-40B4-BE49-F238E27FC236}">
                <a16:creationId xmlns:a16="http://schemas.microsoft.com/office/drawing/2014/main" id="{63831789-C9BE-DB4B-9BC1-41F50D7736AF}"/>
              </a:ext>
            </a:extLst>
          </p:cNvPr>
          <p:cNvSpPr txBox="1">
            <a:spLocks noChangeArrowheads="1"/>
          </p:cNvSpPr>
          <p:nvPr/>
        </p:nvSpPr>
        <p:spPr bwMode="auto">
          <a:xfrm>
            <a:off x="230078" y="4913803"/>
            <a:ext cx="4341922" cy="34585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Palbociclib + fulvestrant</a:t>
            </a:r>
          </a:p>
        </p:txBody>
      </p:sp>
      <p:sp>
        <p:nvSpPr>
          <p:cNvPr id="74" name="Text Box 4">
            <a:extLst>
              <a:ext uri="{FF2B5EF4-FFF2-40B4-BE49-F238E27FC236}">
                <a16:creationId xmlns:a16="http://schemas.microsoft.com/office/drawing/2014/main" id="{63447936-2682-1A46-8ABB-44C484B67B01}"/>
              </a:ext>
            </a:extLst>
          </p:cNvPr>
          <p:cNvSpPr txBox="1">
            <a:spLocks noChangeArrowheads="1"/>
          </p:cNvSpPr>
          <p:nvPr/>
        </p:nvSpPr>
        <p:spPr bwMode="auto">
          <a:xfrm>
            <a:off x="533400" y="3035800"/>
            <a:ext cx="4038599" cy="366857"/>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err="1">
                <a:ln>
                  <a:noFill/>
                </a:ln>
                <a:solidFill>
                  <a:srgbClr val="002060"/>
                </a:solidFill>
                <a:effectLst/>
                <a:uLnTx/>
                <a:uFillTx/>
                <a:latin typeface="Arial" charset="0"/>
                <a:ea typeface="ＭＳ Ｐゴシック" charset="0"/>
              </a:rPr>
              <a:t>Abemaciclib</a:t>
            </a: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 + AI</a:t>
            </a:r>
          </a:p>
        </p:txBody>
      </p:sp>
      <p:pic>
        <p:nvPicPr>
          <p:cNvPr id="82" name="Picture 81">
            <a:extLst>
              <a:ext uri="{FF2B5EF4-FFF2-40B4-BE49-F238E27FC236}">
                <a16:creationId xmlns:a16="http://schemas.microsoft.com/office/drawing/2014/main" id="{7A42EFDB-0DDA-494A-B2D5-401890957E13}"/>
              </a:ext>
            </a:extLst>
          </p:cNvPr>
          <p:cNvPicPr>
            <a:picLocks noChangeAspect="1"/>
          </p:cNvPicPr>
          <p:nvPr/>
        </p:nvPicPr>
        <p:blipFill>
          <a:blip r:embed="rId2"/>
          <a:srcRect/>
          <a:stretch/>
        </p:blipFill>
        <p:spPr bwMode="auto">
          <a:xfrm>
            <a:off x="4737228" y="4232089"/>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3" name="Picture 82">
            <a:extLst>
              <a:ext uri="{FF2B5EF4-FFF2-40B4-BE49-F238E27FC236}">
                <a16:creationId xmlns:a16="http://schemas.microsoft.com/office/drawing/2014/main" id="{8FD5AE06-9E52-B24E-BBA8-D3F88FBB5BF8}"/>
              </a:ext>
            </a:extLst>
          </p:cNvPr>
          <p:cNvPicPr>
            <a:picLocks noChangeAspect="1"/>
          </p:cNvPicPr>
          <p:nvPr/>
        </p:nvPicPr>
        <p:blipFill>
          <a:blip r:embed="rId3"/>
          <a:srcRect/>
          <a:stretch/>
        </p:blipFill>
        <p:spPr bwMode="auto">
          <a:xfrm>
            <a:off x="4737228" y="4878631"/>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4" name="Picture 1">
            <a:extLst>
              <a:ext uri="{FF2B5EF4-FFF2-40B4-BE49-F238E27FC236}">
                <a16:creationId xmlns:a16="http://schemas.microsoft.com/office/drawing/2014/main" id="{FA85B736-22B1-A047-B6A5-519143CF9D2A}"/>
              </a:ext>
            </a:extLst>
          </p:cNvPr>
          <p:cNvPicPr>
            <a:picLocks noChangeAspect="1"/>
          </p:cNvPicPr>
          <p:nvPr/>
        </p:nvPicPr>
        <p:blipFill>
          <a:blip r:embed="rId4"/>
          <a:srcRect/>
          <a:stretch/>
        </p:blipFill>
        <p:spPr bwMode="auto">
          <a:xfrm>
            <a:off x="4737228" y="2995542"/>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6" name="Picture 3">
            <a:extLst>
              <a:ext uri="{FF2B5EF4-FFF2-40B4-BE49-F238E27FC236}">
                <a16:creationId xmlns:a16="http://schemas.microsoft.com/office/drawing/2014/main" id="{8052E365-E8A8-E240-A007-94A1A6A9EA30}"/>
              </a:ext>
            </a:extLst>
          </p:cNvPr>
          <p:cNvPicPr>
            <a:picLocks noChangeAspect="1"/>
          </p:cNvPicPr>
          <p:nvPr/>
        </p:nvPicPr>
        <p:blipFill>
          <a:blip r:embed="rId5"/>
          <a:srcRect/>
          <a:stretch/>
        </p:blipFill>
        <p:spPr bwMode="auto">
          <a:xfrm>
            <a:off x="4737228" y="3620963"/>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7" name="Text Box 4">
            <a:extLst>
              <a:ext uri="{FF2B5EF4-FFF2-40B4-BE49-F238E27FC236}">
                <a16:creationId xmlns:a16="http://schemas.microsoft.com/office/drawing/2014/main" id="{35D05466-EC10-7448-957E-525019EFA45E}"/>
              </a:ext>
            </a:extLst>
          </p:cNvPr>
          <p:cNvSpPr txBox="1">
            <a:spLocks noChangeArrowheads="1"/>
          </p:cNvSpPr>
          <p:nvPr/>
        </p:nvSpPr>
        <p:spPr bwMode="auto">
          <a:xfrm>
            <a:off x="230079" y="5463016"/>
            <a:ext cx="434192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err="1">
                <a:ln>
                  <a:noFill/>
                </a:ln>
                <a:solidFill>
                  <a:srgbClr val="002060"/>
                </a:solidFill>
                <a:effectLst/>
                <a:uLnTx/>
                <a:uFillTx/>
                <a:latin typeface="Arial" charset="0"/>
                <a:ea typeface="ＭＳ Ｐゴシック" charset="0"/>
              </a:rPr>
              <a:t>Abemaciclib</a:t>
            </a: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 + fulvestrant</a:t>
            </a:r>
          </a:p>
        </p:txBody>
      </p:sp>
      <p:sp>
        <p:nvSpPr>
          <p:cNvPr id="93" name="Text Box 9">
            <a:extLst>
              <a:ext uri="{FF2B5EF4-FFF2-40B4-BE49-F238E27FC236}">
                <a16:creationId xmlns:a16="http://schemas.microsoft.com/office/drawing/2014/main" id="{D4AEFC4D-FA63-EE4B-8812-F2860EB481C4}"/>
              </a:ext>
            </a:extLst>
          </p:cNvPr>
          <p:cNvSpPr txBox="1">
            <a:spLocks noChangeArrowheads="1"/>
          </p:cNvSpPr>
          <p:nvPr/>
        </p:nvSpPr>
        <p:spPr bwMode="auto">
          <a:xfrm>
            <a:off x="8763000" y="2987400"/>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9</a:t>
            </a:r>
          </a:p>
        </p:txBody>
      </p:sp>
      <p:pic>
        <p:nvPicPr>
          <p:cNvPr id="96" name="Picture 1">
            <a:extLst>
              <a:ext uri="{FF2B5EF4-FFF2-40B4-BE49-F238E27FC236}">
                <a16:creationId xmlns:a16="http://schemas.microsoft.com/office/drawing/2014/main" id="{D05C7BE9-AF69-DF45-A707-82522DE555E7}"/>
              </a:ext>
            </a:extLst>
          </p:cNvPr>
          <p:cNvPicPr>
            <a:picLocks noChangeAspect="1"/>
          </p:cNvPicPr>
          <p:nvPr/>
        </p:nvPicPr>
        <p:blipFill>
          <a:blip r:embed="rId4"/>
          <a:srcRect/>
          <a:stretch/>
        </p:blipFill>
        <p:spPr bwMode="auto">
          <a:xfrm>
            <a:off x="5176140" y="2995542"/>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52" name="Text Box 9">
            <a:extLst>
              <a:ext uri="{FF2B5EF4-FFF2-40B4-BE49-F238E27FC236}">
                <a16:creationId xmlns:a16="http://schemas.microsoft.com/office/drawing/2014/main" id="{20141D04-A685-C247-9A6A-D47CB62F108E}"/>
              </a:ext>
            </a:extLst>
          </p:cNvPr>
          <p:cNvSpPr txBox="1">
            <a:spLocks noChangeArrowheads="1"/>
          </p:cNvSpPr>
          <p:nvPr/>
        </p:nvSpPr>
        <p:spPr bwMode="auto">
          <a:xfrm>
            <a:off x="7848600" y="3622282"/>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7</a:t>
            </a:r>
          </a:p>
        </p:txBody>
      </p:sp>
      <p:sp>
        <p:nvSpPr>
          <p:cNvPr id="253" name="Text Box 9">
            <a:extLst>
              <a:ext uri="{FF2B5EF4-FFF2-40B4-BE49-F238E27FC236}">
                <a16:creationId xmlns:a16="http://schemas.microsoft.com/office/drawing/2014/main" id="{DA13BDB2-2F8D-6D46-BDA6-F50ECFA6C035}"/>
              </a:ext>
            </a:extLst>
          </p:cNvPr>
          <p:cNvSpPr txBox="1">
            <a:spLocks noChangeArrowheads="1"/>
          </p:cNvSpPr>
          <p:nvPr/>
        </p:nvSpPr>
        <p:spPr bwMode="auto">
          <a:xfrm>
            <a:off x="5257800" y="4230563"/>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a:t>
            </a:r>
          </a:p>
        </p:txBody>
      </p:sp>
      <p:sp>
        <p:nvSpPr>
          <p:cNvPr id="254" name="Text Box 9">
            <a:extLst>
              <a:ext uri="{FF2B5EF4-FFF2-40B4-BE49-F238E27FC236}">
                <a16:creationId xmlns:a16="http://schemas.microsoft.com/office/drawing/2014/main" id="{207BF136-54CA-F24F-AC68-B16CA32457CF}"/>
              </a:ext>
            </a:extLst>
          </p:cNvPr>
          <p:cNvSpPr txBox="1">
            <a:spLocks noChangeArrowheads="1"/>
          </p:cNvSpPr>
          <p:nvPr/>
        </p:nvSpPr>
        <p:spPr bwMode="auto">
          <a:xfrm>
            <a:off x="5257800" y="4886200"/>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a:t>
            </a:r>
          </a:p>
        </p:txBody>
      </p:sp>
      <p:pic>
        <p:nvPicPr>
          <p:cNvPr id="23" name="Picture 1">
            <a:extLst>
              <a:ext uri="{FF2B5EF4-FFF2-40B4-BE49-F238E27FC236}">
                <a16:creationId xmlns:a16="http://schemas.microsoft.com/office/drawing/2014/main" id="{2AB66C06-11DC-5D4D-AC3C-BCEECC2008E2}"/>
              </a:ext>
            </a:extLst>
          </p:cNvPr>
          <p:cNvPicPr>
            <a:picLocks noChangeAspect="1"/>
          </p:cNvPicPr>
          <p:nvPr/>
        </p:nvPicPr>
        <p:blipFill>
          <a:blip r:embed="rId4"/>
          <a:srcRect/>
          <a:stretch/>
        </p:blipFill>
        <p:spPr bwMode="auto">
          <a:xfrm>
            <a:off x="5615052" y="2995542"/>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4" name="Picture 1">
            <a:extLst>
              <a:ext uri="{FF2B5EF4-FFF2-40B4-BE49-F238E27FC236}">
                <a16:creationId xmlns:a16="http://schemas.microsoft.com/office/drawing/2014/main" id="{0A0C9113-B86F-2B45-9E8F-2ED6ACE339DD}"/>
              </a:ext>
            </a:extLst>
          </p:cNvPr>
          <p:cNvPicPr>
            <a:picLocks noChangeAspect="1"/>
          </p:cNvPicPr>
          <p:nvPr/>
        </p:nvPicPr>
        <p:blipFill>
          <a:blip r:embed="rId4"/>
          <a:srcRect/>
          <a:stretch/>
        </p:blipFill>
        <p:spPr bwMode="auto">
          <a:xfrm>
            <a:off x="6053964" y="2995542"/>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5" name="Picture 1">
            <a:extLst>
              <a:ext uri="{FF2B5EF4-FFF2-40B4-BE49-F238E27FC236}">
                <a16:creationId xmlns:a16="http://schemas.microsoft.com/office/drawing/2014/main" id="{A67673D7-A83C-974C-8E09-0CB1719B5B36}"/>
              </a:ext>
            </a:extLst>
          </p:cNvPr>
          <p:cNvPicPr>
            <a:picLocks noChangeAspect="1"/>
          </p:cNvPicPr>
          <p:nvPr/>
        </p:nvPicPr>
        <p:blipFill>
          <a:blip r:embed="rId4"/>
          <a:srcRect/>
          <a:stretch/>
        </p:blipFill>
        <p:spPr bwMode="auto">
          <a:xfrm>
            <a:off x="6493645" y="2995542"/>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6" name="Picture 1">
            <a:extLst>
              <a:ext uri="{FF2B5EF4-FFF2-40B4-BE49-F238E27FC236}">
                <a16:creationId xmlns:a16="http://schemas.microsoft.com/office/drawing/2014/main" id="{6453171A-54D7-9446-B7E5-4668694492DE}"/>
              </a:ext>
            </a:extLst>
          </p:cNvPr>
          <p:cNvPicPr>
            <a:picLocks noChangeAspect="1"/>
          </p:cNvPicPr>
          <p:nvPr/>
        </p:nvPicPr>
        <p:blipFill>
          <a:blip r:embed="rId4"/>
          <a:srcRect/>
          <a:stretch/>
        </p:blipFill>
        <p:spPr bwMode="auto">
          <a:xfrm>
            <a:off x="6932557" y="2995542"/>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7" name="Picture 1">
            <a:extLst>
              <a:ext uri="{FF2B5EF4-FFF2-40B4-BE49-F238E27FC236}">
                <a16:creationId xmlns:a16="http://schemas.microsoft.com/office/drawing/2014/main" id="{F63C2837-D488-004E-A11A-FC9AD95BF424}"/>
              </a:ext>
            </a:extLst>
          </p:cNvPr>
          <p:cNvPicPr>
            <a:picLocks noChangeAspect="1"/>
          </p:cNvPicPr>
          <p:nvPr/>
        </p:nvPicPr>
        <p:blipFill>
          <a:blip r:embed="rId4"/>
          <a:srcRect/>
          <a:stretch/>
        </p:blipFill>
        <p:spPr bwMode="auto">
          <a:xfrm>
            <a:off x="7380029" y="2995542"/>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9" name="Text Box 4">
            <a:extLst>
              <a:ext uri="{FF2B5EF4-FFF2-40B4-BE49-F238E27FC236}">
                <a16:creationId xmlns:a16="http://schemas.microsoft.com/office/drawing/2014/main" id="{8B57E9DE-2CF1-B14E-975B-1D3627332E51}"/>
              </a:ext>
            </a:extLst>
          </p:cNvPr>
          <p:cNvSpPr txBox="1">
            <a:spLocks noChangeArrowheads="1"/>
          </p:cNvSpPr>
          <p:nvPr/>
        </p:nvSpPr>
        <p:spPr bwMode="auto">
          <a:xfrm>
            <a:off x="226052" y="3621738"/>
            <a:ext cx="434192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Ribociclib + AI</a:t>
            </a:r>
          </a:p>
        </p:txBody>
      </p:sp>
      <p:pic>
        <p:nvPicPr>
          <p:cNvPr id="30" name="Picture 29">
            <a:extLst>
              <a:ext uri="{FF2B5EF4-FFF2-40B4-BE49-F238E27FC236}">
                <a16:creationId xmlns:a16="http://schemas.microsoft.com/office/drawing/2014/main" id="{B9022B78-6575-CE4C-8098-21ABC7EA9AD8}"/>
              </a:ext>
            </a:extLst>
          </p:cNvPr>
          <p:cNvPicPr>
            <a:picLocks noChangeAspect="1"/>
          </p:cNvPicPr>
          <p:nvPr/>
        </p:nvPicPr>
        <p:blipFill>
          <a:blip r:embed="rId6"/>
          <a:srcRect/>
          <a:stretch/>
        </p:blipFill>
        <p:spPr bwMode="auto">
          <a:xfrm>
            <a:off x="4737228" y="5463016"/>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1" name="Text Box 9">
            <a:extLst>
              <a:ext uri="{FF2B5EF4-FFF2-40B4-BE49-F238E27FC236}">
                <a16:creationId xmlns:a16="http://schemas.microsoft.com/office/drawing/2014/main" id="{EA588444-FF63-3D42-82E3-BCD5B5B22388}"/>
              </a:ext>
            </a:extLst>
          </p:cNvPr>
          <p:cNvSpPr txBox="1">
            <a:spLocks noChangeArrowheads="1"/>
          </p:cNvSpPr>
          <p:nvPr/>
        </p:nvSpPr>
        <p:spPr bwMode="auto">
          <a:xfrm>
            <a:off x="5257800" y="5463015"/>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a:t>
            </a:r>
          </a:p>
        </p:txBody>
      </p:sp>
      <p:pic>
        <p:nvPicPr>
          <p:cNvPr id="28" name="Picture 1">
            <a:extLst>
              <a:ext uri="{FF2B5EF4-FFF2-40B4-BE49-F238E27FC236}">
                <a16:creationId xmlns:a16="http://schemas.microsoft.com/office/drawing/2014/main" id="{866D4F88-EB49-FE48-BD32-B5620601CEFD}"/>
              </a:ext>
            </a:extLst>
          </p:cNvPr>
          <p:cNvPicPr>
            <a:picLocks noChangeAspect="1"/>
          </p:cNvPicPr>
          <p:nvPr/>
        </p:nvPicPr>
        <p:blipFill>
          <a:blip r:embed="rId4"/>
          <a:srcRect/>
          <a:stretch/>
        </p:blipFill>
        <p:spPr bwMode="auto">
          <a:xfrm>
            <a:off x="7827501" y="2995542"/>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2" name="Picture 1">
            <a:extLst>
              <a:ext uri="{FF2B5EF4-FFF2-40B4-BE49-F238E27FC236}">
                <a16:creationId xmlns:a16="http://schemas.microsoft.com/office/drawing/2014/main" id="{F7C2B11D-66DC-8443-B322-73E12C3CA9A9}"/>
              </a:ext>
            </a:extLst>
          </p:cNvPr>
          <p:cNvPicPr>
            <a:picLocks noChangeAspect="1"/>
          </p:cNvPicPr>
          <p:nvPr/>
        </p:nvPicPr>
        <p:blipFill>
          <a:blip r:embed="rId4"/>
          <a:srcRect/>
          <a:stretch/>
        </p:blipFill>
        <p:spPr bwMode="auto">
          <a:xfrm>
            <a:off x="8266413" y="2995542"/>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6" name="Text Box 4">
            <a:extLst>
              <a:ext uri="{FF2B5EF4-FFF2-40B4-BE49-F238E27FC236}">
                <a16:creationId xmlns:a16="http://schemas.microsoft.com/office/drawing/2014/main" id="{BF3D3ED0-1E30-AC46-B802-DC856DC286C2}"/>
              </a:ext>
            </a:extLst>
          </p:cNvPr>
          <p:cNvSpPr txBox="1">
            <a:spLocks noChangeArrowheads="1"/>
          </p:cNvSpPr>
          <p:nvPr/>
        </p:nvSpPr>
        <p:spPr bwMode="auto">
          <a:xfrm>
            <a:off x="230079" y="6065837"/>
            <a:ext cx="4341921"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Palbociclib + AI</a:t>
            </a:r>
            <a:endParaRPr kumimoji="0" lang="en-US" sz="2000" b="1" i="0" u="none" strike="noStrike" kern="1200" cap="none" spc="0" normalizeH="0" baseline="0" noProof="0" dirty="0">
              <a:ln>
                <a:noFill/>
              </a:ln>
              <a:solidFill>
                <a:srgbClr val="002060"/>
              </a:solidFill>
              <a:effectLst/>
              <a:uLnTx/>
              <a:uFillTx/>
              <a:latin typeface="Arial" charset="0"/>
              <a:ea typeface="ＭＳ Ｐゴシック" charset="-128"/>
            </a:endParaRPr>
          </a:p>
        </p:txBody>
      </p:sp>
      <p:sp>
        <p:nvSpPr>
          <p:cNvPr id="37" name="Text Box 9">
            <a:extLst>
              <a:ext uri="{FF2B5EF4-FFF2-40B4-BE49-F238E27FC236}">
                <a16:creationId xmlns:a16="http://schemas.microsoft.com/office/drawing/2014/main" id="{44BF3B2C-0C42-F148-A6BA-5465506DA2A0}"/>
              </a:ext>
            </a:extLst>
          </p:cNvPr>
          <p:cNvSpPr txBox="1">
            <a:spLocks noChangeArrowheads="1"/>
          </p:cNvSpPr>
          <p:nvPr/>
        </p:nvSpPr>
        <p:spPr bwMode="auto">
          <a:xfrm>
            <a:off x="5257800" y="6065837"/>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a:t>
            </a:r>
          </a:p>
        </p:txBody>
      </p:sp>
      <p:pic>
        <p:nvPicPr>
          <p:cNvPr id="38" name="Picture 37">
            <a:extLst>
              <a:ext uri="{FF2B5EF4-FFF2-40B4-BE49-F238E27FC236}">
                <a16:creationId xmlns:a16="http://schemas.microsoft.com/office/drawing/2014/main" id="{14817319-823C-0F4B-8D0B-E9A1D54F6961}"/>
              </a:ext>
            </a:extLst>
          </p:cNvPr>
          <p:cNvPicPr>
            <a:picLocks noChangeAspect="1"/>
          </p:cNvPicPr>
          <p:nvPr/>
        </p:nvPicPr>
        <p:blipFill>
          <a:blip r:embed="rId7"/>
          <a:srcRect/>
          <a:stretch/>
        </p:blipFill>
        <p:spPr bwMode="auto">
          <a:xfrm>
            <a:off x="4737227" y="606583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4" name="Picture 3">
            <a:extLst>
              <a:ext uri="{FF2B5EF4-FFF2-40B4-BE49-F238E27FC236}">
                <a16:creationId xmlns:a16="http://schemas.microsoft.com/office/drawing/2014/main" id="{E887701C-C1C5-FA42-AB90-7076D3D60540}"/>
              </a:ext>
            </a:extLst>
          </p:cNvPr>
          <p:cNvPicPr>
            <a:picLocks noChangeAspect="1"/>
          </p:cNvPicPr>
          <p:nvPr/>
        </p:nvPicPr>
        <p:blipFill>
          <a:blip r:embed="rId5"/>
          <a:srcRect/>
          <a:stretch/>
        </p:blipFill>
        <p:spPr bwMode="auto">
          <a:xfrm>
            <a:off x="5177695" y="3620963"/>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5" name="Picture 3">
            <a:extLst>
              <a:ext uri="{FF2B5EF4-FFF2-40B4-BE49-F238E27FC236}">
                <a16:creationId xmlns:a16="http://schemas.microsoft.com/office/drawing/2014/main" id="{6CDADF32-A461-3149-9576-F22C3C926FD3}"/>
              </a:ext>
            </a:extLst>
          </p:cNvPr>
          <p:cNvPicPr>
            <a:picLocks noChangeAspect="1"/>
          </p:cNvPicPr>
          <p:nvPr/>
        </p:nvPicPr>
        <p:blipFill>
          <a:blip r:embed="rId5"/>
          <a:srcRect/>
          <a:stretch/>
        </p:blipFill>
        <p:spPr bwMode="auto">
          <a:xfrm>
            <a:off x="5618162" y="3620963"/>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 name="Picture 3">
            <a:extLst>
              <a:ext uri="{FF2B5EF4-FFF2-40B4-BE49-F238E27FC236}">
                <a16:creationId xmlns:a16="http://schemas.microsoft.com/office/drawing/2014/main" id="{7AAC59B5-BD92-5003-1F72-2DB60D81F5FD}"/>
              </a:ext>
            </a:extLst>
          </p:cNvPr>
          <p:cNvPicPr>
            <a:picLocks noChangeAspect="1"/>
          </p:cNvPicPr>
          <p:nvPr/>
        </p:nvPicPr>
        <p:blipFill>
          <a:blip r:embed="rId5"/>
          <a:srcRect/>
          <a:stretch/>
        </p:blipFill>
        <p:spPr bwMode="auto">
          <a:xfrm>
            <a:off x="7380029" y="3620963"/>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 name="Picture 3">
            <a:extLst>
              <a:ext uri="{FF2B5EF4-FFF2-40B4-BE49-F238E27FC236}">
                <a16:creationId xmlns:a16="http://schemas.microsoft.com/office/drawing/2014/main" id="{38DD1B6D-8E29-E3FE-F74C-92AF3CC008B9}"/>
              </a:ext>
            </a:extLst>
          </p:cNvPr>
          <p:cNvPicPr>
            <a:picLocks noChangeAspect="1"/>
          </p:cNvPicPr>
          <p:nvPr/>
        </p:nvPicPr>
        <p:blipFill>
          <a:blip r:embed="rId5"/>
          <a:srcRect/>
          <a:stretch/>
        </p:blipFill>
        <p:spPr bwMode="auto">
          <a:xfrm>
            <a:off x="6058629" y="3620963"/>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 name="Picture 3">
            <a:extLst>
              <a:ext uri="{FF2B5EF4-FFF2-40B4-BE49-F238E27FC236}">
                <a16:creationId xmlns:a16="http://schemas.microsoft.com/office/drawing/2014/main" id="{86F82B3F-5DFF-C017-1145-76EF725AEB53}"/>
              </a:ext>
            </a:extLst>
          </p:cNvPr>
          <p:cNvPicPr>
            <a:picLocks noChangeAspect="1"/>
          </p:cNvPicPr>
          <p:nvPr/>
        </p:nvPicPr>
        <p:blipFill>
          <a:blip r:embed="rId5"/>
          <a:srcRect/>
          <a:stretch/>
        </p:blipFill>
        <p:spPr bwMode="auto">
          <a:xfrm>
            <a:off x="6499096" y="3620963"/>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Picture 3">
            <a:extLst>
              <a:ext uri="{FF2B5EF4-FFF2-40B4-BE49-F238E27FC236}">
                <a16:creationId xmlns:a16="http://schemas.microsoft.com/office/drawing/2014/main" id="{2B39C3FC-1965-9F13-D6E4-69BE1B8A8EB8}"/>
              </a:ext>
            </a:extLst>
          </p:cNvPr>
          <p:cNvPicPr>
            <a:picLocks noChangeAspect="1"/>
          </p:cNvPicPr>
          <p:nvPr/>
        </p:nvPicPr>
        <p:blipFill>
          <a:blip r:embed="rId5"/>
          <a:srcRect/>
          <a:stretch/>
        </p:blipFill>
        <p:spPr bwMode="auto">
          <a:xfrm>
            <a:off x="6939563" y="3620963"/>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98274607"/>
      </p:ext>
    </p:extLst>
  </p:cSld>
  <p:clrMapOvr>
    <a:masterClrMapping/>
  </p:clrMapOvr>
  <p:transition spd="slow" advClick="0"/>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CC504-6E65-794B-A163-E15792AC17C9}"/>
              </a:ext>
            </a:extLst>
          </p:cNvPr>
          <p:cNvSpPr>
            <a:spLocks noGrp="1"/>
          </p:cNvSpPr>
          <p:nvPr>
            <p:ph type="title" idx="4294967295"/>
          </p:nvPr>
        </p:nvSpPr>
        <p:spPr>
          <a:xfrm>
            <a:off x="685800" y="359422"/>
            <a:ext cx="10881360" cy="1926578"/>
          </a:xfrm>
        </p:spPr>
        <p:txBody>
          <a:bodyPr/>
          <a:lstStyle/>
          <a:p>
            <a:r>
              <a:rPr lang="en-US" sz="2400" dirty="0"/>
              <a:t>A 65-year-old woman who received </a:t>
            </a:r>
            <a:r>
              <a:rPr lang="en-US" sz="2400" u="sng" dirty="0"/>
              <a:t>2 years of adjuvant </a:t>
            </a:r>
            <a:r>
              <a:rPr lang="en-US" sz="2400" u="sng" dirty="0" err="1"/>
              <a:t>abemaciclib</a:t>
            </a:r>
            <a:r>
              <a:rPr lang="en-US" sz="2400" dirty="0"/>
              <a:t> in combination with endocrine therapy for high-risk node-positive, </a:t>
            </a:r>
            <a:br>
              <a:rPr lang="en-US" sz="2400" dirty="0"/>
            </a:br>
            <a:r>
              <a:rPr lang="en-US" sz="2400" dirty="0"/>
              <a:t>ER-positive, </a:t>
            </a:r>
            <a:r>
              <a:rPr lang="en-US" sz="2400" u="sng" dirty="0"/>
              <a:t>PR-positive</a:t>
            </a:r>
            <a:r>
              <a:rPr lang="en-US" sz="2400" dirty="0"/>
              <a:t>, HER2-negative, BRCA WT breast cancer develops visceral metastases 18 months after completing treatment. Which endocrine-based treatment would you most likely recommend?</a:t>
            </a:r>
          </a:p>
        </p:txBody>
      </p:sp>
      <p:sp>
        <p:nvSpPr>
          <p:cNvPr id="72" name="Text Box 4">
            <a:extLst>
              <a:ext uri="{FF2B5EF4-FFF2-40B4-BE49-F238E27FC236}">
                <a16:creationId xmlns:a16="http://schemas.microsoft.com/office/drawing/2014/main" id="{128DA0B7-2CB3-D44C-ABD1-65C3EB519CF3}"/>
              </a:ext>
            </a:extLst>
          </p:cNvPr>
          <p:cNvSpPr txBox="1">
            <a:spLocks noChangeArrowheads="1"/>
          </p:cNvSpPr>
          <p:nvPr/>
        </p:nvSpPr>
        <p:spPr bwMode="auto">
          <a:xfrm>
            <a:off x="304800" y="3712136"/>
            <a:ext cx="4137058" cy="34585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err="1">
                <a:ln>
                  <a:noFill/>
                </a:ln>
                <a:solidFill>
                  <a:srgbClr val="002060"/>
                </a:solidFill>
                <a:effectLst/>
                <a:uLnTx/>
                <a:uFillTx/>
                <a:latin typeface="Arial" charset="0"/>
                <a:ea typeface="ＭＳ Ｐゴシック" charset="0"/>
              </a:rPr>
              <a:t>Abemaciclib</a:t>
            </a: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 + fulvestrant</a:t>
            </a:r>
          </a:p>
        </p:txBody>
      </p:sp>
      <p:sp>
        <p:nvSpPr>
          <p:cNvPr id="73" name="Text Box 4">
            <a:extLst>
              <a:ext uri="{FF2B5EF4-FFF2-40B4-BE49-F238E27FC236}">
                <a16:creationId xmlns:a16="http://schemas.microsoft.com/office/drawing/2014/main" id="{63831789-C9BE-DB4B-9BC1-41F50D7736AF}"/>
              </a:ext>
            </a:extLst>
          </p:cNvPr>
          <p:cNvSpPr txBox="1">
            <a:spLocks noChangeArrowheads="1"/>
          </p:cNvSpPr>
          <p:nvPr/>
        </p:nvSpPr>
        <p:spPr bwMode="auto">
          <a:xfrm>
            <a:off x="228600" y="3044236"/>
            <a:ext cx="4213257" cy="34585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Ribociclib + fulvestrant</a:t>
            </a:r>
          </a:p>
        </p:txBody>
      </p:sp>
      <p:sp>
        <p:nvSpPr>
          <p:cNvPr id="74" name="Text Box 4">
            <a:extLst>
              <a:ext uri="{FF2B5EF4-FFF2-40B4-BE49-F238E27FC236}">
                <a16:creationId xmlns:a16="http://schemas.microsoft.com/office/drawing/2014/main" id="{63447936-2682-1A46-8ABB-44C484B67B01}"/>
              </a:ext>
            </a:extLst>
          </p:cNvPr>
          <p:cNvSpPr txBox="1">
            <a:spLocks noChangeArrowheads="1"/>
          </p:cNvSpPr>
          <p:nvPr/>
        </p:nvSpPr>
        <p:spPr bwMode="auto">
          <a:xfrm>
            <a:off x="152400" y="4351105"/>
            <a:ext cx="4289457" cy="34585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Ribociclib + AI</a:t>
            </a:r>
          </a:p>
        </p:txBody>
      </p:sp>
      <p:pic>
        <p:nvPicPr>
          <p:cNvPr id="82" name="Picture 81">
            <a:extLst>
              <a:ext uri="{FF2B5EF4-FFF2-40B4-BE49-F238E27FC236}">
                <a16:creationId xmlns:a16="http://schemas.microsoft.com/office/drawing/2014/main" id="{7A42EFDB-0DDA-494A-B2D5-401890957E13}"/>
              </a:ext>
            </a:extLst>
          </p:cNvPr>
          <p:cNvPicPr>
            <a:picLocks noChangeAspect="1"/>
          </p:cNvPicPr>
          <p:nvPr/>
        </p:nvPicPr>
        <p:blipFill>
          <a:blip r:embed="rId2"/>
          <a:srcRect/>
          <a:stretch/>
        </p:blipFill>
        <p:spPr bwMode="auto">
          <a:xfrm>
            <a:off x="4611111" y="301310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3" name="Picture 82">
            <a:extLst>
              <a:ext uri="{FF2B5EF4-FFF2-40B4-BE49-F238E27FC236}">
                <a16:creationId xmlns:a16="http://schemas.microsoft.com/office/drawing/2014/main" id="{8FD5AE06-9E52-B24E-BBA8-D3F88FBB5BF8}"/>
              </a:ext>
            </a:extLst>
          </p:cNvPr>
          <p:cNvPicPr>
            <a:picLocks noChangeAspect="1"/>
          </p:cNvPicPr>
          <p:nvPr/>
        </p:nvPicPr>
        <p:blipFill>
          <a:blip r:embed="rId3"/>
          <a:srcRect/>
          <a:stretch/>
        </p:blipFill>
        <p:spPr bwMode="auto">
          <a:xfrm>
            <a:off x="4611111" y="4884758"/>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4" name="Picture 1">
            <a:extLst>
              <a:ext uri="{FF2B5EF4-FFF2-40B4-BE49-F238E27FC236}">
                <a16:creationId xmlns:a16="http://schemas.microsoft.com/office/drawing/2014/main" id="{FA85B736-22B1-A047-B6A5-519143CF9D2A}"/>
              </a:ext>
            </a:extLst>
          </p:cNvPr>
          <p:cNvPicPr>
            <a:picLocks noChangeAspect="1"/>
          </p:cNvPicPr>
          <p:nvPr/>
        </p:nvPicPr>
        <p:blipFill>
          <a:blip r:embed="rId4"/>
          <a:srcRect/>
          <a:stretch/>
        </p:blipFill>
        <p:spPr bwMode="auto">
          <a:xfrm>
            <a:off x="4611111" y="3663602"/>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6" name="Picture 3">
            <a:extLst>
              <a:ext uri="{FF2B5EF4-FFF2-40B4-BE49-F238E27FC236}">
                <a16:creationId xmlns:a16="http://schemas.microsoft.com/office/drawing/2014/main" id="{8052E365-E8A8-E240-A007-94A1A6A9EA30}"/>
              </a:ext>
            </a:extLst>
          </p:cNvPr>
          <p:cNvPicPr>
            <a:picLocks noChangeAspect="1"/>
          </p:cNvPicPr>
          <p:nvPr/>
        </p:nvPicPr>
        <p:blipFill>
          <a:blip r:embed="rId5"/>
          <a:srcRect/>
          <a:stretch/>
        </p:blipFill>
        <p:spPr bwMode="auto">
          <a:xfrm>
            <a:off x="4611111" y="428090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7" name="Text Box 4">
            <a:extLst>
              <a:ext uri="{FF2B5EF4-FFF2-40B4-BE49-F238E27FC236}">
                <a16:creationId xmlns:a16="http://schemas.microsoft.com/office/drawing/2014/main" id="{35D05466-EC10-7448-957E-525019EFA45E}"/>
              </a:ext>
            </a:extLst>
          </p:cNvPr>
          <p:cNvSpPr txBox="1">
            <a:spLocks noChangeArrowheads="1"/>
          </p:cNvSpPr>
          <p:nvPr/>
        </p:nvSpPr>
        <p:spPr bwMode="auto">
          <a:xfrm>
            <a:off x="152400" y="5575627"/>
            <a:ext cx="4289457" cy="44417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Palbociclib + fulvestrant</a:t>
            </a:r>
            <a:endParaRPr kumimoji="0" lang="en-US" sz="2000" b="1" i="0" u="none" strike="noStrike" kern="1200" cap="none" spc="0" normalizeH="0" baseline="0" noProof="0" dirty="0">
              <a:ln>
                <a:noFill/>
              </a:ln>
              <a:solidFill>
                <a:srgbClr val="002060"/>
              </a:solidFill>
              <a:effectLst/>
              <a:uLnTx/>
              <a:uFillTx/>
              <a:latin typeface="Arial" charset="0"/>
              <a:ea typeface="ＭＳ Ｐゴシック" charset="-128"/>
            </a:endParaRPr>
          </a:p>
        </p:txBody>
      </p:sp>
      <p:pic>
        <p:nvPicPr>
          <p:cNvPr id="88" name="Picture 87">
            <a:extLst>
              <a:ext uri="{FF2B5EF4-FFF2-40B4-BE49-F238E27FC236}">
                <a16:creationId xmlns:a16="http://schemas.microsoft.com/office/drawing/2014/main" id="{F8535EE2-0D00-DF42-96B1-A7FD91D6462A}"/>
              </a:ext>
            </a:extLst>
          </p:cNvPr>
          <p:cNvPicPr>
            <a:picLocks noChangeAspect="1"/>
          </p:cNvPicPr>
          <p:nvPr/>
        </p:nvPicPr>
        <p:blipFill>
          <a:blip r:embed="rId6"/>
          <a:srcRect/>
          <a:stretch/>
        </p:blipFill>
        <p:spPr bwMode="auto">
          <a:xfrm>
            <a:off x="4611111" y="5580913"/>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3" name="Text Box 9">
            <a:extLst>
              <a:ext uri="{FF2B5EF4-FFF2-40B4-BE49-F238E27FC236}">
                <a16:creationId xmlns:a16="http://schemas.microsoft.com/office/drawing/2014/main" id="{D4AEFC4D-FA63-EE4B-8812-F2860EB481C4}"/>
              </a:ext>
            </a:extLst>
          </p:cNvPr>
          <p:cNvSpPr txBox="1">
            <a:spLocks noChangeArrowheads="1"/>
          </p:cNvSpPr>
          <p:nvPr/>
        </p:nvSpPr>
        <p:spPr bwMode="auto">
          <a:xfrm>
            <a:off x="5989638" y="3644277"/>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3</a:t>
            </a:r>
          </a:p>
        </p:txBody>
      </p:sp>
      <p:sp>
        <p:nvSpPr>
          <p:cNvPr id="252" name="Text Box 9">
            <a:extLst>
              <a:ext uri="{FF2B5EF4-FFF2-40B4-BE49-F238E27FC236}">
                <a16:creationId xmlns:a16="http://schemas.microsoft.com/office/drawing/2014/main" id="{20141D04-A685-C247-9A6A-D47CB62F108E}"/>
              </a:ext>
            </a:extLst>
          </p:cNvPr>
          <p:cNvSpPr txBox="1">
            <a:spLocks noChangeArrowheads="1"/>
          </p:cNvSpPr>
          <p:nvPr/>
        </p:nvSpPr>
        <p:spPr bwMode="auto">
          <a:xfrm>
            <a:off x="5989638" y="4282226"/>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3</a:t>
            </a:r>
          </a:p>
        </p:txBody>
      </p:sp>
      <p:sp>
        <p:nvSpPr>
          <p:cNvPr id="253" name="Text Box 9">
            <a:extLst>
              <a:ext uri="{FF2B5EF4-FFF2-40B4-BE49-F238E27FC236}">
                <a16:creationId xmlns:a16="http://schemas.microsoft.com/office/drawing/2014/main" id="{DA13BDB2-2F8D-6D46-BDA6-F50ECFA6C035}"/>
              </a:ext>
            </a:extLst>
          </p:cNvPr>
          <p:cNvSpPr txBox="1">
            <a:spLocks noChangeArrowheads="1"/>
          </p:cNvSpPr>
          <p:nvPr/>
        </p:nvSpPr>
        <p:spPr bwMode="auto">
          <a:xfrm>
            <a:off x="9525000" y="3011581"/>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11</a:t>
            </a:r>
          </a:p>
        </p:txBody>
      </p:sp>
      <p:sp>
        <p:nvSpPr>
          <p:cNvPr id="254" name="Text Box 9">
            <a:extLst>
              <a:ext uri="{FF2B5EF4-FFF2-40B4-BE49-F238E27FC236}">
                <a16:creationId xmlns:a16="http://schemas.microsoft.com/office/drawing/2014/main" id="{207BF136-54CA-F24F-AC68-B16CA32457CF}"/>
              </a:ext>
            </a:extLst>
          </p:cNvPr>
          <p:cNvSpPr txBox="1">
            <a:spLocks noChangeArrowheads="1"/>
          </p:cNvSpPr>
          <p:nvPr/>
        </p:nvSpPr>
        <p:spPr bwMode="auto">
          <a:xfrm>
            <a:off x="5105400" y="4892327"/>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a:t>
            </a:r>
          </a:p>
        </p:txBody>
      </p:sp>
      <p:sp>
        <p:nvSpPr>
          <p:cNvPr id="255" name="Text Box 9">
            <a:extLst>
              <a:ext uri="{FF2B5EF4-FFF2-40B4-BE49-F238E27FC236}">
                <a16:creationId xmlns:a16="http://schemas.microsoft.com/office/drawing/2014/main" id="{B06A5FBE-4533-774A-914D-D12BD48DB9F6}"/>
              </a:ext>
            </a:extLst>
          </p:cNvPr>
          <p:cNvSpPr txBox="1">
            <a:spLocks noChangeArrowheads="1"/>
          </p:cNvSpPr>
          <p:nvPr/>
        </p:nvSpPr>
        <p:spPr bwMode="auto">
          <a:xfrm>
            <a:off x="5105400" y="5580912"/>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a:t>
            </a:r>
          </a:p>
        </p:txBody>
      </p:sp>
      <p:sp>
        <p:nvSpPr>
          <p:cNvPr id="37" name="Text Box 4">
            <a:extLst>
              <a:ext uri="{FF2B5EF4-FFF2-40B4-BE49-F238E27FC236}">
                <a16:creationId xmlns:a16="http://schemas.microsoft.com/office/drawing/2014/main" id="{F96B271E-FA03-024A-A0D4-21FEAD40CD68}"/>
              </a:ext>
            </a:extLst>
          </p:cNvPr>
          <p:cNvSpPr txBox="1">
            <a:spLocks noChangeArrowheads="1"/>
          </p:cNvSpPr>
          <p:nvPr/>
        </p:nvSpPr>
        <p:spPr bwMode="auto">
          <a:xfrm>
            <a:off x="152400" y="4895780"/>
            <a:ext cx="4289457"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err="1">
                <a:ln>
                  <a:noFill/>
                </a:ln>
                <a:solidFill>
                  <a:srgbClr val="002060"/>
                </a:solidFill>
                <a:effectLst/>
                <a:uLnTx/>
                <a:uFillTx/>
                <a:latin typeface="Arial" charset="0"/>
                <a:ea typeface="ＭＳ Ｐゴシック" charset="0"/>
              </a:rPr>
              <a:t>Abemaciclib</a:t>
            </a: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 + AI</a:t>
            </a:r>
          </a:p>
        </p:txBody>
      </p:sp>
      <p:pic>
        <p:nvPicPr>
          <p:cNvPr id="31" name="Picture 30">
            <a:extLst>
              <a:ext uri="{FF2B5EF4-FFF2-40B4-BE49-F238E27FC236}">
                <a16:creationId xmlns:a16="http://schemas.microsoft.com/office/drawing/2014/main" id="{3AE0393D-BBD2-2E45-97A4-08F5EE66CAEE}"/>
              </a:ext>
            </a:extLst>
          </p:cNvPr>
          <p:cNvPicPr>
            <a:picLocks noChangeAspect="1"/>
          </p:cNvPicPr>
          <p:nvPr/>
        </p:nvPicPr>
        <p:blipFill>
          <a:blip r:embed="rId2"/>
          <a:srcRect/>
          <a:stretch/>
        </p:blipFill>
        <p:spPr bwMode="auto">
          <a:xfrm>
            <a:off x="5051108" y="301310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8" name="Picture 27">
            <a:extLst>
              <a:ext uri="{FF2B5EF4-FFF2-40B4-BE49-F238E27FC236}">
                <a16:creationId xmlns:a16="http://schemas.microsoft.com/office/drawing/2014/main" id="{E53EA6FC-90F0-374B-99D0-2F99642D12E0}"/>
              </a:ext>
            </a:extLst>
          </p:cNvPr>
          <p:cNvPicPr>
            <a:picLocks noChangeAspect="1"/>
          </p:cNvPicPr>
          <p:nvPr/>
        </p:nvPicPr>
        <p:blipFill>
          <a:blip r:embed="rId2"/>
          <a:srcRect/>
          <a:stretch/>
        </p:blipFill>
        <p:spPr bwMode="auto">
          <a:xfrm>
            <a:off x="5491105" y="301310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9" name="Picture 28">
            <a:extLst>
              <a:ext uri="{FF2B5EF4-FFF2-40B4-BE49-F238E27FC236}">
                <a16:creationId xmlns:a16="http://schemas.microsoft.com/office/drawing/2014/main" id="{3B526186-EDCB-9A43-A7EF-21AD5C9725F9}"/>
              </a:ext>
            </a:extLst>
          </p:cNvPr>
          <p:cNvPicPr>
            <a:picLocks noChangeAspect="1"/>
          </p:cNvPicPr>
          <p:nvPr/>
        </p:nvPicPr>
        <p:blipFill>
          <a:blip r:embed="rId2"/>
          <a:srcRect/>
          <a:stretch/>
        </p:blipFill>
        <p:spPr bwMode="auto">
          <a:xfrm>
            <a:off x="5931102" y="301310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2" name="Picture 31">
            <a:extLst>
              <a:ext uri="{FF2B5EF4-FFF2-40B4-BE49-F238E27FC236}">
                <a16:creationId xmlns:a16="http://schemas.microsoft.com/office/drawing/2014/main" id="{99B12FEC-E0CD-9841-9E5A-2061CB4C91DC}"/>
              </a:ext>
            </a:extLst>
          </p:cNvPr>
          <p:cNvPicPr>
            <a:picLocks noChangeAspect="1"/>
          </p:cNvPicPr>
          <p:nvPr/>
        </p:nvPicPr>
        <p:blipFill>
          <a:blip r:embed="rId2"/>
          <a:srcRect/>
          <a:stretch/>
        </p:blipFill>
        <p:spPr bwMode="auto">
          <a:xfrm>
            <a:off x="6371099" y="301310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1" name="Picture 40">
            <a:extLst>
              <a:ext uri="{FF2B5EF4-FFF2-40B4-BE49-F238E27FC236}">
                <a16:creationId xmlns:a16="http://schemas.microsoft.com/office/drawing/2014/main" id="{0AF8D5F5-E9D2-D549-9DA4-E9C168D3E78F}"/>
              </a:ext>
            </a:extLst>
          </p:cNvPr>
          <p:cNvPicPr>
            <a:picLocks noChangeAspect="1"/>
          </p:cNvPicPr>
          <p:nvPr/>
        </p:nvPicPr>
        <p:blipFill>
          <a:blip r:embed="rId2"/>
          <a:srcRect/>
          <a:stretch/>
        </p:blipFill>
        <p:spPr bwMode="auto">
          <a:xfrm>
            <a:off x="6811096" y="301310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 name="Picture 2">
            <a:extLst>
              <a:ext uri="{FF2B5EF4-FFF2-40B4-BE49-F238E27FC236}">
                <a16:creationId xmlns:a16="http://schemas.microsoft.com/office/drawing/2014/main" id="{3EEC4141-22A4-C933-43EC-F20280D723A2}"/>
              </a:ext>
            </a:extLst>
          </p:cNvPr>
          <p:cNvPicPr>
            <a:picLocks noChangeAspect="1"/>
          </p:cNvPicPr>
          <p:nvPr/>
        </p:nvPicPr>
        <p:blipFill>
          <a:blip r:embed="rId2"/>
          <a:srcRect/>
          <a:stretch/>
        </p:blipFill>
        <p:spPr bwMode="auto">
          <a:xfrm>
            <a:off x="7251093" y="301310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 name="Picture 3">
            <a:extLst>
              <a:ext uri="{FF2B5EF4-FFF2-40B4-BE49-F238E27FC236}">
                <a16:creationId xmlns:a16="http://schemas.microsoft.com/office/drawing/2014/main" id="{2070086A-8A7A-949E-8EA4-1AC1B1633237}"/>
              </a:ext>
            </a:extLst>
          </p:cNvPr>
          <p:cNvPicPr>
            <a:picLocks noChangeAspect="1"/>
          </p:cNvPicPr>
          <p:nvPr/>
        </p:nvPicPr>
        <p:blipFill>
          <a:blip r:embed="rId2"/>
          <a:srcRect/>
          <a:stretch/>
        </p:blipFill>
        <p:spPr bwMode="auto">
          <a:xfrm>
            <a:off x="7691090" y="301310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 name="Picture 5">
            <a:extLst>
              <a:ext uri="{FF2B5EF4-FFF2-40B4-BE49-F238E27FC236}">
                <a16:creationId xmlns:a16="http://schemas.microsoft.com/office/drawing/2014/main" id="{141781EE-7D5B-0244-ED10-56FEE99162C1}"/>
              </a:ext>
            </a:extLst>
          </p:cNvPr>
          <p:cNvPicPr>
            <a:picLocks noChangeAspect="1"/>
          </p:cNvPicPr>
          <p:nvPr/>
        </p:nvPicPr>
        <p:blipFill>
          <a:blip r:embed="rId2"/>
          <a:srcRect/>
          <a:stretch/>
        </p:blipFill>
        <p:spPr bwMode="auto">
          <a:xfrm>
            <a:off x="8143713" y="301310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 name="Picture 1">
            <a:extLst>
              <a:ext uri="{FF2B5EF4-FFF2-40B4-BE49-F238E27FC236}">
                <a16:creationId xmlns:a16="http://schemas.microsoft.com/office/drawing/2014/main" id="{1FE16E08-5797-31DA-8C5E-96BA29F3E68F}"/>
              </a:ext>
            </a:extLst>
          </p:cNvPr>
          <p:cNvPicPr>
            <a:picLocks noChangeAspect="1"/>
          </p:cNvPicPr>
          <p:nvPr/>
        </p:nvPicPr>
        <p:blipFill>
          <a:blip r:embed="rId4"/>
          <a:srcRect/>
          <a:stretch/>
        </p:blipFill>
        <p:spPr bwMode="auto">
          <a:xfrm>
            <a:off x="5051108" y="3663602"/>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 name="Picture 1">
            <a:extLst>
              <a:ext uri="{FF2B5EF4-FFF2-40B4-BE49-F238E27FC236}">
                <a16:creationId xmlns:a16="http://schemas.microsoft.com/office/drawing/2014/main" id="{BFEDA9C4-2487-653E-060E-E5F76E601681}"/>
              </a:ext>
            </a:extLst>
          </p:cNvPr>
          <p:cNvPicPr>
            <a:picLocks noChangeAspect="1"/>
          </p:cNvPicPr>
          <p:nvPr/>
        </p:nvPicPr>
        <p:blipFill>
          <a:blip r:embed="rId4"/>
          <a:srcRect/>
          <a:stretch/>
        </p:blipFill>
        <p:spPr bwMode="auto">
          <a:xfrm>
            <a:off x="5491105" y="3663602"/>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4" name="Picture 3">
            <a:extLst>
              <a:ext uri="{FF2B5EF4-FFF2-40B4-BE49-F238E27FC236}">
                <a16:creationId xmlns:a16="http://schemas.microsoft.com/office/drawing/2014/main" id="{9C3C9DBB-17CE-B1F0-3F21-DC7E4943DCB3}"/>
              </a:ext>
            </a:extLst>
          </p:cNvPr>
          <p:cNvPicPr>
            <a:picLocks noChangeAspect="1"/>
          </p:cNvPicPr>
          <p:nvPr/>
        </p:nvPicPr>
        <p:blipFill>
          <a:blip r:embed="rId5"/>
          <a:srcRect/>
          <a:stretch/>
        </p:blipFill>
        <p:spPr bwMode="auto">
          <a:xfrm>
            <a:off x="5491105" y="428090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5" name="Picture 3">
            <a:extLst>
              <a:ext uri="{FF2B5EF4-FFF2-40B4-BE49-F238E27FC236}">
                <a16:creationId xmlns:a16="http://schemas.microsoft.com/office/drawing/2014/main" id="{EEBCD438-B6F4-6CEA-C1B3-4E677D6A19A3}"/>
              </a:ext>
            </a:extLst>
          </p:cNvPr>
          <p:cNvPicPr>
            <a:picLocks noChangeAspect="1"/>
          </p:cNvPicPr>
          <p:nvPr/>
        </p:nvPicPr>
        <p:blipFill>
          <a:blip r:embed="rId5"/>
          <a:srcRect/>
          <a:stretch/>
        </p:blipFill>
        <p:spPr bwMode="auto">
          <a:xfrm>
            <a:off x="5051108" y="428090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 name="Picture 4">
            <a:extLst>
              <a:ext uri="{FF2B5EF4-FFF2-40B4-BE49-F238E27FC236}">
                <a16:creationId xmlns:a16="http://schemas.microsoft.com/office/drawing/2014/main" id="{DACC326E-1DE2-63B5-B1AC-62843AB68C7E}"/>
              </a:ext>
            </a:extLst>
          </p:cNvPr>
          <p:cNvPicPr>
            <a:picLocks noChangeAspect="1"/>
          </p:cNvPicPr>
          <p:nvPr/>
        </p:nvPicPr>
        <p:blipFill>
          <a:blip r:embed="rId2"/>
          <a:srcRect/>
          <a:stretch/>
        </p:blipFill>
        <p:spPr bwMode="auto">
          <a:xfrm>
            <a:off x="8575753" y="301310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Picture 6">
            <a:extLst>
              <a:ext uri="{FF2B5EF4-FFF2-40B4-BE49-F238E27FC236}">
                <a16:creationId xmlns:a16="http://schemas.microsoft.com/office/drawing/2014/main" id="{53FBE7CE-46D2-7A5B-95B4-94521BC52E4B}"/>
              </a:ext>
            </a:extLst>
          </p:cNvPr>
          <p:cNvPicPr>
            <a:picLocks noChangeAspect="1"/>
          </p:cNvPicPr>
          <p:nvPr/>
        </p:nvPicPr>
        <p:blipFill>
          <a:blip r:embed="rId2"/>
          <a:srcRect/>
          <a:stretch/>
        </p:blipFill>
        <p:spPr bwMode="auto">
          <a:xfrm>
            <a:off x="9028376" y="301310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2" name="Rectangle 11">
            <a:extLst>
              <a:ext uri="{FF2B5EF4-FFF2-40B4-BE49-F238E27FC236}">
                <a16:creationId xmlns:a16="http://schemas.microsoft.com/office/drawing/2014/main" id="{689B828B-4615-7AFC-10F6-4FFF3B4A888E}"/>
              </a:ext>
            </a:extLst>
          </p:cNvPr>
          <p:cNvSpPr/>
          <p:nvPr/>
        </p:nvSpPr>
        <p:spPr>
          <a:xfrm>
            <a:off x="230079" y="6462442"/>
            <a:ext cx="6096000" cy="338554"/>
          </a:xfrm>
          <a:prstGeom prst="rect">
            <a:avLst/>
          </a:prstGeom>
          <a:solidFill>
            <a:srgbClr val="E4EDF1"/>
          </a:solidFill>
        </p:spPr>
        <p:txBody>
          <a:bodyPr>
            <a:spAutoFit/>
          </a:bodyPr>
          <a:lstStyle/>
          <a:p>
            <a:pPr marL="0" marR="0" lvl="0" indent="0" algn="l" defTabSz="914400" rtl="0" eaLnBrk="0" fontAlgn="base" latinLnBrk="0" hangingPunct="0">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2060"/>
                </a:solidFill>
                <a:effectLst/>
                <a:uLnTx/>
                <a:uFillTx/>
                <a:latin typeface="Arial" panose="020B0604020202020204" pitchFamily="34" charset="0"/>
                <a:ea typeface="Calibri" panose="020F0502020204030204" pitchFamily="34" charset="0"/>
                <a:cs typeface="Times New Roman" panose="02020603050405020304" pitchFamily="18" charset="0"/>
              </a:rPr>
              <a:t>Survey of 19 Breast Cancer Clinical Investigators</a:t>
            </a:r>
          </a:p>
        </p:txBody>
      </p:sp>
    </p:spTree>
    <p:extLst>
      <p:ext uri="{BB962C8B-B14F-4D97-AF65-F5344CB8AC3E}">
        <p14:creationId xmlns:p14="http://schemas.microsoft.com/office/powerpoint/2010/main" val="3425183072"/>
      </p:ext>
    </p:extLst>
  </p:cSld>
  <p:clrMapOvr>
    <a:masterClrMapping/>
  </p:clrMapOvr>
  <p:transition spd="slow" advClick="0"/>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CC504-6E65-794B-A163-E15792AC17C9}"/>
              </a:ext>
            </a:extLst>
          </p:cNvPr>
          <p:cNvSpPr>
            <a:spLocks noGrp="1"/>
          </p:cNvSpPr>
          <p:nvPr>
            <p:ph type="title" idx="4294967295"/>
          </p:nvPr>
        </p:nvSpPr>
        <p:spPr>
          <a:xfrm>
            <a:off x="685800" y="359422"/>
            <a:ext cx="10881360" cy="1926578"/>
          </a:xfrm>
        </p:spPr>
        <p:txBody>
          <a:bodyPr/>
          <a:lstStyle/>
          <a:p>
            <a:r>
              <a:rPr lang="en-US" sz="2400" dirty="0"/>
              <a:t>A 65-year-old woman with a </a:t>
            </a:r>
            <a:r>
              <a:rPr lang="en-US" sz="2400" u="sng" dirty="0"/>
              <a:t>history of congestive heart failure who is currently receiving an ACE inhibitor and a beta blocker</a:t>
            </a:r>
            <a:r>
              <a:rPr lang="en-US" sz="2400" dirty="0"/>
              <a:t> and who received 5 years of anastrozole for </a:t>
            </a:r>
            <a:r>
              <a:rPr lang="en-US" sz="2400" u="sng" dirty="0"/>
              <a:t>high-grade</a:t>
            </a:r>
            <a:r>
              <a:rPr lang="en-US" sz="2400" dirty="0"/>
              <a:t> ER-positive, </a:t>
            </a:r>
            <a:r>
              <a:rPr lang="en-US" sz="2400" u="sng" dirty="0"/>
              <a:t>PR-positive</a:t>
            </a:r>
            <a:r>
              <a:rPr lang="en-US" sz="2400" dirty="0"/>
              <a:t>, HER2-negative, BRCA WT breast cancer develops </a:t>
            </a:r>
            <a:r>
              <a:rPr lang="en-US" sz="2400" u="sng" dirty="0"/>
              <a:t>visceral (including liver) metastases</a:t>
            </a:r>
            <a:r>
              <a:rPr lang="en-US" sz="2400" dirty="0"/>
              <a:t> 2 years after completing adjuvant therapy. Which endocrine-based treatment would you most likely recommend?</a:t>
            </a:r>
          </a:p>
        </p:txBody>
      </p:sp>
      <p:sp>
        <p:nvSpPr>
          <p:cNvPr id="72" name="Text Box 4">
            <a:extLst>
              <a:ext uri="{FF2B5EF4-FFF2-40B4-BE49-F238E27FC236}">
                <a16:creationId xmlns:a16="http://schemas.microsoft.com/office/drawing/2014/main" id="{128DA0B7-2CB3-D44C-ABD1-65C3EB519CF3}"/>
              </a:ext>
            </a:extLst>
          </p:cNvPr>
          <p:cNvSpPr txBox="1">
            <a:spLocks noChangeArrowheads="1"/>
          </p:cNvSpPr>
          <p:nvPr/>
        </p:nvSpPr>
        <p:spPr bwMode="auto">
          <a:xfrm>
            <a:off x="304800" y="3712136"/>
            <a:ext cx="4137058" cy="34585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Ribociclib + AI</a:t>
            </a:r>
          </a:p>
        </p:txBody>
      </p:sp>
      <p:sp>
        <p:nvSpPr>
          <p:cNvPr id="73" name="Text Box 4">
            <a:extLst>
              <a:ext uri="{FF2B5EF4-FFF2-40B4-BE49-F238E27FC236}">
                <a16:creationId xmlns:a16="http://schemas.microsoft.com/office/drawing/2014/main" id="{63831789-C9BE-DB4B-9BC1-41F50D7736AF}"/>
              </a:ext>
            </a:extLst>
          </p:cNvPr>
          <p:cNvSpPr txBox="1">
            <a:spLocks noChangeArrowheads="1"/>
          </p:cNvSpPr>
          <p:nvPr/>
        </p:nvSpPr>
        <p:spPr bwMode="auto">
          <a:xfrm>
            <a:off x="228600" y="3044236"/>
            <a:ext cx="4213257" cy="34585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err="1">
                <a:ln>
                  <a:noFill/>
                </a:ln>
                <a:solidFill>
                  <a:srgbClr val="002060"/>
                </a:solidFill>
                <a:effectLst/>
                <a:uLnTx/>
                <a:uFillTx/>
                <a:latin typeface="Arial" charset="0"/>
                <a:ea typeface="ＭＳ Ｐゴシック" charset="0"/>
              </a:rPr>
              <a:t>Abemaciclib</a:t>
            </a: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 + AI</a:t>
            </a:r>
          </a:p>
        </p:txBody>
      </p:sp>
      <p:sp>
        <p:nvSpPr>
          <p:cNvPr id="74" name="Text Box 4">
            <a:extLst>
              <a:ext uri="{FF2B5EF4-FFF2-40B4-BE49-F238E27FC236}">
                <a16:creationId xmlns:a16="http://schemas.microsoft.com/office/drawing/2014/main" id="{63447936-2682-1A46-8ABB-44C484B67B01}"/>
              </a:ext>
            </a:extLst>
          </p:cNvPr>
          <p:cNvSpPr txBox="1">
            <a:spLocks noChangeArrowheads="1"/>
          </p:cNvSpPr>
          <p:nvPr/>
        </p:nvSpPr>
        <p:spPr bwMode="auto">
          <a:xfrm>
            <a:off x="152400" y="4351105"/>
            <a:ext cx="4289457" cy="34585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Palbociclib + fulvestrant</a:t>
            </a:r>
          </a:p>
        </p:txBody>
      </p:sp>
      <p:pic>
        <p:nvPicPr>
          <p:cNvPr id="82" name="Picture 81">
            <a:extLst>
              <a:ext uri="{FF2B5EF4-FFF2-40B4-BE49-F238E27FC236}">
                <a16:creationId xmlns:a16="http://schemas.microsoft.com/office/drawing/2014/main" id="{7A42EFDB-0DDA-494A-B2D5-401890957E13}"/>
              </a:ext>
            </a:extLst>
          </p:cNvPr>
          <p:cNvPicPr>
            <a:picLocks noChangeAspect="1"/>
          </p:cNvPicPr>
          <p:nvPr/>
        </p:nvPicPr>
        <p:blipFill>
          <a:blip r:embed="rId2"/>
          <a:srcRect/>
          <a:stretch/>
        </p:blipFill>
        <p:spPr bwMode="auto">
          <a:xfrm>
            <a:off x="4611111" y="301310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3" name="Picture 82">
            <a:extLst>
              <a:ext uri="{FF2B5EF4-FFF2-40B4-BE49-F238E27FC236}">
                <a16:creationId xmlns:a16="http://schemas.microsoft.com/office/drawing/2014/main" id="{8FD5AE06-9E52-B24E-BBA8-D3F88FBB5BF8}"/>
              </a:ext>
            </a:extLst>
          </p:cNvPr>
          <p:cNvPicPr>
            <a:picLocks noChangeAspect="1"/>
          </p:cNvPicPr>
          <p:nvPr/>
        </p:nvPicPr>
        <p:blipFill>
          <a:blip r:embed="rId3"/>
          <a:srcRect/>
          <a:stretch/>
        </p:blipFill>
        <p:spPr bwMode="auto">
          <a:xfrm>
            <a:off x="4611111" y="4884758"/>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4" name="Picture 1">
            <a:extLst>
              <a:ext uri="{FF2B5EF4-FFF2-40B4-BE49-F238E27FC236}">
                <a16:creationId xmlns:a16="http://schemas.microsoft.com/office/drawing/2014/main" id="{FA85B736-22B1-A047-B6A5-519143CF9D2A}"/>
              </a:ext>
            </a:extLst>
          </p:cNvPr>
          <p:cNvPicPr>
            <a:picLocks noChangeAspect="1"/>
          </p:cNvPicPr>
          <p:nvPr/>
        </p:nvPicPr>
        <p:blipFill>
          <a:blip r:embed="rId4"/>
          <a:srcRect/>
          <a:stretch/>
        </p:blipFill>
        <p:spPr bwMode="auto">
          <a:xfrm>
            <a:off x="4611111" y="3663602"/>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6" name="Picture 3">
            <a:extLst>
              <a:ext uri="{FF2B5EF4-FFF2-40B4-BE49-F238E27FC236}">
                <a16:creationId xmlns:a16="http://schemas.microsoft.com/office/drawing/2014/main" id="{8052E365-E8A8-E240-A007-94A1A6A9EA30}"/>
              </a:ext>
            </a:extLst>
          </p:cNvPr>
          <p:cNvPicPr>
            <a:picLocks noChangeAspect="1"/>
          </p:cNvPicPr>
          <p:nvPr/>
        </p:nvPicPr>
        <p:blipFill>
          <a:blip r:embed="rId5"/>
          <a:srcRect/>
          <a:stretch/>
        </p:blipFill>
        <p:spPr bwMode="auto">
          <a:xfrm>
            <a:off x="4611111" y="428090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7" name="Text Box 4">
            <a:extLst>
              <a:ext uri="{FF2B5EF4-FFF2-40B4-BE49-F238E27FC236}">
                <a16:creationId xmlns:a16="http://schemas.microsoft.com/office/drawing/2014/main" id="{35D05466-EC10-7448-957E-525019EFA45E}"/>
              </a:ext>
            </a:extLst>
          </p:cNvPr>
          <p:cNvSpPr txBox="1">
            <a:spLocks noChangeArrowheads="1"/>
          </p:cNvSpPr>
          <p:nvPr/>
        </p:nvSpPr>
        <p:spPr bwMode="auto">
          <a:xfrm>
            <a:off x="152400" y="5575627"/>
            <a:ext cx="4289457" cy="44417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Ribociclib + fulvestrant</a:t>
            </a:r>
            <a:endParaRPr kumimoji="0" lang="en-US" sz="2000" b="1" i="0" u="none" strike="noStrike" kern="1200" cap="none" spc="0" normalizeH="0" baseline="0" noProof="0" dirty="0">
              <a:ln>
                <a:noFill/>
              </a:ln>
              <a:solidFill>
                <a:srgbClr val="002060"/>
              </a:solidFill>
              <a:effectLst/>
              <a:uLnTx/>
              <a:uFillTx/>
              <a:latin typeface="Arial" charset="0"/>
              <a:ea typeface="ＭＳ Ｐゴシック" charset="-128"/>
            </a:endParaRPr>
          </a:p>
        </p:txBody>
      </p:sp>
      <p:pic>
        <p:nvPicPr>
          <p:cNvPr id="88" name="Picture 87">
            <a:extLst>
              <a:ext uri="{FF2B5EF4-FFF2-40B4-BE49-F238E27FC236}">
                <a16:creationId xmlns:a16="http://schemas.microsoft.com/office/drawing/2014/main" id="{F8535EE2-0D00-DF42-96B1-A7FD91D6462A}"/>
              </a:ext>
            </a:extLst>
          </p:cNvPr>
          <p:cNvPicPr>
            <a:picLocks noChangeAspect="1"/>
          </p:cNvPicPr>
          <p:nvPr/>
        </p:nvPicPr>
        <p:blipFill>
          <a:blip r:embed="rId6"/>
          <a:srcRect/>
          <a:stretch/>
        </p:blipFill>
        <p:spPr bwMode="auto">
          <a:xfrm>
            <a:off x="4611111" y="5580913"/>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93" name="Text Box 9">
            <a:extLst>
              <a:ext uri="{FF2B5EF4-FFF2-40B4-BE49-F238E27FC236}">
                <a16:creationId xmlns:a16="http://schemas.microsoft.com/office/drawing/2014/main" id="{D4AEFC4D-FA63-EE4B-8812-F2860EB481C4}"/>
              </a:ext>
            </a:extLst>
          </p:cNvPr>
          <p:cNvSpPr txBox="1">
            <a:spLocks noChangeArrowheads="1"/>
          </p:cNvSpPr>
          <p:nvPr/>
        </p:nvSpPr>
        <p:spPr bwMode="auto">
          <a:xfrm>
            <a:off x="6446838" y="3644277"/>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4</a:t>
            </a:r>
          </a:p>
        </p:txBody>
      </p:sp>
      <p:sp>
        <p:nvSpPr>
          <p:cNvPr id="252" name="Text Box 9">
            <a:extLst>
              <a:ext uri="{FF2B5EF4-FFF2-40B4-BE49-F238E27FC236}">
                <a16:creationId xmlns:a16="http://schemas.microsoft.com/office/drawing/2014/main" id="{20141D04-A685-C247-9A6A-D47CB62F108E}"/>
              </a:ext>
            </a:extLst>
          </p:cNvPr>
          <p:cNvSpPr txBox="1">
            <a:spLocks noChangeArrowheads="1"/>
          </p:cNvSpPr>
          <p:nvPr/>
        </p:nvSpPr>
        <p:spPr bwMode="auto">
          <a:xfrm>
            <a:off x="5976086" y="4282226"/>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3</a:t>
            </a:r>
          </a:p>
        </p:txBody>
      </p:sp>
      <p:sp>
        <p:nvSpPr>
          <p:cNvPr id="253" name="Text Box 9">
            <a:extLst>
              <a:ext uri="{FF2B5EF4-FFF2-40B4-BE49-F238E27FC236}">
                <a16:creationId xmlns:a16="http://schemas.microsoft.com/office/drawing/2014/main" id="{DA13BDB2-2F8D-6D46-BDA6-F50ECFA6C035}"/>
              </a:ext>
            </a:extLst>
          </p:cNvPr>
          <p:cNvSpPr txBox="1">
            <a:spLocks noChangeArrowheads="1"/>
          </p:cNvSpPr>
          <p:nvPr/>
        </p:nvSpPr>
        <p:spPr bwMode="auto">
          <a:xfrm>
            <a:off x="8686800" y="3011581"/>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9</a:t>
            </a:r>
          </a:p>
        </p:txBody>
      </p:sp>
      <p:sp>
        <p:nvSpPr>
          <p:cNvPr id="254" name="Text Box 9">
            <a:extLst>
              <a:ext uri="{FF2B5EF4-FFF2-40B4-BE49-F238E27FC236}">
                <a16:creationId xmlns:a16="http://schemas.microsoft.com/office/drawing/2014/main" id="{207BF136-54CA-F24F-AC68-B16CA32457CF}"/>
              </a:ext>
            </a:extLst>
          </p:cNvPr>
          <p:cNvSpPr txBox="1">
            <a:spLocks noChangeArrowheads="1"/>
          </p:cNvSpPr>
          <p:nvPr/>
        </p:nvSpPr>
        <p:spPr bwMode="auto">
          <a:xfrm>
            <a:off x="5976086" y="4892327"/>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3</a:t>
            </a:r>
          </a:p>
        </p:txBody>
      </p:sp>
      <p:sp>
        <p:nvSpPr>
          <p:cNvPr id="255" name="Text Box 9">
            <a:extLst>
              <a:ext uri="{FF2B5EF4-FFF2-40B4-BE49-F238E27FC236}">
                <a16:creationId xmlns:a16="http://schemas.microsoft.com/office/drawing/2014/main" id="{B06A5FBE-4533-774A-914D-D12BD48DB9F6}"/>
              </a:ext>
            </a:extLst>
          </p:cNvPr>
          <p:cNvSpPr txBox="1">
            <a:spLocks noChangeArrowheads="1"/>
          </p:cNvSpPr>
          <p:nvPr/>
        </p:nvSpPr>
        <p:spPr bwMode="auto">
          <a:xfrm>
            <a:off x="5105400" y="5580912"/>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a:t>
            </a:r>
          </a:p>
        </p:txBody>
      </p:sp>
      <p:sp>
        <p:nvSpPr>
          <p:cNvPr id="37" name="Text Box 4">
            <a:extLst>
              <a:ext uri="{FF2B5EF4-FFF2-40B4-BE49-F238E27FC236}">
                <a16:creationId xmlns:a16="http://schemas.microsoft.com/office/drawing/2014/main" id="{F96B271E-FA03-024A-A0D4-21FEAD40CD68}"/>
              </a:ext>
            </a:extLst>
          </p:cNvPr>
          <p:cNvSpPr txBox="1">
            <a:spLocks noChangeArrowheads="1"/>
          </p:cNvSpPr>
          <p:nvPr/>
        </p:nvSpPr>
        <p:spPr bwMode="auto">
          <a:xfrm>
            <a:off x="152400" y="4895780"/>
            <a:ext cx="4289457"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Palbociclib + AI</a:t>
            </a:r>
          </a:p>
        </p:txBody>
      </p:sp>
      <p:pic>
        <p:nvPicPr>
          <p:cNvPr id="31" name="Picture 30">
            <a:extLst>
              <a:ext uri="{FF2B5EF4-FFF2-40B4-BE49-F238E27FC236}">
                <a16:creationId xmlns:a16="http://schemas.microsoft.com/office/drawing/2014/main" id="{3AE0393D-BBD2-2E45-97A4-08F5EE66CAEE}"/>
              </a:ext>
            </a:extLst>
          </p:cNvPr>
          <p:cNvPicPr>
            <a:picLocks noChangeAspect="1"/>
          </p:cNvPicPr>
          <p:nvPr/>
        </p:nvPicPr>
        <p:blipFill>
          <a:blip r:embed="rId2"/>
          <a:srcRect/>
          <a:stretch/>
        </p:blipFill>
        <p:spPr bwMode="auto">
          <a:xfrm>
            <a:off x="5051108" y="301310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8" name="Picture 27">
            <a:extLst>
              <a:ext uri="{FF2B5EF4-FFF2-40B4-BE49-F238E27FC236}">
                <a16:creationId xmlns:a16="http://schemas.microsoft.com/office/drawing/2014/main" id="{E53EA6FC-90F0-374B-99D0-2F99642D12E0}"/>
              </a:ext>
            </a:extLst>
          </p:cNvPr>
          <p:cNvPicPr>
            <a:picLocks noChangeAspect="1"/>
          </p:cNvPicPr>
          <p:nvPr/>
        </p:nvPicPr>
        <p:blipFill>
          <a:blip r:embed="rId2"/>
          <a:srcRect/>
          <a:stretch/>
        </p:blipFill>
        <p:spPr bwMode="auto">
          <a:xfrm>
            <a:off x="5491105" y="301310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9" name="Picture 28">
            <a:extLst>
              <a:ext uri="{FF2B5EF4-FFF2-40B4-BE49-F238E27FC236}">
                <a16:creationId xmlns:a16="http://schemas.microsoft.com/office/drawing/2014/main" id="{3B526186-EDCB-9A43-A7EF-21AD5C9725F9}"/>
              </a:ext>
            </a:extLst>
          </p:cNvPr>
          <p:cNvPicPr>
            <a:picLocks noChangeAspect="1"/>
          </p:cNvPicPr>
          <p:nvPr/>
        </p:nvPicPr>
        <p:blipFill>
          <a:blip r:embed="rId2"/>
          <a:srcRect/>
          <a:stretch/>
        </p:blipFill>
        <p:spPr bwMode="auto">
          <a:xfrm>
            <a:off x="5931102" y="301310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 name="Picture 31">
            <a:extLst>
              <a:ext uri="{FF2B5EF4-FFF2-40B4-BE49-F238E27FC236}">
                <a16:creationId xmlns:a16="http://schemas.microsoft.com/office/drawing/2014/main" id="{99B12FEC-E0CD-9841-9E5A-2061CB4C91DC}"/>
              </a:ext>
            </a:extLst>
          </p:cNvPr>
          <p:cNvPicPr>
            <a:picLocks noChangeAspect="1"/>
          </p:cNvPicPr>
          <p:nvPr/>
        </p:nvPicPr>
        <p:blipFill>
          <a:blip r:embed="rId2"/>
          <a:srcRect/>
          <a:stretch/>
        </p:blipFill>
        <p:spPr bwMode="auto">
          <a:xfrm>
            <a:off x="6371099" y="301310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1" name="Picture 40">
            <a:extLst>
              <a:ext uri="{FF2B5EF4-FFF2-40B4-BE49-F238E27FC236}">
                <a16:creationId xmlns:a16="http://schemas.microsoft.com/office/drawing/2014/main" id="{0AF8D5F5-E9D2-D549-9DA4-E9C168D3E78F}"/>
              </a:ext>
            </a:extLst>
          </p:cNvPr>
          <p:cNvPicPr>
            <a:picLocks noChangeAspect="1"/>
          </p:cNvPicPr>
          <p:nvPr/>
        </p:nvPicPr>
        <p:blipFill>
          <a:blip r:embed="rId2"/>
          <a:srcRect/>
          <a:stretch/>
        </p:blipFill>
        <p:spPr bwMode="auto">
          <a:xfrm>
            <a:off x="6811096" y="301310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 name="Picture 2">
            <a:extLst>
              <a:ext uri="{FF2B5EF4-FFF2-40B4-BE49-F238E27FC236}">
                <a16:creationId xmlns:a16="http://schemas.microsoft.com/office/drawing/2014/main" id="{3EEC4141-22A4-C933-43EC-F20280D723A2}"/>
              </a:ext>
            </a:extLst>
          </p:cNvPr>
          <p:cNvPicPr>
            <a:picLocks noChangeAspect="1"/>
          </p:cNvPicPr>
          <p:nvPr/>
        </p:nvPicPr>
        <p:blipFill>
          <a:blip r:embed="rId2"/>
          <a:srcRect/>
          <a:stretch/>
        </p:blipFill>
        <p:spPr bwMode="auto">
          <a:xfrm>
            <a:off x="7251093" y="301310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 name="Picture 3">
            <a:extLst>
              <a:ext uri="{FF2B5EF4-FFF2-40B4-BE49-F238E27FC236}">
                <a16:creationId xmlns:a16="http://schemas.microsoft.com/office/drawing/2014/main" id="{2070086A-8A7A-949E-8EA4-1AC1B1633237}"/>
              </a:ext>
            </a:extLst>
          </p:cNvPr>
          <p:cNvPicPr>
            <a:picLocks noChangeAspect="1"/>
          </p:cNvPicPr>
          <p:nvPr/>
        </p:nvPicPr>
        <p:blipFill>
          <a:blip r:embed="rId2"/>
          <a:srcRect/>
          <a:stretch/>
        </p:blipFill>
        <p:spPr bwMode="auto">
          <a:xfrm>
            <a:off x="7691090" y="301310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 name="Picture 5">
            <a:extLst>
              <a:ext uri="{FF2B5EF4-FFF2-40B4-BE49-F238E27FC236}">
                <a16:creationId xmlns:a16="http://schemas.microsoft.com/office/drawing/2014/main" id="{141781EE-7D5B-0244-ED10-56FEE99162C1}"/>
              </a:ext>
            </a:extLst>
          </p:cNvPr>
          <p:cNvPicPr>
            <a:picLocks noChangeAspect="1"/>
          </p:cNvPicPr>
          <p:nvPr/>
        </p:nvPicPr>
        <p:blipFill>
          <a:blip r:embed="rId2"/>
          <a:srcRect/>
          <a:stretch/>
        </p:blipFill>
        <p:spPr bwMode="auto">
          <a:xfrm>
            <a:off x="8143713" y="301310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 name="Picture 1">
            <a:extLst>
              <a:ext uri="{FF2B5EF4-FFF2-40B4-BE49-F238E27FC236}">
                <a16:creationId xmlns:a16="http://schemas.microsoft.com/office/drawing/2014/main" id="{7ABF73D0-7353-AA89-F5AE-D335A0AD204E}"/>
              </a:ext>
            </a:extLst>
          </p:cNvPr>
          <p:cNvPicPr>
            <a:picLocks noChangeAspect="1"/>
          </p:cNvPicPr>
          <p:nvPr/>
        </p:nvPicPr>
        <p:blipFill>
          <a:blip r:embed="rId4"/>
          <a:srcRect/>
          <a:stretch/>
        </p:blipFill>
        <p:spPr bwMode="auto">
          <a:xfrm>
            <a:off x="5931102" y="3663602"/>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Picture 1">
            <a:extLst>
              <a:ext uri="{FF2B5EF4-FFF2-40B4-BE49-F238E27FC236}">
                <a16:creationId xmlns:a16="http://schemas.microsoft.com/office/drawing/2014/main" id="{1FE16E08-5797-31DA-8C5E-96BA29F3E68F}"/>
              </a:ext>
            </a:extLst>
          </p:cNvPr>
          <p:cNvPicPr>
            <a:picLocks noChangeAspect="1"/>
          </p:cNvPicPr>
          <p:nvPr/>
        </p:nvPicPr>
        <p:blipFill>
          <a:blip r:embed="rId4"/>
          <a:srcRect/>
          <a:stretch/>
        </p:blipFill>
        <p:spPr bwMode="auto">
          <a:xfrm>
            <a:off x="5051108" y="3663602"/>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Picture 1">
            <a:extLst>
              <a:ext uri="{FF2B5EF4-FFF2-40B4-BE49-F238E27FC236}">
                <a16:creationId xmlns:a16="http://schemas.microsoft.com/office/drawing/2014/main" id="{BFEDA9C4-2487-653E-060E-E5F76E601681}"/>
              </a:ext>
            </a:extLst>
          </p:cNvPr>
          <p:cNvPicPr>
            <a:picLocks noChangeAspect="1"/>
          </p:cNvPicPr>
          <p:nvPr/>
        </p:nvPicPr>
        <p:blipFill>
          <a:blip r:embed="rId4"/>
          <a:srcRect/>
          <a:stretch/>
        </p:blipFill>
        <p:spPr bwMode="auto">
          <a:xfrm>
            <a:off x="5491105" y="3663602"/>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 name="Picture 3">
            <a:extLst>
              <a:ext uri="{FF2B5EF4-FFF2-40B4-BE49-F238E27FC236}">
                <a16:creationId xmlns:a16="http://schemas.microsoft.com/office/drawing/2014/main" id="{9C3C9DBB-17CE-B1F0-3F21-DC7E4943DCB3}"/>
              </a:ext>
            </a:extLst>
          </p:cNvPr>
          <p:cNvPicPr>
            <a:picLocks noChangeAspect="1"/>
          </p:cNvPicPr>
          <p:nvPr/>
        </p:nvPicPr>
        <p:blipFill>
          <a:blip r:embed="rId5"/>
          <a:srcRect/>
          <a:stretch/>
        </p:blipFill>
        <p:spPr bwMode="auto">
          <a:xfrm>
            <a:off x="5491105" y="428090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5" name="Picture 3">
            <a:extLst>
              <a:ext uri="{FF2B5EF4-FFF2-40B4-BE49-F238E27FC236}">
                <a16:creationId xmlns:a16="http://schemas.microsoft.com/office/drawing/2014/main" id="{EEBCD438-B6F4-6CEA-C1B3-4E677D6A19A3}"/>
              </a:ext>
            </a:extLst>
          </p:cNvPr>
          <p:cNvPicPr>
            <a:picLocks noChangeAspect="1"/>
          </p:cNvPicPr>
          <p:nvPr/>
        </p:nvPicPr>
        <p:blipFill>
          <a:blip r:embed="rId5"/>
          <a:srcRect/>
          <a:stretch/>
        </p:blipFill>
        <p:spPr bwMode="auto">
          <a:xfrm>
            <a:off x="5051108" y="428090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6" name="Picture 15">
            <a:extLst>
              <a:ext uri="{FF2B5EF4-FFF2-40B4-BE49-F238E27FC236}">
                <a16:creationId xmlns:a16="http://schemas.microsoft.com/office/drawing/2014/main" id="{0AC244E7-E228-0C47-1D7B-36B1158D19CC}"/>
              </a:ext>
            </a:extLst>
          </p:cNvPr>
          <p:cNvPicPr>
            <a:picLocks noChangeAspect="1"/>
          </p:cNvPicPr>
          <p:nvPr/>
        </p:nvPicPr>
        <p:blipFill>
          <a:blip r:embed="rId3"/>
          <a:srcRect/>
          <a:stretch/>
        </p:blipFill>
        <p:spPr bwMode="auto">
          <a:xfrm>
            <a:off x="5051108" y="4884758"/>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7" name="Picture 16">
            <a:extLst>
              <a:ext uri="{FF2B5EF4-FFF2-40B4-BE49-F238E27FC236}">
                <a16:creationId xmlns:a16="http://schemas.microsoft.com/office/drawing/2014/main" id="{7F085775-3EED-BB81-9174-513459ADEB71}"/>
              </a:ext>
            </a:extLst>
          </p:cNvPr>
          <p:cNvPicPr>
            <a:picLocks noChangeAspect="1"/>
          </p:cNvPicPr>
          <p:nvPr/>
        </p:nvPicPr>
        <p:blipFill>
          <a:blip r:embed="rId3"/>
          <a:srcRect/>
          <a:stretch/>
        </p:blipFill>
        <p:spPr bwMode="auto">
          <a:xfrm>
            <a:off x="5491105" y="4884758"/>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03960070"/>
      </p:ext>
    </p:extLst>
  </p:cSld>
  <p:clrMapOvr>
    <a:masterClrMapping/>
  </p:clrMapOvr>
  <p:transition spd="slow" advClick="0"/>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CC504-6E65-794B-A163-E15792AC17C9}"/>
              </a:ext>
            </a:extLst>
          </p:cNvPr>
          <p:cNvSpPr>
            <a:spLocks noGrp="1"/>
          </p:cNvSpPr>
          <p:nvPr>
            <p:ph type="title" idx="4294967295"/>
          </p:nvPr>
        </p:nvSpPr>
        <p:spPr>
          <a:xfrm>
            <a:off x="685800" y="321331"/>
            <a:ext cx="10972800" cy="1926578"/>
          </a:xfrm>
        </p:spPr>
        <p:txBody>
          <a:bodyPr/>
          <a:lstStyle/>
          <a:p>
            <a:r>
              <a:rPr lang="en-US" sz="2200" dirty="0"/>
              <a:t>A 65-year-old woman with a </a:t>
            </a:r>
            <a:r>
              <a:rPr lang="en-US" sz="2200" u="sng" dirty="0"/>
              <a:t>history of systemic lupus erythematosus and asymptomatic moderate neutropenia (ANC = 750/</a:t>
            </a:r>
            <a:r>
              <a:rPr lang="el-GR" sz="2200" u="sng" dirty="0"/>
              <a:t>μ</a:t>
            </a:r>
            <a:r>
              <a:rPr lang="en-US" sz="2200" u="sng" dirty="0"/>
              <a:t>L)</a:t>
            </a:r>
            <a:r>
              <a:rPr lang="en-US" sz="2200" dirty="0"/>
              <a:t> who received 5 years of anastrozole for </a:t>
            </a:r>
            <a:r>
              <a:rPr lang="en-US" sz="2200" u="sng" dirty="0"/>
              <a:t>high-grade</a:t>
            </a:r>
            <a:r>
              <a:rPr lang="en-US" sz="2200" dirty="0"/>
              <a:t> ER-positive, </a:t>
            </a:r>
            <a:r>
              <a:rPr lang="en-US" sz="2200" u="sng" dirty="0"/>
              <a:t>PR-positive</a:t>
            </a:r>
            <a:r>
              <a:rPr lang="en-US" sz="2200" dirty="0"/>
              <a:t>, HER2-negative, BRCA WT breast cancer develops </a:t>
            </a:r>
            <a:r>
              <a:rPr lang="en-US" sz="2200" u="sng" dirty="0"/>
              <a:t>visceral (including liver) metastases</a:t>
            </a:r>
            <a:r>
              <a:rPr lang="en-US" sz="2200" dirty="0"/>
              <a:t> 2 years after completing adjuvant therapy. Which endocrine-based treatment would you most likely recommend in addition to WBRT?</a:t>
            </a:r>
          </a:p>
        </p:txBody>
      </p:sp>
      <p:sp>
        <p:nvSpPr>
          <p:cNvPr id="72" name="Text Box 4">
            <a:extLst>
              <a:ext uri="{FF2B5EF4-FFF2-40B4-BE49-F238E27FC236}">
                <a16:creationId xmlns:a16="http://schemas.microsoft.com/office/drawing/2014/main" id="{128DA0B7-2CB3-D44C-ABD1-65C3EB519CF3}"/>
              </a:ext>
            </a:extLst>
          </p:cNvPr>
          <p:cNvSpPr txBox="1">
            <a:spLocks noChangeArrowheads="1"/>
          </p:cNvSpPr>
          <p:nvPr/>
        </p:nvSpPr>
        <p:spPr bwMode="auto">
          <a:xfrm>
            <a:off x="230078" y="3888443"/>
            <a:ext cx="4341921" cy="36939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Ribociclib + AI</a:t>
            </a:r>
          </a:p>
        </p:txBody>
      </p:sp>
      <p:sp>
        <p:nvSpPr>
          <p:cNvPr id="73" name="Text Box 4">
            <a:extLst>
              <a:ext uri="{FF2B5EF4-FFF2-40B4-BE49-F238E27FC236}">
                <a16:creationId xmlns:a16="http://schemas.microsoft.com/office/drawing/2014/main" id="{63831789-C9BE-DB4B-9BC1-41F50D7736AF}"/>
              </a:ext>
            </a:extLst>
          </p:cNvPr>
          <p:cNvSpPr txBox="1">
            <a:spLocks noChangeArrowheads="1"/>
          </p:cNvSpPr>
          <p:nvPr/>
        </p:nvSpPr>
        <p:spPr bwMode="auto">
          <a:xfrm>
            <a:off x="230078" y="4563240"/>
            <a:ext cx="4341922" cy="34585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err="1">
                <a:ln>
                  <a:noFill/>
                </a:ln>
                <a:solidFill>
                  <a:srgbClr val="002060"/>
                </a:solidFill>
                <a:effectLst/>
                <a:uLnTx/>
                <a:uFillTx/>
                <a:latin typeface="Arial" charset="0"/>
                <a:ea typeface="ＭＳ Ｐゴシック" charset="0"/>
              </a:rPr>
              <a:t>Abemaciclib</a:t>
            </a: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 + fulvestrant</a:t>
            </a:r>
          </a:p>
        </p:txBody>
      </p:sp>
      <p:sp>
        <p:nvSpPr>
          <p:cNvPr id="74" name="Text Box 4">
            <a:extLst>
              <a:ext uri="{FF2B5EF4-FFF2-40B4-BE49-F238E27FC236}">
                <a16:creationId xmlns:a16="http://schemas.microsoft.com/office/drawing/2014/main" id="{63447936-2682-1A46-8ABB-44C484B67B01}"/>
              </a:ext>
            </a:extLst>
          </p:cNvPr>
          <p:cNvSpPr txBox="1">
            <a:spLocks noChangeArrowheads="1"/>
          </p:cNvSpPr>
          <p:nvPr/>
        </p:nvSpPr>
        <p:spPr bwMode="auto">
          <a:xfrm>
            <a:off x="533400" y="2685237"/>
            <a:ext cx="4038599" cy="366857"/>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err="1">
                <a:ln>
                  <a:noFill/>
                </a:ln>
                <a:solidFill>
                  <a:srgbClr val="002060"/>
                </a:solidFill>
                <a:effectLst/>
                <a:uLnTx/>
                <a:uFillTx/>
                <a:latin typeface="Arial" charset="0"/>
                <a:ea typeface="ＭＳ Ｐゴシック" charset="0"/>
              </a:rPr>
              <a:t>Abemaciclib</a:t>
            </a: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 + AI</a:t>
            </a:r>
          </a:p>
        </p:txBody>
      </p:sp>
      <p:pic>
        <p:nvPicPr>
          <p:cNvPr id="82" name="Picture 81">
            <a:extLst>
              <a:ext uri="{FF2B5EF4-FFF2-40B4-BE49-F238E27FC236}">
                <a16:creationId xmlns:a16="http://schemas.microsoft.com/office/drawing/2014/main" id="{7A42EFDB-0DDA-494A-B2D5-401890957E13}"/>
              </a:ext>
            </a:extLst>
          </p:cNvPr>
          <p:cNvPicPr>
            <a:picLocks noChangeAspect="1"/>
          </p:cNvPicPr>
          <p:nvPr/>
        </p:nvPicPr>
        <p:blipFill>
          <a:blip r:embed="rId2"/>
          <a:srcRect/>
          <a:stretch/>
        </p:blipFill>
        <p:spPr bwMode="auto">
          <a:xfrm>
            <a:off x="4737228" y="3881526"/>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3" name="Picture 82">
            <a:extLst>
              <a:ext uri="{FF2B5EF4-FFF2-40B4-BE49-F238E27FC236}">
                <a16:creationId xmlns:a16="http://schemas.microsoft.com/office/drawing/2014/main" id="{8FD5AE06-9E52-B24E-BBA8-D3F88FBB5BF8}"/>
              </a:ext>
            </a:extLst>
          </p:cNvPr>
          <p:cNvPicPr>
            <a:picLocks noChangeAspect="1"/>
          </p:cNvPicPr>
          <p:nvPr/>
        </p:nvPicPr>
        <p:blipFill>
          <a:blip r:embed="rId3"/>
          <a:srcRect/>
          <a:stretch/>
        </p:blipFill>
        <p:spPr bwMode="auto">
          <a:xfrm>
            <a:off x="4737228" y="4528068"/>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4" name="Picture 1">
            <a:extLst>
              <a:ext uri="{FF2B5EF4-FFF2-40B4-BE49-F238E27FC236}">
                <a16:creationId xmlns:a16="http://schemas.microsoft.com/office/drawing/2014/main" id="{FA85B736-22B1-A047-B6A5-519143CF9D2A}"/>
              </a:ext>
            </a:extLst>
          </p:cNvPr>
          <p:cNvPicPr>
            <a:picLocks noChangeAspect="1"/>
          </p:cNvPicPr>
          <p:nvPr/>
        </p:nvPicPr>
        <p:blipFill>
          <a:blip r:embed="rId4"/>
          <a:srcRect/>
          <a:stretch/>
        </p:blipFill>
        <p:spPr bwMode="auto">
          <a:xfrm>
            <a:off x="4737228" y="2644979"/>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6" name="Picture 3">
            <a:extLst>
              <a:ext uri="{FF2B5EF4-FFF2-40B4-BE49-F238E27FC236}">
                <a16:creationId xmlns:a16="http://schemas.microsoft.com/office/drawing/2014/main" id="{8052E365-E8A8-E240-A007-94A1A6A9EA30}"/>
              </a:ext>
            </a:extLst>
          </p:cNvPr>
          <p:cNvPicPr>
            <a:picLocks noChangeAspect="1"/>
          </p:cNvPicPr>
          <p:nvPr/>
        </p:nvPicPr>
        <p:blipFill>
          <a:blip r:embed="rId5"/>
          <a:srcRect/>
          <a:stretch/>
        </p:blipFill>
        <p:spPr bwMode="auto">
          <a:xfrm>
            <a:off x="4737228" y="3270400"/>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7" name="Text Box 4">
            <a:extLst>
              <a:ext uri="{FF2B5EF4-FFF2-40B4-BE49-F238E27FC236}">
                <a16:creationId xmlns:a16="http://schemas.microsoft.com/office/drawing/2014/main" id="{35D05466-EC10-7448-957E-525019EFA45E}"/>
              </a:ext>
            </a:extLst>
          </p:cNvPr>
          <p:cNvSpPr txBox="1">
            <a:spLocks noChangeArrowheads="1"/>
          </p:cNvSpPr>
          <p:nvPr/>
        </p:nvSpPr>
        <p:spPr bwMode="auto">
          <a:xfrm>
            <a:off x="230079" y="5112453"/>
            <a:ext cx="434192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Palbociclib + fulvestrant</a:t>
            </a:r>
          </a:p>
        </p:txBody>
      </p:sp>
      <p:sp>
        <p:nvSpPr>
          <p:cNvPr id="93" name="Text Box 9">
            <a:extLst>
              <a:ext uri="{FF2B5EF4-FFF2-40B4-BE49-F238E27FC236}">
                <a16:creationId xmlns:a16="http://schemas.microsoft.com/office/drawing/2014/main" id="{D4AEFC4D-FA63-EE4B-8812-F2860EB481C4}"/>
              </a:ext>
            </a:extLst>
          </p:cNvPr>
          <p:cNvSpPr txBox="1">
            <a:spLocks noChangeArrowheads="1"/>
          </p:cNvSpPr>
          <p:nvPr/>
        </p:nvSpPr>
        <p:spPr bwMode="auto">
          <a:xfrm>
            <a:off x="9647238" y="2636837"/>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11</a:t>
            </a:r>
          </a:p>
        </p:txBody>
      </p:sp>
      <p:pic>
        <p:nvPicPr>
          <p:cNvPr id="96" name="Picture 1">
            <a:extLst>
              <a:ext uri="{FF2B5EF4-FFF2-40B4-BE49-F238E27FC236}">
                <a16:creationId xmlns:a16="http://schemas.microsoft.com/office/drawing/2014/main" id="{D05C7BE9-AF69-DF45-A707-82522DE555E7}"/>
              </a:ext>
            </a:extLst>
          </p:cNvPr>
          <p:cNvPicPr>
            <a:picLocks noChangeAspect="1"/>
          </p:cNvPicPr>
          <p:nvPr/>
        </p:nvPicPr>
        <p:blipFill>
          <a:blip r:embed="rId4"/>
          <a:srcRect/>
          <a:stretch/>
        </p:blipFill>
        <p:spPr bwMode="auto">
          <a:xfrm>
            <a:off x="5176140" y="2644979"/>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52" name="Text Box 9">
            <a:extLst>
              <a:ext uri="{FF2B5EF4-FFF2-40B4-BE49-F238E27FC236}">
                <a16:creationId xmlns:a16="http://schemas.microsoft.com/office/drawing/2014/main" id="{20141D04-A685-C247-9A6A-D47CB62F108E}"/>
              </a:ext>
            </a:extLst>
          </p:cNvPr>
          <p:cNvSpPr txBox="1">
            <a:spLocks noChangeArrowheads="1"/>
          </p:cNvSpPr>
          <p:nvPr/>
        </p:nvSpPr>
        <p:spPr bwMode="auto">
          <a:xfrm>
            <a:off x="6172200" y="3271719"/>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3</a:t>
            </a:r>
          </a:p>
        </p:txBody>
      </p:sp>
      <p:sp>
        <p:nvSpPr>
          <p:cNvPr id="253" name="Text Box 9">
            <a:extLst>
              <a:ext uri="{FF2B5EF4-FFF2-40B4-BE49-F238E27FC236}">
                <a16:creationId xmlns:a16="http://schemas.microsoft.com/office/drawing/2014/main" id="{DA13BDB2-2F8D-6D46-BDA6-F50ECFA6C035}"/>
              </a:ext>
            </a:extLst>
          </p:cNvPr>
          <p:cNvSpPr txBox="1">
            <a:spLocks noChangeArrowheads="1"/>
          </p:cNvSpPr>
          <p:nvPr/>
        </p:nvSpPr>
        <p:spPr bwMode="auto">
          <a:xfrm>
            <a:off x="5761038" y="3880000"/>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2</a:t>
            </a:r>
          </a:p>
        </p:txBody>
      </p:sp>
      <p:sp>
        <p:nvSpPr>
          <p:cNvPr id="254" name="Text Box 9">
            <a:extLst>
              <a:ext uri="{FF2B5EF4-FFF2-40B4-BE49-F238E27FC236}">
                <a16:creationId xmlns:a16="http://schemas.microsoft.com/office/drawing/2014/main" id="{207BF136-54CA-F24F-AC68-B16CA32457CF}"/>
              </a:ext>
            </a:extLst>
          </p:cNvPr>
          <p:cNvSpPr txBox="1">
            <a:spLocks noChangeArrowheads="1"/>
          </p:cNvSpPr>
          <p:nvPr/>
        </p:nvSpPr>
        <p:spPr bwMode="auto">
          <a:xfrm>
            <a:off x="5761038" y="4535637"/>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2</a:t>
            </a:r>
          </a:p>
        </p:txBody>
      </p:sp>
      <p:pic>
        <p:nvPicPr>
          <p:cNvPr id="23" name="Picture 1">
            <a:extLst>
              <a:ext uri="{FF2B5EF4-FFF2-40B4-BE49-F238E27FC236}">
                <a16:creationId xmlns:a16="http://schemas.microsoft.com/office/drawing/2014/main" id="{2AB66C06-11DC-5D4D-AC3C-BCEECC2008E2}"/>
              </a:ext>
            </a:extLst>
          </p:cNvPr>
          <p:cNvPicPr>
            <a:picLocks noChangeAspect="1"/>
          </p:cNvPicPr>
          <p:nvPr/>
        </p:nvPicPr>
        <p:blipFill>
          <a:blip r:embed="rId4"/>
          <a:srcRect/>
          <a:stretch/>
        </p:blipFill>
        <p:spPr bwMode="auto">
          <a:xfrm>
            <a:off x="5615052" y="2644979"/>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4" name="Picture 1">
            <a:extLst>
              <a:ext uri="{FF2B5EF4-FFF2-40B4-BE49-F238E27FC236}">
                <a16:creationId xmlns:a16="http://schemas.microsoft.com/office/drawing/2014/main" id="{0A0C9113-B86F-2B45-9E8F-2ED6ACE339DD}"/>
              </a:ext>
            </a:extLst>
          </p:cNvPr>
          <p:cNvPicPr>
            <a:picLocks noChangeAspect="1"/>
          </p:cNvPicPr>
          <p:nvPr/>
        </p:nvPicPr>
        <p:blipFill>
          <a:blip r:embed="rId4"/>
          <a:srcRect/>
          <a:stretch/>
        </p:blipFill>
        <p:spPr bwMode="auto">
          <a:xfrm>
            <a:off x="6053964" y="2644979"/>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5" name="Picture 1">
            <a:extLst>
              <a:ext uri="{FF2B5EF4-FFF2-40B4-BE49-F238E27FC236}">
                <a16:creationId xmlns:a16="http://schemas.microsoft.com/office/drawing/2014/main" id="{A67673D7-A83C-974C-8E09-0CB1719B5B36}"/>
              </a:ext>
            </a:extLst>
          </p:cNvPr>
          <p:cNvPicPr>
            <a:picLocks noChangeAspect="1"/>
          </p:cNvPicPr>
          <p:nvPr/>
        </p:nvPicPr>
        <p:blipFill>
          <a:blip r:embed="rId4"/>
          <a:srcRect/>
          <a:stretch/>
        </p:blipFill>
        <p:spPr bwMode="auto">
          <a:xfrm>
            <a:off x="6493645" y="2644979"/>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6" name="Picture 1">
            <a:extLst>
              <a:ext uri="{FF2B5EF4-FFF2-40B4-BE49-F238E27FC236}">
                <a16:creationId xmlns:a16="http://schemas.microsoft.com/office/drawing/2014/main" id="{6453171A-54D7-9446-B7E5-4668694492DE}"/>
              </a:ext>
            </a:extLst>
          </p:cNvPr>
          <p:cNvPicPr>
            <a:picLocks noChangeAspect="1"/>
          </p:cNvPicPr>
          <p:nvPr/>
        </p:nvPicPr>
        <p:blipFill>
          <a:blip r:embed="rId4"/>
          <a:srcRect/>
          <a:stretch/>
        </p:blipFill>
        <p:spPr bwMode="auto">
          <a:xfrm>
            <a:off x="6932557" y="2644979"/>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7" name="Picture 1">
            <a:extLst>
              <a:ext uri="{FF2B5EF4-FFF2-40B4-BE49-F238E27FC236}">
                <a16:creationId xmlns:a16="http://schemas.microsoft.com/office/drawing/2014/main" id="{F63C2837-D488-004E-A11A-FC9AD95BF424}"/>
              </a:ext>
            </a:extLst>
          </p:cNvPr>
          <p:cNvPicPr>
            <a:picLocks noChangeAspect="1"/>
          </p:cNvPicPr>
          <p:nvPr/>
        </p:nvPicPr>
        <p:blipFill>
          <a:blip r:embed="rId4"/>
          <a:srcRect/>
          <a:stretch/>
        </p:blipFill>
        <p:spPr bwMode="auto">
          <a:xfrm>
            <a:off x="7380029" y="2644979"/>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9" name="Text Box 4">
            <a:extLst>
              <a:ext uri="{FF2B5EF4-FFF2-40B4-BE49-F238E27FC236}">
                <a16:creationId xmlns:a16="http://schemas.microsoft.com/office/drawing/2014/main" id="{8B57E9DE-2CF1-B14E-975B-1D3627332E51}"/>
              </a:ext>
            </a:extLst>
          </p:cNvPr>
          <p:cNvSpPr txBox="1">
            <a:spLocks noChangeArrowheads="1"/>
          </p:cNvSpPr>
          <p:nvPr/>
        </p:nvSpPr>
        <p:spPr bwMode="auto">
          <a:xfrm>
            <a:off x="226052" y="3271175"/>
            <a:ext cx="434192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Palbociclib + AI</a:t>
            </a:r>
          </a:p>
        </p:txBody>
      </p:sp>
      <p:pic>
        <p:nvPicPr>
          <p:cNvPr id="30" name="Picture 29">
            <a:extLst>
              <a:ext uri="{FF2B5EF4-FFF2-40B4-BE49-F238E27FC236}">
                <a16:creationId xmlns:a16="http://schemas.microsoft.com/office/drawing/2014/main" id="{B9022B78-6575-CE4C-8098-21ABC7EA9AD8}"/>
              </a:ext>
            </a:extLst>
          </p:cNvPr>
          <p:cNvPicPr>
            <a:picLocks noChangeAspect="1"/>
          </p:cNvPicPr>
          <p:nvPr/>
        </p:nvPicPr>
        <p:blipFill>
          <a:blip r:embed="rId6"/>
          <a:srcRect/>
          <a:stretch/>
        </p:blipFill>
        <p:spPr bwMode="auto">
          <a:xfrm>
            <a:off x="4737228" y="5112453"/>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1" name="Text Box 9">
            <a:extLst>
              <a:ext uri="{FF2B5EF4-FFF2-40B4-BE49-F238E27FC236}">
                <a16:creationId xmlns:a16="http://schemas.microsoft.com/office/drawing/2014/main" id="{EA588444-FF63-3D42-82E3-BCD5B5B22388}"/>
              </a:ext>
            </a:extLst>
          </p:cNvPr>
          <p:cNvSpPr txBox="1">
            <a:spLocks noChangeArrowheads="1"/>
          </p:cNvSpPr>
          <p:nvPr/>
        </p:nvSpPr>
        <p:spPr bwMode="auto">
          <a:xfrm>
            <a:off x="5303838" y="5112452"/>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a:t>
            </a:r>
          </a:p>
        </p:txBody>
      </p:sp>
      <p:pic>
        <p:nvPicPr>
          <p:cNvPr id="28" name="Picture 1">
            <a:extLst>
              <a:ext uri="{FF2B5EF4-FFF2-40B4-BE49-F238E27FC236}">
                <a16:creationId xmlns:a16="http://schemas.microsoft.com/office/drawing/2014/main" id="{866D4F88-EB49-FE48-BD32-B5620601CEFD}"/>
              </a:ext>
            </a:extLst>
          </p:cNvPr>
          <p:cNvPicPr>
            <a:picLocks noChangeAspect="1"/>
          </p:cNvPicPr>
          <p:nvPr/>
        </p:nvPicPr>
        <p:blipFill>
          <a:blip r:embed="rId4"/>
          <a:srcRect/>
          <a:stretch/>
        </p:blipFill>
        <p:spPr bwMode="auto">
          <a:xfrm>
            <a:off x="7827501" y="2644979"/>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2" name="Picture 1">
            <a:extLst>
              <a:ext uri="{FF2B5EF4-FFF2-40B4-BE49-F238E27FC236}">
                <a16:creationId xmlns:a16="http://schemas.microsoft.com/office/drawing/2014/main" id="{F7C2B11D-66DC-8443-B322-73E12C3CA9A9}"/>
              </a:ext>
            </a:extLst>
          </p:cNvPr>
          <p:cNvPicPr>
            <a:picLocks noChangeAspect="1"/>
          </p:cNvPicPr>
          <p:nvPr/>
        </p:nvPicPr>
        <p:blipFill>
          <a:blip r:embed="rId4"/>
          <a:srcRect/>
          <a:stretch/>
        </p:blipFill>
        <p:spPr bwMode="auto">
          <a:xfrm>
            <a:off x="8266413" y="2644979"/>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6" name="Text Box 4">
            <a:extLst>
              <a:ext uri="{FF2B5EF4-FFF2-40B4-BE49-F238E27FC236}">
                <a16:creationId xmlns:a16="http://schemas.microsoft.com/office/drawing/2014/main" id="{BF3D3ED0-1E30-AC46-B802-DC856DC286C2}"/>
              </a:ext>
            </a:extLst>
          </p:cNvPr>
          <p:cNvSpPr txBox="1">
            <a:spLocks noChangeArrowheads="1"/>
          </p:cNvSpPr>
          <p:nvPr/>
        </p:nvSpPr>
        <p:spPr bwMode="auto">
          <a:xfrm>
            <a:off x="230079" y="5715274"/>
            <a:ext cx="4341921"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Fulvestrant</a:t>
            </a:r>
            <a:endParaRPr kumimoji="0" lang="en-US" sz="2000" b="1" i="0" u="none" strike="noStrike" kern="1200" cap="none" spc="0" normalizeH="0" baseline="0" noProof="0" dirty="0">
              <a:ln>
                <a:noFill/>
              </a:ln>
              <a:solidFill>
                <a:srgbClr val="002060"/>
              </a:solidFill>
              <a:effectLst/>
              <a:uLnTx/>
              <a:uFillTx/>
              <a:latin typeface="Arial" charset="0"/>
              <a:ea typeface="ＭＳ Ｐゴシック" charset="-128"/>
            </a:endParaRPr>
          </a:p>
        </p:txBody>
      </p:sp>
      <p:sp>
        <p:nvSpPr>
          <p:cNvPr id="37" name="Text Box 9">
            <a:extLst>
              <a:ext uri="{FF2B5EF4-FFF2-40B4-BE49-F238E27FC236}">
                <a16:creationId xmlns:a16="http://schemas.microsoft.com/office/drawing/2014/main" id="{44BF3B2C-0C42-F148-A6BA-5465506DA2A0}"/>
              </a:ext>
            </a:extLst>
          </p:cNvPr>
          <p:cNvSpPr txBox="1">
            <a:spLocks noChangeArrowheads="1"/>
          </p:cNvSpPr>
          <p:nvPr/>
        </p:nvSpPr>
        <p:spPr bwMode="auto">
          <a:xfrm>
            <a:off x="5303838" y="5715274"/>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a:t>
            </a:r>
          </a:p>
        </p:txBody>
      </p:sp>
      <p:pic>
        <p:nvPicPr>
          <p:cNvPr id="38" name="Picture 37">
            <a:extLst>
              <a:ext uri="{FF2B5EF4-FFF2-40B4-BE49-F238E27FC236}">
                <a16:creationId xmlns:a16="http://schemas.microsoft.com/office/drawing/2014/main" id="{14817319-823C-0F4B-8D0B-E9A1D54F6961}"/>
              </a:ext>
            </a:extLst>
          </p:cNvPr>
          <p:cNvPicPr>
            <a:picLocks noChangeAspect="1"/>
          </p:cNvPicPr>
          <p:nvPr/>
        </p:nvPicPr>
        <p:blipFill>
          <a:blip r:embed="rId7"/>
          <a:srcRect/>
          <a:stretch/>
        </p:blipFill>
        <p:spPr bwMode="auto">
          <a:xfrm>
            <a:off x="4737227" y="5715274"/>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4" name="Picture 3">
            <a:extLst>
              <a:ext uri="{FF2B5EF4-FFF2-40B4-BE49-F238E27FC236}">
                <a16:creationId xmlns:a16="http://schemas.microsoft.com/office/drawing/2014/main" id="{E887701C-C1C5-FA42-AB90-7076D3D60540}"/>
              </a:ext>
            </a:extLst>
          </p:cNvPr>
          <p:cNvPicPr>
            <a:picLocks noChangeAspect="1"/>
          </p:cNvPicPr>
          <p:nvPr/>
        </p:nvPicPr>
        <p:blipFill>
          <a:blip r:embed="rId5"/>
          <a:srcRect/>
          <a:stretch/>
        </p:blipFill>
        <p:spPr bwMode="auto">
          <a:xfrm>
            <a:off x="5177695" y="3270400"/>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5" name="Picture 3">
            <a:extLst>
              <a:ext uri="{FF2B5EF4-FFF2-40B4-BE49-F238E27FC236}">
                <a16:creationId xmlns:a16="http://schemas.microsoft.com/office/drawing/2014/main" id="{6CDADF32-A461-3149-9576-F22C3C926FD3}"/>
              </a:ext>
            </a:extLst>
          </p:cNvPr>
          <p:cNvPicPr>
            <a:picLocks noChangeAspect="1"/>
          </p:cNvPicPr>
          <p:nvPr/>
        </p:nvPicPr>
        <p:blipFill>
          <a:blip r:embed="rId5"/>
          <a:srcRect/>
          <a:stretch/>
        </p:blipFill>
        <p:spPr bwMode="auto">
          <a:xfrm>
            <a:off x="5618162" y="3270400"/>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 name="Picture 4">
            <a:extLst>
              <a:ext uri="{FF2B5EF4-FFF2-40B4-BE49-F238E27FC236}">
                <a16:creationId xmlns:a16="http://schemas.microsoft.com/office/drawing/2014/main" id="{1184FEC8-7333-5B9B-F011-A56D3D6C6D62}"/>
              </a:ext>
            </a:extLst>
          </p:cNvPr>
          <p:cNvPicPr>
            <a:picLocks noChangeAspect="1"/>
          </p:cNvPicPr>
          <p:nvPr/>
        </p:nvPicPr>
        <p:blipFill>
          <a:blip r:embed="rId2"/>
          <a:srcRect/>
          <a:stretch/>
        </p:blipFill>
        <p:spPr bwMode="auto">
          <a:xfrm>
            <a:off x="5177695" y="3881526"/>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 name="Picture 1">
            <a:extLst>
              <a:ext uri="{FF2B5EF4-FFF2-40B4-BE49-F238E27FC236}">
                <a16:creationId xmlns:a16="http://schemas.microsoft.com/office/drawing/2014/main" id="{E3A0B995-5731-8C23-3861-B51F31409846}"/>
              </a:ext>
            </a:extLst>
          </p:cNvPr>
          <p:cNvPicPr>
            <a:picLocks noChangeAspect="1"/>
          </p:cNvPicPr>
          <p:nvPr/>
        </p:nvPicPr>
        <p:blipFill>
          <a:blip r:embed="rId4"/>
          <a:srcRect/>
          <a:stretch/>
        </p:blipFill>
        <p:spPr bwMode="auto">
          <a:xfrm>
            <a:off x="8718175" y="2644979"/>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 name="Picture 1">
            <a:extLst>
              <a:ext uri="{FF2B5EF4-FFF2-40B4-BE49-F238E27FC236}">
                <a16:creationId xmlns:a16="http://schemas.microsoft.com/office/drawing/2014/main" id="{74D4F165-DAAE-E8ED-62E5-30250E24D98A}"/>
              </a:ext>
            </a:extLst>
          </p:cNvPr>
          <p:cNvPicPr>
            <a:picLocks noChangeAspect="1"/>
          </p:cNvPicPr>
          <p:nvPr/>
        </p:nvPicPr>
        <p:blipFill>
          <a:blip r:embed="rId4"/>
          <a:srcRect/>
          <a:stretch/>
        </p:blipFill>
        <p:spPr bwMode="auto">
          <a:xfrm>
            <a:off x="9165647" y="2644979"/>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 name="Picture 2">
            <a:extLst>
              <a:ext uri="{FF2B5EF4-FFF2-40B4-BE49-F238E27FC236}">
                <a16:creationId xmlns:a16="http://schemas.microsoft.com/office/drawing/2014/main" id="{24110F15-43B9-137B-8D40-6789432468DE}"/>
              </a:ext>
            </a:extLst>
          </p:cNvPr>
          <p:cNvPicPr>
            <a:picLocks noChangeAspect="1"/>
          </p:cNvPicPr>
          <p:nvPr/>
        </p:nvPicPr>
        <p:blipFill>
          <a:blip r:embed="rId3"/>
          <a:srcRect/>
          <a:stretch/>
        </p:blipFill>
        <p:spPr bwMode="auto">
          <a:xfrm>
            <a:off x="5177695" y="4528068"/>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255981833"/>
      </p:ext>
    </p:extLst>
  </p:cSld>
  <p:clrMapOvr>
    <a:masterClrMapping/>
  </p:clrMapOvr>
  <p:transition spd="slow" advClick="0"/>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CC504-6E65-794B-A163-E15792AC17C9}"/>
              </a:ext>
            </a:extLst>
          </p:cNvPr>
          <p:cNvSpPr>
            <a:spLocks noGrp="1"/>
          </p:cNvSpPr>
          <p:nvPr>
            <p:ph type="title" idx="4294967295"/>
          </p:nvPr>
        </p:nvSpPr>
        <p:spPr>
          <a:xfrm>
            <a:off x="685800" y="321331"/>
            <a:ext cx="10972800" cy="1926578"/>
          </a:xfrm>
        </p:spPr>
        <p:txBody>
          <a:bodyPr/>
          <a:lstStyle/>
          <a:p>
            <a:r>
              <a:rPr lang="en-US" sz="2200" dirty="0"/>
              <a:t>A 65-year-old woman who received 5 years of anastrozole for </a:t>
            </a:r>
            <a:r>
              <a:rPr lang="en-US" sz="2200" u="sng" dirty="0"/>
              <a:t>high-grade</a:t>
            </a:r>
            <a:r>
              <a:rPr lang="en-US" sz="2200" dirty="0"/>
              <a:t> </a:t>
            </a:r>
            <a:br>
              <a:rPr lang="en-US" sz="2200" dirty="0"/>
            </a:br>
            <a:r>
              <a:rPr lang="en-US" sz="2200" dirty="0"/>
              <a:t>ER-positive, </a:t>
            </a:r>
            <a:r>
              <a:rPr lang="en-US" sz="2200" u="sng" dirty="0"/>
              <a:t>PR-positive</a:t>
            </a:r>
            <a:r>
              <a:rPr lang="en-US" sz="2200" dirty="0"/>
              <a:t>, HER2-negative, BRCA WT breast cancer develops </a:t>
            </a:r>
            <a:r>
              <a:rPr lang="en-US" sz="2200" u="sng" dirty="0"/>
              <a:t>visceral (including liver) metastases</a:t>
            </a:r>
            <a:r>
              <a:rPr lang="en-US" sz="2200" dirty="0"/>
              <a:t> 2 years after completing adjuvant therapy. She presents to the emergency room with symptoms related to her metastatic disease and needs to start therapy immediately. Which endocrine-based treatment would you most likely recommend?</a:t>
            </a:r>
          </a:p>
        </p:txBody>
      </p:sp>
      <p:sp>
        <p:nvSpPr>
          <p:cNvPr id="72" name="Text Box 4">
            <a:extLst>
              <a:ext uri="{FF2B5EF4-FFF2-40B4-BE49-F238E27FC236}">
                <a16:creationId xmlns:a16="http://schemas.microsoft.com/office/drawing/2014/main" id="{128DA0B7-2CB3-D44C-ABD1-65C3EB519CF3}"/>
              </a:ext>
            </a:extLst>
          </p:cNvPr>
          <p:cNvSpPr txBox="1">
            <a:spLocks noChangeArrowheads="1"/>
          </p:cNvSpPr>
          <p:nvPr/>
        </p:nvSpPr>
        <p:spPr bwMode="auto">
          <a:xfrm>
            <a:off x="230078" y="3888443"/>
            <a:ext cx="4341921" cy="36939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err="1">
                <a:ln>
                  <a:noFill/>
                </a:ln>
                <a:solidFill>
                  <a:srgbClr val="002060"/>
                </a:solidFill>
                <a:effectLst/>
                <a:uLnTx/>
                <a:uFillTx/>
                <a:latin typeface="Arial" charset="0"/>
                <a:ea typeface="ＭＳ Ｐゴシック" charset="0"/>
              </a:rPr>
              <a:t>Abemaciclib</a:t>
            </a: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 + fulvestrant</a:t>
            </a:r>
          </a:p>
        </p:txBody>
      </p:sp>
      <p:sp>
        <p:nvSpPr>
          <p:cNvPr id="73" name="Text Box 4">
            <a:extLst>
              <a:ext uri="{FF2B5EF4-FFF2-40B4-BE49-F238E27FC236}">
                <a16:creationId xmlns:a16="http://schemas.microsoft.com/office/drawing/2014/main" id="{63831789-C9BE-DB4B-9BC1-41F50D7736AF}"/>
              </a:ext>
            </a:extLst>
          </p:cNvPr>
          <p:cNvSpPr txBox="1">
            <a:spLocks noChangeArrowheads="1"/>
          </p:cNvSpPr>
          <p:nvPr/>
        </p:nvSpPr>
        <p:spPr bwMode="auto">
          <a:xfrm>
            <a:off x="230078" y="4563240"/>
            <a:ext cx="4341922" cy="34585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err="1">
                <a:ln>
                  <a:noFill/>
                </a:ln>
                <a:solidFill>
                  <a:srgbClr val="002060"/>
                </a:solidFill>
                <a:effectLst/>
                <a:uLnTx/>
                <a:uFillTx/>
                <a:latin typeface="Arial" charset="0"/>
                <a:ea typeface="ＭＳ Ｐゴシック" charset="0"/>
              </a:rPr>
              <a:t>Abemaciclib</a:t>
            </a: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 + AI</a:t>
            </a:r>
          </a:p>
        </p:txBody>
      </p:sp>
      <p:sp>
        <p:nvSpPr>
          <p:cNvPr id="74" name="Text Box 4">
            <a:extLst>
              <a:ext uri="{FF2B5EF4-FFF2-40B4-BE49-F238E27FC236}">
                <a16:creationId xmlns:a16="http://schemas.microsoft.com/office/drawing/2014/main" id="{63447936-2682-1A46-8ABB-44C484B67B01}"/>
              </a:ext>
            </a:extLst>
          </p:cNvPr>
          <p:cNvSpPr txBox="1">
            <a:spLocks noChangeArrowheads="1"/>
          </p:cNvSpPr>
          <p:nvPr/>
        </p:nvSpPr>
        <p:spPr bwMode="auto">
          <a:xfrm>
            <a:off x="533400" y="2685237"/>
            <a:ext cx="4038599" cy="366857"/>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Ribociclib + AI</a:t>
            </a:r>
          </a:p>
        </p:txBody>
      </p:sp>
      <p:pic>
        <p:nvPicPr>
          <p:cNvPr id="82" name="Picture 81">
            <a:extLst>
              <a:ext uri="{FF2B5EF4-FFF2-40B4-BE49-F238E27FC236}">
                <a16:creationId xmlns:a16="http://schemas.microsoft.com/office/drawing/2014/main" id="{7A42EFDB-0DDA-494A-B2D5-401890957E13}"/>
              </a:ext>
            </a:extLst>
          </p:cNvPr>
          <p:cNvPicPr>
            <a:picLocks noChangeAspect="1"/>
          </p:cNvPicPr>
          <p:nvPr/>
        </p:nvPicPr>
        <p:blipFill>
          <a:blip r:embed="rId2"/>
          <a:srcRect/>
          <a:stretch/>
        </p:blipFill>
        <p:spPr bwMode="auto">
          <a:xfrm>
            <a:off x="4737228" y="3881526"/>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3" name="Picture 82">
            <a:extLst>
              <a:ext uri="{FF2B5EF4-FFF2-40B4-BE49-F238E27FC236}">
                <a16:creationId xmlns:a16="http://schemas.microsoft.com/office/drawing/2014/main" id="{8FD5AE06-9E52-B24E-BBA8-D3F88FBB5BF8}"/>
              </a:ext>
            </a:extLst>
          </p:cNvPr>
          <p:cNvPicPr>
            <a:picLocks noChangeAspect="1"/>
          </p:cNvPicPr>
          <p:nvPr/>
        </p:nvPicPr>
        <p:blipFill>
          <a:blip r:embed="rId3"/>
          <a:srcRect/>
          <a:stretch/>
        </p:blipFill>
        <p:spPr bwMode="auto">
          <a:xfrm>
            <a:off x="4737228" y="4528068"/>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4" name="Picture 1">
            <a:extLst>
              <a:ext uri="{FF2B5EF4-FFF2-40B4-BE49-F238E27FC236}">
                <a16:creationId xmlns:a16="http://schemas.microsoft.com/office/drawing/2014/main" id="{FA85B736-22B1-A047-B6A5-519143CF9D2A}"/>
              </a:ext>
            </a:extLst>
          </p:cNvPr>
          <p:cNvPicPr>
            <a:picLocks noChangeAspect="1"/>
          </p:cNvPicPr>
          <p:nvPr/>
        </p:nvPicPr>
        <p:blipFill>
          <a:blip r:embed="rId4"/>
          <a:srcRect/>
          <a:stretch/>
        </p:blipFill>
        <p:spPr bwMode="auto">
          <a:xfrm>
            <a:off x="4737228" y="2644979"/>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6" name="Picture 3">
            <a:extLst>
              <a:ext uri="{FF2B5EF4-FFF2-40B4-BE49-F238E27FC236}">
                <a16:creationId xmlns:a16="http://schemas.microsoft.com/office/drawing/2014/main" id="{8052E365-E8A8-E240-A007-94A1A6A9EA30}"/>
              </a:ext>
            </a:extLst>
          </p:cNvPr>
          <p:cNvPicPr>
            <a:picLocks noChangeAspect="1"/>
          </p:cNvPicPr>
          <p:nvPr/>
        </p:nvPicPr>
        <p:blipFill>
          <a:blip r:embed="rId5"/>
          <a:srcRect/>
          <a:stretch/>
        </p:blipFill>
        <p:spPr bwMode="auto">
          <a:xfrm>
            <a:off x="4737228" y="327040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7" name="Text Box 4">
            <a:extLst>
              <a:ext uri="{FF2B5EF4-FFF2-40B4-BE49-F238E27FC236}">
                <a16:creationId xmlns:a16="http://schemas.microsoft.com/office/drawing/2014/main" id="{35D05466-EC10-7448-957E-525019EFA45E}"/>
              </a:ext>
            </a:extLst>
          </p:cNvPr>
          <p:cNvSpPr txBox="1">
            <a:spLocks noChangeArrowheads="1"/>
          </p:cNvSpPr>
          <p:nvPr/>
        </p:nvSpPr>
        <p:spPr bwMode="auto">
          <a:xfrm>
            <a:off x="230079" y="5112453"/>
            <a:ext cx="434192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Ribociclib + fulvestrant</a:t>
            </a:r>
          </a:p>
        </p:txBody>
      </p:sp>
      <p:sp>
        <p:nvSpPr>
          <p:cNvPr id="93" name="Text Box 9">
            <a:extLst>
              <a:ext uri="{FF2B5EF4-FFF2-40B4-BE49-F238E27FC236}">
                <a16:creationId xmlns:a16="http://schemas.microsoft.com/office/drawing/2014/main" id="{D4AEFC4D-FA63-EE4B-8812-F2860EB481C4}"/>
              </a:ext>
            </a:extLst>
          </p:cNvPr>
          <p:cNvSpPr txBox="1">
            <a:spLocks noChangeArrowheads="1"/>
          </p:cNvSpPr>
          <p:nvPr/>
        </p:nvSpPr>
        <p:spPr bwMode="auto">
          <a:xfrm>
            <a:off x="8351838" y="2636837"/>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8</a:t>
            </a:r>
          </a:p>
        </p:txBody>
      </p:sp>
      <p:pic>
        <p:nvPicPr>
          <p:cNvPr id="96" name="Picture 1">
            <a:extLst>
              <a:ext uri="{FF2B5EF4-FFF2-40B4-BE49-F238E27FC236}">
                <a16:creationId xmlns:a16="http://schemas.microsoft.com/office/drawing/2014/main" id="{D05C7BE9-AF69-DF45-A707-82522DE555E7}"/>
              </a:ext>
            </a:extLst>
          </p:cNvPr>
          <p:cNvPicPr>
            <a:picLocks noChangeAspect="1"/>
          </p:cNvPicPr>
          <p:nvPr/>
        </p:nvPicPr>
        <p:blipFill>
          <a:blip r:embed="rId4"/>
          <a:srcRect/>
          <a:stretch/>
        </p:blipFill>
        <p:spPr bwMode="auto">
          <a:xfrm>
            <a:off x="5176140" y="2644979"/>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52" name="Text Box 9">
            <a:extLst>
              <a:ext uri="{FF2B5EF4-FFF2-40B4-BE49-F238E27FC236}">
                <a16:creationId xmlns:a16="http://schemas.microsoft.com/office/drawing/2014/main" id="{20141D04-A685-C247-9A6A-D47CB62F108E}"/>
              </a:ext>
            </a:extLst>
          </p:cNvPr>
          <p:cNvSpPr txBox="1">
            <a:spLocks noChangeArrowheads="1"/>
          </p:cNvSpPr>
          <p:nvPr/>
        </p:nvSpPr>
        <p:spPr bwMode="auto">
          <a:xfrm>
            <a:off x="7008724" y="3271719"/>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5</a:t>
            </a:r>
          </a:p>
        </p:txBody>
      </p:sp>
      <p:sp>
        <p:nvSpPr>
          <p:cNvPr id="253" name="Text Box 9">
            <a:extLst>
              <a:ext uri="{FF2B5EF4-FFF2-40B4-BE49-F238E27FC236}">
                <a16:creationId xmlns:a16="http://schemas.microsoft.com/office/drawing/2014/main" id="{DA13BDB2-2F8D-6D46-BDA6-F50ECFA6C035}"/>
              </a:ext>
            </a:extLst>
          </p:cNvPr>
          <p:cNvSpPr txBox="1">
            <a:spLocks noChangeArrowheads="1"/>
          </p:cNvSpPr>
          <p:nvPr/>
        </p:nvSpPr>
        <p:spPr bwMode="auto">
          <a:xfrm>
            <a:off x="5715000" y="3880000"/>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2</a:t>
            </a:r>
          </a:p>
        </p:txBody>
      </p:sp>
      <p:sp>
        <p:nvSpPr>
          <p:cNvPr id="254" name="Text Box 9">
            <a:extLst>
              <a:ext uri="{FF2B5EF4-FFF2-40B4-BE49-F238E27FC236}">
                <a16:creationId xmlns:a16="http://schemas.microsoft.com/office/drawing/2014/main" id="{207BF136-54CA-F24F-AC68-B16CA32457CF}"/>
              </a:ext>
            </a:extLst>
          </p:cNvPr>
          <p:cNvSpPr txBox="1">
            <a:spLocks noChangeArrowheads="1"/>
          </p:cNvSpPr>
          <p:nvPr/>
        </p:nvSpPr>
        <p:spPr bwMode="auto">
          <a:xfrm>
            <a:off x="5715000" y="4535637"/>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2</a:t>
            </a:r>
          </a:p>
        </p:txBody>
      </p:sp>
      <p:pic>
        <p:nvPicPr>
          <p:cNvPr id="23" name="Picture 1">
            <a:extLst>
              <a:ext uri="{FF2B5EF4-FFF2-40B4-BE49-F238E27FC236}">
                <a16:creationId xmlns:a16="http://schemas.microsoft.com/office/drawing/2014/main" id="{2AB66C06-11DC-5D4D-AC3C-BCEECC2008E2}"/>
              </a:ext>
            </a:extLst>
          </p:cNvPr>
          <p:cNvPicPr>
            <a:picLocks noChangeAspect="1"/>
          </p:cNvPicPr>
          <p:nvPr/>
        </p:nvPicPr>
        <p:blipFill>
          <a:blip r:embed="rId4"/>
          <a:srcRect/>
          <a:stretch/>
        </p:blipFill>
        <p:spPr bwMode="auto">
          <a:xfrm>
            <a:off x="5615052" y="2644979"/>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4" name="Picture 1">
            <a:extLst>
              <a:ext uri="{FF2B5EF4-FFF2-40B4-BE49-F238E27FC236}">
                <a16:creationId xmlns:a16="http://schemas.microsoft.com/office/drawing/2014/main" id="{0A0C9113-B86F-2B45-9E8F-2ED6ACE339DD}"/>
              </a:ext>
            </a:extLst>
          </p:cNvPr>
          <p:cNvPicPr>
            <a:picLocks noChangeAspect="1"/>
          </p:cNvPicPr>
          <p:nvPr/>
        </p:nvPicPr>
        <p:blipFill>
          <a:blip r:embed="rId4"/>
          <a:srcRect/>
          <a:stretch/>
        </p:blipFill>
        <p:spPr bwMode="auto">
          <a:xfrm>
            <a:off x="6053964" y="2644979"/>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5" name="Picture 1">
            <a:extLst>
              <a:ext uri="{FF2B5EF4-FFF2-40B4-BE49-F238E27FC236}">
                <a16:creationId xmlns:a16="http://schemas.microsoft.com/office/drawing/2014/main" id="{A67673D7-A83C-974C-8E09-0CB1719B5B36}"/>
              </a:ext>
            </a:extLst>
          </p:cNvPr>
          <p:cNvPicPr>
            <a:picLocks noChangeAspect="1"/>
          </p:cNvPicPr>
          <p:nvPr/>
        </p:nvPicPr>
        <p:blipFill>
          <a:blip r:embed="rId4"/>
          <a:srcRect/>
          <a:stretch/>
        </p:blipFill>
        <p:spPr bwMode="auto">
          <a:xfrm>
            <a:off x="6493645" y="2644979"/>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6" name="Picture 1">
            <a:extLst>
              <a:ext uri="{FF2B5EF4-FFF2-40B4-BE49-F238E27FC236}">
                <a16:creationId xmlns:a16="http://schemas.microsoft.com/office/drawing/2014/main" id="{6453171A-54D7-9446-B7E5-4668694492DE}"/>
              </a:ext>
            </a:extLst>
          </p:cNvPr>
          <p:cNvPicPr>
            <a:picLocks noChangeAspect="1"/>
          </p:cNvPicPr>
          <p:nvPr/>
        </p:nvPicPr>
        <p:blipFill>
          <a:blip r:embed="rId4"/>
          <a:srcRect/>
          <a:stretch/>
        </p:blipFill>
        <p:spPr bwMode="auto">
          <a:xfrm>
            <a:off x="6932557" y="2644979"/>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7" name="Picture 1">
            <a:extLst>
              <a:ext uri="{FF2B5EF4-FFF2-40B4-BE49-F238E27FC236}">
                <a16:creationId xmlns:a16="http://schemas.microsoft.com/office/drawing/2014/main" id="{F63C2837-D488-004E-A11A-FC9AD95BF424}"/>
              </a:ext>
            </a:extLst>
          </p:cNvPr>
          <p:cNvPicPr>
            <a:picLocks noChangeAspect="1"/>
          </p:cNvPicPr>
          <p:nvPr/>
        </p:nvPicPr>
        <p:blipFill>
          <a:blip r:embed="rId4"/>
          <a:srcRect/>
          <a:stretch/>
        </p:blipFill>
        <p:spPr bwMode="auto">
          <a:xfrm>
            <a:off x="7380029" y="2644979"/>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9" name="Text Box 4">
            <a:extLst>
              <a:ext uri="{FF2B5EF4-FFF2-40B4-BE49-F238E27FC236}">
                <a16:creationId xmlns:a16="http://schemas.microsoft.com/office/drawing/2014/main" id="{8B57E9DE-2CF1-B14E-975B-1D3627332E51}"/>
              </a:ext>
            </a:extLst>
          </p:cNvPr>
          <p:cNvSpPr txBox="1">
            <a:spLocks noChangeArrowheads="1"/>
          </p:cNvSpPr>
          <p:nvPr/>
        </p:nvSpPr>
        <p:spPr bwMode="auto">
          <a:xfrm>
            <a:off x="226052" y="3271175"/>
            <a:ext cx="434192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Chemotherapy</a:t>
            </a:r>
          </a:p>
        </p:txBody>
      </p:sp>
      <p:pic>
        <p:nvPicPr>
          <p:cNvPr id="30" name="Picture 29">
            <a:extLst>
              <a:ext uri="{FF2B5EF4-FFF2-40B4-BE49-F238E27FC236}">
                <a16:creationId xmlns:a16="http://schemas.microsoft.com/office/drawing/2014/main" id="{B9022B78-6575-CE4C-8098-21ABC7EA9AD8}"/>
              </a:ext>
            </a:extLst>
          </p:cNvPr>
          <p:cNvPicPr>
            <a:picLocks noChangeAspect="1"/>
          </p:cNvPicPr>
          <p:nvPr/>
        </p:nvPicPr>
        <p:blipFill>
          <a:blip r:embed="rId6"/>
          <a:srcRect/>
          <a:stretch/>
        </p:blipFill>
        <p:spPr bwMode="auto">
          <a:xfrm>
            <a:off x="4737228" y="5112453"/>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1" name="Text Box 9">
            <a:extLst>
              <a:ext uri="{FF2B5EF4-FFF2-40B4-BE49-F238E27FC236}">
                <a16:creationId xmlns:a16="http://schemas.microsoft.com/office/drawing/2014/main" id="{EA588444-FF63-3D42-82E3-BCD5B5B22388}"/>
              </a:ext>
            </a:extLst>
          </p:cNvPr>
          <p:cNvSpPr txBox="1">
            <a:spLocks noChangeArrowheads="1"/>
          </p:cNvSpPr>
          <p:nvPr/>
        </p:nvSpPr>
        <p:spPr bwMode="auto">
          <a:xfrm>
            <a:off x="5715000" y="5112452"/>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2</a:t>
            </a:r>
          </a:p>
        </p:txBody>
      </p:sp>
      <p:pic>
        <p:nvPicPr>
          <p:cNvPr id="28" name="Picture 1">
            <a:extLst>
              <a:ext uri="{FF2B5EF4-FFF2-40B4-BE49-F238E27FC236}">
                <a16:creationId xmlns:a16="http://schemas.microsoft.com/office/drawing/2014/main" id="{866D4F88-EB49-FE48-BD32-B5620601CEFD}"/>
              </a:ext>
            </a:extLst>
          </p:cNvPr>
          <p:cNvPicPr>
            <a:picLocks noChangeAspect="1"/>
          </p:cNvPicPr>
          <p:nvPr/>
        </p:nvPicPr>
        <p:blipFill>
          <a:blip r:embed="rId4"/>
          <a:srcRect/>
          <a:stretch/>
        </p:blipFill>
        <p:spPr bwMode="auto">
          <a:xfrm>
            <a:off x="7827501" y="2644979"/>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6" name="Text Box 4">
            <a:extLst>
              <a:ext uri="{FF2B5EF4-FFF2-40B4-BE49-F238E27FC236}">
                <a16:creationId xmlns:a16="http://schemas.microsoft.com/office/drawing/2014/main" id="{BF3D3ED0-1E30-AC46-B802-DC856DC286C2}"/>
              </a:ext>
            </a:extLst>
          </p:cNvPr>
          <p:cNvSpPr txBox="1">
            <a:spLocks noChangeArrowheads="1"/>
          </p:cNvSpPr>
          <p:nvPr/>
        </p:nvSpPr>
        <p:spPr bwMode="auto">
          <a:xfrm>
            <a:off x="230079" y="5715274"/>
            <a:ext cx="4341921"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Palbociclib + AI</a:t>
            </a:r>
            <a:endParaRPr kumimoji="0" lang="en-US" sz="2000" b="1" i="0" u="none" strike="noStrike" kern="1200" cap="none" spc="0" normalizeH="0" baseline="0" noProof="0" dirty="0">
              <a:ln>
                <a:noFill/>
              </a:ln>
              <a:solidFill>
                <a:srgbClr val="002060"/>
              </a:solidFill>
              <a:effectLst/>
              <a:uLnTx/>
              <a:uFillTx/>
              <a:latin typeface="Arial" charset="0"/>
              <a:ea typeface="ＭＳ Ｐゴシック" charset="-128"/>
            </a:endParaRPr>
          </a:p>
        </p:txBody>
      </p:sp>
      <p:sp>
        <p:nvSpPr>
          <p:cNvPr id="37" name="Text Box 9">
            <a:extLst>
              <a:ext uri="{FF2B5EF4-FFF2-40B4-BE49-F238E27FC236}">
                <a16:creationId xmlns:a16="http://schemas.microsoft.com/office/drawing/2014/main" id="{44BF3B2C-0C42-F148-A6BA-5465506DA2A0}"/>
              </a:ext>
            </a:extLst>
          </p:cNvPr>
          <p:cNvSpPr txBox="1">
            <a:spLocks noChangeArrowheads="1"/>
          </p:cNvSpPr>
          <p:nvPr/>
        </p:nvSpPr>
        <p:spPr bwMode="auto">
          <a:xfrm>
            <a:off x="5257800" y="5715274"/>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a:t>
            </a:r>
          </a:p>
        </p:txBody>
      </p:sp>
      <p:pic>
        <p:nvPicPr>
          <p:cNvPr id="38" name="Picture 37">
            <a:extLst>
              <a:ext uri="{FF2B5EF4-FFF2-40B4-BE49-F238E27FC236}">
                <a16:creationId xmlns:a16="http://schemas.microsoft.com/office/drawing/2014/main" id="{14817319-823C-0F4B-8D0B-E9A1D54F6961}"/>
              </a:ext>
            </a:extLst>
          </p:cNvPr>
          <p:cNvPicPr>
            <a:picLocks noChangeAspect="1"/>
          </p:cNvPicPr>
          <p:nvPr/>
        </p:nvPicPr>
        <p:blipFill>
          <a:blip r:embed="rId7"/>
          <a:srcRect/>
          <a:stretch/>
        </p:blipFill>
        <p:spPr bwMode="auto">
          <a:xfrm>
            <a:off x="4737227" y="5715274"/>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4" name="Picture 3">
            <a:extLst>
              <a:ext uri="{FF2B5EF4-FFF2-40B4-BE49-F238E27FC236}">
                <a16:creationId xmlns:a16="http://schemas.microsoft.com/office/drawing/2014/main" id="{E887701C-C1C5-FA42-AB90-7076D3D60540}"/>
              </a:ext>
            </a:extLst>
          </p:cNvPr>
          <p:cNvPicPr>
            <a:picLocks noChangeAspect="1"/>
          </p:cNvPicPr>
          <p:nvPr/>
        </p:nvPicPr>
        <p:blipFill>
          <a:blip r:embed="rId5"/>
          <a:srcRect/>
          <a:stretch/>
        </p:blipFill>
        <p:spPr bwMode="auto">
          <a:xfrm>
            <a:off x="5177695" y="327040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5" name="Picture 3">
            <a:extLst>
              <a:ext uri="{FF2B5EF4-FFF2-40B4-BE49-F238E27FC236}">
                <a16:creationId xmlns:a16="http://schemas.microsoft.com/office/drawing/2014/main" id="{6CDADF32-A461-3149-9576-F22C3C926FD3}"/>
              </a:ext>
            </a:extLst>
          </p:cNvPr>
          <p:cNvPicPr>
            <a:picLocks noChangeAspect="1"/>
          </p:cNvPicPr>
          <p:nvPr/>
        </p:nvPicPr>
        <p:blipFill>
          <a:blip r:embed="rId5"/>
          <a:srcRect/>
          <a:stretch/>
        </p:blipFill>
        <p:spPr bwMode="auto">
          <a:xfrm>
            <a:off x="5618162" y="327040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Picture 4">
            <a:extLst>
              <a:ext uri="{FF2B5EF4-FFF2-40B4-BE49-F238E27FC236}">
                <a16:creationId xmlns:a16="http://schemas.microsoft.com/office/drawing/2014/main" id="{1184FEC8-7333-5B9B-F011-A56D3D6C6D62}"/>
              </a:ext>
            </a:extLst>
          </p:cNvPr>
          <p:cNvPicPr>
            <a:picLocks noChangeAspect="1"/>
          </p:cNvPicPr>
          <p:nvPr/>
        </p:nvPicPr>
        <p:blipFill>
          <a:blip r:embed="rId2"/>
          <a:srcRect/>
          <a:stretch/>
        </p:blipFill>
        <p:spPr bwMode="auto">
          <a:xfrm>
            <a:off x="5177695" y="3881526"/>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 name="Picture 2">
            <a:extLst>
              <a:ext uri="{FF2B5EF4-FFF2-40B4-BE49-F238E27FC236}">
                <a16:creationId xmlns:a16="http://schemas.microsoft.com/office/drawing/2014/main" id="{24110F15-43B9-137B-8D40-6789432468DE}"/>
              </a:ext>
            </a:extLst>
          </p:cNvPr>
          <p:cNvPicPr>
            <a:picLocks noChangeAspect="1"/>
          </p:cNvPicPr>
          <p:nvPr/>
        </p:nvPicPr>
        <p:blipFill>
          <a:blip r:embed="rId3"/>
          <a:srcRect/>
          <a:stretch/>
        </p:blipFill>
        <p:spPr bwMode="auto">
          <a:xfrm>
            <a:off x="5177695" y="4528068"/>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 name="Picture 3">
            <a:extLst>
              <a:ext uri="{FF2B5EF4-FFF2-40B4-BE49-F238E27FC236}">
                <a16:creationId xmlns:a16="http://schemas.microsoft.com/office/drawing/2014/main" id="{AD5565B3-5D20-09EE-2C5E-7AA64400F855}"/>
              </a:ext>
            </a:extLst>
          </p:cNvPr>
          <p:cNvPicPr>
            <a:picLocks noChangeAspect="1"/>
          </p:cNvPicPr>
          <p:nvPr/>
        </p:nvPicPr>
        <p:blipFill>
          <a:blip r:embed="rId5"/>
          <a:srcRect/>
          <a:stretch/>
        </p:blipFill>
        <p:spPr bwMode="auto">
          <a:xfrm>
            <a:off x="6493645" y="327040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 name="Picture 3">
            <a:extLst>
              <a:ext uri="{FF2B5EF4-FFF2-40B4-BE49-F238E27FC236}">
                <a16:creationId xmlns:a16="http://schemas.microsoft.com/office/drawing/2014/main" id="{549F7978-A242-E70F-33BA-75A280ED98D2}"/>
              </a:ext>
            </a:extLst>
          </p:cNvPr>
          <p:cNvPicPr>
            <a:picLocks noChangeAspect="1"/>
          </p:cNvPicPr>
          <p:nvPr/>
        </p:nvPicPr>
        <p:blipFill>
          <a:blip r:embed="rId5"/>
          <a:srcRect/>
          <a:stretch/>
        </p:blipFill>
        <p:spPr bwMode="auto">
          <a:xfrm>
            <a:off x="6053964" y="327040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 name="Picture 6">
            <a:extLst>
              <a:ext uri="{FF2B5EF4-FFF2-40B4-BE49-F238E27FC236}">
                <a16:creationId xmlns:a16="http://schemas.microsoft.com/office/drawing/2014/main" id="{3F4DB1B4-2C9B-6CB4-B54F-6371A34DF0BC}"/>
              </a:ext>
            </a:extLst>
          </p:cNvPr>
          <p:cNvPicPr>
            <a:picLocks noChangeAspect="1"/>
          </p:cNvPicPr>
          <p:nvPr/>
        </p:nvPicPr>
        <p:blipFill>
          <a:blip r:embed="rId6"/>
          <a:srcRect/>
          <a:stretch/>
        </p:blipFill>
        <p:spPr bwMode="auto">
          <a:xfrm>
            <a:off x="5177695" y="5112453"/>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73858825"/>
      </p:ext>
    </p:extLst>
  </p:cSld>
  <p:clrMapOvr>
    <a:masterClrMapping/>
  </p:clrMapOvr>
  <p:transition spd="slow" advClick="0"/>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 name="Round Diagonal Corner of Rectangle 5">
            <a:extLst>
              <a:ext uri="{FF2B5EF4-FFF2-40B4-BE49-F238E27FC236}">
                <a16:creationId xmlns:a16="http://schemas.microsoft.com/office/drawing/2014/main" id="{AFFE5BC0-D748-4DB7-805F-F99837721EFE}"/>
              </a:ext>
            </a:extLst>
          </p:cNvPr>
          <p:cNvSpPr/>
          <p:nvPr/>
        </p:nvSpPr>
        <p:spPr bwMode="auto">
          <a:xfrm>
            <a:off x="591404" y="2180623"/>
            <a:ext cx="5245275" cy="2847972"/>
          </a:xfrm>
          <a:prstGeom prst="round1Rect">
            <a:avLst>
              <a:gd name="adj" fmla="val 3018"/>
            </a:avLst>
          </a:prstGeom>
          <a:gradFill>
            <a:gsLst>
              <a:gs pos="0">
                <a:schemeClr val="bg1">
                  <a:lumMod val="95000"/>
                </a:schemeClr>
              </a:gs>
              <a:gs pos="100000">
                <a:schemeClr val="bg1">
                  <a:lumMod val="95000"/>
                  <a:alpha val="0"/>
                </a:schemeClr>
              </a:gs>
            </a:gsLst>
            <a:lin ang="5400000" scaled="1"/>
          </a:gradFill>
          <a:ln w="9525" cap="flat" cmpd="sng" algn="ctr">
            <a:noFill/>
            <a:prstDash val="solid"/>
            <a:round/>
            <a:headEnd type="none" w="med" len="med"/>
            <a:tailEnd type="none" w="med" len="med"/>
          </a:ln>
          <a:effectLst/>
        </p:spPr>
        <p:txBody>
          <a:bodyPr vert="horz" wrap="square" lIns="121920" tIns="60960" rIns="121920" bIns="60960" numCol="1" rtlCol="0" anchor="ctr" anchorCtr="0" compatLnSpc="1">
            <a:prstTxWarp prst="textNoShape">
              <a:avLst/>
            </a:prstTxWarp>
          </a:bodyPr>
          <a:lstStyle/>
          <a:p>
            <a:pPr marL="239178" marR="0" lvl="0" indent="0" algn="l" defTabSz="914400" rtl="0" eaLnBrk="1" fontAlgn="auto" latinLnBrk="0" hangingPunct="1">
              <a:lnSpc>
                <a:spcPct val="100000"/>
              </a:lnSpc>
              <a:spcBef>
                <a:spcPts val="0"/>
              </a:spcBef>
              <a:spcAft>
                <a:spcPts val="1600"/>
              </a:spcAft>
              <a:buClrTx/>
              <a:buSzTx/>
              <a:buFontTx/>
              <a:buNone/>
              <a:tabLst/>
              <a:defRPr/>
            </a:pPr>
            <a:endParaRPr kumimoji="0" lang="en-GB" sz="2000" b="1" i="0" u="none" strike="noStrike" kern="1200" cap="none" spc="0" normalizeH="0" baseline="0" noProof="0" dirty="0">
              <a:ln>
                <a:noFill/>
              </a:ln>
              <a:solidFill>
                <a:srgbClr val="3F4444"/>
              </a:solidFill>
              <a:effectLst/>
              <a:uLnTx/>
              <a:uFillTx/>
              <a:latin typeface="Calibri"/>
              <a:ea typeface="+mn-ea"/>
              <a:cs typeface="+mn-cs"/>
            </a:endParaRPr>
          </a:p>
        </p:txBody>
      </p:sp>
      <p:sp>
        <p:nvSpPr>
          <p:cNvPr id="207" name="Round Diagonal Corner of Rectangle 5">
            <a:extLst>
              <a:ext uri="{FF2B5EF4-FFF2-40B4-BE49-F238E27FC236}">
                <a16:creationId xmlns:a16="http://schemas.microsoft.com/office/drawing/2014/main" id="{E5543ED1-1DB9-4BA9-B84C-2F26A962F6D0}"/>
              </a:ext>
            </a:extLst>
          </p:cNvPr>
          <p:cNvSpPr/>
          <p:nvPr/>
        </p:nvSpPr>
        <p:spPr bwMode="auto">
          <a:xfrm>
            <a:off x="591404" y="1481449"/>
            <a:ext cx="5247693" cy="620528"/>
          </a:xfrm>
          <a:prstGeom prst="round1Rect">
            <a:avLst/>
          </a:prstGeom>
          <a:solidFill>
            <a:srgbClr val="F0AB00">
              <a:alpha val="14000"/>
            </a:srgbClr>
          </a:solidFill>
          <a:ln w="9525" cap="flat" cmpd="sng" algn="ctr">
            <a:noFill/>
            <a:prstDash val="solid"/>
            <a:round/>
            <a:headEnd type="none" w="med" len="med"/>
            <a:tailEnd type="none" w="med" len="med"/>
          </a:ln>
          <a:effectLst/>
        </p:spPr>
        <p:txBody>
          <a:bodyPr vert="horz" wrap="square" lIns="121920" tIns="60960" rIns="121920" bIns="60960" numCol="1" rtlCol="0"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67" b="1" i="0" u="none" strike="noStrike" kern="1200" cap="none" spc="0" normalizeH="0" baseline="0" noProof="0" dirty="0">
                <a:ln>
                  <a:noFill/>
                </a:ln>
                <a:solidFill>
                  <a:srgbClr val="3F4444">
                    <a:lumMod val="50000"/>
                  </a:srgbClr>
                </a:solidFill>
                <a:effectLst/>
                <a:uLnTx/>
                <a:uFillTx/>
                <a:latin typeface="Calibri"/>
                <a:ea typeface="Calibri" panose="020F0502020204030204" pitchFamily="34" charset="0"/>
                <a:cs typeface="+mn-cs"/>
              </a:rPr>
              <a:t>Outcomes in HR-positive HER2-negative patients according to pCR status after NACT</a:t>
            </a:r>
            <a:endParaRPr kumimoji="0" lang="en-GB" sz="1867" b="1" i="0" u="none" strike="noStrike" kern="1200" cap="none" spc="0" normalizeH="0" baseline="0" noProof="0" dirty="0">
              <a:ln>
                <a:noFill/>
              </a:ln>
              <a:solidFill>
                <a:srgbClr val="3F4444">
                  <a:lumMod val="50000"/>
                </a:srgbClr>
              </a:solidFill>
              <a:effectLst/>
              <a:uLnTx/>
              <a:uFillTx/>
              <a:latin typeface="Calibri"/>
              <a:ea typeface="+mn-ea"/>
              <a:cs typeface="+mn-cs"/>
            </a:endParaRPr>
          </a:p>
        </p:txBody>
      </p:sp>
      <p:sp>
        <p:nvSpPr>
          <p:cNvPr id="211" name="Title 3">
            <a:extLst>
              <a:ext uri="{FF2B5EF4-FFF2-40B4-BE49-F238E27FC236}">
                <a16:creationId xmlns:a16="http://schemas.microsoft.com/office/drawing/2014/main" id="{4D756CEB-9292-4D41-8E9D-B92A2BA64305}"/>
              </a:ext>
            </a:extLst>
          </p:cNvPr>
          <p:cNvSpPr>
            <a:spLocks noGrp="1"/>
          </p:cNvSpPr>
          <p:nvPr>
            <p:ph type="title"/>
          </p:nvPr>
        </p:nvSpPr>
        <p:spPr>
          <a:xfrm>
            <a:off x="407989" y="159280"/>
            <a:ext cx="11483761" cy="1007427"/>
          </a:xfrm>
        </p:spPr>
        <p:txBody>
          <a:bodyPr>
            <a:normAutofit fontScale="90000"/>
          </a:bodyPr>
          <a:lstStyle/>
          <a:p>
            <a:r>
              <a:rPr lang="en-GB" dirty="0"/>
              <a:t>Failure to achieve a pCR after neoadjuvant chemotherapy increases a patient’s risk of recurrence</a:t>
            </a:r>
            <a:r>
              <a:rPr lang="en-GB" baseline="30000" dirty="0"/>
              <a:t>1,2</a:t>
            </a:r>
          </a:p>
        </p:txBody>
      </p:sp>
      <p:sp>
        <p:nvSpPr>
          <p:cNvPr id="2" name="Text Placeholder 1">
            <a:extLst>
              <a:ext uri="{FF2B5EF4-FFF2-40B4-BE49-F238E27FC236}">
                <a16:creationId xmlns:a16="http://schemas.microsoft.com/office/drawing/2014/main" id="{6E71C959-4B56-4142-AF8F-95CF355A9CC3}"/>
              </a:ext>
            </a:extLst>
          </p:cNvPr>
          <p:cNvSpPr>
            <a:spLocks noGrp="1"/>
          </p:cNvSpPr>
          <p:nvPr>
            <p:ph type="body" sz="quarter" idx="111"/>
          </p:nvPr>
        </p:nvSpPr>
        <p:spPr/>
        <p:txBody>
          <a:bodyPr/>
          <a:lstStyle/>
          <a:p>
            <a:pPr marL="0" indent="0" defTabSz="609585">
              <a:spcAft>
                <a:spcPts val="0"/>
              </a:spcAft>
              <a:defRPr/>
            </a:pPr>
            <a:r>
              <a:rPr lang="en-US" sz="1067" dirty="0"/>
              <a:t>*Estimated from Kaplan–Meier curve</a:t>
            </a:r>
            <a:br>
              <a:rPr lang="en-US" sz="1067" dirty="0"/>
            </a:br>
            <a:r>
              <a:rPr lang="en-US" sz="1067" dirty="0"/>
              <a:t>CI=confidence interval; CTNeoBC=</a:t>
            </a:r>
            <a:r>
              <a:rPr lang="en-GB" sz="1067" dirty="0"/>
              <a:t>Collaborative Trials in Neoadjuvant Breast Cancer; </a:t>
            </a:r>
            <a:r>
              <a:rPr lang="en-US" sz="1067" dirty="0"/>
              <a:t>DFS=disease-free survival; EFS=event-free survival; </a:t>
            </a:r>
            <a:r>
              <a:rPr lang="en-GB" sz="1067" dirty="0"/>
              <a:t>HER2=human epidermal growth factor receptor 2; </a:t>
            </a:r>
            <a:r>
              <a:rPr lang="en-US" sz="1067" dirty="0"/>
              <a:t>HR=hormone receptor; NACT=neoadjuvant chemotherapy; pCR=pathologic complete response; TNBC=triple negative breast cancer</a:t>
            </a:r>
          </a:p>
          <a:p>
            <a:pPr marL="0" indent="0" defTabSz="609585">
              <a:spcAft>
                <a:spcPts val="0"/>
              </a:spcAft>
              <a:defRPr/>
            </a:pPr>
            <a:r>
              <a:rPr lang="en-US" sz="1067" dirty="0"/>
              <a:t>1. Cortazar P, et al. </a:t>
            </a:r>
            <a:r>
              <a:rPr lang="en-US" sz="1067" i="1" dirty="0"/>
              <a:t>Lancet. </a:t>
            </a:r>
            <a:r>
              <a:rPr lang="en-US" sz="1067" dirty="0"/>
              <a:t>2014;384:164–172; 2. Von Minckwitz G, et al. </a:t>
            </a:r>
            <a:r>
              <a:rPr lang="en-US" sz="1067" i="1" dirty="0"/>
              <a:t>J Clin Oncol. </a:t>
            </a:r>
            <a:r>
              <a:rPr lang="en-US" sz="1067" dirty="0"/>
              <a:t>2012;30:1796–1804</a:t>
            </a:r>
          </a:p>
        </p:txBody>
      </p:sp>
      <p:grpSp>
        <p:nvGrpSpPr>
          <p:cNvPr id="3" name="Group 2">
            <a:extLst>
              <a:ext uri="{FF2B5EF4-FFF2-40B4-BE49-F238E27FC236}">
                <a16:creationId xmlns:a16="http://schemas.microsoft.com/office/drawing/2014/main" id="{40BFD88D-1CC8-4597-9625-5ACEE1456E3E}"/>
              </a:ext>
            </a:extLst>
          </p:cNvPr>
          <p:cNvGrpSpPr/>
          <p:nvPr/>
        </p:nvGrpSpPr>
        <p:grpSpPr>
          <a:xfrm>
            <a:off x="588988" y="2206261"/>
            <a:ext cx="5247693" cy="3669398"/>
            <a:chOff x="846470" y="1781423"/>
            <a:chExt cx="3013439" cy="2107117"/>
          </a:xfrm>
        </p:grpSpPr>
        <p:sp>
          <p:nvSpPr>
            <p:cNvPr id="214" name="TextBox 213">
              <a:extLst>
                <a:ext uri="{FF2B5EF4-FFF2-40B4-BE49-F238E27FC236}">
                  <a16:creationId xmlns:a16="http://schemas.microsoft.com/office/drawing/2014/main" id="{F46BFA26-1652-4F76-9B6B-F41B6CE7F4A1}"/>
                </a:ext>
              </a:extLst>
            </p:cNvPr>
            <p:cNvSpPr txBox="1"/>
            <p:nvPr/>
          </p:nvSpPr>
          <p:spPr>
            <a:xfrm>
              <a:off x="846470" y="1781423"/>
              <a:ext cx="3013439" cy="19441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3F4444"/>
                  </a:solidFill>
                  <a:effectLst/>
                  <a:uLnTx/>
                  <a:uFillTx/>
                  <a:latin typeface="Calibri"/>
                  <a:ea typeface="+mn-ea"/>
                  <a:cs typeface="+mn-cs"/>
                </a:rPr>
                <a:t>EFS in the CTNeoBC pooled analysis of 12 trials</a:t>
              </a:r>
              <a:r>
                <a:rPr kumimoji="0" lang="en-US" sz="1600" b="1" i="0" u="none" strike="noStrike" kern="1200" cap="none" spc="0" normalizeH="0" baseline="30000" noProof="0" dirty="0">
                  <a:ln>
                    <a:noFill/>
                  </a:ln>
                  <a:solidFill>
                    <a:srgbClr val="3F4444"/>
                  </a:solidFill>
                  <a:effectLst/>
                  <a:uLnTx/>
                  <a:uFillTx/>
                  <a:latin typeface="Calibri"/>
                  <a:ea typeface="+mn-ea"/>
                  <a:cs typeface="+mn-cs"/>
                </a:rPr>
                <a:t>1</a:t>
              </a:r>
              <a:endParaRPr kumimoji="0" lang="en-GB" sz="1600" b="1" i="0" u="none" strike="noStrike" kern="1200" cap="none" spc="0" normalizeH="0" baseline="30000" noProof="0" dirty="0">
                <a:ln>
                  <a:noFill/>
                </a:ln>
                <a:solidFill>
                  <a:srgbClr val="3F4444"/>
                </a:solidFill>
                <a:effectLst/>
                <a:uLnTx/>
                <a:uFillTx/>
                <a:latin typeface="Calibri"/>
                <a:ea typeface="+mn-ea"/>
                <a:cs typeface="+mn-cs"/>
              </a:endParaRPr>
            </a:p>
          </p:txBody>
        </p:sp>
        <p:cxnSp>
          <p:nvCxnSpPr>
            <p:cNvPr id="215" name="Straight Connector 214">
              <a:extLst>
                <a:ext uri="{FF2B5EF4-FFF2-40B4-BE49-F238E27FC236}">
                  <a16:creationId xmlns:a16="http://schemas.microsoft.com/office/drawing/2014/main" id="{39641B8A-6EA7-4A05-9D9C-44FF9DBCE8F1}"/>
                </a:ext>
              </a:extLst>
            </p:cNvPr>
            <p:cNvCxnSpPr/>
            <p:nvPr/>
          </p:nvCxnSpPr>
          <p:spPr bwMode="auto">
            <a:xfrm flipV="1">
              <a:off x="2516984" y="2229496"/>
              <a:ext cx="0" cy="1277690"/>
            </a:xfrm>
            <a:prstGeom prst="line">
              <a:avLst/>
            </a:prstGeom>
            <a:solidFill>
              <a:schemeClr val="accent1"/>
            </a:solidFill>
            <a:ln w="9525" cap="flat" cmpd="sng" algn="ctr">
              <a:solidFill>
                <a:schemeClr val="tx1"/>
              </a:solidFill>
              <a:prstDash val="dash"/>
              <a:round/>
              <a:headEnd type="none" w="med" len="med"/>
              <a:tailEnd type="none" w="med" len="med"/>
            </a:ln>
            <a:effectLst/>
          </p:spPr>
        </p:cxnSp>
        <p:sp>
          <p:nvSpPr>
            <p:cNvPr id="216" name="TextBox 215">
              <a:extLst>
                <a:ext uri="{FF2B5EF4-FFF2-40B4-BE49-F238E27FC236}">
                  <a16:creationId xmlns:a16="http://schemas.microsoft.com/office/drawing/2014/main" id="{A30E39B7-E15E-4947-A108-EC78AF790A1A}"/>
                </a:ext>
              </a:extLst>
            </p:cNvPr>
            <p:cNvSpPr txBox="1"/>
            <p:nvPr/>
          </p:nvSpPr>
          <p:spPr>
            <a:xfrm>
              <a:off x="2146268" y="2391743"/>
              <a:ext cx="668908" cy="18266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67" b="1" i="0" u="none" strike="noStrike" kern="1200" cap="none" spc="0" normalizeH="0" baseline="0" noProof="0" dirty="0">
                  <a:ln>
                    <a:noFill/>
                  </a:ln>
                  <a:solidFill>
                    <a:srgbClr val="3F4444">
                      <a:lumMod val="50000"/>
                      <a:lumOff val="50000"/>
                    </a:srgbClr>
                  </a:solidFill>
                  <a:effectLst/>
                  <a:uLnTx/>
                  <a:uFillTx/>
                  <a:latin typeface="Calibri"/>
                  <a:ea typeface="+mn-ea"/>
                  <a:cs typeface="+mn-cs"/>
                </a:rPr>
                <a:t>~75%*</a:t>
              </a:r>
            </a:p>
          </p:txBody>
        </p:sp>
        <p:sp>
          <p:nvSpPr>
            <p:cNvPr id="217" name="TextBox 216">
              <a:extLst>
                <a:ext uri="{FF2B5EF4-FFF2-40B4-BE49-F238E27FC236}">
                  <a16:creationId xmlns:a16="http://schemas.microsoft.com/office/drawing/2014/main" id="{CA6C25A6-CB2D-4849-AE35-C0472649D996}"/>
                </a:ext>
              </a:extLst>
            </p:cNvPr>
            <p:cNvSpPr txBox="1"/>
            <p:nvPr/>
          </p:nvSpPr>
          <p:spPr>
            <a:xfrm>
              <a:off x="2471383" y="2239058"/>
              <a:ext cx="677875" cy="18266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67" b="1" i="0" u="none" strike="noStrike" kern="1200" cap="none" spc="0" normalizeH="0" baseline="0" noProof="0" dirty="0">
                  <a:ln>
                    <a:noFill/>
                  </a:ln>
                  <a:solidFill>
                    <a:srgbClr val="830051"/>
                  </a:solidFill>
                  <a:effectLst/>
                  <a:uLnTx/>
                  <a:uFillTx/>
                  <a:latin typeface="Calibri"/>
                  <a:ea typeface="+mn-ea"/>
                  <a:cs typeface="+mn-cs"/>
                </a:rPr>
                <a:t>~85%*</a:t>
              </a:r>
            </a:p>
          </p:txBody>
        </p:sp>
        <p:grpSp>
          <p:nvGrpSpPr>
            <p:cNvPr id="218" name="Group 217">
              <a:extLst>
                <a:ext uri="{FF2B5EF4-FFF2-40B4-BE49-F238E27FC236}">
                  <a16:creationId xmlns:a16="http://schemas.microsoft.com/office/drawing/2014/main" id="{351F5EB3-FF8B-49CB-BD25-042B94B75100}"/>
                </a:ext>
              </a:extLst>
            </p:cNvPr>
            <p:cNvGrpSpPr/>
            <p:nvPr/>
          </p:nvGrpSpPr>
          <p:grpSpPr>
            <a:xfrm>
              <a:off x="868351" y="1933627"/>
              <a:ext cx="2849719" cy="1794658"/>
              <a:chOff x="6151757" y="1365801"/>
              <a:chExt cx="4627684" cy="2424495"/>
            </a:xfrm>
          </p:grpSpPr>
          <p:sp>
            <p:nvSpPr>
              <p:cNvPr id="219" name="TextBox 218">
                <a:extLst>
                  <a:ext uri="{FF2B5EF4-FFF2-40B4-BE49-F238E27FC236}">
                    <a16:creationId xmlns:a16="http://schemas.microsoft.com/office/drawing/2014/main" id="{271B75FC-9AA6-4FAF-A58D-747A734994A1}"/>
                  </a:ext>
                </a:extLst>
              </p:cNvPr>
              <p:cNvSpPr txBox="1"/>
              <p:nvPr/>
            </p:nvSpPr>
            <p:spPr>
              <a:xfrm>
                <a:off x="10249765" y="3543523"/>
                <a:ext cx="260399" cy="246773"/>
              </a:xfrm>
              <a:prstGeom prst="rect">
                <a:avLst/>
              </a:prstGeom>
              <a:noFill/>
            </p:spPr>
            <p:txBody>
              <a:bodyPr wrap="none" rtlCol="0">
                <a:spAutoFit/>
              </a:bodyPr>
              <a:lstStyle/>
              <a:p>
                <a:pPr marL="0" marR="0" lvl="0" indent="0" algn="ctr" defTabSz="1625519" rtl="0" eaLnBrk="1" fontAlgn="auto" latinLnBrk="0" hangingPunct="1">
                  <a:lnSpc>
                    <a:spcPct val="100000"/>
                  </a:lnSpc>
                  <a:spcBef>
                    <a:spcPts val="0"/>
                  </a:spcBef>
                  <a:spcAft>
                    <a:spcPts val="0"/>
                  </a:spcAft>
                  <a:buClrTx/>
                  <a:buSzTx/>
                  <a:buFontTx/>
                  <a:buNone/>
                  <a:tabLst/>
                  <a:defRPr/>
                </a:pPr>
                <a:r>
                  <a:rPr kumimoji="0" lang="en-US" sz="1467" b="0" i="0" u="none" strike="noStrike" kern="0" cap="none" spc="0" normalizeH="0" baseline="0" noProof="0" dirty="0">
                    <a:ln>
                      <a:noFill/>
                    </a:ln>
                    <a:solidFill>
                      <a:srgbClr val="000000"/>
                    </a:solidFill>
                    <a:effectLst/>
                    <a:uLnTx/>
                    <a:uFillTx/>
                    <a:latin typeface="Calibri"/>
                    <a:ea typeface="+mn-ea"/>
                    <a:cs typeface="+mn-cs"/>
                  </a:rPr>
                  <a:t>9</a:t>
                </a:r>
              </a:p>
            </p:txBody>
          </p:sp>
          <p:sp>
            <p:nvSpPr>
              <p:cNvPr id="220" name="TextBox 219">
                <a:extLst>
                  <a:ext uri="{FF2B5EF4-FFF2-40B4-BE49-F238E27FC236}">
                    <a16:creationId xmlns:a16="http://schemas.microsoft.com/office/drawing/2014/main" id="{07B91531-0C40-43F9-AB13-2F49A39C1ACA}"/>
                  </a:ext>
                </a:extLst>
              </p:cNvPr>
              <p:cNvSpPr txBox="1"/>
              <p:nvPr/>
            </p:nvSpPr>
            <p:spPr>
              <a:xfrm>
                <a:off x="9081997" y="3543523"/>
                <a:ext cx="260399" cy="246773"/>
              </a:xfrm>
              <a:prstGeom prst="rect">
                <a:avLst/>
              </a:prstGeom>
              <a:noFill/>
            </p:spPr>
            <p:txBody>
              <a:bodyPr wrap="none" rtlCol="0">
                <a:spAutoFit/>
              </a:bodyPr>
              <a:lstStyle/>
              <a:p>
                <a:pPr marL="0" marR="0" lvl="0" indent="0" algn="ctr" defTabSz="1625519" rtl="0" eaLnBrk="1" fontAlgn="auto" latinLnBrk="0" hangingPunct="1">
                  <a:lnSpc>
                    <a:spcPct val="100000"/>
                  </a:lnSpc>
                  <a:spcBef>
                    <a:spcPts val="0"/>
                  </a:spcBef>
                  <a:spcAft>
                    <a:spcPts val="0"/>
                  </a:spcAft>
                  <a:buClrTx/>
                  <a:buSzTx/>
                  <a:buFontTx/>
                  <a:buNone/>
                  <a:tabLst/>
                  <a:defRPr/>
                </a:pPr>
                <a:r>
                  <a:rPr kumimoji="0" lang="en-US" sz="1467" b="0" i="0" u="none" strike="noStrike" kern="0" cap="none" spc="0" normalizeH="0" baseline="0" noProof="0" dirty="0">
                    <a:ln>
                      <a:noFill/>
                    </a:ln>
                    <a:solidFill>
                      <a:srgbClr val="000000"/>
                    </a:solidFill>
                    <a:effectLst/>
                    <a:uLnTx/>
                    <a:uFillTx/>
                    <a:latin typeface="Calibri"/>
                    <a:ea typeface="+mn-ea"/>
                    <a:cs typeface="+mn-cs"/>
                  </a:rPr>
                  <a:t>6</a:t>
                </a:r>
              </a:p>
            </p:txBody>
          </p:sp>
          <p:sp>
            <p:nvSpPr>
              <p:cNvPr id="221" name="TextBox 220">
                <a:extLst>
                  <a:ext uri="{FF2B5EF4-FFF2-40B4-BE49-F238E27FC236}">
                    <a16:creationId xmlns:a16="http://schemas.microsoft.com/office/drawing/2014/main" id="{0684D892-A900-4EFA-97C9-64C55D6D2DAA}"/>
                  </a:ext>
                </a:extLst>
              </p:cNvPr>
              <p:cNvSpPr txBox="1"/>
              <p:nvPr/>
            </p:nvSpPr>
            <p:spPr>
              <a:xfrm>
                <a:off x="7926925" y="3543523"/>
                <a:ext cx="260399" cy="246773"/>
              </a:xfrm>
              <a:prstGeom prst="rect">
                <a:avLst/>
              </a:prstGeom>
              <a:noFill/>
            </p:spPr>
            <p:txBody>
              <a:bodyPr wrap="none" rtlCol="0">
                <a:spAutoFit/>
              </a:bodyPr>
              <a:lstStyle/>
              <a:p>
                <a:pPr marL="0" marR="0" lvl="0" indent="0" algn="ctr" defTabSz="1625519" rtl="0" eaLnBrk="1" fontAlgn="auto" latinLnBrk="0" hangingPunct="1">
                  <a:lnSpc>
                    <a:spcPct val="100000"/>
                  </a:lnSpc>
                  <a:spcBef>
                    <a:spcPts val="0"/>
                  </a:spcBef>
                  <a:spcAft>
                    <a:spcPts val="0"/>
                  </a:spcAft>
                  <a:buClrTx/>
                  <a:buSzTx/>
                  <a:buFontTx/>
                  <a:buNone/>
                  <a:tabLst/>
                  <a:defRPr/>
                </a:pPr>
                <a:r>
                  <a:rPr kumimoji="0" lang="en-US" sz="1467" b="0" i="0" u="none" strike="noStrike" kern="0" cap="none" spc="0" normalizeH="0" baseline="0" noProof="0" dirty="0">
                    <a:ln>
                      <a:noFill/>
                    </a:ln>
                    <a:solidFill>
                      <a:srgbClr val="000000"/>
                    </a:solidFill>
                    <a:effectLst/>
                    <a:uLnTx/>
                    <a:uFillTx/>
                    <a:latin typeface="Calibri"/>
                    <a:ea typeface="+mn-ea"/>
                    <a:cs typeface="+mn-cs"/>
                  </a:rPr>
                  <a:t>3</a:t>
                </a:r>
              </a:p>
            </p:txBody>
          </p:sp>
          <p:sp>
            <p:nvSpPr>
              <p:cNvPr id="222" name="TextBox 221">
                <a:extLst>
                  <a:ext uri="{FF2B5EF4-FFF2-40B4-BE49-F238E27FC236}">
                    <a16:creationId xmlns:a16="http://schemas.microsoft.com/office/drawing/2014/main" id="{029B33D1-F50C-4826-AF88-E8B3117DB50A}"/>
                  </a:ext>
                </a:extLst>
              </p:cNvPr>
              <p:cNvSpPr txBox="1"/>
              <p:nvPr/>
            </p:nvSpPr>
            <p:spPr>
              <a:xfrm>
                <a:off x="6767705" y="3543523"/>
                <a:ext cx="260399" cy="246773"/>
              </a:xfrm>
              <a:prstGeom prst="rect">
                <a:avLst/>
              </a:prstGeom>
              <a:noFill/>
            </p:spPr>
            <p:txBody>
              <a:bodyPr wrap="none" rtlCol="0">
                <a:spAutoFit/>
              </a:bodyPr>
              <a:lstStyle/>
              <a:p>
                <a:pPr marL="0" marR="0" lvl="0" indent="0" algn="ctr" defTabSz="1625519" rtl="0" eaLnBrk="1" fontAlgn="auto" latinLnBrk="0" hangingPunct="1">
                  <a:lnSpc>
                    <a:spcPct val="100000"/>
                  </a:lnSpc>
                  <a:spcBef>
                    <a:spcPts val="0"/>
                  </a:spcBef>
                  <a:spcAft>
                    <a:spcPts val="0"/>
                  </a:spcAft>
                  <a:buClrTx/>
                  <a:buSzTx/>
                  <a:buFontTx/>
                  <a:buNone/>
                  <a:tabLst/>
                  <a:defRPr/>
                </a:pPr>
                <a:r>
                  <a:rPr kumimoji="0" lang="en-US" sz="1467" b="0" i="0" u="none" strike="noStrike" kern="0" cap="none" spc="0" normalizeH="0" baseline="0" noProof="0" dirty="0">
                    <a:ln>
                      <a:noFill/>
                    </a:ln>
                    <a:solidFill>
                      <a:srgbClr val="000000"/>
                    </a:solidFill>
                    <a:effectLst/>
                    <a:uLnTx/>
                    <a:uFillTx/>
                    <a:latin typeface="Calibri"/>
                    <a:ea typeface="+mn-ea"/>
                    <a:cs typeface="+mn-cs"/>
                  </a:rPr>
                  <a:t>0</a:t>
                </a:r>
              </a:p>
            </p:txBody>
          </p:sp>
          <p:grpSp>
            <p:nvGrpSpPr>
              <p:cNvPr id="223" name="Group 222">
                <a:extLst>
                  <a:ext uri="{FF2B5EF4-FFF2-40B4-BE49-F238E27FC236}">
                    <a16:creationId xmlns:a16="http://schemas.microsoft.com/office/drawing/2014/main" id="{55C74E4D-9D24-4FE8-BA55-C3F7AB800228}"/>
                  </a:ext>
                </a:extLst>
              </p:cNvPr>
              <p:cNvGrpSpPr/>
              <p:nvPr/>
            </p:nvGrpSpPr>
            <p:grpSpPr>
              <a:xfrm>
                <a:off x="6151757" y="1447646"/>
                <a:ext cx="4627684" cy="2128142"/>
                <a:chOff x="527344" y="1408471"/>
                <a:chExt cx="4225176" cy="2335153"/>
              </a:xfrm>
            </p:grpSpPr>
            <p:cxnSp>
              <p:nvCxnSpPr>
                <p:cNvPr id="238" name="Straight Connector 237">
                  <a:extLst>
                    <a:ext uri="{FF2B5EF4-FFF2-40B4-BE49-F238E27FC236}">
                      <a16:creationId xmlns:a16="http://schemas.microsoft.com/office/drawing/2014/main" id="{05E58D12-BF0C-456B-B978-7280D7A00A25}"/>
                    </a:ext>
                  </a:extLst>
                </p:cNvPr>
                <p:cNvCxnSpPr>
                  <a:cxnSpLocks/>
                </p:cNvCxnSpPr>
                <p:nvPr/>
              </p:nvCxnSpPr>
              <p:spPr bwMode="auto">
                <a:xfrm>
                  <a:off x="1209886" y="1444807"/>
                  <a:ext cx="0" cy="2234945"/>
                </a:xfrm>
                <a:prstGeom prst="line">
                  <a:avLst/>
                </a:prstGeom>
                <a:noFill/>
                <a:ln w="12700" cap="flat" cmpd="sng" algn="ctr">
                  <a:solidFill>
                    <a:srgbClr val="000000"/>
                  </a:solidFill>
                  <a:prstDash val="solid"/>
                  <a:headEnd type="none" w="med" len="med"/>
                  <a:tailEnd type="none" w="med" len="med"/>
                </a:ln>
                <a:effectLst/>
              </p:spPr>
            </p:cxnSp>
            <p:cxnSp>
              <p:nvCxnSpPr>
                <p:cNvPr id="239" name="Straight Connector 238">
                  <a:extLst>
                    <a:ext uri="{FF2B5EF4-FFF2-40B4-BE49-F238E27FC236}">
                      <a16:creationId xmlns:a16="http://schemas.microsoft.com/office/drawing/2014/main" id="{172BC097-8311-437B-8EDF-D491D19CD2A3}"/>
                    </a:ext>
                  </a:extLst>
                </p:cNvPr>
                <p:cNvCxnSpPr>
                  <a:cxnSpLocks/>
                </p:cNvCxnSpPr>
                <p:nvPr/>
              </p:nvCxnSpPr>
              <p:spPr bwMode="auto">
                <a:xfrm>
                  <a:off x="1202691" y="3677113"/>
                  <a:ext cx="3549829" cy="0"/>
                </a:xfrm>
                <a:prstGeom prst="line">
                  <a:avLst/>
                </a:prstGeom>
                <a:noFill/>
                <a:ln w="12700" cap="flat" cmpd="sng" algn="ctr">
                  <a:solidFill>
                    <a:srgbClr val="000000"/>
                  </a:solidFill>
                  <a:prstDash val="solid"/>
                  <a:headEnd type="none" w="med" len="med"/>
                  <a:tailEnd type="none" w="med" len="med"/>
                </a:ln>
                <a:effectLst/>
              </p:spPr>
            </p:cxnSp>
            <p:grpSp>
              <p:nvGrpSpPr>
                <p:cNvPr id="240" name="Group 239">
                  <a:extLst>
                    <a:ext uri="{FF2B5EF4-FFF2-40B4-BE49-F238E27FC236}">
                      <a16:creationId xmlns:a16="http://schemas.microsoft.com/office/drawing/2014/main" id="{96861E94-1C9B-44D9-A643-AE954D0417BA}"/>
                    </a:ext>
                  </a:extLst>
                </p:cNvPr>
                <p:cNvGrpSpPr/>
                <p:nvPr/>
              </p:nvGrpSpPr>
              <p:grpSpPr>
                <a:xfrm>
                  <a:off x="1209592" y="3681886"/>
                  <a:ext cx="3172299" cy="61738"/>
                  <a:chOff x="1042503" y="-1308455"/>
                  <a:chExt cx="2767926" cy="1817928"/>
                </a:xfrm>
              </p:grpSpPr>
              <p:cxnSp>
                <p:nvCxnSpPr>
                  <p:cNvPr id="242" name="Straight Connector 241">
                    <a:extLst>
                      <a:ext uri="{FF2B5EF4-FFF2-40B4-BE49-F238E27FC236}">
                        <a16:creationId xmlns:a16="http://schemas.microsoft.com/office/drawing/2014/main" id="{11467529-74FC-42F5-90B9-63DBCDB0B4F0}"/>
                      </a:ext>
                    </a:extLst>
                  </p:cNvPr>
                  <p:cNvCxnSpPr/>
                  <p:nvPr/>
                </p:nvCxnSpPr>
                <p:spPr bwMode="auto">
                  <a:xfrm>
                    <a:off x="1042503" y="-1308455"/>
                    <a:ext cx="0" cy="1778000"/>
                  </a:xfrm>
                  <a:prstGeom prst="line">
                    <a:avLst/>
                  </a:prstGeom>
                  <a:noFill/>
                  <a:ln w="12700" cap="flat" cmpd="sng" algn="ctr">
                    <a:solidFill>
                      <a:srgbClr val="000000"/>
                    </a:solidFill>
                    <a:prstDash val="solid"/>
                    <a:headEnd type="none" w="med" len="med"/>
                    <a:tailEnd type="none" w="med" len="med"/>
                  </a:ln>
                  <a:effectLst/>
                </p:spPr>
              </p:cxnSp>
              <p:cxnSp>
                <p:nvCxnSpPr>
                  <p:cNvPr id="243" name="Straight Connector 242">
                    <a:extLst>
                      <a:ext uri="{FF2B5EF4-FFF2-40B4-BE49-F238E27FC236}">
                        <a16:creationId xmlns:a16="http://schemas.microsoft.com/office/drawing/2014/main" id="{77CFAA7C-30EC-4FA8-8C65-F790A2BCC08C}"/>
                      </a:ext>
                    </a:extLst>
                  </p:cNvPr>
                  <p:cNvCxnSpPr/>
                  <p:nvPr/>
                </p:nvCxnSpPr>
                <p:spPr bwMode="auto">
                  <a:xfrm>
                    <a:off x="1965144" y="-1308455"/>
                    <a:ext cx="0" cy="1777993"/>
                  </a:xfrm>
                  <a:prstGeom prst="line">
                    <a:avLst/>
                  </a:prstGeom>
                  <a:noFill/>
                  <a:ln w="12700" cap="flat" cmpd="sng" algn="ctr">
                    <a:solidFill>
                      <a:srgbClr val="000000"/>
                    </a:solidFill>
                    <a:prstDash val="solid"/>
                    <a:headEnd type="none" w="med" len="med"/>
                    <a:tailEnd type="none" w="med" len="med"/>
                  </a:ln>
                  <a:effectLst/>
                </p:spPr>
              </p:cxnSp>
              <p:cxnSp>
                <p:nvCxnSpPr>
                  <p:cNvPr id="244" name="Straight Connector 243">
                    <a:extLst>
                      <a:ext uri="{FF2B5EF4-FFF2-40B4-BE49-F238E27FC236}">
                        <a16:creationId xmlns:a16="http://schemas.microsoft.com/office/drawing/2014/main" id="{CC6F2C2C-9451-49CC-A1FC-E7E396711689}"/>
                      </a:ext>
                    </a:extLst>
                  </p:cNvPr>
                  <p:cNvCxnSpPr/>
                  <p:nvPr/>
                </p:nvCxnSpPr>
                <p:spPr bwMode="auto">
                  <a:xfrm>
                    <a:off x="2887785" y="-1308455"/>
                    <a:ext cx="0" cy="1777993"/>
                  </a:xfrm>
                  <a:prstGeom prst="line">
                    <a:avLst/>
                  </a:prstGeom>
                  <a:noFill/>
                  <a:ln w="12700" cap="flat" cmpd="sng" algn="ctr">
                    <a:solidFill>
                      <a:srgbClr val="000000"/>
                    </a:solidFill>
                    <a:prstDash val="solid"/>
                    <a:headEnd type="none" w="med" len="med"/>
                    <a:tailEnd type="none" w="med" len="med"/>
                  </a:ln>
                  <a:effectLst/>
                </p:spPr>
              </p:cxnSp>
              <p:cxnSp>
                <p:nvCxnSpPr>
                  <p:cNvPr id="245" name="Straight Connector 244">
                    <a:extLst>
                      <a:ext uri="{FF2B5EF4-FFF2-40B4-BE49-F238E27FC236}">
                        <a16:creationId xmlns:a16="http://schemas.microsoft.com/office/drawing/2014/main" id="{DDB756A8-49BE-44C8-8E6F-DF761B2EABD2}"/>
                      </a:ext>
                    </a:extLst>
                  </p:cNvPr>
                  <p:cNvCxnSpPr/>
                  <p:nvPr/>
                </p:nvCxnSpPr>
                <p:spPr bwMode="auto">
                  <a:xfrm>
                    <a:off x="3810429" y="-1308455"/>
                    <a:ext cx="0" cy="1778000"/>
                  </a:xfrm>
                  <a:prstGeom prst="line">
                    <a:avLst/>
                  </a:prstGeom>
                  <a:noFill/>
                  <a:ln w="12700" cap="flat" cmpd="sng" algn="ctr">
                    <a:solidFill>
                      <a:srgbClr val="000000"/>
                    </a:solidFill>
                    <a:prstDash val="solid"/>
                    <a:headEnd type="none" w="med" len="med"/>
                    <a:tailEnd type="none" w="med" len="med"/>
                  </a:ln>
                  <a:effectLst/>
                </p:spPr>
              </p:cxnSp>
              <p:cxnSp>
                <p:nvCxnSpPr>
                  <p:cNvPr id="246" name="Straight Connector 245">
                    <a:extLst>
                      <a:ext uri="{FF2B5EF4-FFF2-40B4-BE49-F238E27FC236}">
                        <a16:creationId xmlns:a16="http://schemas.microsoft.com/office/drawing/2014/main" id="{6656CD15-B6AA-43A8-A50B-6CCF1CB4AC70}"/>
                      </a:ext>
                    </a:extLst>
                  </p:cNvPr>
                  <p:cNvCxnSpPr/>
                  <p:nvPr/>
                </p:nvCxnSpPr>
                <p:spPr bwMode="auto">
                  <a:xfrm>
                    <a:off x="1350050" y="-1268520"/>
                    <a:ext cx="0" cy="1777993"/>
                  </a:xfrm>
                  <a:prstGeom prst="line">
                    <a:avLst/>
                  </a:prstGeom>
                  <a:noFill/>
                  <a:ln w="12700" cap="flat" cmpd="sng" algn="ctr">
                    <a:solidFill>
                      <a:srgbClr val="000000"/>
                    </a:solidFill>
                    <a:prstDash val="solid"/>
                    <a:headEnd type="none" w="med" len="med"/>
                    <a:tailEnd type="none" w="med" len="med"/>
                  </a:ln>
                  <a:effectLst/>
                </p:spPr>
              </p:cxnSp>
              <p:cxnSp>
                <p:nvCxnSpPr>
                  <p:cNvPr id="247" name="Straight Connector 246">
                    <a:extLst>
                      <a:ext uri="{FF2B5EF4-FFF2-40B4-BE49-F238E27FC236}">
                        <a16:creationId xmlns:a16="http://schemas.microsoft.com/office/drawing/2014/main" id="{DC7E0FC2-528A-4ADE-A7D6-7A0C0DCDF800}"/>
                      </a:ext>
                    </a:extLst>
                  </p:cNvPr>
                  <p:cNvCxnSpPr/>
                  <p:nvPr/>
                </p:nvCxnSpPr>
                <p:spPr bwMode="auto">
                  <a:xfrm>
                    <a:off x="1657597" y="-1308423"/>
                    <a:ext cx="0" cy="1777993"/>
                  </a:xfrm>
                  <a:prstGeom prst="line">
                    <a:avLst/>
                  </a:prstGeom>
                  <a:noFill/>
                  <a:ln w="12700" cap="flat" cmpd="sng" algn="ctr">
                    <a:solidFill>
                      <a:srgbClr val="000000"/>
                    </a:solidFill>
                    <a:prstDash val="solid"/>
                    <a:headEnd type="none" w="med" len="med"/>
                    <a:tailEnd type="none" w="med" len="med"/>
                  </a:ln>
                  <a:effectLst/>
                </p:spPr>
              </p:cxnSp>
              <p:cxnSp>
                <p:nvCxnSpPr>
                  <p:cNvPr id="248" name="Straight Connector 247">
                    <a:extLst>
                      <a:ext uri="{FF2B5EF4-FFF2-40B4-BE49-F238E27FC236}">
                        <a16:creationId xmlns:a16="http://schemas.microsoft.com/office/drawing/2014/main" id="{B498AF29-5664-44C0-8A31-8FDD8C86D79F}"/>
                      </a:ext>
                    </a:extLst>
                  </p:cNvPr>
                  <p:cNvCxnSpPr/>
                  <p:nvPr/>
                </p:nvCxnSpPr>
                <p:spPr bwMode="auto">
                  <a:xfrm>
                    <a:off x="2272691" y="-1268520"/>
                    <a:ext cx="0" cy="1777993"/>
                  </a:xfrm>
                  <a:prstGeom prst="line">
                    <a:avLst/>
                  </a:prstGeom>
                  <a:noFill/>
                  <a:ln w="12700" cap="flat" cmpd="sng" algn="ctr">
                    <a:solidFill>
                      <a:srgbClr val="000000"/>
                    </a:solidFill>
                    <a:prstDash val="solid"/>
                    <a:headEnd type="none" w="med" len="med"/>
                    <a:tailEnd type="none" w="med" len="med"/>
                  </a:ln>
                  <a:effectLst/>
                </p:spPr>
              </p:cxnSp>
              <p:cxnSp>
                <p:nvCxnSpPr>
                  <p:cNvPr id="249" name="Straight Connector 248">
                    <a:extLst>
                      <a:ext uri="{FF2B5EF4-FFF2-40B4-BE49-F238E27FC236}">
                        <a16:creationId xmlns:a16="http://schemas.microsoft.com/office/drawing/2014/main" id="{344BE1B6-0196-4AB8-9C61-3DC7EE8B0C8F}"/>
                      </a:ext>
                    </a:extLst>
                  </p:cNvPr>
                  <p:cNvCxnSpPr/>
                  <p:nvPr/>
                </p:nvCxnSpPr>
                <p:spPr bwMode="auto">
                  <a:xfrm>
                    <a:off x="2580238" y="-1308423"/>
                    <a:ext cx="0" cy="1777993"/>
                  </a:xfrm>
                  <a:prstGeom prst="line">
                    <a:avLst/>
                  </a:prstGeom>
                  <a:noFill/>
                  <a:ln w="12700" cap="flat" cmpd="sng" algn="ctr">
                    <a:solidFill>
                      <a:srgbClr val="000000"/>
                    </a:solidFill>
                    <a:prstDash val="solid"/>
                    <a:headEnd type="none" w="med" len="med"/>
                    <a:tailEnd type="none" w="med" len="med"/>
                  </a:ln>
                  <a:effectLst/>
                </p:spPr>
              </p:cxnSp>
              <p:cxnSp>
                <p:nvCxnSpPr>
                  <p:cNvPr id="250" name="Straight Connector 249">
                    <a:extLst>
                      <a:ext uri="{FF2B5EF4-FFF2-40B4-BE49-F238E27FC236}">
                        <a16:creationId xmlns:a16="http://schemas.microsoft.com/office/drawing/2014/main" id="{9DC8F571-F6B2-4B5C-A453-84E2F83973AB}"/>
                      </a:ext>
                    </a:extLst>
                  </p:cNvPr>
                  <p:cNvCxnSpPr/>
                  <p:nvPr/>
                </p:nvCxnSpPr>
                <p:spPr bwMode="auto">
                  <a:xfrm>
                    <a:off x="3195332" y="-1268520"/>
                    <a:ext cx="0" cy="1777993"/>
                  </a:xfrm>
                  <a:prstGeom prst="line">
                    <a:avLst/>
                  </a:prstGeom>
                  <a:noFill/>
                  <a:ln w="12700" cap="flat" cmpd="sng" algn="ctr">
                    <a:solidFill>
                      <a:srgbClr val="000000"/>
                    </a:solidFill>
                    <a:prstDash val="solid"/>
                    <a:headEnd type="none" w="med" len="med"/>
                    <a:tailEnd type="none" w="med" len="med"/>
                  </a:ln>
                  <a:effectLst/>
                </p:spPr>
              </p:cxnSp>
              <p:cxnSp>
                <p:nvCxnSpPr>
                  <p:cNvPr id="251" name="Straight Connector 250">
                    <a:extLst>
                      <a:ext uri="{FF2B5EF4-FFF2-40B4-BE49-F238E27FC236}">
                        <a16:creationId xmlns:a16="http://schemas.microsoft.com/office/drawing/2014/main" id="{0B5BF19C-77FA-45C3-8CC9-179EDF881EE8}"/>
                      </a:ext>
                    </a:extLst>
                  </p:cNvPr>
                  <p:cNvCxnSpPr/>
                  <p:nvPr/>
                </p:nvCxnSpPr>
                <p:spPr bwMode="auto">
                  <a:xfrm>
                    <a:off x="3502880" y="-1308423"/>
                    <a:ext cx="0" cy="1777993"/>
                  </a:xfrm>
                  <a:prstGeom prst="line">
                    <a:avLst/>
                  </a:prstGeom>
                  <a:noFill/>
                  <a:ln w="12700" cap="flat" cmpd="sng" algn="ctr">
                    <a:solidFill>
                      <a:srgbClr val="000000"/>
                    </a:solidFill>
                    <a:prstDash val="solid"/>
                    <a:headEnd type="none" w="med" len="med"/>
                    <a:tailEnd type="none" w="med" len="med"/>
                  </a:ln>
                  <a:effectLst/>
                </p:spPr>
              </p:cxnSp>
            </p:grpSp>
            <p:sp>
              <p:nvSpPr>
                <p:cNvPr id="241" name="TextBox 240">
                  <a:extLst>
                    <a:ext uri="{FF2B5EF4-FFF2-40B4-BE49-F238E27FC236}">
                      <a16:creationId xmlns:a16="http://schemas.microsoft.com/office/drawing/2014/main" id="{A79F4ADA-6648-4C4F-B053-018860864E94}"/>
                    </a:ext>
                  </a:extLst>
                </p:cNvPr>
                <p:cNvSpPr txBox="1"/>
                <p:nvPr/>
              </p:nvSpPr>
              <p:spPr>
                <a:xfrm rot="16200000">
                  <a:off x="-450653" y="2386468"/>
                  <a:ext cx="2226825" cy="270832"/>
                </a:xfrm>
                <a:prstGeom prst="rect">
                  <a:avLst/>
                </a:prstGeom>
                <a:noFill/>
              </p:spPr>
              <p:txBody>
                <a:bodyPr wrap="square" rtlCol="0">
                  <a:spAutoFit/>
                </a:bodyPr>
                <a:lstStyle/>
                <a:p>
                  <a:pPr marL="0" marR="0" lvl="0" indent="0" algn="ctr" defTabSz="1625519" rtl="0" eaLnBrk="1" fontAlgn="auto" latinLnBrk="0" hangingPunct="1">
                    <a:lnSpc>
                      <a:spcPct val="100000"/>
                    </a:lnSpc>
                    <a:spcBef>
                      <a:spcPts val="0"/>
                    </a:spcBef>
                    <a:spcAft>
                      <a:spcPts val="0"/>
                    </a:spcAft>
                    <a:buClrTx/>
                    <a:buSzTx/>
                    <a:buFontTx/>
                    <a:buNone/>
                    <a:tabLst/>
                    <a:defRPr/>
                  </a:pPr>
                  <a:r>
                    <a:rPr kumimoji="0" lang="en-US" sz="1467" b="1" i="0" u="none" strike="noStrike" kern="0" cap="none" spc="0" normalizeH="0" baseline="0" noProof="0" dirty="0">
                      <a:ln>
                        <a:noFill/>
                      </a:ln>
                      <a:solidFill>
                        <a:srgbClr val="000000"/>
                      </a:solidFill>
                      <a:effectLst/>
                      <a:uLnTx/>
                      <a:uFillTx/>
                      <a:latin typeface="Calibri"/>
                      <a:ea typeface="+mn-ea"/>
                      <a:cs typeface="+mn-cs"/>
                    </a:rPr>
                    <a:t>EFS (%)</a:t>
                  </a:r>
                </a:p>
              </p:txBody>
            </p:sp>
          </p:grpSp>
          <p:sp>
            <p:nvSpPr>
              <p:cNvPr id="224" name="TextBox 223">
                <a:extLst>
                  <a:ext uri="{FF2B5EF4-FFF2-40B4-BE49-F238E27FC236}">
                    <a16:creationId xmlns:a16="http://schemas.microsoft.com/office/drawing/2014/main" id="{CFC2DC7D-5CC5-4EC6-9B33-1B3BF73274E9}"/>
                  </a:ext>
                </a:extLst>
              </p:cNvPr>
              <p:cNvSpPr txBox="1"/>
              <p:nvPr/>
            </p:nvSpPr>
            <p:spPr>
              <a:xfrm>
                <a:off x="6478801" y="3405671"/>
                <a:ext cx="446019" cy="229497"/>
              </a:xfrm>
              <a:prstGeom prst="rect">
                <a:avLst/>
              </a:prstGeom>
              <a:noFill/>
            </p:spPr>
            <p:txBody>
              <a:bodyPr wrap="square" rtlCol="0" anchor="ctr">
                <a:noAutofit/>
              </a:bodyPr>
              <a:lstStyle/>
              <a:p>
                <a:pPr marL="0" marR="0" lvl="0" indent="0" algn="r" defTabSz="1625519" rtl="0" eaLnBrk="1" fontAlgn="auto" latinLnBrk="0" hangingPunct="1">
                  <a:lnSpc>
                    <a:spcPct val="100000"/>
                  </a:lnSpc>
                  <a:spcBef>
                    <a:spcPts val="0"/>
                  </a:spcBef>
                  <a:spcAft>
                    <a:spcPts val="0"/>
                  </a:spcAft>
                  <a:buClrTx/>
                  <a:buSzTx/>
                  <a:buFontTx/>
                  <a:buNone/>
                  <a:tabLst/>
                  <a:defRPr/>
                </a:pPr>
                <a:r>
                  <a:rPr kumimoji="0" lang="en-GB" sz="1467" b="0" i="0" u="none" strike="noStrike" kern="0" cap="none" spc="0" normalizeH="0" baseline="0" noProof="0" dirty="0">
                    <a:ln>
                      <a:noFill/>
                    </a:ln>
                    <a:solidFill>
                      <a:srgbClr val="000000"/>
                    </a:solidFill>
                    <a:effectLst/>
                    <a:uLnTx/>
                    <a:uFillTx/>
                    <a:latin typeface="Calibri"/>
                    <a:ea typeface="+mn-ea"/>
                    <a:cs typeface="Calibri" panose="020F0502020204030204" pitchFamily="34" charset="0"/>
                  </a:rPr>
                  <a:t>0</a:t>
                </a:r>
              </a:p>
            </p:txBody>
          </p:sp>
          <p:sp>
            <p:nvSpPr>
              <p:cNvPr id="225" name="TextBox 224">
                <a:extLst>
                  <a:ext uri="{FF2B5EF4-FFF2-40B4-BE49-F238E27FC236}">
                    <a16:creationId xmlns:a16="http://schemas.microsoft.com/office/drawing/2014/main" id="{311287A5-1C54-45FF-97C2-DF5AAB17E146}"/>
                  </a:ext>
                </a:extLst>
              </p:cNvPr>
              <p:cNvSpPr txBox="1"/>
              <p:nvPr/>
            </p:nvSpPr>
            <p:spPr>
              <a:xfrm>
                <a:off x="6270737" y="1365801"/>
                <a:ext cx="654083" cy="229496"/>
              </a:xfrm>
              <a:prstGeom prst="rect">
                <a:avLst/>
              </a:prstGeom>
              <a:noFill/>
            </p:spPr>
            <p:txBody>
              <a:bodyPr wrap="square" rtlCol="0" anchor="ctr">
                <a:noAutofit/>
              </a:bodyPr>
              <a:lstStyle/>
              <a:p>
                <a:pPr marL="0" marR="0" lvl="0" indent="0" algn="r" defTabSz="1625519" rtl="0" eaLnBrk="1" fontAlgn="auto" latinLnBrk="0" hangingPunct="1">
                  <a:lnSpc>
                    <a:spcPct val="100000"/>
                  </a:lnSpc>
                  <a:spcBef>
                    <a:spcPts val="0"/>
                  </a:spcBef>
                  <a:spcAft>
                    <a:spcPts val="0"/>
                  </a:spcAft>
                  <a:buClrTx/>
                  <a:buSzTx/>
                  <a:buFontTx/>
                  <a:buNone/>
                  <a:tabLst/>
                  <a:defRPr/>
                </a:pPr>
                <a:r>
                  <a:rPr kumimoji="0" lang="en-GB" sz="1467" b="0" i="0" u="none" strike="noStrike" kern="0" cap="none" spc="0" normalizeH="0" baseline="0" noProof="0" dirty="0">
                    <a:ln>
                      <a:noFill/>
                    </a:ln>
                    <a:solidFill>
                      <a:srgbClr val="000000"/>
                    </a:solidFill>
                    <a:effectLst/>
                    <a:uLnTx/>
                    <a:uFillTx/>
                    <a:latin typeface="Calibri"/>
                    <a:ea typeface="+mn-ea"/>
                    <a:cs typeface="Calibri" panose="020F0502020204030204" pitchFamily="34" charset="0"/>
                  </a:rPr>
                  <a:t>100</a:t>
                </a:r>
              </a:p>
            </p:txBody>
          </p:sp>
          <p:sp>
            <p:nvSpPr>
              <p:cNvPr id="226" name="TextBox 225">
                <a:extLst>
                  <a:ext uri="{FF2B5EF4-FFF2-40B4-BE49-F238E27FC236}">
                    <a16:creationId xmlns:a16="http://schemas.microsoft.com/office/drawing/2014/main" id="{B952D848-E2B9-473F-99D2-B16B0D5D05D2}"/>
                  </a:ext>
                </a:extLst>
              </p:cNvPr>
              <p:cNvSpPr txBox="1"/>
              <p:nvPr/>
            </p:nvSpPr>
            <p:spPr>
              <a:xfrm>
                <a:off x="6400494" y="1773773"/>
                <a:ext cx="524326" cy="229496"/>
              </a:xfrm>
              <a:prstGeom prst="rect">
                <a:avLst/>
              </a:prstGeom>
              <a:noFill/>
            </p:spPr>
            <p:txBody>
              <a:bodyPr wrap="square" rtlCol="0" anchor="ctr">
                <a:noAutofit/>
              </a:bodyPr>
              <a:lstStyle/>
              <a:p>
                <a:pPr marL="0" marR="0" lvl="0" indent="0" algn="r" defTabSz="1625519" rtl="0" eaLnBrk="1" fontAlgn="auto" latinLnBrk="0" hangingPunct="1">
                  <a:lnSpc>
                    <a:spcPct val="100000"/>
                  </a:lnSpc>
                  <a:spcBef>
                    <a:spcPts val="0"/>
                  </a:spcBef>
                  <a:spcAft>
                    <a:spcPts val="0"/>
                  </a:spcAft>
                  <a:buClrTx/>
                  <a:buSzTx/>
                  <a:buFontTx/>
                  <a:buNone/>
                  <a:tabLst/>
                  <a:defRPr/>
                </a:pPr>
                <a:r>
                  <a:rPr kumimoji="0" lang="en-GB" sz="1467" b="0" i="0" u="none" strike="noStrike" kern="0" cap="none" spc="0" normalizeH="0" baseline="0" noProof="0" dirty="0">
                    <a:ln>
                      <a:noFill/>
                    </a:ln>
                    <a:solidFill>
                      <a:srgbClr val="000000"/>
                    </a:solidFill>
                    <a:effectLst/>
                    <a:uLnTx/>
                    <a:uFillTx/>
                    <a:latin typeface="Calibri"/>
                    <a:ea typeface="+mn-ea"/>
                    <a:cs typeface="Calibri" panose="020F0502020204030204" pitchFamily="34" charset="0"/>
                  </a:rPr>
                  <a:t>80</a:t>
                </a:r>
              </a:p>
            </p:txBody>
          </p:sp>
          <p:sp>
            <p:nvSpPr>
              <p:cNvPr id="227" name="TextBox 226">
                <a:extLst>
                  <a:ext uri="{FF2B5EF4-FFF2-40B4-BE49-F238E27FC236}">
                    <a16:creationId xmlns:a16="http://schemas.microsoft.com/office/drawing/2014/main" id="{CD32A32A-9697-4EAA-96E7-D7D429E70887}"/>
                  </a:ext>
                </a:extLst>
              </p:cNvPr>
              <p:cNvSpPr txBox="1"/>
              <p:nvPr/>
            </p:nvSpPr>
            <p:spPr>
              <a:xfrm>
                <a:off x="6400494" y="2181747"/>
                <a:ext cx="524326" cy="229496"/>
              </a:xfrm>
              <a:prstGeom prst="rect">
                <a:avLst/>
              </a:prstGeom>
              <a:noFill/>
            </p:spPr>
            <p:txBody>
              <a:bodyPr wrap="square" rtlCol="0" anchor="ctr">
                <a:noAutofit/>
              </a:bodyPr>
              <a:lstStyle/>
              <a:p>
                <a:pPr marL="0" marR="0" lvl="0" indent="0" algn="r" defTabSz="1625519" rtl="0" eaLnBrk="1" fontAlgn="auto" latinLnBrk="0" hangingPunct="1">
                  <a:lnSpc>
                    <a:spcPct val="100000"/>
                  </a:lnSpc>
                  <a:spcBef>
                    <a:spcPts val="0"/>
                  </a:spcBef>
                  <a:spcAft>
                    <a:spcPts val="0"/>
                  </a:spcAft>
                  <a:buClrTx/>
                  <a:buSzTx/>
                  <a:buFontTx/>
                  <a:buNone/>
                  <a:tabLst/>
                  <a:defRPr/>
                </a:pPr>
                <a:r>
                  <a:rPr kumimoji="0" lang="en-GB" sz="1467" b="0" i="0" u="none" strike="noStrike" kern="0" cap="none" spc="0" normalizeH="0" baseline="0" noProof="0" dirty="0">
                    <a:ln>
                      <a:noFill/>
                    </a:ln>
                    <a:solidFill>
                      <a:srgbClr val="000000"/>
                    </a:solidFill>
                    <a:effectLst/>
                    <a:uLnTx/>
                    <a:uFillTx/>
                    <a:latin typeface="Calibri"/>
                    <a:ea typeface="+mn-ea"/>
                    <a:cs typeface="Calibri" panose="020F0502020204030204" pitchFamily="34" charset="0"/>
                  </a:rPr>
                  <a:t>60</a:t>
                </a:r>
              </a:p>
            </p:txBody>
          </p:sp>
          <p:sp>
            <p:nvSpPr>
              <p:cNvPr id="228" name="TextBox 227">
                <a:extLst>
                  <a:ext uri="{FF2B5EF4-FFF2-40B4-BE49-F238E27FC236}">
                    <a16:creationId xmlns:a16="http://schemas.microsoft.com/office/drawing/2014/main" id="{9307F1DD-23C0-435B-B971-4DACCE96146E}"/>
                  </a:ext>
                </a:extLst>
              </p:cNvPr>
              <p:cNvSpPr txBox="1"/>
              <p:nvPr/>
            </p:nvSpPr>
            <p:spPr>
              <a:xfrm>
                <a:off x="6400494" y="2589721"/>
                <a:ext cx="524326" cy="229496"/>
              </a:xfrm>
              <a:prstGeom prst="rect">
                <a:avLst/>
              </a:prstGeom>
              <a:noFill/>
            </p:spPr>
            <p:txBody>
              <a:bodyPr wrap="square" rtlCol="0" anchor="ctr">
                <a:noAutofit/>
              </a:bodyPr>
              <a:lstStyle/>
              <a:p>
                <a:pPr marL="0" marR="0" lvl="0" indent="0" algn="r" defTabSz="1625519" rtl="0" eaLnBrk="1" fontAlgn="auto" latinLnBrk="0" hangingPunct="1">
                  <a:lnSpc>
                    <a:spcPct val="100000"/>
                  </a:lnSpc>
                  <a:spcBef>
                    <a:spcPts val="0"/>
                  </a:spcBef>
                  <a:spcAft>
                    <a:spcPts val="0"/>
                  </a:spcAft>
                  <a:buClrTx/>
                  <a:buSzTx/>
                  <a:buFontTx/>
                  <a:buNone/>
                  <a:tabLst/>
                  <a:defRPr/>
                </a:pPr>
                <a:r>
                  <a:rPr kumimoji="0" lang="en-GB" sz="1467" b="0" i="0" u="none" strike="noStrike" kern="0" cap="none" spc="0" normalizeH="0" baseline="0" noProof="0" dirty="0">
                    <a:ln>
                      <a:noFill/>
                    </a:ln>
                    <a:solidFill>
                      <a:srgbClr val="000000"/>
                    </a:solidFill>
                    <a:effectLst/>
                    <a:uLnTx/>
                    <a:uFillTx/>
                    <a:latin typeface="Calibri"/>
                    <a:ea typeface="+mn-ea"/>
                    <a:cs typeface="Calibri" panose="020F0502020204030204" pitchFamily="34" charset="0"/>
                  </a:rPr>
                  <a:t>40</a:t>
                </a:r>
              </a:p>
            </p:txBody>
          </p:sp>
          <p:sp>
            <p:nvSpPr>
              <p:cNvPr id="229" name="TextBox 228">
                <a:extLst>
                  <a:ext uri="{FF2B5EF4-FFF2-40B4-BE49-F238E27FC236}">
                    <a16:creationId xmlns:a16="http://schemas.microsoft.com/office/drawing/2014/main" id="{93C0D947-4546-4F2C-952E-B2A411849F01}"/>
                  </a:ext>
                </a:extLst>
              </p:cNvPr>
              <p:cNvSpPr txBox="1"/>
              <p:nvPr/>
            </p:nvSpPr>
            <p:spPr>
              <a:xfrm>
                <a:off x="6400494" y="2997694"/>
                <a:ext cx="524326" cy="229496"/>
              </a:xfrm>
              <a:prstGeom prst="rect">
                <a:avLst/>
              </a:prstGeom>
              <a:noFill/>
            </p:spPr>
            <p:txBody>
              <a:bodyPr wrap="square" rtlCol="0" anchor="ctr">
                <a:noAutofit/>
              </a:bodyPr>
              <a:lstStyle/>
              <a:p>
                <a:pPr marL="0" marR="0" lvl="0" indent="0" algn="r" defTabSz="1625519" rtl="0" eaLnBrk="1" fontAlgn="auto" latinLnBrk="0" hangingPunct="1">
                  <a:lnSpc>
                    <a:spcPct val="100000"/>
                  </a:lnSpc>
                  <a:spcBef>
                    <a:spcPts val="0"/>
                  </a:spcBef>
                  <a:spcAft>
                    <a:spcPts val="0"/>
                  </a:spcAft>
                  <a:buClrTx/>
                  <a:buSzTx/>
                  <a:buFontTx/>
                  <a:buNone/>
                  <a:tabLst/>
                  <a:defRPr/>
                </a:pPr>
                <a:r>
                  <a:rPr kumimoji="0" lang="en-GB" sz="1467" b="0" i="0" u="none" strike="noStrike" kern="0" cap="none" spc="0" normalizeH="0" baseline="0" noProof="0" dirty="0">
                    <a:ln>
                      <a:noFill/>
                    </a:ln>
                    <a:solidFill>
                      <a:srgbClr val="000000"/>
                    </a:solidFill>
                    <a:effectLst/>
                    <a:uLnTx/>
                    <a:uFillTx/>
                    <a:latin typeface="Calibri"/>
                    <a:ea typeface="+mn-ea"/>
                    <a:cs typeface="Calibri" panose="020F0502020204030204" pitchFamily="34" charset="0"/>
                  </a:rPr>
                  <a:t>20</a:t>
                </a:r>
              </a:p>
            </p:txBody>
          </p:sp>
          <p:sp>
            <p:nvSpPr>
              <p:cNvPr id="231" name="TextBox 230">
                <a:extLst>
                  <a:ext uri="{FF2B5EF4-FFF2-40B4-BE49-F238E27FC236}">
                    <a16:creationId xmlns:a16="http://schemas.microsoft.com/office/drawing/2014/main" id="{E7E7EA61-FD38-4593-AB28-A043C8DED6C4}"/>
                  </a:ext>
                </a:extLst>
              </p:cNvPr>
              <p:cNvSpPr txBox="1"/>
              <p:nvPr/>
            </p:nvSpPr>
            <p:spPr>
              <a:xfrm>
                <a:off x="7148410" y="3543523"/>
                <a:ext cx="260399" cy="246773"/>
              </a:xfrm>
              <a:prstGeom prst="rect">
                <a:avLst/>
              </a:prstGeom>
              <a:noFill/>
            </p:spPr>
            <p:txBody>
              <a:bodyPr wrap="none" rtlCol="0">
                <a:spAutoFit/>
              </a:bodyPr>
              <a:lstStyle/>
              <a:p>
                <a:pPr marL="0" marR="0" lvl="0" indent="0" algn="ctr" defTabSz="1625519" rtl="0" eaLnBrk="1" fontAlgn="auto" latinLnBrk="0" hangingPunct="1">
                  <a:lnSpc>
                    <a:spcPct val="100000"/>
                  </a:lnSpc>
                  <a:spcBef>
                    <a:spcPts val="0"/>
                  </a:spcBef>
                  <a:spcAft>
                    <a:spcPts val="0"/>
                  </a:spcAft>
                  <a:buClrTx/>
                  <a:buSzTx/>
                  <a:buFontTx/>
                  <a:buNone/>
                  <a:tabLst/>
                  <a:defRPr/>
                </a:pPr>
                <a:r>
                  <a:rPr kumimoji="0" lang="en-US" sz="1467" b="0" i="0" u="none" strike="noStrike" kern="0" cap="none" spc="0" normalizeH="0" baseline="0" noProof="0" dirty="0">
                    <a:ln>
                      <a:noFill/>
                    </a:ln>
                    <a:solidFill>
                      <a:srgbClr val="000000"/>
                    </a:solidFill>
                    <a:effectLst/>
                    <a:uLnTx/>
                    <a:uFillTx/>
                    <a:latin typeface="Calibri"/>
                    <a:ea typeface="+mn-ea"/>
                    <a:cs typeface="+mn-cs"/>
                  </a:rPr>
                  <a:t>1</a:t>
                </a:r>
              </a:p>
            </p:txBody>
          </p:sp>
          <p:sp>
            <p:nvSpPr>
              <p:cNvPr id="232" name="TextBox 231">
                <a:extLst>
                  <a:ext uri="{FF2B5EF4-FFF2-40B4-BE49-F238E27FC236}">
                    <a16:creationId xmlns:a16="http://schemas.microsoft.com/office/drawing/2014/main" id="{32B49F92-6586-4B35-97AB-4F72B84CE796}"/>
                  </a:ext>
                </a:extLst>
              </p:cNvPr>
              <p:cNvSpPr txBox="1"/>
              <p:nvPr/>
            </p:nvSpPr>
            <p:spPr>
              <a:xfrm>
                <a:off x="7537670" y="3543523"/>
                <a:ext cx="260399" cy="246773"/>
              </a:xfrm>
              <a:prstGeom prst="rect">
                <a:avLst/>
              </a:prstGeom>
              <a:noFill/>
            </p:spPr>
            <p:txBody>
              <a:bodyPr wrap="none" rtlCol="0">
                <a:spAutoFit/>
              </a:bodyPr>
              <a:lstStyle/>
              <a:p>
                <a:pPr marL="0" marR="0" lvl="0" indent="0" algn="ctr" defTabSz="1625519" rtl="0" eaLnBrk="1" fontAlgn="auto" latinLnBrk="0" hangingPunct="1">
                  <a:lnSpc>
                    <a:spcPct val="100000"/>
                  </a:lnSpc>
                  <a:spcBef>
                    <a:spcPts val="0"/>
                  </a:spcBef>
                  <a:spcAft>
                    <a:spcPts val="0"/>
                  </a:spcAft>
                  <a:buClrTx/>
                  <a:buSzTx/>
                  <a:buFontTx/>
                  <a:buNone/>
                  <a:tabLst/>
                  <a:defRPr/>
                </a:pPr>
                <a:r>
                  <a:rPr kumimoji="0" lang="en-US" sz="1467" b="0" i="0" u="none" strike="noStrike" kern="0" cap="none" spc="0" normalizeH="0" baseline="0" noProof="0" dirty="0">
                    <a:ln>
                      <a:noFill/>
                    </a:ln>
                    <a:solidFill>
                      <a:srgbClr val="000000"/>
                    </a:solidFill>
                    <a:effectLst/>
                    <a:uLnTx/>
                    <a:uFillTx/>
                    <a:latin typeface="Calibri"/>
                    <a:ea typeface="+mn-ea"/>
                    <a:cs typeface="+mn-cs"/>
                  </a:rPr>
                  <a:t>2</a:t>
                </a:r>
              </a:p>
            </p:txBody>
          </p:sp>
          <p:sp>
            <p:nvSpPr>
              <p:cNvPr id="233" name="TextBox 232">
                <a:extLst>
                  <a:ext uri="{FF2B5EF4-FFF2-40B4-BE49-F238E27FC236}">
                    <a16:creationId xmlns:a16="http://schemas.microsoft.com/office/drawing/2014/main" id="{D9864E80-467B-4D99-ACCF-9F9AFD246B26}"/>
                  </a:ext>
                </a:extLst>
              </p:cNvPr>
              <p:cNvSpPr txBox="1"/>
              <p:nvPr/>
            </p:nvSpPr>
            <p:spPr>
              <a:xfrm>
                <a:off x="8311104" y="3543523"/>
                <a:ext cx="260399" cy="246773"/>
              </a:xfrm>
              <a:prstGeom prst="rect">
                <a:avLst/>
              </a:prstGeom>
              <a:noFill/>
            </p:spPr>
            <p:txBody>
              <a:bodyPr wrap="none" rtlCol="0">
                <a:spAutoFit/>
              </a:bodyPr>
              <a:lstStyle/>
              <a:p>
                <a:pPr marL="0" marR="0" lvl="0" indent="0" algn="ctr" defTabSz="1625519" rtl="0" eaLnBrk="1" fontAlgn="auto" latinLnBrk="0" hangingPunct="1">
                  <a:lnSpc>
                    <a:spcPct val="100000"/>
                  </a:lnSpc>
                  <a:spcBef>
                    <a:spcPts val="0"/>
                  </a:spcBef>
                  <a:spcAft>
                    <a:spcPts val="0"/>
                  </a:spcAft>
                  <a:buClrTx/>
                  <a:buSzTx/>
                  <a:buFontTx/>
                  <a:buNone/>
                  <a:tabLst/>
                  <a:defRPr/>
                </a:pPr>
                <a:r>
                  <a:rPr kumimoji="0" lang="en-US" sz="1467" b="0" i="0" u="none" strike="noStrike" kern="0" cap="none" spc="0" normalizeH="0" baseline="0" noProof="0" dirty="0">
                    <a:ln>
                      <a:noFill/>
                    </a:ln>
                    <a:solidFill>
                      <a:srgbClr val="000000"/>
                    </a:solidFill>
                    <a:effectLst/>
                    <a:uLnTx/>
                    <a:uFillTx/>
                    <a:latin typeface="Calibri"/>
                    <a:ea typeface="+mn-ea"/>
                    <a:cs typeface="+mn-cs"/>
                  </a:rPr>
                  <a:t>4</a:t>
                </a:r>
              </a:p>
            </p:txBody>
          </p:sp>
          <p:sp>
            <p:nvSpPr>
              <p:cNvPr id="234" name="TextBox 233">
                <a:extLst>
                  <a:ext uri="{FF2B5EF4-FFF2-40B4-BE49-F238E27FC236}">
                    <a16:creationId xmlns:a16="http://schemas.microsoft.com/office/drawing/2014/main" id="{4637B18E-8201-4032-A43C-7A1E618657B7}"/>
                  </a:ext>
                </a:extLst>
              </p:cNvPr>
              <p:cNvSpPr txBox="1"/>
              <p:nvPr/>
            </p:nvSpPr>
            <p:spPr>
              <a:xfrm>
                <a:off x="8692741" y="3543523"/>
                <a:ext cx="260399" cy="246773"/>
              </a:xfrm>
              <a:prstGeom prst="rect">
                <a:avLst/>
              </a:prstGeom>
              <a:noFill/>
            </p:spPr>
            <p:txBody>
              <a:bodyPr wrap="none" rtlCol="0">
                <a:spAutoFit/>
              </a:bodyPr>
              <a:lstStyle/>
              <a:p>
                <a:pPr marL="0" marR="0" lvl="0" indent="0" algn="ctr" defTabSz="1625519" rtl="0" eaLnBrk="1" fontAlgn="auto" latinLnBrk="0" hangingPunct="1">
                  <a:lnSpc>
                    <a:spcPct val="100000"/>
                  </a:lnSpc>
                  <a:spcBef>
                    <a:spcPts val="0"/>
                  </a:spcBef>
                  <a:spcAft>
                    <a:spcPts val="0"/>
                  </a:spcAft>
                  <a:buClrTx/>
                  <a:buSzTx/>
                  <a:buFontTx/>
                  <a:buNone/>
                  <a:tabLst/>
                  <a:defRPr/>
                </a:pPr>
                <a:r>
                  <a:rPr kumimoji="0" lang="en-US" sz="1467" b="0" i="0" u="none" strike="noStrike" kern="0" cap="none" spc="0" normalizeH="0" baseline="0" noProof="0" dirty="0">
                    <a:ln>
                      <a:noFill/>
                    </a:ln>
                    <a:solidFill>
                      <a:srgbClr val="000000"/>
                    </a:solidFill>
                    <a:effectLst/>
                    <a:uLnTx/>
                    <a:uFillTx/>
                    <a:latin typeface="Calibri"/>
                    <a:ea typeface="+mn-ea"/>
                    <a:cs typeface="+mn-cs"/>
                  </a:rPr>
                  <a:t>5</a:t>
                </a:r>
              </a:p>
            </p:txBody>
          </p:sp>
          <p:sp>
            <p:nvSpPr>
              <p:cNvPr id="235" name="TextBox 234">
                <a:extLst>
                  <a:ext uri="{FF2B5EF4-FFF2-40B4-BE49-F238E27FC236}">
                    <a16:creationId xmlns:a16="http://schemas.microsoft.com/office/drawing/2014/main" id="{1FDAD799-808B-4BB9-A225-B21887FDFC71}"/>
                  </a:ext>
                </a:extLst>
              </p:cNvPr>
              <p:cNvSpPr txBox="1"/>
              <p:nvPr/>
            </p:nvSpPr>
            <p:spPr>
              <a:xfrm>
                <a:off x="9471254" y="3543523"/>
                <a:ext cx="260399" cy="246773"/>
              </a:xfrm>
              <a:prstGeom prst="rect">
                <a:avLst/>
              </a:prstGeom>
              <a:noFill/>
            </p:spPr>
            <p:txBody>
              <a:bodyPr wrap="none" rtlCol="0">
                <a:spAutoFit/>
              </a:bodyPr>
              <a:lstStyle/>
              <a:p>
                <a:pPr marL="0" marR="0" lvl="0" indent="0" algn="ctr" defTabSz="1625519" rtl="0" eaLnBrk="1" fontAlgn="auto" latinLnBrk="0" hangingPunct="1">
                  <a:lnSpc>
                    <a:spcPct val="100000"/>
                  </a:lnSpc>
                  <a:spcBef>
                    <a:spcPts val="0"/>
                  </a:spcBef>
                  <a:spcAft>
                    <a:spcPts val="0"/>
                  </a:spcAft>
                  <a:buClrTx/>
                  <a:buSzTx/>
                  <a:buFontTx/>
                  <a:buNone/>
                  <a:tabLst/>
                  <a:defRPr/>
                </a:pPr>
                <a:r>
                  <a:rPr kumimoji="0" lang="en-US" sz="1467" b="0" i="0" u="none" strike="noStrike" kern="0" cap="none" spc="0" normalizeH="0" baseline="0" noProof="0" dirty="0">
                    <a:ln>
                      <a:noFill/>
                    </a:ln>
                    <a:solidFill>
                      <a:srgbClr val="000000"/>
                    </a:solidFill>
                    <a:effectLst/>
                    <a:uLnTx/>
                    <a:uFillTx/>
                    <a:latin typeface="Calibri"/>
                    <a:ea typeface="+mn-ea"/>
                    <a:cs typeface="+mn-cs"/>
                  </a:rPr>
                  <a:t>7</a:t>
                </a:r>
              </a:p>
            </p:txBody>
          </p:sp>
          <p:sp>
            <p:nvSpPr>
              <p:cNvPr id="236" name="TextBox 235">
                <a:extLst>
                  <a:ext uri="{FF2B5EF4-FFF2-40B4-BE49-F238E27FC236}">
                    <a16:creationId xmlns:a16="http://schemas.microsoft.com/office/drawing/2014/main" id="{6B0AAADB-EA38-4495-B357-8D9B6205C2AC}"/>
                  </a:ext>
                </a:extLst>
              </p:cNvPr>
              <p:cNvSpPr txBox="1"/>
              <p:nvPr/>
            </p:nvSpPr>
            <p:spPr>
              <a:xfrm>
                <a:off x="9860511" y="3543523"/>
                <a:ext cx="260399" cy="246773"/>
              </a:xfrm>
              <a:prstGeom prst="rect">
                <a:avLst/>
              </a:prstGeom>
              <a:noFill/>
            </p:spPr>
            <p:txBody>
              <a:bodyPr wrap="none" rtlCol="0">
                <a:spAutoFit/>
              </a:bodyPr>
              <a:lstStyle/>
              <a:p>
                <a:pPr marL="0" marR="0" lvl="0" indent="0" algn="ctr" defTabSz="1625519" rtl="0" eaLnBrk="1" fontAlgn="auto" latinLnBrk="0" hangingPunct="1">
                  <a:lnSpc>
                    <a:spcPct val="100000"/>
                  </a:lnSpc>
                  <a:spcBef>
                    <a:spcPts val="0"/>
                  </a:spcBef>
                  <a:spcAft>
                    <a:spcPts val="0"/>
                  </a:spcAft>
                  <a:buClrTx/>
                  <a:buSzTx/>
                  <a:buFontTx/>
                  <a:buNone/>
                  <a:tabLst/>
                  <a:defRPr/>
                </a:pPr>
                <a:r>
                  <a:rPr kumimoji="0" lang="en-US" sz="1467" b="0" i="0" u="none" strike="noStrike" kern="0" cap="none" spc="0" normalizeH="0" baseline="0" noProof="0" dirty="0">
                    <a:ln>
                      <a:noFill/>
                    </a:ln>
                    <a:solidFill>
                      <a:srgbClr val="000000"/>
                    </a:solidFill>
                    <a:effectLst/>
                    <a:uLnTx/>
                    <a:uFillTx/>
                    <a:latin typeface="Calibri"/>
                    <a:ea typeface="+mn-ea"/>
                    <a:cs typeface="+mn-cs"/>
                  </a:rPr>
                  <a:t>8</a:t>
                </a:r>
              </a:p>
            </p:txBody>
          </p:sp>
          <p:sp>
            <p:nvSpPr>
              <p:cNvPr id="237" name="TextBox 236">
                <a:extLst>
                  <a:ext uri="{FF2B5EF4-FFF2-40B4-BE49-F238E27FC236}">
                    <a16:creationId xmlns:a16="http://schemas.microsoft.com/office/drawing/2014/main" id="{A5AEF9E5-C995-405A-8909-B4A36298FD20}"/>
                  </a:ext>
                </a:extLst>
              </p:cNvPr>
              <p:cNvSpPr txBox="1"/>
              <p:nvPr/>
            </p:nvSpPr>
            <p:spPr>
              <a:xfrm>
                <a:off x="6969994" y="3198728"/>
                <a:ext cx="1841232" cy="229496"/>
              </a:xfrm>
              <a:prstGeom prst="rect">
                <a:avLst/>
              </a:prstGeom>
              <a:noFill/>
            </p:spPr>
            <p:txBody>
              <a:bodyPr wrap="square" rtlCol="0" anchor="ctr">
                <a:noAutofit/>
              </a:bodyPr>
              <a:lstStyle/>
              <a:p>
                <a:pPr marL="0" marR="0" lvl="0" indent="0" algn="l" defTabSz="1625519" rtl="0" eaLnBrk="1" fontAlgn="auto" latinLnBrk="0" hangingPunct="1">
                  <a:lnSpc>
                    <a:spcPct val="100000"/>
                  </a:lnSpc>
                  <a:spcBef>
                    <a:spcPts val="0"/>
                  </a:spcBef>
                  <a:spcAft>
                    <a:spcPts val="0"/>
                  </a:spcAft>
                  <a:buClrTx/>
                  <a:buSzTx/>
                  <a:buFontTx/>
                  <a:buNone/>
                  <a:tabLst/>
                  <a:defRPr/>
                </a:pPr>
                <a:r>
                  <a:rPr kumimoji="0" lang="en-GB" sz="1200" b="0" i="0" u="none" strike="noStrike" kern="0" cap="none" spc="0" normalizeH="0" baseline="0" noProof="0" dirty="0">
                    <a:ln>
                      <a:noFill/>
                    </a:ln>
                    <a:solidFill>
                      <a:srgbClr val="000000"/>
                    </a:solidFill>
                    <a:effectLst/>
                    <a:uLnTx/>
                    <a:uFillTx/>
                    <a:latin typeface="Calibri"/>
                    <a:ea typeface="+mn-ea"/>
                    <a:cs typeface="Calibri" panose="020F0502020204030204" pitchFamily="34" charset="0"/>
                  </a:rPr>
                  <a:t>Hazard ratio 2.04 </a:t>
                </a:r>
                <a:br>
                  <a:rPr kumimoji="0" lang="en-GB" sz="1200" b="0" i="0" u="none" strike="noStrike" kern="0" cap="none" spc="0" normalizeH="0" baseline="0" noProof="0" dirty="0">
                    <a:ln>
                      <a:noFill/>
                    </a:ln>
                    <a:solidFill>
                      <a:srgbClr val="000000"/>
                    </a:solidFill>
                    <a:effectLst/>
                    <a:uLnTx/>
                    <a:uFillTx/>
                    <a:latin typeface="Calibri"/>
                    <a:ea typeface="+mn-ea"/>
                    <a:cs typeface="Calibri" panose="020F0502020204030204" pitchFamily="34" charset="0"/>
                  </a:rPr>
                </a:br>
                <a:r>
                  <a:rPr kumimoji="0" lang="en-GB" sz="1200" b="0" i="0" u="none" strike="noStrike" kern="0" cap="none" spc="0" normalizeH="0" baseline="0" noProof="0" dirty="0">
                    <a:ln>
                      <a:noFill/>
                    </a:ln>
                    <a:solidFill>
                      <a:srgbClr val="000000"/>
                    </a:solidFill>
                    <a:effectLst/>
                    <a:uLnTx/>
                    <a:uFillTx/>
                    <a:latin typeface="Calibri"/>
                    <a:ea typeface="+mn-ea"/>
                    <a:cs typeface="Calibri" panose="020F0502020204030204" pitchFamily="34" charset="0"/>
                  </a:rPr>
                  <a:t>(95% CI 1.41–3.03)</a:t>
                </a:r>
              </a:p>
            </p:txBody>
          </p:sp>
        </p:grpSp>
        <p:sp>
          <p:nvSpPr>
            <p:cNvPr id="252" name="Line 8">
              <a:extLst>
                <a:ext uri="{FF2B5EF4-FFF2-40B4-BE49-F238E27FC236}">
                  <a16:creationId xmlns:a16="http://schemas.microsoft.com/office/drawing/2014/main" id="{D90F7B27-B1A2-44E3-9BE8-A7DDB67A6445}"/>
                </a:ext>
              </a:extLst>
            </p:cNvPr>
            <p:cNvSpPr>
              <a:spLocks noChangeShapeType="1"/>
            </p:cNvSpPr>
            <p:nvPr/>
          </p:nvSpPr>
          <p:spPr bwMode="auto">
            <a:xfrm>
              <a:off x="1289703" y="2323058"/>
              <a:ext cx="39392" cy="0"/>
            </a:xfrm>
            <a:prstGeom prst="line">
              <a:avLst/>
            </a:prstGeom>
            <a:noFill/>
            <a:ln w="12700" cap="sq">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62560" tIns="81280" rIns="162560" bIns="81280" numCol="1" anchor="t" anchorCtr="0" compatLnSpc="1">
              <a:prstTxWarp prst="textNoShape">
                <a:avLst/>
              </a:prstTxWarp>
            </a:bodyPr>
            <a:lstStyle/>
            <a:p>
              <a:pPr marL="0" marR="0" lvl="0" indent="0" algn="l" defTabSz="1625519" rtl="0" eaLnBrk="1" fontAlgn="auto" latinLnBrk="0" hangingPunct="1">
                <a:lnSpc>
                  <a:spcPct val="100000"/>
                </a:lnSpc>
                <a:spcBef>
                  <a:spcPts val="0"/>
                </a:spcBef>
                <a:spcAft>
                  <a:spcPts val="0"/>
                </a:spcAft>
                <a:buClrTx/>
                <a:buSzTx/>
                <a:buFontTx/>
                <a:buNone/>
                <a:tabLst/>
                <a:defRPr/>
              </a:pPr>
              <a:endParaRPr kumimoji="0" lang="en-GB" sz="1467" b="0" i="0" u="none" strike="noStrike" kern="0" cap="none" spc="0" normalizeH="0" baseline="0" noProof="0" dirty="0">
                <a:ln>
                  <a:noFill/>
                </a:ln>
                <a:solidFill>
                  <a:srgbClr val="000000"/>
                </a:solidFill>
                <a:effectLst/>
                <a:uLnTx/>
                <a:uFillTx/>
                <a:latin typeface="Calibri"/>
                <a:ea typeface="+mn-ea"/>
                <a:cs typeface="Calibri" panose="020F0502020204030204" pitchFamily="34" charset="0"/>
              </a:endParaRPr>
            </a:p>
          </p:txBody>
        </p:sp>
        <p:sp>
          <p:nvSpPr>
            <p:cNvPr id="253" name="Line 10">
              <a:extLst>
                <a:ext uri="{FF2B5EF4-FFF2-40B4-BE49-F238E27FC236}">
                  <a16:creationId xmlns:a16="http://schemas.microsoft.com/office/drawing/2014/main" id="{76C0CDB5-35FB-45A7-83B0-258AEEB457BE}"/>
                </a:ext>
              </a:extLst>
            </p:cNvPr>
            <p:cNvSpPr>
              <a:spLocks noChangeShapeType="1"/>
            </p:cNvSpPr>
            <p:nvPr/>
          </p:nvSpPr>
          <p:spPr bwMode="auto">
            <a:xfrm>
              <a:off x="1289703" y="2623898"/>
              <a:ext cx="39392" cy="0"/>
            </a:xfrm>
            <a:prstGeom prst="line">
              <a:avLst/>
            </a:prstGeom>
            <a:noFill/>
            <a:ln w="12700" cap="sq">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62560" tIns="81280" rIns="162560" bIns="81280" numCol="1" anchor="t" anchorCtr="0" compatLnSpc="1">
              <a:prstTxWarp prst="textNoShape">
                <a:avLst/>
              </a:prstTxWarp>
            </a:bodyPr>
            <a:lstStyle/>
            <a:p>
              <a:pPr marL="0" marR="0" lvl="0" indent="0" algn="l" defTabSz="1625519" rtl="0" eaLnBrk="1" fontAlgn="auto" latinLnBrk="0" hangingPunct="1">
                <a:lnSpc>
                  <a:spcPct val="100000"/>
                </a:lnSpc>
                <a:spcBef>
                  <a:spcPts val="0"/>
                </a:spcBef>
                <a:spcAft>
                  <a:spcPts val="0"/>
                </a:spcAft>
                <a:buClrTx/>
                <a:buSzTx/>
                <a:buFontTx/>
                <a:buNone/>
                <a:tabLst/>
                <a:defRPr/>
              </a:pPr>
              <a:endParaRPr kumimoji="0" lang="en-GB" sz="1467" b="0" i="0" u="none" strike="noStrike" kern="0" cap="none" spc="0" normalizeH="0" baseline="0" noProof="0" dirty="0">
                <a:ln>
                  <a:noFill/>
                </a:ln>
                <a:solidFill>
                  <a:srgbClr val="000000"/>
                </a:solidFill>
                <a:effectLst/>
                <a:uLnTx/>
                <a:uFillTx/>
                <a:latin typeface="Calibri"/>
                <a:ea typeface="+mn-ea"/>
                <a:cs typeface="Calibri" panose="020F0502020204030204" pitchFamily="34" charset="0"/>
              </a:endParaRPr>
            </a:p>
          </p:txBody>
        </p:sp>
        <p:sp>
          <p:nvSpPr>
            <p:cNvPr id="254" name="Line 12">
              <a:extLst>
                <a:ext uri="{FF2B5EF4-FFF2-40B4-BE49-F238E27FC236}">
                  <a16:creationId xmlns:a16="http://schemas.microsoft.com/office/drawing/2014/main" id="{AB4FA3F9-EB07-4461-B2BB-9AA859FA9DD7}"/>
                </a:ext>
              </a:extLst>
            </p:cNvPr>
            <p:cNvSpPr>
              <a:spLocks noChangeShapeType="1"/>
            </p:cNvSpPr>
            <p:nvPr/>
          </p:nvSpPr>
          <p:spPr bwMode="auto">
            <a:xfrm>
              <a:off x="1289703" y="2924736"/>
              <a:ext cx="39392" cy="0"/>
            </a:xfrm>
            <a:prstGeom prst="line">
              <a:avLst/>
            </a:prstGeom>
            <a:noFill/>
            <a:ln w="12700" cap="sq">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62560" tIns="81280" rIns="162560" bIns="81280" numCol="1" anchor="t" anchorCtr="0" compatLnSpc="1">
              <a:prstTxWarp prst="textNoShape">
                <a:avLst/>
              </a:prstTxWarp>
            </a:bodyPr>
            <a:lstStyle/>
            <a:p>
              <a:pPr marL="0" marR="0" lvl="0" indent="0" algn="l" defTabSz="1625519" rtl="0" eaLnBrk="1" fontAlgn="auto" latinLnBrk="0" hangingPunct="1">
                <a:lnSpc>
                  <a:spcPct val="100000"/>
                </a:lnSpc>
                <a:spcBef>
                  <a:spcPts val="0"/>
                </a:spcBef>
                <a:spcAft>
                  <a:spcPts val="0"/>
                </a:spcAft>
                <a:buClrTx/>
                <a:buSzTx/>
                <a:buFontTx/>
                <a:buNone/>
                <a:tabLst/>
                <a:defRPr/>
              </a:pPr>
              <a:endParaRPr kumimoji="0" lang="en-GB" sz="1467" b="0" i="0" u="none" strike="noStrike" kern="0" cap="none" spc="0" normalizeH="0" baseline="0" noProof="0" dirty="0">
                <a:ln>
                  <a:noFill/>
                </a:ln>
                <a:solidFill>
                  <a:srgbClr val="000000"/>
                </a:solidFill>
                <a:effectLst/>
                <a:uLnTx/>
                <a:uFillTx/>
                <a:latin typeface="Calibri"/>
                <a:ea typeface="+mn-ea"/>
                <a:cs typeface="Calibri" panose="020F0502020204030204" pitchFamily="34" charset="0"/>
              </a:endParaRPr>
            </a:p>
          </p:txBody>
        </p:sp>
        <p:sp>
          <p:nvSpPr>
            <p:cNvPr id="255" name="Line 14">
              <a:extLst>
                <a:ext uri="{FF2B5EF4-FFF2-40B4-BE49-F238E27FC236}">
                  <a16:creationId xmlns:a16="http://schemas.microsoft.com/office/drawing/2014/main" id="{39EEB2A0-3CCB-4C6B-A47F-00D04434FB59}"/>
                </a:ext>
              </a:extLst>
            </p:cNvPr>
            <p:cNvSpPr>
              <a:spLocks noChangeShapeType="1"/>
            </p:cNvSpPr>
            <p:nvPr/>
          </p:nvSpPr>
          <p:spPr bwMode="auto">
            <a:xfrm>
              <a:off x="1289703" y="3225575"/>
              <a:ext cx="39392" cy="0"/>
            </a:xfrm>
            <a:prstGeom prst="line">
              <a:avLst/>
            </a:prstGeom>
            <a:noFill/>
            <a:ln w="12700" cap="sq">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62560" tIns="81280" rIns="162560" bIns="81280" numCol="1" anchor="t" anchorCtr="0" compatLnSpc="1">
              <a:prstTxWarp prst="textNoShape">
                <a:avLst/>
              </a:prstTxWarp>
            </a:bodyPr>
            <a:lstStyle/>
            <a:p>
              <a:pPr marL="0" marR="0" lvl="0" indent="0" algn="l" defTabSz="1625519" rtl="0" eaLnBrk="1" fontAlgn="auto" latinLnBrk="0" hangingPunct="1">
                <a:lnSpc>
                  <a:spcPct val="100000"/>
                </a:lnSpc>
                <a:spcBef>
                  <a:spcPts val="0"/>
                </a:spcBef>
                <a:spcAft>
                  <a:spcPts val="0"/>
                </a:spcAft>
                <a:buClrTx/>
                <a:buSzTx/>
                <a:buFontTx/>
                <a:buNone/>
                <a:tabLst/>
                <a:defRPr/>
              </a:pPr>
              <a:endParaRPr kumimoji="0" lang="en-GB" sz="1467" b="0" i="0" u="none" strike="noStrike" kern="0" cap="none" spc="0" normalizeH="0" baseline="0" noProof="0" dirty="0">
                <a:ln>
                  <a:noFill/>
                </a:ln>
                <a:solidFill>
                  <a:srgbClr val="000000"/>
                </a:solidFill>
                <a:effectLst/>
                <a:uLnTx/>
                <a:uFillTx/>
                <a:latin typeface="Calibri"/>
                <a:ea typeface="+mn-ea"/>
                <a:cs typeface="Calibri" panose="020F0502020204030204" pitchFamily="34" charset="0"/>
              </a:endParaRPr>
            </a:p>
          </p:txBody>
        </p:sp>
        <p:sp>
          <p:nvSpPr>
            <p:cNvPr id="256" name="Line 16">
              <a:extLst>
                <a:ext uri="{FF2B5EF4-FFF2-40B4-BE49-F238E27FC236}">
                  <a16:creationId xmlns:a16="http://schemas.microsoft.com/office/drawing/2014/main" id="{EF58063D-C6DF-4CF8-BB5C-D560C0E8BF49}"/>
                </a:ext>
              </a:extLst>
            </p:cNvPr>
            <p:cNvSpPr>
              <a:spLocks noChangeShapeType="1"/>
            </p:cNvSpPr>
            <p:nvPr/>
          </p:nvSpPr>
          <p:spPr bwMode="auto">
            <a:xfrm>
              <a:off x="1289703" y="3523164"/>
              <a:ext cx="39393" cy="0"/>
            </a:xfrm>
            <a:prstGeom prst="line">
              <a:avLst/>
            </a:prstGeom>
            <a:noFill/>
            <a:ln w="12700" cap="sq">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62560" tIns="81280" rIns="162560" bIns="81280" numCol="1" anchor="t" anchorCtr="0" compatLnSpc="1">
              <a:prstTxWarp prst="textNoShape">
                <a:avLst/>
              </a:prstTxWarp>
            </a:bodyPr>
            <a:lstStyle/>
            <a:p>
              <a:pPr marL="0" marR="0" lvl="0" indent="0" algn="l" defTabSz="1625519" rtl="0" eaLnBrk="1" fontAlgn="auto" latinLnBrk="0" hangingPunct="1">
                <a:lnSpc>
                  <a:spcPct val="100000"/>
                </a:lnSpc>
                <a:spcBef>
                  <a:spcPts val="0"/>
                </a:spcBef>
                <a:spcAft>
                  <a:spcPts val="0"/>
                </a:spcAft>
                <a:buClrTx/>
                <a:buSzTx/>
                <a:buFontTx/>
                <a:buNone/>
                <a:tabLst/>
                <a:defRPr/>
              </a:pPr>
              <a:endParaRPr kumimoji="0" lang="en-GB" sz="1467" b="0" i="0" u="none" strike="noStrike" kern="0" cap="none" spc="0" normalizeH="0" baseline="0" noProof="0" dirty="0">
                <a:ln>
                  <a:noFill/>
                </a:ln>
                <a:solidFill>
                  <a:srgbClr val="000000"/>
                </a:solidFill>
                <a:effectLst/>
                <a:uLnTx/>
                <a:uFillTx/>
                <a:latin typeface="Calibri"/>
                <a:ea typeface="+mn-ea"/>
                <a:cs typeface="Calibri" panose="020F0502020204030204" pitchFamily="34" charset="0"/>
              </a:endParaRPr>
            </a:p>
          </p:txBody>
        </p:sp>
        <p:sp>
          <p:nvSpPr>
            <p:cNvPr id="257" name="Line 6">
              <a:extLst>
                <a:ext uri="{FF2B5EF4-FFF2-40B4-BE49-F238E27FC236}">
                  <a16:creationId xmlns:a16="http://schemas.microsoft.com/office/drawing/2014/main" id="{010DFC41-E110-403B-8793-001701A148C6}"/>
                </a:ext>
              </a:extLst>
            </p:cNvPr>
            <p:cNvSpPr>
              <a:spLocks noChangeShapeType="1"/>
            </p:cNvSpPr>
            <p:nvPr/>
          </p:nvSpPr>
          <p:spPr bwMode="auto">
            <a:xfrm>
              <a:off x="1289703" y="2017040"/>
              <a:ext cx="39392" cy="0"/>
            </a:xfrm>
            <a:prstGeom prst="line">
              <a:avLst/>
            </a:prstGeom>
            <a:noFill/>
            <a:ln w="12700" cap="sq">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62560" tIns="81280" rIns="162560" bIns="81280" numCol="1" anchor="t" anchorCtr="0" compatLnSpc="1">
              <a:prstTxWarp prst="textNoShape">
                <a:avLst/>
              </a:prstTxWarp>
            </a:bodyPr>
            <a:lstStyle/>
            <a:p>
              <a:pPr marL="0" marR="0" lvl="0" indent="0" algn="l" defTabSz="1625519" rtl="0" eaLnBrk="1" fontAlgn="auto" latinLnBrk="0" hangingPunct="1">
                <a:lnSpc>
                  <a:spcPct val="100000"/>
                </a:lnSpc>
                <a:spcBef>
                  <a:spcPts val="0"/>
                </a:spcBef>
                <a:spcAft>
                  <a:spcPts val="0"/>
                </a:spcAft>
                <a:buClrTx/>
                <a:buSzTx/>
                <a:buFontTx/>
                <a:buNone/>
                <a:tabLst/>
                <a:defRPr/>
              </a:pPr>
              <a:endParaRPr kumimoji="0" lang="en-GB" sz="1467" b="0" i="0" u="none" strike="noStrike" kern="0" cap="none" spc="0" normalizeH="0" baseline="0" noProof="0" dirty="0">
                <a:ln>
                  <a:noFill/>
                </a:ln>
                <a:solidFill>
                  <a:srgbClr val="000000"/>
                </a:solidFill>
                <a:effectLst/>
                <a:uLnTx/>
                <a:uFillTx/>
                <a:latin typeface="Calibri"/>
                <a:ea typeface="+mn-ea"/>
                <a:cs typeface="Calibri" panose="020F0502020204030204" pitchFamily="34" charset="0"/>
              </a:endParaRPr>
            </a:p>
          </p:txBody>
        </p:sp>
        <p:sp>
          <p:nvSpPr>
            <p:cNvPr id="258" name="Freeform: Shape 257">
              <a:extLst>
                <a:ext uri="{FF2B5EF4-FFF2-40B4-BE49-F238E27FC236}">
                  <a16:creationId xmlns:a16="http://schemas.microsoft.com/office/drawing/2014/main" id="{30439F89-88F8-40D3-8731-C1E2CF5EDDE3}"/>
                </a:ext>
              </a:extLst>
            </p:cNvPr>
            <p:cNvSpPr/>
            <p:nvPr/>
          </p:nvSpPr>
          <p:spPr>
            <a:xfrm>
              <a:off x="1330627" y="2022527"/>
              <a:ext cx="2241915" cy="786532"/>
            </a:xfrm>
            <a:custGeom>
              <a:avLst/>
              <a:gdLst>
                <a:gd name="connsiteX0" fmla="*/ 0 w 3640667"/>
                <a:gd name="connsiteY0" fmla="*/ 0 h 1062567"/>
                <a:gd name="connsiteX1" fmla="*/ 129117 w 3640667"/>
                <a:gd name="connsiteY1" fmla="*/ 0 h 1062567"/>
                <a:gd name="connsiteX2" fmla="*/ 129117 w 3640667"/>
                <a:gd name="connsiteY2" fmla="*/ 21167 h 1062567"/>
                <a:gd name="connsiteX3" fmla="*/ 254000 w 3640667"/>
                <a:gd name="connsiteY3" fmla="*/ 21167 h 1062567"/>
                <a:gd name="connsiteX4" fmla="*/ 254000 w 3640667"/>
                <a:gd name="connsiteY4" fmla="*/ 35983 h 1062567"/>
                <a:gd name="connsiteX5" fmla="*/ 321733 w 3640667"/>
                <a:gd name="connsiteY5" fmla="*/ 35983 h 1062567"/>
                <a:gd name="connsiteX6" fmla="*/ 321733 w 3640667"/>
                <a:gd name="connsiteY6" fmla="*/ 52917 h 1062567"/>
                <a:gd name="connsiteX7" fmla="*/ 404283 w 3640667"/>
                <a:gd name="connsiteY7" fmla="*/ 52917 h 1062567"/>
                <a:gd name="connsiteX8" fmla="*/ 404283 w 3640667"/>
                <a:gd name="connsiteY8" fmla="*/ 65617 h 1062567"/>
                <a:gd name="connsiteX9" fmla="*/ 463550 w 3640667"/>
                <a:gd name="connsiteY9" fmla="*/ 65617 h 1062567"/>
                <a:gd name="connsiteX10" fmla="*/ 463550 w 3640667"/>
                <a:gd name="connsiteY10" fmla="*/ 82550 h 1062567"/>
                <a:gd name="connsiteX11" fmla="*/ 522817 w 3640667"/>
                <a:gd name="connsiteY11" fmla="*/ 82550 h 1062567"/>
                <a:gd name="connsiteX12" fmla="*/ 522817 w 3640667"/>
                <a:gd name="connsiteY12" fmla="*/ 101600 h 1062567"/>
                <a:gd name="connsiteX13" fmla="*/ 560917 w 3640667"/>
                <a:gd name="connsiteY13" fmla="*/ 101600 h 1062567"/>
                <a:gd name="connsiteX14" fmla="*/ 560917 w 3640667"/>
                <a:gd name="connsiteY14" fmla="*/ 116417 h 1062567"/>
                <a:gd name="connsiteX15" fmla="*/ 622300 w 3640667"/>
                <a:gd name="connsiteY15" fmla="*/ 116417 h 1062567"/>
                <a:gd name="connsiteX16" fmla="*/ 622300 w 3640667"/>
                <a:gd name="connsiteY16" fmla="*/ 131233 h 1062567"/>
                <a:gd name="connsiteX17" fmla="*/ 683683 w 3640667"/>
                <a:gd name="connsiteY17" fmla="*/ 131233 h 1062567"/>
                <a:gd name="connsiteX18" fmla="*/ 683683 w 3640667"/>
                <a:gd name="connsiteY18" fmla="*/ 146050 h 1062567"/>
                <a:gd name="connsiteX19" fmla="*/ 736600 w 3640667"/>
                <a:gd name="connsiteY19" fmla="*/ 146050 h 1062567"/>
                <a:gd name="connsiteX20" fmla="*/ 736600 w 3640667"/>
                <a:gd name="connsiteY20" fmla="*/ 146050 h 1062567"/>
                <a:gd name="connsiteX21" fmla="*/ 736600 w 3640667"/>
                <a:gd name="connsiteY21" fmla="*/ 162983 h 1062567"/>
                <a:gd name="connsiteX22" fmla="*/ 802217 w 3640667"/>
                <a:gd name="connsiteY22" fmla="*/ 162983 h 1062567"/>
                <a:gd name="connsiteX23" fmla="*/ 802217 w 3640667"/>
                <a:gd name="connsiteY23" fmla="*/ 184150 h 1062567"/>
                <a:gd name="connsiteX24" fmla="*/ 831850 w 3640667"/>
                <a:gd name="connsiteY24" fmla="*/ 184150 h 1062567"/>
                <a:gd name="connsiteX25" fmla="*/ 831850 w 3640667"/>
                <a:gd name="connsiteY25" fmla="*/ 196850 h 1062567"/>
                <a:gd name="connsiteX26" fmla="*/ 872067 w 3640667"/>
                <a:gd name="connsiteY26" fmla="*/ 196850 h 1062567"/>
                <a:gd name="connsiteX27" fmla="*/ 872067 w 3640667"/>
                <a:gd name="connsiteY27" fmla="*/ 211667 h 1062567"/>
                <a:gd name="connsiteX28" fmla="*/ 948267 w 3640667"/>
                <a:gd name="connsiteY28" fmla="*/ 211667 h 1062567"/>
                <a:gd name="connsiteX29" fmla="*/ 948267 w 3640667"/>
                <a:gd name="connsiteY29" fmla="*/ 232833 h 1062567"/>
                <a:gd name="connsiteX30" fmla="*/ 990600 w 3640667"/>
                <a:gd name="connsiteY30" fmla="*/ 232833 h 1062567"/>
                <a:gd name="connsiteX31" fmla="*/ 990600 w 3640667"/>
                <a:gd name="connsiteY31" fmla="*/ 247650 h 1062567"/>
                <a:gd name="connsiteX32" fmla="*/ 1035050 w 3640667"/>
                <a:gd name="connsiteY32" fmla="*/ 247650 h 1062567"/>
                <a:gd name="connsiteX33" fmla="*/ 1035050 w 3640667"/>
                <a:gd name="connsiteY33" fmla="*/ 264583 h 1062567"/>
                <a:gd name="connsiteX34" fmla="*/ 1077383 w 3640667"/>
                <a:gd name="connsiteY34" fmla="*/ 264583 h 1062567"/>
                <a:gd name="connsiteX35" fmla="*/ 1077383 w 3640667"/>
                <a:gd name="connsiteY35" fmla="*/ 281517 h 1062567"/>
                <a:gd name="connsiteX36" fmla="*/ 1123950 w 3640667"/>
                <a:gd name="connsiteY36" fmla="*/ 281517 h 1062567"/>
                <a:gd name="connsiteX37" fmla="*/ 1123950 w 3640667"/>
                <a:gd name="connsiteY37" fmla="*/ 296333 h 1062567"/>
                <a:gd name="connsiteX38" fmla="*/ 1162050 w 3640667"/>
                <a:gd name="connsiteY38" fmla="*/ 296333 h 1062567"/>
                <a:gd name="connsiteX39" fmla="*/ 1162050 w 3640667"/>
                <a:gd name="connsiteY39" fmla="*/ 315383 h 1062567"/>
                <a:gd name="connsiteX40" fmla="*/ 1219200 w 3640667"/>
                <a:gd name="connsiteY40" fmla="*/ 315383 h 1062567"/>
                <a:gd name="connsiteX41" fmla="*/ 1219200 w 3640667"/>
                <a:gd name="connsiteY41" fmla="*/ 330200 h 1062567"/>
                <a:gd name="connsiteX42" fmla="*/ 1250950 w 3640667"/>
                <a:gd name="connsiteY42" fmla="*/ 330200 h 1062567"/>
                <a:gd name="connsiteX43" fmla="*/ 1250950 w 3640667"/>
                <a:gd name="connsiteY43" fmla="*/ 345017 h 1062567"/>
                <a:gd name="connsiteX44" fmla="*/ 1310217 w 3640667"/>
                <a:gd name="connsiteY44" fmla="*/ 345017 h 1062567"/>
                <a:gd name="connsiteX45" fmla="*/ 1310217 w 3640667"/>
                <a:gd name="connsiteY45" fmla="*/ 345017 h 1062567"/>
                <a:gd name="connsiteX46" fmla="*/ 1322917 w 3640667"/>
                <a:gd name="connsiteY46" fmla="*/ 357717 h 1062567"/>
                <a:gd name="connsiteX47" fmla="*/ 1377950 w 3640667"/>
                <a:gd name="connsiteY47" fmla="*/ 357717 h 1062567"/>
                <a:gd name="connsiteX48" fmla="*/ 1377950 w 3640667"/>
                <a:gd name="connsiteY48" fmla="*/ 381000 h 1062567"/>
                <a:gd name="connsiteX49" fmla="*/ 1430867 w 3640667"/>
                <a:gd name="connsiteY49" fmla="*/ 381000 h 1062567"/>
                <a:gd name="connsiteX50" fmla="*/ 1430867 w 3640667"/>
                <a:gd name="connsiteY50" fmla="*/ 406400 h 1062567"/>
                <a:gd name="connsiteX51" fmla="*/ 1468967 w 3640667"/>
                <a:gd name="connsiteY51" fmla="*/ 406400 h 1062567"/>
                <a:gd name="connsiteX52" fmla="*/ 1468967 w 3640667"/>
                <a:gd name="connsiteY52" fmla="*/ 421217 h 1062567"/>
                <a:gd name="connsiteX53" fmla="*/ 1509183 w 3640667"/>
                <a:gd name="connsiteY53" fmla="*/ 421217 h 1062567"/>
                <a:gd name="connsiteX54" fmla="*/ 1509183 w 3640667"/>
                <a:gd name="connsiteY54" fmla="*/ 433917 h 1062567"/>
                <a:gd name="connsiteX55" fmla="*/ 1555750 w 3640667"/>
                <a:gd name="connsiteY55" fmla="*/ 433917 h 1062567"/>
                <a:gd name="connsiteX56" fmla="*/ 1555750 w 3640667"/>
                <a:gd name="connsiteY56" fmla="*/ 446617 h 1062567"/>
                <a:gd name="connsiteX57" fmla="*/ 1606550 w 3640667"/>
                <a:gd name="connsiteY57" fmla="*/ 446617 h 1062567"/>
                <a:gd name="connsiteX58" fmla="*/ 1606550 w 3640667"/>
                <a:gd name="connsiteY58" fmla="*/ 461433 h 1062567"/>
                <a:gd name="connsiteX59" fmla="*/ 1663700 w 3640667"/>
                <a:gd name="connsiteY59" fmla="*/ 461433 h 1062567"/>
                <a:gd name="connsiteX60" fmla="*/ 1663700 w 3640667"/>
                <a:gd name="connsiteY60" fmla="*/ 478367 h 1062567"/>
                <a:gd name="connsiteX61" fmla="*/ 1737783 w 3640667"/>
                <a:gd name="connsiteY61" fmla="*/ 478367 h 1062567"/>
                <a:gd name="connsiteX62" fmla="*/ 1737783 w 3640667"/>
                <a:gd name="connsiteY62" fmla="*/ 497417 h 1062567"/>
                <a:gd name="connsiteX63" fmla="*/ 1803400 w 3640667"/>
                <a:gd name="connsiteY63" fmla="*/ 497417 h 1062567"/>
                <a:gd name="connsiteX64" fmla="*/ 1803400 w 3640667"/>
                <a:gd name="connsiteY64" fmla="*/ 514350 h 1062567"/>
                <a:gd name="connsiteX65" fmla="*/ 1871133 w 3640667"/>
                <a:gd name="connsiteY65" fmla="*/ 514350 h 1062567"/>
                <a:gd name="connsiteX66" fmla="*/ 1871133 w 3640667"/>
                <a:gd name="connsiteY66" fmla="*/ 527050 h 1062567"/>
                <a:gd name="connsiteX67" fmla="*/ 2004483 w 3640667"/>
                <a:gd name="connsiteY67" fmla="*/ 527050 h 1062567"/>
                <a:gd name="connsiteX68" fmla="*/ 2004483 w 3640667"/>
                <a:gd name="connsiteY68" fmla="*/ 546100 h 1062567"/>
                <a:gd name="connsiteX69" fmla="*/ 2095500 w 3640667"/>
                <a:gd name="connsiteY69" fmla="*/ 546100 h 1062567"/>
                <a:gd name="connsiteX70" fmla="*/ 2095500 w 3640667"/>
                <a:gd name="connsiteY70" fmla="*/ 565150 h 1062567"/>
                <a:gd name="connsiteX71" fmla="*/ 2146300 w 3640667"/>
                <a:gd name="connsiteY71" fmla="*/ 565150 h 1062567"/>
                <a:gd name="connsiteX72" fmla="*/ 2146300 w 3640667"/>
                <a:gd name="connsiteY72" fmla="*/ 582083 h 1062567"/>
                <a:gd name="connsiteX73" fmla="*/ 2173817 w 3640667"/>
                <a:gd name="connsiteY73" fmla="*/ 582083 h 1062567"/>
                <a:gd name="connsiteX74" fmla="*/ 2173817 w 3640667"/>
                <a:gd name="connsiteY74" fmla="*/ 594783 h 1062567"/>
                <a:gd name="connsiteX75" fmla="*/ 2190750 w 3640667"/>
                <a:gd name="connsiteY75" fmla="*/ 594783 h 1062567"/>
                <a:gd name="connsiteX76" fmla="*/ 2190750 w 3640667"/>
                <a:gd name="connsiteY76" fmla="*/ 615950 h 1062567"/>
                <a:gd name="connsiteX77" fmla="*/ 2233083 w 3640667"/>
                <a:gd name="connsiteY77" fmla="*/ 615950 h 1062567"/>
                <a:gd name="connsiteX78" fmla="*/ 2233083 w 3640667"/>
                <a:gd name="connsiteY78" fmla="*/ 626533 h 1062567"/>
                <a:gd name="connsiteX79" fmla="*/ 2288117 w 3640667"/>
                <a:gd name="connsiteY79" fmla="*/ 626533 h 1062567"/>
                <a:gd name="connsiteX80" fmla="*/ 2288117 w 3640667"/>
                <a:gd name="connsiteY80" fmla="*/ 641350 h 1062567"/>
                <a:gd name="connsiteX81" fmla="*/ 2321983 w 3640667"/>
                <a:gd name="connsiteY81" fmla="*/ 641350 h 1062567"/>
                <a:gd name="connsiteX82" fmla="*/ 2321983 w 3640667"/>
                <a:gd name="connsiteY82" fmla="*/ 660400 h 1062567"/>
                <a:gd name="connsiteX83" fmla="*/ 2387600 w 3640667"/>
                <a:gd name="connsiteY83" fmla="*/ 660400 h 1062567"/>
                <a:gd name="connsiteX84" fmla="*/ 2387600 w 3640667"/>
                <a:gd name="connsiteY84" fmla="*/ 677333 h 1062567"/>
                <a:gd name="connsiteX85" fmla="*/ 2413000 w 3640667"/>
                <a:gd name="connsiteY85" fmla="*/ 677333 h 1062567"/>
                <a:gd name="connsiteX86" fmla="*/ 2413000 w 3640667"/>
                <a:gd name="connsiteY86" fmla="*/ 690033 h 1062567"/>
                <a:gd name="connsiteX87" fmla="*/ 2440517 w 3640667"/>
                <a:gd name="connsiteY87" fmla="*/ 690033 h 1062567"/>
                <a:gd name="connsiteX88" fmla="*/ 2440517 w 3640667"/>
                <a:gd name="connsiteY88" fmla="*/ 704850 h 1062567"/>
                <a:gd name="connsiteX89" fmla="*/ 2493433 w 3640667"/>
                <a:gd name="connsiteY89" fmla="*/ 704850 h 1062567"/>
                <a:gd name="connsiteX90" fmla="*/ 2493433 w 3640667"/>
                <a:gd name="connsiteY90" fmla="*/ 704850 h 1062567"/>
                <a:gd name="connsiteX91" fmla="*/ 2493433 w 3640667"/>
                <a:gd name="connsiteY91" fmla="*/ 721783 h 1062567"/>
                <a:gd name="connsiteX92" fmla="*/ 2527300 w 3640667"/>
                <a:gd name="connsiteY92" fmla="*/ 721783 h 1062567"/>
                <a:gd name="connsiteX93" fmla="*/ 2527300 w 3640667"/>
                <a:gd name="connsiteY93" fmla="*/ 721783 h 1062567"/>
                <a:gd name="connsiteX94" fmla="*/ 2527300 w 3640667"/>
                <a:gd name="connsiteY94" fmla="*/ 742950 h 1062567"/>
                <a:gd name="connsiteX95" fmla="*/ 2603500 w 3640667"/>
                <a:gd name="connsiteY95" fmla="*/ 742950 h 1062567"/>
                <a:gd name="connsiteX96" fmla="*/ 2603500 w 3640667"/>
                <a:gd name="connsiteY96" fmla="*/ 759883 h 1062567"/>
                <a:gd name="connsiteX97" fmla="*/ 2620433 w 3640667"/>
                <a:gd name="connsiteY97" fmla="*/ 759883 h 1062567"/>
                <a:gd name="connsiteX98" fmla="*/ 2620433 w 3640667"/>
                <a:gd name="connsiteY98" fmla="*/ 759883 h 1062567"/>
                <a:gd name="connsiteX99" fmla="*/ 2620433 w 3640667"/>
                <a:gd name="connsiteY99" fmla="*/ 772583 h 1062567"/>
                <a:gd name="connsiteX100" fmla="*/ 2654300 w 3640667"/>
                <a:gd name="connsiteY100" fmla="*/ 772583 h 1062567"/>
                <a:gd name="connsiteX101" fmla="*/ 2654300 w 3640667"/>
                <a:gd name="connsiteY101" fmla="*/ 785283 h 1062567"/>
                <a:gd name="connsiteX102" fmla="*/ 2702983 w 3640667"/>
                <a:gd name="connsiteY102" fmla="*/ 785283 h 1062567"/>
                <a:gd name="connsiteX103" fmla="*/ 2702983 w 3640667"/>
                <a:gd name="connsiteY103" fmla="*/ 804333 h 1062567"/>
                <a:gd name="connsiteX104" fmla="*/ 2751667 w 3640667"/>
                <a:gd name="connsiteY104" fmla="*/ 804333 h 1062567"/>
                <a:gd name="connsiteX105" fmla="*/ 2751667 w 3640667"/>
                <a:gd name="connsiteY105" fmla="*/ 855133 h 1062567"/>
                <a:gd name="connsiteX106" fmla="*/ 2779183 w 3640667"/>
                <a:gd name="connsiteY106" fmla="*/ 855133 h 1062567"/>
                <a:gd name="connsiteX107" fmla="*/ 2779183 w 3640667"/>
                <a:gd name="connsiteY107" fmla="*/ 872067 h 1062567"/>
                <a:gd name="connsiteX108" fmla="*/ 2908300 w 3640667"/>
                <a:gd name="connsiteY108" fmla="*/ 872067 h 1062567"/>
                <a:gd name="connsiteX109" fmla="*/ 2908300 w 3640667"/>
                <a:gd name="connsiteY109" fmla="*/ 897467 h 1062567"/>
                <a:gd name="connsiteX110" fmla="*/ 2948517 w 3640667"/>
                <a:gd name="connsiteY110" fmla="*/ 897467 h 1062567"/>
                <a:gd name="connsiteX111" fmla="*/ 2948517 w 3640667"/>
                <a:gd name="connsiteY111" fmla="*/ 927100 h 1062567"/>
                <a:gd name="connsiteX112" fmla="*/ 3005667 w 3640667"/>
                <a:gd name="connsiteY112" fmla="*/ 927100 h 1062567"/>
                <a:gd name="connsiteX113" fmla="*/ 3005667 w 3640667"/>
                <a:gd name="connsiteY113" fmla="*/ 973667 h 1062567"/>
                <a:gd name="connsiteX114" fmla="*/ 3158067 w 3640667"/>
                <a:gd name="connsiteY114" fmla="*/ 973667 h 1062567"/>
                <a:gd name="connsiteX115" fmla="*/ 3158067 w 3640667"/>
                <a:gd name="connsiteY115" fmla="*/ 1062567 h 1062567"/>
                <a:gd name="connsiteX116" fmla="*/ 3640667 w 3640667"/>
                <a:gd name="connsiteY116" fmla="*/ 1062567 h 1062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Lst>
              <a:rect l="l" t="t" r="r" b="b"/>
              <a:pathLst>
                <a:path w="3640667" h="1062567">
                  <a:moveTo>
                    <a:pt x="0" y="0"/>
                  </a:moveTo>
                  <a:lnTo>
                    <a:pt x="129117" y="0"/>
                  </a:lnTo>
                  <a:lnTo>
                    <a:pt x="129117" y="21167"/>
                  </a:lnTo>
                  <a:lnTo>
                    <a:pt x="254000" y="21167"/>
                  </a:lnTo>
                  <a:lnTo>
                    <a:pt x="254000" y="35983"/>
                  </a:lnTo>
                  <a:lnTo>
                    <a:pt x="321733" y="35983"/>
                  </a:lnTo>
                  <a:lnTo>
                    <a:pt x="321733" y="52917"/>
                  </a:lnTo>
                  <a:lnTo>
                    <a:pt x="404283" y="52917"/>
                  </a:lnTo>
                  <a:lnTo>
                    <a:pt x="404283" y="65617"/>
                  </a:lnTo>
                  <a:lnTo>
                    <a:pt x="463550" y="65617"/>
                  </a:lnTo>
                  <a:lnTo>
                    <a:pt x="463550" y="82550"/>
                  </a:lnTo>
                  <a:lnTo>
                    <a:pt x="522817" y="82550"/>
                  </a:lnTo>
                  <a:lnTo>
                    <a:pt x="522817" y="101600"/>
                  </a:lnTo>
                  <a:lnTo>
                    <a:pt x="560917" y="101600"/>
                  </a:lnTo>
                  <a:lnTo>
                    <a:pt x="560917" y="116417"/>
                  </a:lnTo>
                  <a:lnTo>
                    <a:pt x="622300" y="116417"/>
                  </a:lnTo>
                  <a:lnTo>
                    <a:pt x="622300" y="131233"/>
                  </a:lnTo>
                  <a:lnTo>
                    <a:pt x="683683" y="131233"/>
                  </a:lnTo>
                  <a:lnTo>
                    <a:pt x="683683" y="146050"/>
                  </a:lnTo>
                  <a:lnTo>
                    <a:pt x="736600" y="146050"/>
                  </a:lnTo>
                  <a:lnTo>
                    <a:pt x="736600" y="146050"/>
                  </a:lnTo>
                  <a:lnTo>
                    <a:pt x="736600" y="162983"/>
                  </a:lnTo>
                  <a:lnTo>
                    <a:pt x="802217" y="162983"/>
                  </a:lnTo>
                  <a:lnTo>
                    <a:pt x="802217" y="184150"/>
                  </a:lnTo>
                  <a:lnTo>
                    <a:pt x="831850" y="184150"/>
                  </a:lnTo>
                  <a:lnTo>
                    <a:pt x="831850" y="196850"/>
                  </a:lnTo>
                  <a:lnTo>
                    <a:pt x="872067" y="196850"/>
                  </a:lnTo>
                  <a:lnTo>
                    <a:pt x="872067" y="211667"/>
                  </a:lnTo>
                  <a:lnTo>
                    <a:pt x="948267" y="211667"/>
                  </a:lnTo>
                  <a:lnTo>
                    <a:pt x="948267" y="232833"/>
                  </a:lnTo>
                  <a:lnTo>
                    <a:pt x="990600" y="232833"/>
                  </a:lnTo>
                  <a:lnTo>
                    <a:pt x="990600" y="247650"/>
                  </a:lnTo>
                  <a:lnTo>
                    <a:pt x="1035050" y="247650"/>
                  </a:lnTo>
                  <a:lnTo>
                    <a:pt x="1035050" y="264583"/>
                  </a:lnTo>
                  <a:lnTo>
                    <a:pt x="1077383" y="264583"/>
                  </a:lnTo>
                  <a:lnTo>
                    <a:pt x="1077383" y="281517"/>
                  </a:lnTo>
                  <a:lnTo>
                    <a:pt x="1123950" y="281517"/>
                  </a:lnTo>
                  <a:lnTo>
                    <a:pt x="1123950" y="296333"/>
                  </a:lnTo>
                  <a:lnTo>
                    <a:pt x="1162050" y="296333"/>
                  </a:lnTo>
                  <a:lnTo>
                    <a:pt x="1162050" y="315383"/>
                  </a:lnTo>
                  <a:lnTo>
                    <a:pt x="1219200" y="315383"/>
                  </a:lnTo>
                  <a:lnTo>
                    <a:pt x="1219200" y="330200"/>
                  </a:lnTo>
                  <a:lnTo>
                    <a:pt x="1250950" y="330200"/>
                  </a:lnTo>
                  <a:lnTo>
                    <a:pt x="1250950" y="345017"/>
                  </a:lnTo>
                  <a:lnTo>
                    <a:pt x="1310217" y="345017"/>
                  </a:lnTo>
                  <a:lnTo>
                    <a:pt x="1310217" y="345017"/>
                  </a:lnTo>
                  <a:lnTo>
                    <a:pt x="1322917" y="357717"/>
                  </a:lnTo>
                  <a:lnTo>
                    <a:pt x="1377950" y="357717"/>
                  </a:lnTo>
                  <a:lnTo>
                    <a:pt x="1377950" y="381000"/>
                  </a:lnTo>
                  <a:lnTo>
                    <a:pt x="1430867" y="381000"/>
                  </a:lnTo>
                  <a:lnTo>
                    <a:pt x="1430867" y="406400"/>
                  </a:lnTo>
                  <a:lnTo>
                    <a:pt x="1468967" y="406400"/>
                  </a:lnTo>
                  <a:lnTo>
                    <a:pt x="1468967" y="421217"/>
                  </a:lnTo>
                  <a:lnTo>
                    <a:pt x="1509183" y="421217"/>
                  </a:lnTo>
                  <a:lnTo>
                    <a:pt x="1509183" y="433917"/>
                  </a:lnTo>
                  <a:lnTo>
                    <a:pt x="1555750" y="433917"/>
                  </a:lnTo>
                  <a:lnTo>
                    <a:pt x="1555750" y="446617"/>
                  </a:lnTo>
                  <a:lnTo>
                    <a:pt x="1606550" y="446617"/>
                  </a:lnTo>
                  <a:lnTo>
                    <a:pt x="1606550" y="461433"/>
                  </a:lnTo>
                  <a:lnTo>
                    <a:pt x="1663700" y="461433"/>
                  </a:lnTo>
                  <a:lnTo>
                    <a:pt x="1663700" y="478367"/>
                  </a:lnTo>
                  <a:lnTo>
                    <a:pt x="1737783" y="478367"/>
                  </a:lnTo>
                  <a:lnTo>
                    <a:pt x="1737783" y="497417"/>
                  </a:lnTo>
                  <a:lnTo>
                    <a:pt x="1803400" y="497417"/>
                  </a:lnTo>
                  <a:lnTo>
                    <a:pt x="1803400" y="514350"/>
                  </a:lnTo>
                  <a:lnTo>
                    <a:pt x="1871133" y="514350"/>
                  </a:lnTo>
                  <a:lnTo>
                    <a:pt x="1871133" y="527050"/>
                  </a:lnTo>
                  <a:lnTo>
                    <a:pt x="2004483" y="527050"/>
                  </a:lnTo>
                  <a:lnTo>
                    <a:pt x="2004483" y="546100"/>
                  </a:lnTo>
                  <a:lnTo>
                    <a:pt x="2095500" y="546100"/>
                  </a:lnTo>
                  <a:lnTo>
                    <a:pt x="2095500" y="565150"/>
                  </a:lnTo>
                  <a:lnTo>
                    <a:pt x="2146300" y="565150"/>
                  </a:lnTo>
                  <a:lnTo>
                    <a:pt x="2146300" y="582083"/>
                  </a:lnTo>
                  <a:lnTo>
                    <a:pt x="2173817" y="582083"/>
                  </a:lnTo>
                  <a:lnTo>
                    <a:pt x="2173817" y="594783"/>
                  </a:lnTo>
                  <a:lnTo>
                    <a:pt x="2190750" y="594783"/>
                  </a:lnTo>
                  <a:lnTo>
                    <a:pt x="2190750" y="615950"/>
                  </a:lnTo>
                  <a:lnTo>
                    <a:pt x="2233083" y="615950"/>
                  </a:lnTo>
                  <a:lnTo>
                    <a:pt x="2233083" y="626533"/>
                  </a:lnTo>
                  <a:lnTo>
                    <a:pt x="2288117" y="626533"/>
                  </a:lnTo>
                  <a:lnTo>
                    <a:pt x="2288117" y="641350"/>
                  </a:lnTo>
                  <a:lnTo>
                    <a:pt x="2321983" y="641350"/>
                  </a:lnTo>
                  <a:lnTo>
                    <a:pt x="2321983" y="660400"/>
                  </a:lnTo>
                  <a:lnTo>
                    <a:pt x="2387600" y="660400"/>
                  </a:lnTo>
                  <a:lnTo>
                    <a:pt x="2387600" y="677333"/>
                  </a:lnTo>
                  <a:lnTo>
                    <a:pt x="2413000" y="677333"/>
                  </a:lnTo>
                  <a:lnTo>
                    <a:pt x="2413000" y="690033"/>
                  </a:lnTo>
                  <a:lnTo>
                    <a:pt x="2440517" y="690033"/>
                  </a:lnTo>
                  <a:lnTo>
                    <a:pt x="2440517" y="704850"/>
                  </a:lnTo>
                  <a:lnTo>
                    <a:pt x="2493433" y="704850"/>
                  </a:lnTo>
                  <a:lnTo>
                    <a:pt x="2493433" y="704850"/>
                  </a:lnTo>
                  <a:lnTo>
                    <a:pt x="2493433" y="721783"/>
                  </a:lnTo>
                  <a:lnTo>
                    <a:pt x="2527300" y="721783"/>
                  </a:lnTo>
                  <a:lnTo>
                    <a:pt x="2527300" y="721783"/>
                  </a:lnTo>
                  <a:lnTo>
                    <a:pt x="2527300" y="742950"/>
                  </a:lnTo>
                  <a:lnTo>
                    <a:pt x="2603500" y="742950"/>
                  </a:lnTo>
                  <a:lnTo>
                    <a:pt x="2603500" y="759883"/>
                  </a:lnTo>
                  <a:lnTo>
                    <a:pt x="2620433" y="759883"/>
                  </a:lnTo>
                  <a:lnTo>
                    <a:pt x="2620433" y="759883"/>
                  </a:lnTo>
                  <a:lnTo>
                    <a:pt x="2620433" y="772583"/>
                  </a:lnTo>
                  <a:lnTo>
                    <a:pt x="2654300" y="772583"/>
                  </a:lnTo>
                  <a:lnTo>
                    <a:pt x="2654300" y="785283"/>
                  </a:lnTo>
                  <a:lnTo>
                    <a:pt x="2702983" y="785283"/>
                  </a:lnTo>
                  <a:lnTo>
                    <a:pt x="2702983" y="804333"/>
                  </a:lnTo>
                  <a:lnTo>
                    <a:pt x="2751667" y="804333"/>
                  </a:lnTo>
                  <a:lnTo>
                    <a:pt x="2751667" y="855133"/>
                  </a:lnTo>
                  <a:lnTo>
                    <a:pt x="2779183" y="855133"/>
                  </a:lnTo>
                  <a:lnTo>
                    <a:pt x="2779183" y="872067"/>
                  </a:lnTo>
                  <a:lnTo>
                    <a:pt x="2908300" y="872067"/>
                  </a:lnTo>
                  <a:lnTo>
                    <a:pt x="2908300" y="897467"/>
                  </a:lnTo>
                  <a:lnTo>
                    <a:pt x="2948517" y="897467"/>
                  </a:lnTo>
                  <a:lnTo>
                    <a:pt x="2948517" y="927100"/>
                  </a:lnTo>
                  <a:lnTo>
                    <a:pt x="3005667" y="927100"/>
                  </a:lnTo>
                  <a:lnTo>
                    <a:pt x="3005667" y="973667"/>
                  </a:lnTo>
                  <a:lnTo>
                    <a:pt x="3158067" y="973667"/>
                  </a:lnTo>
                  <a:lnTo>
                    <a:pt x="3158067" y="1062567"/>
                  </a:lnTo>
                  <a:lnTo>
                    <a:pt x="3640667" y="1062567"/>
                  </a:lnTo>
                </a:path>
              </a:pathLst>
            </a:cu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133" b="0" i="0" u="none" strike="noStrike" kern="1200" cap="none" spc="0" normalizeH="0" baseline="0" noProof="0" dirty="0">
                <a:ln>
                  <a:noFill/>
                </a:ln>
                <a:solidFill>
                  <a:srgbClr val="FFFFFF"/>
                </a:solidFill>
                <a:effectLst/>
                <a:uLnTx/>
                <a:uFillTx/>
                <a:latin typeface="Calibri"/>
                <a:ea typeface="+mn-ea"/>
                <a:cs typeface="+mn-cs"/>
              </a:endParaRPr>
            </a:p>
          </p:txBody>
        </p:sp>
        <p:sp>
          <p:nvSpPr>
            <p:cNvPr id="259" name="Freeform: Shape 258">
              <a:extLst>
                <a:ext uri="{FF2B5EF4-FFF2-40B4-BE49-F238E27FC236}">
                  <a16:creationId xmlns:a16="http://schemas.microsoft.com/office/drawing/2014/main" id="{735A426A-3389-44F1-8A8E-4C34FF18D3E6}"/>
                </a:ext>
              </a:extLst>
            </p:cNvPr>
            <p:cNvSpPr/>
            <p:nvPr/>
          </p:nvSpPr>
          <p:spPr>
            <a:xfrm>
              <a:off x="1331930" y="2020960"/>
              <a:ext cx="2294053" cy="1500991"/>
            </a:xfrm>
            <a:custGeom>
              <a:avLst/>
              <a:gdLst>
                <a:gd name="connsiteX0" fmla="*/ 0 w 3725333"/>
                <a:gd name="connsiteY0" fmla="*/ 0 h 2027767"/>
                <a:gd name="connsiteX1" fmla="*/ 245533 w 3725333"/>
                <a:gd name="connsiteY1" fmla="*/ 0 h 2027767"/>
                <a:gd name="connsiteX2" fmla="*/ 245533 w 3725333"/>
                <a:gd name="connsiteY2" fmla="*/ 16934 h 2027767"/>
                <a:gd name="connsiteX3" fmla="*/ 311150 w 3725333"/>
                <a:gd name="connsiteY3" fmla="*/ 16934 h 2027767"/>
                <a:gd name="connsiteX4" fmla="*/ 311150 w 3725333"/>
                <a:gd name="connsiteY4" fmla="*/ 29634 h 2027767"/>
                <a:gd name="connsiteX5" fmla="*/ 402166 w 3725333"/>
                <a:gd name="connsiteY5" fmla="*/ 29634 h 2027767"/>
                <a:gd name="connsiteX6" fmla="*/ 402166 w 3725333"/>
                <a:gd name="connsiteY6" fmla="*/ 44450 h 2027767"/>
                <a:gd name="connsiteX7" fmla="*/ 546100 w 3725333"/>
                <a:gd name="connsiteY7" fmla="*/ 44450 h 2027767"/>
                <a:gd name="connsiteX8" fmla="*/ 546100 w 3725333"/>
                <a:gd name="connsiteY8" fmla="*/ 59267 h 2027767"/>
                <a:gd name="connsiteX9" fmla="*/ 641350 w 3725333"/>
                <a:gd name="connsiteY9" fmla="*/ 59267 h 2027767"/>
                <a:gd name="connsiteX10" fmla="*/ 641350 w 3725333"/>
                <a:gd name="connsiteY10" fmla="*/ 74084 h 2027767"/>
                <a:gd name="connsiteX11" fmla="*/ 812800 w 3725333"/>
                <a:gd name="connsiteY11" fmla="*/ 74084 h 2027767"/>
                <a:gd name="connsiteX12" fmla="*/ 812800 w 3725333"/>
                <a:gd name="connsiteY12" fmla="*/ 86784 h 2027767"/>
                <a:gd name="connsiteX13" fmla="*/ 912283 w 3725333"/>
                <a:gd name="connsiteY13" fmla="*/ 86784 h 2027767"/>
                <a:gd name="connsiteX14" fmla="*/ 912283 w 3725333"/>
                <a:gd name="connsiteY14" fmla="*/ 99484 h 2027767"/>
                <a:gd name="connsiteX15" fmla="*/ 1001183 w 3725333"/>
                <a:gd name="connsiteY15" fmla="*/ 99484 h 2027767"/>
                <a:gd name="connsiteX16" fmla="*/ 1001183 w 3725333"/>
                <a:gd name="connsiteY16" fmla="*/ 114300 h 2027767"/>
                <a:gd name="connsiteX17" fmla="*/ 1054100 w 3725333"/>
                <a:gd name="connsiteY17" fmla="*/ 114300 h 2027767"/>
                <a:gd name="connsiteX18" fmla="*/ 1054100 w 3725333"/>
                <a:gd name="connsiteY18" fmla="*/ 131234 h 2027767"/>
                <a:gd name="connsiteX19" fmla="*/ 1126066 w 3725333"/>
                <a:gd name="connsiteY19" fmla="*/ 131234 h 2027767"/>
                <a:gd name="connsiteX20" fmla="*/ 1126066 w 3725333"/>
                <a:gd name="connsiteY20" fmla="*/ 148167 h 2027767"/>
                <a:gd name="connsiteX21" fmla="*/ 1164166 w 3725333"/>
                <a:gd name="connsiteY21" fmla="*/ 148167 h 2027767"/>
                <a:gd name="connsiteX22" fmla="*/ 1164166 w 3725333"/>
                <a:gd name="connsiteY22" fmla="*/ 158750 h 2027767"/>
                <a:gd name="connsiteX23" fmla="*/ 1198033 w 3725333"/>
                <a:gd name="connsiteY23" fmla="*/ 158750 h 2027767"/>
                <a:gd name="connsiteX24" fmla="*/ 1198033 w 3725333"/>
                <a:gd name="connsiteY24" fmla="*/ 175684 h 2027767"/>
                <a:gd name="connsiteX25" fmla="*/ 1238250 w 3725333"/>
                <a:gd name="connsiteY25" fmla="*/ 175684 h 2027767"/>
                <a:gd name="connsiteX26" fmla="*/ 1238250 w 3725333"/>
                <a:gd name="connsiteY26" fmla="*/ 186267 h 2027767"/>
                <a:gd name="connsiteX27" fmla="*/ 1291166 w 3725333"/>
                <a:gd name="connsiteY27" fmla="*/ 186267 h 2027767"/>
                <a:gd name="connsiteX28" fmla="*/ 1291166 w 3725333"/>
                <a:gd name="connsiteY28" fmla="*/ 198967 h 2027767"/>
                <a:gd name="connsiteX29" fmla="*/ 1367366 w 3725333"/>
                <a:gd name="connsiteY29" fmla="*/ 198967 h 2027767"/>
                <a:gd name="connsiteX30" fmla="*/ 1367366 w 3725333"/>
                <a:gd name="connsiteY30" fmla="*/ 211667 h 2027767"/>
                <a:gd name="connsiteX31" fmla="*/ 1386416 w 3725333"/>
                <a:gd name="connsiteY31" fmla="*/ 211667 h 2027767"/>
                <a:gd name="connsiteX32" fmla="*/ 1386416 w 3725333"/>
                <a:gd name="connsiteY32" fmla="*/ 224367 h 2027767"/>
                <a:gd name="connsiteX33" fmla="*/ 1418166 w 3725333"/>
                <a:gd name="connsiteY33" fmla="*/ 224367 h 2027767"/>
                <a:gd name="connsiteX34" fmla="*/ 1418166 w 3725333"/>
                <a:gd name="connsiteY34" fmla="*/ 241300 h 2027767"/>
                <a:gd name="connsiteX35" fmla="*/ 1500716 w 3725333"/>
                <a:gd name="connsiteY35" fmla="*/ 241300 h 2027767"/>
                <a:gd name="connsiteX36" fmla="*/ 1500716 w 3725333"/>
                <a:gd name="connsiteY36" fmla="*/ 258234 h 2027767"/>
                <a:gd name="connsiteX37" fmla="*/ 1729316 w 3725333"/>
                <a:gd name="connsiteY37" fmla="*/ 258234 h 2027767"/>
                <a:gd name="connsiteX38" fmla="*/ 1729316 w 3725333"/>
                <a:gd name="connsiteY38" fmla="*/ 275167 h 2027767"/>
                <a:gd name="connsiteX39" fmla="*/ 2004483 w 3725333"/>
                <a:gd name="connsiteY39" fmla="*/ 275167 h 2027767"/>
                <a:gd name="connsiteX40" fmla="*/ 2004483 w 3725333"/>
                <a:gd name="connsiteY40" fmla="*/ 302684 h 2027767"/>
                <a:gd name="connsiteX41" fmla="*/ 2080683 w 3725333"/>
                <a:gd name="connsiteY41" fmla="*/ 302684 h 2027767"/>
                <a:gd name="connsiteX42" fmla="*/ 2080683 w 3725333"/>
                <a:gd name="connsiteY42" fmla="*/ 334434 h 2027767"/>
                <a:gd name="connsiteX43" fmla="*/ 3725333 w 3725333"/>
                <a:gd name="connsiteY43" fmla="*/ 334434 h 2027767"/>
                <a:gd name="connsiteX44" fmla="*/ 3725333 w 3725333"/>
                <a:gd name="connsiteY44" fmla="*/ 2027767 h 2027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725333" h="2027767">
                  <a:moveTo>
                    <a:pt x="0" y="0"/>
                  </a:moveTo>
                  <a:lnTo>
                    <a:pt x="245533" y="0"/>
                  </a:lnTo>
                  <a:lnTo>
                    <a:pt x="245533" y="16934"/>
                  </a:lnTo>
                  <a:lnTo>
                    <a:pt x="311150" y="16934"/>
                  </a:lnTo>
                  <a:lnTo>
                    <a:pt x="311150" y="29634"/>
                  </a:lnTo>
                  <a:lnTo>
                    <a:pt x="402166" y="29634"/>
                  </a:lnTo>
                  <a:lnTo>
                    <a:pt x="402166" y="44450"/>
                  </a:lnTo>
                  <a:lnTo>
                    <a:pt x="546100" y="44450"/>
                  </a:lnTo>
                  <a:lnTo>
                    <a:pt x="546100" y="59267"/>
                  </a:lnTo>
                  <a:lnTo>
                    <a:pt x="641350" y="59267"/>
                  </a:lnTo>
                  <a:lnTo>
                    <a:pt x="641350" y="74084"/>
                  </a:lnTo>
                  <a:lnTo>
                    <a:pt x="812800" y="74084"/>
                  </a:lnTo>
                  <a:lnTo>
                    <a:pt x="812800" y="86784"/>
                  </a:lnTo>
                  <a:lnTo>
                    <a:pt x="912283" y="86784"/>
                  </a:lnTo>
                  <a:lnTo>
                    <a:pt x="912283" y="99484"/>
                  </a:lnTo>
                  <a:lnTo>
                    <a:pt x="1001183" y="99484"/>
                  </a:lnTo>
                  <a:lnTo>
                    <a:pt x="1001183" y="114300"/>
                  </a:lnTo>
                  <a:lnTo>
                    <a:pt x="1054100" y="114300"/>
                  </a:lnTo>
                  <a:lnTo>
                    <a:pt x="1054100" y="131234"/>
                  </a:lnTo>
                  <a:lnTo>
                    <a:pt x="1126066" y="131234"/>
                  </a:lnTo>
                  <a:lnTo>
                    <a:pt x="1126066" y="148167"/>
                  </a:lnTo>
                  <a:lnTo>
                    <a:pt x="1164166" y="148167"/>
                  </a:lnTo>
                  <a:lnTo>
                    <a:pt x="1164166" y="158750"/>
                  </a:lnTo>
                  <a:lnTo>
                    <a:pt x="1198033" y="158750"/>
                  </a:lnTo>
                  <a:lnTo>
                    <a:pt x="1198033" y="175684"/>
                  </a:lnTo>
                  <a:lnTo>
                    <a:pt x="1238250" y="175684"/>
                  </a:lnTo>
                  <a:lnTo>
                    <a:pt x="1238250" y="186267"/>
                  </a:lnTo>
                  <a:lnTo>
                    <a:pt x="1291166" y="186267"/>
                  </a:lnTo>
                  <a:lnTo>
                    <a:pt x="1291166" y="198967"/>
                  </a:lnTo>
                  <a:lnTo>
                    <a:pt x="1367366" y="198967"/>
                  </a:lnTo>
                  <a:lnTo>
                    <a:pt x="1367366" y="211667"/>
                  </a:lnTo>
                  <a:lnTo>
                    <a:pt x="1386416" y="211667"/>
                  </a:lnTo>
                  <a:lnTo>
                    <a:pt x="1386416" y="224367"/>
                  </a:lnTo>
                  <a:lnTo>
                    <a:pt x="1418166" y="224367"/>
                  </a:lnTo>
                  <a:lnTo>
                    <a:pt x="1418166" y="241300"/>
                  </a:lnTo>
                  <a:lnTo>
                    <a:pt x="1500716" y="241300"/>
                  </a:lnTo>
                  <a:lnTo>
                    <a:pt x="1500716" y="258234"/>
                  </a:lnTo>
                  <a:lnTo>
                    <a:pt x="1729316" y="258234"/>
                  </a:lnTo>
                  <a:lnTo>
                    <a:pt x="1729316" y="275167"/>
                  </a:lnTo>
                  <a:lnTo>
                    <a:pt x="2004483" y="275167"/>
                  </a:lnTo>
                  <a:lnTo>
                    <a:pt x="2004483" y="302684"/>
                  </a:lnTo>
                  <a:lnTo>
                    <a:pt x="2080683" y="302684"/>
                  </a:lnTo>
                  <a:lnTo>
                    <a:pt x="2080683" y="334434"/>
                  </a:lnTo>
                  <a:lnTo>
                    <a:pt x="3725333" y="334434"/>
                  </a:lnTo>
                  <a:lnTo>
                    <a:pt x="3725333" y="2027767"/>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2133" b="0" i="0" u="none" strike="noStrike" kern="1200" cap="none" spc="0" normalizeH="0" baseline="0" noProof="0" dirty="0">
                <a:ln>
                  <a:noFill/>
                </a:ln>
                <a:solidFill>
                  <a:srgbClr val="FFFFFF"/>
                </a:solidFill>
                <a:effectLst/>
                <a:uLnTx/>
                <a:uFillTx/>
                <a:latin typeface="Calibri"/>
                <a:ea typeface="+mn-ea"/>
                <a:cs typeface="+mn-cs"/>
              </a:endParaRPr>
            </a:p>
          </p:txBody>
        </p:sp>
        <p:sp>
          <p:nvSpPr>
            <p:cNvPr id="409" name="TextBox 408">
              <a:extLst>
                <a:ext uri="{FF2B5EF4-FFF2-40B4-BE49-F238E27FC236}">
                  <a16:creationId xmlns:a16="http://schemas.microsoft.com/office/drawing/2014/main" id="{9CE70417-3C3C-4777-88FE-F1914BBB9361}"/>
                </a:ext>
              </a:extLst>
            </p:cNvPr>
            <p:cNvSpPr txBox="1"/>
            <p:nvPr/>
          </p:nvSpPr>
          <p:spPr>
            <a:xfrm>
              <a:off x="1190040" y="3705874"/>
              <a:ext cx="2169026" cy="182666"/>
            </a:xfrm>
            <a:prstGeom prst="rect">
              <a:avLst/>
            </a:prstGeom>
            <a:noFill/>
          </p:spPr>
          <p:txBody>
            <a:bodyPr wrap="square" rtlCol="0">
              <a:spAutoFit/>
            </a:bodyPr>
            <a:lstStyle/>
            <a:p>
              <a:pPr marL="0" marR="0" lvl="0" indent="0" algn="ctr" defTabSz="1625519" rtl="0" eaLnBrk="1" fontAlgn="auto" latinLnBrk="0" hangingPunct="1">
                <a:lnSpc>
                  <a:spcPct val="100000"/>
                </a:lnSpc>
                <a:spcBef>
                  <a:spcPts val="0"/>
                </a:spcBef>
                <a:spcAft>
                  <a:spcPts val="0"/>
                </a:spcAft>
                <a:buClrTx/>
                <a:buSzTx/>
                <a:buFontTx/>
                <a:buNone/>
                <a:tabLst/>
                <a:defRPr/>
              </a:pPr>
              <a:r>
                <a:rPr kumimoji="0" lang="en-US" sz="1467" b="1" i="0" u="none" strike="noStrike" kern="0" cap="none" spc="0" normalizeH="0" baseline="0" noProof="0" dirty="0">
                  <a:ln>
                    <a:noFill/>
                  </a:ln>
                  <a:solidFill>
                    <a:srgbClr val="000000"/>
                  </a:solidFill>
                  <a:effectLst/>
                  <a:uLnTx/>
                  <a:uFillTx/>
                  <a:latin typeface="Calibri"/>
                  <a:ea typeface="+mn-ea"/>
                  <a:cs typeface="Calibri" panose="020F0502020204030204" pitchFamily="34" charset="0"/>
                </a:rPr>
                <a:t>Time (years)</a:t>
              </a:r>
            </a:p>
          </p:txBody>
        </p:sp>
      </p:grpSp>
      <p:sp>
        <p:nvSpPr>
          <p:cNvPr id="99" name="Rectangle 98">
            <a:extLst>
              <a:ext uri="{FF2B5EF4-FFF2-40B4-BE49-F238E27FC236}">
                <a16:creationId xmlns:a16="http://schemas.microsoft.com/office/drawing/2014/main" id="{E3388F3D-27FB-46FB-AC9C-9893CE97463D}"/>
              </a:ext>
            </a:extLst>
          </p:cNvPr>
          <p:cNvSpPr/>
          <p:nvPr/>
        </p:nvSpPr>
        <p:spPr bwMode="auto">
          <a:xfrm>
            <a:off x="11051740" y="6199716"/>
            <a:ext cx="952317" cy="555769"/>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1800" b="1" i="0" u="none" strike="noStrike" kern="1200" cap="none" spc="0" normalizeH="0" baseline="0" noProof="0" dirty="0">
              <a:ln>
                <a:noFill/>
              </a:ln>
              <a:solidFill>
                <a:srgbClr val="3F4444"/>
              </a:solidFill>
              <a:effectLst/>
              <a:uLnTx/>
              <a:uFillTx/>
              <a:latin typeface="Arial" charset="0"/>
              <a:ea typeface="+mn-ea"/>
              <a:cs typeface="+mn-cs"/>
            </a:endParaRPr>
          </a:p>
        </p:txBody>
      </p:sp>
    </p:spTree>
    <p:extLst>
      <p:ext uri="{BB962C8B-B14F-4D97-AF65-F5344CB8AC3E}">
        <p14:creationId xmlns:p14="http://schemas.microsoft.com/office/powerpoint/2010/main" val="66632294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CC504-6E65-794B-A163-E15792AC17C9}"/>
              </a:ext>
            </a:extLst>
          </p:cNvPr>
          <p:cNvSpPr>
            <a:spLocks noGrp="1"/>
          </p:cNvSpPr>
          <p:nvPr>
            <p:ph type="title" idx="4294967295"/>
          </p:nvPr>
        </p:nvSpPr>
        <p:spPr>
          <a:xfrm>
            <a:off x="685800" y="112660"/>
            <a:ext cx="10591800" cy="2531357"/>
          </a:xfrm>
        </p:spPr>
        <p:txBody>
          <a:bodyPr/>
          <a:lstStyle/>
          <a:p>
            <a:r>
              <a:rPr lang="en-US" sz="2400" dirty="0"/>
              <a:t>An 85-year-old woman with a </a:t>
            </a:r>
            <a:r>
              <a:rPr lang="en-US" sz="2400" u="sng" dirty="0"/>
              <a:t>history of diabetes, hypertension and hyperlipidemia</a:t>
            </a:r>
            <a:r>
              <a:rPr lang="en-US" sz="2400" dirty="0"/>
              <a:t> presents with de novo ER-positive, </a:t>
            </a:r>
            <a:r>
              <a:rPr lang="en-US" sz="2400" u="sng" dirty="0"/>
              <a:t>PR-positive</a:t>
            </a:r>
            <a:r>
              <a:rPr lang="en-US" sz="2400" dirty="0"/>
              <a:t>, HER2-negative, BRCA WT breast cancer and symptomatic visceral metastases. Which endocrine-based treatment would you most likely recommend?</a:t>
            </a:r>
          </a:p>
        </p:txBody>
      </p:sp>
      <p:sp>
        <p:nvSpPr>
          <p:cNvPr id="72" name="Text Box 4">
            <a:extLst>
              <a:ext uri="{FF2B5EF4-FFF2-40B4-BE49-F238E27FC236}">
                <a16:creationId xmlns:a16="http://schemas.microsoft.com/office/drawing/2014/main" id="{128DA0B7-2CB3-D44C-ABD1-65C3EB519CF3}"/>
              </a:ext>
            </a:extLst>
          </p:cNvPr>
          <p:cNvSpPr txBox="1">
            <a:spLocks noChangeArrowheads="1"/>
          </p:cNvSpPr>
          <p:nvPr/>
        </p:nvSpPr>
        <p:spPr bwMode="auto">
          <a:xfrm>
            <a:off x="304800" y="3851227"/>
            <a:ext cx="4343399" cy="36939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Palbociclib + AI</a:t>
            </a:r>
          </a:p>
        </p:txBody>
      </p:sp>
      <p:sp>
        <p:nvSpPr>
          <p:cNvPr id="74" name="Text Box 4">
            <a:extLst>
              <a:ext uri="{FF2B5EF4-FFF2-40B4-BE49-F238E27FC236}">
                <a16:creationId xmlns:a16="http://schemas.microsoft.com/office/drawing/2014/main" id="{63447936-2682-1A46-8ABB-44C484B67B01}"/>
              </a:ext>
            </a:extLst>
          </p:cNvPr>
          <p:cNvSpPr txBox="1">
            <a:spLocks noChangeArrowheads="1"/>
          </p:cNvSpPr>
          <p:nvPr/>
        </p:nvSpPr>
        <p:spPr bwMode="auto">
          <a:xfrm>
            <a:off x="228599" y="3080388"/>
            <a:ext cx="4419600" cy="366857"/>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Ribociclib + AI</a:t>
            </a:r>
          </a:p>
        </p:txBody>
      </p:sp>
      <p:pic>
        <p:nvPicPr>
          <p:cNvPr id="82" name="Picture 81">
            <a:extLst>
              <a:ext uri="{FF2B5EF4-FFF2-40B4-BE49-F238E27FC236}">
                <a16:creationId xmlns:a16="http://schemas.microsoft.com/office/drawing/2014/main" id="{7A42EFDB-0DDA-494A-B2D5-401890957E13}"/>
              </a:ext>
            </a:extLst>
          </p:cNvPr>
          <p:cNvPicPr>
            <a:picLocks noChangeAspect="1"/>
          </p:cNvPicPr>
          <p:nvPr/>
        </p:nvPicPr>
        <p:blipFill>
          <a:blip r:embed="rId2"/>
          <a:srcRect/>
          <a:stretch/>
        </p:blipFill>
        <p:spPr bwMode="auto">
          <a:xfrm>
            <a:off x="4813428" y="4497326"/>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6" name="Picture 3">
            <a:extLst>
              <a:ext uri="{FF2B5EF4-FFF2-40B4-BE49-F238E27FC236}">
                <a16:creationId xmlns:a16="http://schemas.microsoft.com/office/drawing/2014/main" id="{8052E365-E8A8-E240-A007-94A1A6A9EA30}"/>
              </a:ext>
            </a:extLst>
          </p:cNvPr>
          <p:cNvPicPr>
            <a:picLocks noChangeAspect="1"/>
          </p:cNvPicPr>
          <p:nvPr/>
        </p:nvPicPr>
        <p:blipFill>
          <a:blip r:embed="rId3"/>
          <a:srcRect/>
          <a:stretch/>
        </p:blipFill>
        <p:spPr bwMode="auto">
          <a:xfrm>
            <a:off x="4813428" y="3810000"/>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7" name="Text Box 4">
            <a:extLst>
              <a:ext uri="{FF2B5EF4-FFF2-40B4-BE49-F238E27FC236}">
                <a16:creationId xmlns:a16="http://schemas.microsoft.com/office/drawing/2014/main" id="{35D05466-EC10-7448-957E-525019EFA45E}"/>
              </a:ext>
            </a:extLst>
          </p:cNvPr>
          <p:cNvSpPr txBox="1">
            <a:spLocks noChangeArrowheads="1"/>
          </p:cNvSpPr>
          <p:nvPr/>
        </p:nvSpPr>
        <p:spPr bwMode="auto">
          <a:xfrm>
            <a:off x="228601" y="4495800"/>
            <a:ext cx="4419600"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err="1">
                <a:ln>
                  <a:noFill/>
                </a:ln>
                <a:solidFill>
                  <a:srgbClr val="002060"/>
                </a:solidFill>
                <a:effectLst/>
                <a:uLnTx/>
                <a:uFillTx/>
                <a:latin typeface="Arial" charset="0"/>
                <a:ea typeface="ＭＳ Ｐゴシック" charset="0"/>
              </a:rPr>
              <a:t>Abemaciclib</a:t>
            </a: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 + AI</a:t>
            </a:r>
          </a:p>
        </p:txBody>
      </p:sp>
      <p:sp>
        <p:nvSpPr>
          <p:cNvPr id="252" name="Text Box 9">
            <a:extLst>
              <a:ext uri="{FF2B5EF4-FFF2-40B4-BE49-F238E27FC236}">
                <a16:creationId xmlns:a16="http://schemas.microsoft.com/office/drawing/2014/main" id="{20141D04-A685-C247-9A6A-D47CB62F108E}"/>
              </a:ext>
            </a:extLst>
          </p:cNvPr>
          <p:cNvSpPr txBox="1">
            <a:spLocks noChangeArrowheads="1"/>
          </p:cNvSpPr>
          <p:nvPr/>
        </p:nvSpPr>
        <p:spPr bwMode="auto">
          <a:xfrm>
            <a:off x="7543803" y="3811319"/>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6</a:t>
            </a:r>
          </a:p>
        </p:txBody>
      </p:sp>
      <p:sp>
        <p:nvSpPr>
          <p:cNvPr id="253" name="Text Box 9">
            <a:extLst>
              <a:ext uri="{FF2B5EF4-FFF2-40B4-BE49-F238E27FC236}">
                <a16:creationId xmlns:a16="http://schemas.microsoft.com/office/drawing/2014/main" id="{DA13BDB2-2F8D-6D46-BDA6-F50ECFA6C035}"/>
              </a:ext>
            </a:extLst>
          </p:cNvPr>
          <p:cNvSpPr txBox="1">
            <a:spLocks noChangeArrowheads="1"/>
          </p:cNvSpPr>
          <p:nvPr/>
        </p:nvSpPr>
        <p:spPr bwMode="auto">
          <a:xfrm>
            <a:off x="5334000" y="4495800"/>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a:t>
            </a:r>
          </a:p>
        </p:txBody>
      </p:sp>
      <p:pic>
        <p:nvPicPr>
          <p:cNvPr id="29" name="Picture 3">
            <a:extLst>
              <a:ext uri="{FF2B5EF4-FFF2-40B4-BE49-F238E27FC236}">
                <a16:creationId xmlns:a16="http://schemas.microsoft.com/office/drawing/2014/main" id="{928DA1A6-47DF-B647-869D-0D9F2D138831}"/>
              </a:ext>
            </a:extLst>
          </p:cNvPr>
          <p:cNvPicPr>
            <a:picLocks noChangeAspect="1"/>
          </p:cNvPicPr>
          <p:nvPr/>
        </p:nvPicPr>
        <p:blipFill>
          <a:blip r:embed="rId3"/>
          <a:srcRect/>
          <a:stretch/>
        </p:blipFill>
        <p:spPr bwMode="auto">
          <a:xfrm>
            <a:off x="5245190" y="3810000"/>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8" name="Picture 1">
            <a:extLst>
              <a:ext uri="{FF2B5EF4-FFF2-40B4-BE49-F238E27FC236}">
                <a16:creationId xmlns:a16="http://schemas.microsoft.com/office/drawing/2014/main" id="{D029CE8D-A225-4A10-CCB0-21C94831EDE0}"/>
              </a:ext>
            </a:extLst>
          </p:cNvPr>
          <p:cNvPicPr>
            <a:picLocks noChangeAspect="1"/>
          </p:cNvPicPr>
          <p:nvPr/>
        </p:nvPicPr>
        <p:blipFill>
          <a:blip r:embed="rId4"/>
          <a:srcRect/>
          <a:stretch/>
        </p:blipFill>
        <p:spPr bwMode="auto">
          <a:xfrm>
            <a:off x="4800600" y="3007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9" name="Text Box 9">
            <a:extLst>
              <a:ext uri="{FF2B5EF4-FFF2-40B4-BE49-F238E27FC236}">
                <a16:creationId xmlns:a16="http://schemas.microsoft.com/office/drawing/2014/main" id="{BBBC01B0-72A3-5E26-B68F-BCA01FF67316}"/>
              </a:ext>
            </a:extLst>
          </p:cNvPr>
          <p:cNvSpPr txBox="1">
            <a:spLocks noChangeArrowheads="1"/>
          </p:cNvSpPr>
          <p:nvPr/>
        </p:nvSpPr>
        <p:spPr bwMode="auto">
          <a:xfrm>
            <a:off x="10104438" y="2971800"/>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12</a:t>
            </a:r>
          </a:p>
        </p:txBody>
      </p:sp>
      <p:pic>
        <p:nvPicPr>
          <p:cNvPr id="40" name="Picture 1">
            <a:extLst>
              <a:ext uri="{FF2B5EF4-FFF2-40B4-BE49-F238E27FC236}">
                <a16:creationId xmlns:a16="http://schemas.microsoft.com/office/drawing/2014/main" id="{38ED88A5-6616-47C2-ADAF-20DF0B94292B}"/>
              </a:ext>
            </a:extLst>
          </p:cNvPr>
          <p:cNvPicPr>
            <a:picLocks noChangeAspect="1"/>
          </p:cNvPicPr>
          <p:nvPr/>
        </p:nvPicPr>
        <p:blipFill>
          <a:blip r:embed="rId4"/>
          <a:srcRect/>
          <a:stretch/>
        </p:blipFill>
        <p:spPr bwMode="auto">
          <a:xfrm>
            <a:off x="5236638" y="3007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1" name="Picture 1">
            <a:extLst>
              <a:ext uri="{FF2B5EF4-FFF2-40B4-BE49-F238E27FC236}">
                <a16:creationId xmlns:a16="http://schemas.microsoft.com/office/drawing/2014/main" id="{6BAFA001-5DC5-2CA8-D607-8C7C145CF7CC}"/>
              </a:ext>
            </a:extLst>
          </p:cNvPr>
          <p:cNvPicPr>
            <a:picLocks noChangeAspect="1"/>
          </p:cNvPicPr>
          <p:nvPr/>
        </p:nvPicPr>
        <p:blipFill>
          <a:blip r:embed="rId4"/>
          <a:srcRect/>
          <a:stretch/>
        </p:blipFill>
        <p:spPr bwMode="auto">
          <a:xfrm>
            <a:off x="5672676" y="3007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2" name="Picture 1">
            <a:extLst>
              <a:ext uri="{FF2B5EF4-FFF2-40B4-BE49-F238E27FC236}">
                <a16:creationId xmlns:a16="http://schemas.microsoft.com/office/drawing/2014/main" id="{A9077953-F0FC-AA41-B449-E4D8F4DFE75E}"/>
              </a:ext>
            </a:extLst>
          </p:cNvPr>
          <p:cNvPicPr>
            <a:picLocks noChangeAspect="1"/>
          </p:cNvPicPr>
          <p:nvPr/>
        </p:nvPicPr>
        <p:blipFill>
          <a:blip r:embed="rId4"/>
          <a:srcRect/>
          <a:stretch/>
        </p:blipFill>
        <p:spPr bwMode="auto">
          <a:xfrm>
            <a:off x="6108714" y="3007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3" name="Picture 1">
            <a:extLst>
              <a:ext uri="{FF2B5EF4-FFF2-40B4-BE49-F238E27FC236}">
                <a16:creationId xmlns:a16="http://schemas.microsoft.com/office/drawing/2014/main" id="{589392D9-BD3F-A883-0556-E7D9A56F0DC4}"/>
              </a:ext>
            </a:extLst>
          </p:cNvPr>
          <p:cNvPicPr>
            <a:picLocks noChangeAspect="1"/>
          </p:cNvPicPr>
          <p:nvPr/>
        </p:nvPicPr>
        <p:blipFill>
          <a:blip r:embed="rId4"/>
          <a:srcRect/>
          <a:stretch/>
        </p:blipFill>
        <p:spPr bwMode="auto">
          <a:xfrm>
            <a:off x="6544752" y="3007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4" name="Picture 1">
            <a:extLst>
              <a:ext uri="{FF2B5EF4-FFF2-40B4-BE49-F238E27FC236}">
                <a16:creationId xmlns:a16="http://schemas.microsoft.com/office/drawing/2014/main" id="{B9D90D55-D1B5-502B-6496-D227F992D0E0}"/>
              </a:ext>
            </a:extLst>
          </p:cNvPr>
          <p:cNvPicPr>
            <a:picLocks noChangeAspect="1"/>
          </p:cNvPicPr>
          <p:nvPr/>
        </p:nvPicPr>
        <p:blipFill>
          <a:blip r:embed="rId4"/>
          <a:srcRect/>
          <a:stretch/>
        </p:blipFill>
        <p:spPr bwMode="auto">
          <a:xfrm>
            <a:off x="7006905" y="3007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5" name="Picture 1">
            <a:extLst>
              <a:ext uri="{FF2B5EF4-FFF2-40B4-BE49-F238E27FC236}">
                <a16:creationId xmlns:a16="http://schemas.microsoft.com/office/drawing/2014/main" id="{BDCD5FC1-DB85-0A51-EE45-ED24F6A5EC01}"/>
              </a:ext>
            </a:extLst>
          </p:cNvPr>
          <p:cNvPicPr>
            <a:picLocks noChangeAspect="1"/>
          </p:cNvPicPr>
          <p:nvPr/>
        </p:nvPicPr>
        <p:blipFill>
          <a:blip r:embed="rId4"/>
          <a:srcRect/>
          <a:stretch/>
        </p:blipFill>
        <p:spPr bwMode="auto">
          <a:xfrm>
            <a:off x="7442943" y="3007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6" name="Picture 1">
            <a:extLst>
              <a:ext uri="{FF2B5EF4-FFF2-40B4-BE49-F238E27FC236}">
                <a16:creationId xmlns:a16="http://schemas.microsoft.com/office/drawing/2014/main" id="{2F046F72-AD9C-E74F-B562-117C522B6AF1}"/>
              </a:ext>
            </a:extLst>
          </p:cNvPr>
          <p:cNvPicPr>
            <a:picLocks noChangeAspect="1"/>
          </p:cNvPicPr>
          <p:nvPr/>
        </p:nvPicPr>
        <p:blipFill>
          <a:blip r:embed="rId4"/>
          <a:srcRect/>
          <a:stretch/>
        </p:blipFill>
        <p:spPr bwMode="auto">
          <a:xfrm>
            <a:off x="7878981" y="3007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7" name="Picture 1">
            <a:extLst>
              <a:ext uri="{FF2B5EF4-FFF2-40B4-BE49-F238E27FC236}">
                <a16:creationId xmlns:a16="http://schemas.microsoft.com/office/drawing/2014/main" id="{BCC3FCF7-5E91-8AD5-D63D-AC647184C8AE}"/>
              </a:ext>
            </a:extLst>
          </p:cNvPr>
          <p:cNvPicPr>
            <a:picLocks noChangeAspect="1"/>
          </p:cNvPicPr>
          <p:nvPr/>
        </p:nvPicPr>
        <p:blipFill>
          <a:blip r:embed="rId4"/>
          <a:srcRect/>
          <a:stretch/>
        </p:blipFill>
        <p:spPr bwMode="auto">
          <a:xfrm>
            <a:off x="8315019" y="3007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 name="Text Box 4">
            <a:extLst>
              <a:ext uri="{FF2B5EF4-FFF2-40B4-BE49-F238E27FC236}">
                <a16:creationId xmlns:a16="http://schemas.microsoft.com/office/drawing/2014/main" id="{50AC73F8-8231-E217-0EEC-233B5E79F83F}"/>
              </a:ext>
            </a:extLst>
          </p:cNvPr>
          <p:cNvSpPr txBox="1">
            <a:spLocks noChangeArrowheads="1"/>
          </p:cNvSpPr>
          <p:nvPr/>
        </p:nvSpPr>
        <p:spPr bwMode="auto">
          <a:xfrm>
            <a:off x="228600" y="5208942"/>
            <a:ext cx="4419600" cy="34585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Palbociclib + fulvestrant</a:t>
            </a:r>
          </a:p>
        </p:txBody>
      </p:sp>
      <p:pic>
        <p:nvPicPr>
          <p:cNvPr id="11" name="Picture 10">
            <a:extLst>
              <a:ext uri="{FF2B5EF4-FFF2-40B4-BE49-F238E27FC236}">
                <a16:creationId xmlns:a16="http://schemas.microsoft.com/office/drawing/2014/main" id="{25939F97-133F-B977-5971-FF1F595956F3}"/>
              </a:ext>
            </a:extLst>
          </p:cNvPr>
          <p:cNvPicPr>
            <a:picLocks noChangeAspect="1"/>
          </p:cNvPicPr>
          <p:nvPr/>
        </p:nvPicPr>
        <p:blipFill>
          <a:blip r:embed="rId5"/>
          <a:srcRect/>
          <a:stretch/>
        </p:blipFill>
        <p:spPr bwMode="auto">
          <a:xfrm>
            <a:off x="4813428" y="5220068"/>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2" name="Text Box 9">
            <a:extLst>
              <a:ext uri="{FF2B5EF4-FFF2-40B4-BE49-F238E27FC236}">
                <a16:creationId xmlns:a16="http://schemas.microsoft.com/office/drawing/2014/main" id="{759E1FFE-5ED8-FDB5-49BE-2CAF73821852}"/>
              </a:ext>
            </a:extLst>
          </p:cNvPr>
          <p:cNvSpPr txBox="1">
            <a:spLocks noChangeArrowheads="1"/>
          </p:cNvSpPr>
          <p:nvPr/>
        </p:nvSpPr>
        <p:spPr bwMode="auto">
          <a:xfrm>
            <a:off x="5334000" y="5227637"/>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a:t>
            </a:r>
          </a:p>
        </p:txBody>
      </p:sp>
      <p:pic>
        <p:nvPicPr>
          <p:cNvPr id="6" name="Picture 3">
            <a:extLst>
              <a:ext uri="{FF2B5EF4-FFF2-40B4-BE49-F238E27FC236}">
                <a16:creationId xmlns:a16="http://schemas.microsoft.com/office/drawing/2014/main" id="{99ADFE6C-B1AA-E019-7135-06831B4C1D97}"/>
              </a:ext>
            </a:extLst>
          </p:cNvPr>
          <p:cNvPicPr>
            <a:picLocks noChangeAspect="1"/>
          </p:cNvPicPr>
          <p:nvPr/>
        </p:nvPicPr>
        <p:blipFill>
          <a:blip r:embed="rId3"/>
          <a:srcRect/>
          <a:stretch/>
        </p:blipFill>
        <p:spPr bwMode="auto">
          <a:xfrm>
            <a:off x="5676952" y="3810000"/>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Picture 3">
            <a:extLst>
              <a:ext uri="{FF2B5EF4-FFF2-40B4-BE49-F238E27FC236}">
                <a16:creationId xmlns:a16="http://schemas.microsoft.com/office/drawing/2014/main" id="{EB4131E5-F8FF-152F-9867-EA3839271BC8}"/>
              </a:ext>
            </a:extLst>
          </p:cNvPr>
          <p:cNvPicPr>
            <a:picLocks noChangeAspect="1"/>
          </p:cNvPicPr>
          <p:nvPr/>
        </p:nvPicPr>
        <p:blipFill>
          <a:blip r:embed="rId3"/>
          <a:srcRect/>
          <a:stretch/>
        </p:blipFill>
        <p:spPr bwMode="auto">
          <a:xfrm>
            <a:off x="6108714" y="3810000"/>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 name="Picture 3">
            <a:extLst>
              <a:ext uri="{FF2B5EF4-FFF2-40B4-BE49-F238E27FC236}">
                <a16:creationId xmlns:a16="http://schemas.microsoft.com/office/drawing/2014/main" id="{F3345331-B6DC-715B-AAA4-09D31081458D}"/>
              </a:ext>
            </a:extLst>
          </p:cNvPr>
          <p:cNvPicPr>
            <a:picLocks noChangeAspect="1"/>
          </p:cNvPicPr>
          <p:nvPr/>
        </p:nvPicPr>
        <p:blipFill>
          <a:blip r:embed="rId3"/>
          <a:srcRect/>
          <a:stretch/>
        </p:blipFill>
        <p:spPr bwMode="auto">
          <a:xfrm>
            <a:off x="6544752" y="3810000"/>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4" name="Picture 3">
            <a:extLst>
              <a:ext uri="{FF2B5EF4-FFF2-40B4-BE49-F238E27FC236}">
                <a16:creationId xmlns:a16="http://schemas.microsoft.com/office/drawing/2014/main" id="{E2053D5E-3C0D-4B55-1DC6-21553383311F}"/>
              </a:ext>
            </a:extLst>
          </p:cNvPr>
          <p:cNvPicPr>
            <a:picLocks noChangeAspect="1"/>
          </p:cNvPicPr>
          <p:nvPr/>
        </p:nvPicPr>
        <p:blipFill>
          <a:blip r:embed="rId3"/>
          <a:srcRect/>
          <a:stretch/>
        </p:blipFill>
        <p:spPr bwMode="auto">
          <a:xfrm>
            <a:off x="7006905" y="3810000"/>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5" name="Picture 1">
            <a:extLst>
              <a:ext uri="{FF2B5EF4-FFF2-40B4-BE49-F238E27FC236}">
                <a16:creationId xmlns:a16="http://schemas.microsoft.com/office/drawing/2014/main" id="{84D5DA0D-D059-DA47-6DB2-68B789A0CDAD}"/>
              </a:ext>
            </a:extLst>
          </p:cNvPr>
          <p:cNvPicPr>
            <a:picLocks noChangeAspect="1"/>
          </p:cNvPicPr>
          <p:nvPr/>
        </p:nvPicPr>
        <p:blipFill>
          <a:blip r:embed="rId4"/>
          <a:srcRect/>
          <a:stretch/>
        </p:blipFill>
        <p:spPr bwMode="auto">
          <a:xfrm>
            <a:off x="8758787" y="3007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6" name="Picture 1">
            <a:extLst>
              <a:ext uri="{FF2B5EF4-FFF2-40B4-BE49-F238E27FC236}">
                <a16:creationId xmlns:a16="http://schemas.microsoft.com/office/drawing/2014/main" id="{D1C0271C-8354-AFD9-EBCE-07E6C803DCDD}"/>
              </a:ext>
            </a:extLst>
          </p:cNvPr>
          <p:cNvPicPr>
            <a:picLocks noChangeAspect="1"/>
          </p:cNvPicPr>
          <p:nvPr/>
        </p:nvPicPr>
        <p:blipFill>
          <a:blip r:embed="rId4"/>
          <a:srcRect/>
          <a:stretch/>
        </p:blipFill>
        <p:spPr bwMode="auto">
          <a:xfrm>
            <a:off x="9194825" y="3007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7" name="Picture 1">
            <a:extLst>
              <a:ext uri="{FF2B5EF4-FFF2-40B4-BE49-F238E27FC236}">
                <a16:creationId xmlns:a16="http://schemas.microsoft.com/office/drawing/2014/main" id="{FB2735F4-3CD6-9896-0816-8F1E16405D3F}"/>
              </a:ext>
            </a:extLst>
          </p:cNvPr>
          <p:cNvPicPr>
            <a:picLocks noChangeAspect="1"/>
          </p:cNvPicPr>
          <p:nvPr/>
        </p:nvPicPr>
        <p:blipFill>
          <a:blip r:embed="rId4"/>
          <a:srcRect/>
          <a:stretch/>
        </p:blipFill>
        <p:spPr bwMode="auto">
          <a:xfrm>
            <a:off x="9630863" y="3007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45885325"/>
      </p:ext>
    </p:extLst>
  </p:cSld>
  <p:clrMapOvr>
    <a:masterClrMapping/>
  </p:clrMapOvr>
  <p:transition spd="slow" advClick="0"/>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CC504-6E65-794B-A163-E15792AC17C9}"/>
              </a:ext>
            </a:extLst>
          </p:cNvPr>
          <p:cNvSpPr>
            <a:spLocks noGrp="1"/>
          </p:cNvSpPr>
          <p:nvPr>
            <p:ph type="title" idx="4294967295"/>
          </p:nvPr>
        </p:nvSpPr>
        <p:spPr>
          <a:xfrm>
            <a:off x="685800" y="76200"/>
            <a:ext cx="11353800" cy="1926578"/>
          </a:xfrm>
        </p:spPr>
        <p:txBody>
          <a:bodyPr/>
          <a:lstStyle/>
          <a:p>
            <a:r>
              <a:rPr lang="en-US" sz="2200" dirty="0"/>
              <a:t>An 85-year-old woman with </a:t>
            </a:r>
            <a:r>
              <a:rPr lang="en-US" sz="2200" u="sng" dirty="0"/>
              <a:t>multiple comorbidities who has a difficult time managing polypharmacy</a:t>
            </a:r>
            <a:r>
              <a:rPr lang="en-US" sz="2200" dirty="0"/>
              <a:t> presents with de novo ER-positive, </a:t>
            </a:r>
            <a:r>
              <a:rPr lang="en-US" sz="2200" u="sng" dirty="0"/>
              <a:t>PR-positive</a:t>
            </a:r>
            <a:r>
              <a:rPr lang="en-US" sz="2200" dirty="0"/>
              <a:t>, HER2-negative, BRCA WT breast cancer and symptomatic visceral metastases. Which endocrine-based treatment would you most likely recommend?</a:t>
            </a:r>
          </a:p>
        </p:txBody>
      </p:sp>
      <p:sp>
        <p:nvSpPr>
          <p:cNvPr id="72" name="Text Box 4">
            <a:extLst>
              <a:ext uri="{FF2B5EF4-FFF2-40B4-BE49-F238E27FC236}">
                <a16:creationId xmlns:a16="http://schemas.microsoft.com/office/drawing/2014/main" id="{128DA0B7-2CB3-D44C-ABD1-65C3EB519CF3}"/>
              </a:ext>
            </a:extLst>
          </p:cNvPr>
          <p:cNvSpPr txBox="1">
            <a:spLocks noChangeArrowheads="1"/>
          </p:cNvSpPr>
          <p:nvPr/>
        </p:nvSpPr>
        <p:spPr bwMode="auto">
          <a:xfrm>
            <a:off x="1114318" y="2337538"/>
            <a:ext cx="3678378" cy="34585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Palbociclib + AI</a:t>
            </a:r>
          </a:p>
        </p:txBody>
      </p:sp>
      <p:sp>
        <p:nvSpPr>
          <p:cNvPr id="73" name="Text Box 4">
            <a:extLst>
              <a:ext uri="{FF2B5EF4-FFF2-40B4-BE49-F238E27FC236}">
                <a16:creationId xmlns:a16="http://schemas.microsoft.com/office/drawing/2014/main" id="{63831789-C9BE-DB4B-9BC1-41F50D7736AF}"/>
              </a:ext>
            </a:extLst>
          </p:cNvPr>
          <p:cNvSpPr txBox="1">
            <a:spLocks noChangeArrowheads="1"/>
          </p:cNvSpPr>
          <p:nvPr/>
        </p:nvSpPr>
        <p:spPr bwMode="auto">
          <a:xfrm>
            <a:off x="1036638" y="4092055"/>
            <a:ext cx="3756057" cy="34585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Ribociclib + AI</a:t>
            </a:r>
          </a:p>
        </p:txBody>
      </p:sp>
      <p:sp>
        <p:nvSpPr>
          <p:cNvPr id="74" name="Text Box 4">
            <a:extLst>
              <a:ext uri="{FF2B5EF4-FFF2-40B4-BE49-F238E27FC236}">
                <a16:creationId xmlns:a16="http://schemas.microsoft.com/office/drawing/2014/main" id="{63447936-2682-1A46-8ABB-44C484B67B01}"/>
              </a:ext>
            </a:extLst>
          </p:cNvPr>
          <p:cNvSpPr txBox="1">
            <a:spLocks noChangeArrowheads="1"/>
          </p:cNvSpPr>
          <p:nvPr/>
        </p:nvSpPr>
        <p:spPr bwMode="auto">
          <a:xfrm>
            <a:off x="884239" y="3519609"/>
            <a:ext cx="3908456" cy="34585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Fulvestrant</a:t>
            </a:r>
            <a:endParaRPr kumimoji="0" lang="en-US" sz="2000" b="1" i="0" u="none" strike="noStrike" kern="1200" cap="none" spc="0" normalizeH="0" baseline="0" noProof="0" dirty="0">
              <a:ln>
                <a:noFill/>
              </a:ln>
              <a:solidFill>
                <a:srgbClr val="002060"/>
              </a:solidFill>
              <a:effectLst/>
              <a:uLnTx/>
              <a:uFillTx/>
              <a:latin typeface="Arial" charset="0"/>
              <a:ea typeface="ＭＳ Ｐゴシック" pitchFamily="34" charset="-128"/>
              <a:cs typeface="ＭＳ Ｐゴシック"/>
            </a:endParaRPr>
          </a:p>
        </p:txBody>
      </p:sp>
      <p:sp>
        <p:nvSpPr>
          <p:cNvPr id="79" name="Text Box 4">
            <a:extLst>
              <a:ext uri="{FF2B5EF4-FFF2-40B4-BE49-F238E27FC236}">
                <a16:creationId xmlns:a16="http://schemas.microsoft.com/office/drawing/2014/main" id="{1B263896-8218-0843-AAD6-582A4EBBF498}"/>
              </a:ext>
            </a:extLst>
          </p:cNvPr>
          <p:cNvSpPr txBox="1">
            <a:spLocks noChangeArrowheads="1"/>
          </p:cNvSpPr>
          <p:nvPr/>
        </p:nvSpPr>
        <p:spPr bwMode="auto">
          <a:xfrm>
            <a:off x="1114317" y="4627386"/>
            <a:ext cx="3678378"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err="1">
                <a:ln>
                  <a:noFill/>
                </a:ln>
                <a:solidFill>
                  <a:srgbClr val="002060"/>
                </a:solidFill>
                <a:effectLst/>
                <a:uLnTx/>
                <a:uFillTx/>
                <a:latin typeface="Arial" charset="0"/>
                <a:ea typeface="ＭＳ Ｐゴシック" charset="0"/>
              </a:rPr>
              <a:t>Abemaciclib</a:t>
            </a: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 + fulvestrant</a:t>
            </a:r>
          </a:p>
        </p:txBody>
      </p:sp>
      <p:pic>
        <p:nvPicPr>
          <p:cNvPr id="82" name="Picture 81">
            <a:extLst>
              <a:ext uri="{FF2B5EF4-FFF2-40B4-BE49-F238E27FC236}">
                <a16:creationId xmlns:a16="http://schemas.microsoft.com/office/drawing/2014/main" id="{7A42EFDB-0DDA-494A-B2D5-401890957E13}"/>
              </a:ext>
            </a:extLst>
          </p:cNvPr>
          <p:cNvPicPr>
            <a:picLocks noChangeAspect="1"/>
          </p:cNvPicPr>
          <p:nvPr/>
        </p:nvPicPr>
        <p:blipFill>
          <a:blip r:embed="rId2"/>
          <a:srcRect/>
          <a:stretch/>
        </p:blipFill>
        <p:spPr bwMode="auto">
          <a:xfrm>
            <a:off x="4961949" y="346107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3" name="Picture 82">
            <a:extLst>
              <a:ext uri="{FF2B5EF4-FFF2-40B4-BE49-F238E27FC236}">
                <a16:creationId xmlns:a16="http://schemas.microsoft.com/office/drawing/2014/main" id="{8FD5AE06-9E52-B24E-BBA8-D3F88FBB5BF8}"/>
              </a:ext>
            </a:extLst>
          </p:cNvPr>
          <p:cNvPicPr>
            <a:picLocks noChangeAspect="1"/>
          </p:cNvPicPr>
          <p:nvPr/>
        </p:nvPicPr>
        <p:blipFill>
          <a:blip r:embed="rId3"/>
          <a:srcRect/>
          <a:stretch/>
        </p:blipFill>
        <p:spPr bwMode="auto">
          <a:xfrm>
            <a:off x="4961949" y="4057083"/>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4" name="Picture 1">
            <a:extLst>
              <a:ext uri="{FF2B5EF4-FFF2-40B4-BE49-F238E27FC236}">
                <a16:creationId xmlns:a16="http://schemas.microsoft.com/office/drawing/2014/main" id="{FA85B736-22B1-A047-B6A5-519143CF9D2A}"/>
              </a:ext>
            </a:extLst>
          </p:cNvPr>
          <p:cNvPicPr>
            <a:picLocks noChangeAspect="1"/>
          </p:cNvPicPr>
          <p:nvPr/>
        </p:nvPicPr>
        <p:blipFill>
          <a:blip r:embed="rId4"/>
          <a:srcRect/>
          <a:stretch/>
        </p:blipFill>
        <p:spPr bwMode="auto">
          <a:xfrm>
            <a:off x="4961949" y="2297202"/>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6" name="Picture 3">
            <a:extLst>
              <a:ext uri="{FF2B5EF4-FFF2-40B4-BE49-F238E27FC236}">
                <a16:creationId xmlns:a16="http://schemas.microsoft.com/office/drawing/2014/main" id="{8052E365-E8A8-E240-A007-94A1A6A9EA30}"/>
              </a:ext>
            </a:extLst>
          </p:cNvPr>
          <p:cNvPicPr>
            <a:picLocks noChangeAspect="1"/>
          </p:cNvPicPr>
          <p:nvPr/>
        </p:nvPicPr>
        <p:blipFill>
          <a:blip r:embed="rId5"/>
          <a:srcRect/>
          <a:stretch/>
        </p:blipFill>
        <p:spPr bwMode="auto">
          <a:xfrm>
            <a:off x="4961949" y="288690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7" name="Text Box 4">
            <a:extLst>
              <a:ext uri="{FF2B5EF4-FFF2-40B4-BE49-F238E27FC236}">
                <a16:creationId xmlns:a16="http://schemas.microsoft.com/office/drawing/2014/main" id="{35D05466-EC10-7448-957E-525019EFA45E}"/>
              </a:ext>
            </a:extLst>
          </p:cNvPr>
          <p:cNvSpPr txBox="1">
            <a:spLocks noChangeArrowheads="1"/>
          </p:cNvSpPr>
          <p:nvPr/>
        </p:nvSpPr>
        <p:spPr bwMode="auto">
          <a:xfrm>
            <a:off x="1458491" y="2868979"/>
            <a:ext cx="3334204" cy="44417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AI</a:t>
            </a:r>
            <a:endParaRPr kumimoji="0" lang="en-US" sz="2000" b="1" i="0" u="none" strike="noStrike" kern="1200" cap="none" spc="0" normalizeH="0" baseline="0" noProof="0" dirty="0">
              <a:ln>
                <a:noFill/>
              </a:ln>
              <a:solidFill>
                <a:srgbClr val="002060"/>
              </a:solidFill>
              <a:effectLst/>
              <a:uLnTx/>
              <a:uFillTx/>
              <a:latin typeface="Arial" charset="0"/>
              <a:ea typeface="ＭＳ Ｐゴシック" charset="-128"/>
            </a:endParaRPr>
          </a:p>
        </p:txBody>
      </p:sp>
      <p:pic>
        <p:nvPicPr>
          <p:cNvPr id="88" name="Picture 87">
            <a:extLst>
              <a:ext uri="{FF2B5EF4-FFF2-40B4-BE49-F238E27FC236}">
                <a16:creationId xmlns:a16="http://schemas.microsoft.com/office/drawing/2014/main" id="{F8535EE2-0D00-DF42-96B1-A7FD91D6462A}"/>
              </a:ext>
            </a:extLst>
          </p:cNvPr>
          <p:cNvPicPr>
            <a:picLocks noChangeAspect="1"/>
          </p:cNvPicPr>
          <p:nvPr/>
        </p:nvPicPr>
        <p:blipFill>
          <a:blip r:embed="rId6"/>
          <a:srcRect/>
          <a:stretch/>
        </p:blipFill>
        <p:spPr bwMode="auto">
          <a:xfrm>
            <a:off x="4961949" y="466565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93" name="Text Box 9">
            <a:extLst>
              <a:ext uri="{FF2B5EF4-FFF2-40B4-BE49-F238E27FC236}">
                <a16:creationId xmlns:a16="http://schemas.microsoft.com/office/drawing/2014/main" id="{D4AEFC4D-FA63-EE4B-8812-F2860EB481C4}"/>
              </a:ext>
            </a:extLst>
          </p:cNvPr>
          <p:cNvSpPr txBox="1">
            <a:spLocks noChangeArrowheads="1"/>
          </p:cNvSpPr>
          <p:nvPr/>
        </p:nvSpPr>
        <p:spPr bwMode="auto">
          <a:xfrm>
            <a:off x="7696200" y="2297202"/>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6</a:t>
            </a:r>
          </a:p>
        </p:txBody>
      </p:sp>
      <p:pic>
        <p:nvPicPr>
          <p:cNvPr id="96" name="Picture 1">
            <a:extLst>
              <a:ext uri="{FF2B5EF4-FFF2-40B4-BE49-F238E27FC236}">
                <a16:creationId xmlns:a16="http://schemas.microsoft.com/office/drawing/2014/main" id="{D05C7BE9-AF69-DF45-A707-82522DE555E7}"/>
              </a:ext>
            </a:extLst>
          </p:cNvPr>
          <p:cNvPicPr>
            <a:picLocks noChangeAspect="1"/>
          </p:cNvPicPr>
          <p:nvPr/>
        </p:nvPicPr>
        <p:blipFill>
          <a:blip r:embed="rId4"/>
          <a:srcRect/>
          <a:stretch/>
        </p:blipFill>
        <p:spPr bwMode="auto">
          <a:xfrm>
            <a:off x="5400861" y="2297202"/>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8" name="Picture 3">
            <a:extLst>
              <a:ext uri="{FF2B5EF4-FFF2-40B4-BE49-F238E27FC236}">
                <a16:creationId xmlns:a16="http://schemas.microsoft.com/office/drawing/2014/main" id="{3B21A41D-C38B-FE44-84CC-82BD828A21C9}"/>
              </a:ext>
            </a:extLst>
          </p:cNvPr>
          <p:cNvPicPr>
            <a:picLocks noChangeAspect="1"/>
          </p:cNvPicPr>
          <p:nvPr/>
        </p:nvPicPr>
        <p:blipFill>
          <a:blip r:embed="rId5"/>
          <a:srcRect/>
          <a:stretch/>
        </p:blipFill>
        <p:spPr bwMode="auto">
          <a:xfrm>
            <a:off x="5400861" y="288690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52" name="Text Box 9">
            <a:extLst>
              <a:ext uri="{FF2B5EF4-FFF2-40B4-BE49-F238E27FC236}">
                <a16:creationId xmlns:a16="http://schemas.microsoft.com/office/drawing/2014/main" id="{20141D04-A685-C247-9A6A-D47CB62F108E}"/>
              </a:ext>
            </a:extLst>
          </p:cNvPr>
          <p:cNvSpPr txBox="1">
            <a:spLocks noChangeArrowheads="1"/>
          </p:cNvSpPr>
          <p:nvPr/>
        </p:nvSpPr>
        <p:spPr bwMode="auto">
          <a:xfrm>
            <a:off x="6781800" y="2888219"/>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4</a:t>
            </a:r>
          </a:p>
        </p:txBody>
      </p:sp>
      <p:sp>
        <p:nvSpPr>
          <p:cNvPr id="253" name="Text Box 9">
            <a:extLst>
              <a:ext uri="{FF2B5EF4-FFF2-40B4-BE49-F238E27FC236}">
                <a16:creationId xmlns:a16="http://schemas.microsoft.com/office/drawing/2014/main" id="{DA13BDB2-2F8D-6D46-BDA6-F50ECFA6C035}"/>
              </a:ext>
            </a:extLst>
          </p:cNvPr>
          <p:cNvSpPr txBox="1">
            <a:spLocks noChangeArrowheads="1"/>
          </p:cNvSpPr>
          <p:nvPr/>
        </p:nvSpPr>
        <p:spPr bwMode="auto">
          <a:xfrm>
            <a:off x="6400800" y="3459551"/>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3</a:t>
            </a:r>
          </a:p>
        </p:txBody>
      </p:sp>
      <p:sp>
        <p:nvSpPr>
          <p:cNvPr id="254" name="Text Box 9">
            <a:extLst>
              <a:ext uri="{FF2B5EF4-FFF2-40B4-BE49-F238E27FC236}">
                <a16:creationId xmlns:a16="http://schemas.microsoft.com/office/drawing/2014/main" id="{207BF136-54CA-F24F-AC68-B16CA32457CF}"/>
              </a:ext>
            </a:extLst>
          </p:cNvPr>
          <p:cNvSpPr txBox="1">
            <a:spLocks noChangeArrowheads="1"/>
          </p:cNvSpPr>
          <p:nvPr/>
        </p:nvSpPr>
        <p:spPr bwMode="auto">
          <a:xfrm>
            <a:off x="6400800" y="4064652"/>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3</a:t>
            </a:r>
          </a:p>
        </p:txBody>
      </p:sp>
      <p:sp>
        <p:nvSpPr>
          <p:cNvPr id="255" name="Text Box 9">
            <a:extLst>
              <a:ext uri="{FF2B5EF4-FFF2-40B4-BE49-F238E27FC236}">
                <a16:creationId xmlns:a16="http://schemas.microsoft.com/office/drawing/2014/main" id="{B06A5FBE-4533-774A-914D-D12BD48DB9F6}"/>
              </a:ext>
            </a:extLst>
          </p:cNvPr>
          <p:cNvSpPr txBox="1">
            <a:spLocks noChangeArrowheads="1"/>
          </p:cNvSpPr>
          <p:nvPr/>
        </p:nvSpPr>
        <p:spPr bwMode="auto">
          <a:xfrm>
            <a:off x="5989638" y="4665656"/>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2</a:t>
            </a:r>
          </a:p>
        </p:txBody>
      </p:sp>
      <p:pic>
        <p:nvPicPr>
          <p:cNvPr id="39" name="Picture 38">
            <a:extLst>
              <a:ext uri="{FF2B5EF4-FFF2-40B4-BE49-F238E27FC236}">
                <a16:creationId xmlns:a16="http://schemas.microsoft.com/office/drawing/2014/main" id="{50F48BA9-CC2A-614D-84AD-858FB2B7DA02}"/>
              </a:ext>
            </a:extLst>
          </p:cNvPr>
          <p:cNvPicPr>
            <a:picLocks noChangeAspect="1"/>
          </p:cNvPicPr>
          <p:nvPr/>
        </p:nvPicPr>
        <p:blipFill>
          <a:blip r:embed="rId7"/>
          <a:srcRect/>
          <a:stretch/>
        </p:blipFill>
        <p:spPr bwMode="auto">
          <a:xfrm>
            <a:off x="4961949" y="5235921"/>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0" name="Text Box 9">
            <a:extLst>
              <a:ext uri="{FF2B5EF4-FFF2-40B4-BE49-F238E27FC236}">
                <a16:creationId xmlns:a16="http://schemas.microsoft.com/office/drawing/2014/main" id="{B8090826-4A9E-4E42-9BC7-77C33547AF9B}"/>
              </a:ext>
            </a:extLst>
          </p:cNvPr>
          <p:cNvSpPr txBox="1">
            <a:spLocks noChangeArrowheads="1"/>
          </p:cNvSpPr>
          <p:nvPr/>
        </p:nvSpPr>
        <p:spPr bwMode="auto">
          <a:xfrm>
            <a:off x="5423517" y="5235921"/>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a:t>
            </a:r>
          </a:p>
        </p:txBody>
      </p:sp>
      <p:pic>
        <p:nvPicPr>
          <p:cNvPr id="26" name="Picture 25">
            <a:extLst>
              <a:ext uri="{FF2B5EF4-FFF2-40B4-BE49-F238E27FC236}">
                <a16:creationId xmlns:a16="http://schemas.microsoft.com/office/drawing/2014/main" id="{8F53964C-52E3-3F4F-B105-AA338F6788AC}"/>
              </a:ext>
            </a:extLst>
          </p:cNvPr>
          <p:cNvPicPr>
            <a:picLocks noChangeAspect="1"/>
          </p:cNvPicPr>
          <p:nvPr/>
        </p:nvPicPr>
        <p:blipFill>
          <a:blip r:embed="rId2"/>
          <a:srcRect/>
          <a:stretch/>
        </p:blipFill>
        <p:spPr bwMode="auto">
          <a:xfrm>
            <a:off x="5400861" y="346107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8" name="Picture 1">
            <a:extLst>
              <a:ext uri="{FF2B5EF4-FFF2-40B4-BE49-F238E27FC236}">
                <a16:creationId xmlns:a16="http://schemas.microsoft.com/office/drawing/2014/main" id="{DAD575EB-B1DD-744B-92B5-E8348A2D54DD}"/>
              </a:ext>
            </a:extLst>
          </p:cNvPr>
          <p:cNvPicPr>
            <a:picLocks noChangeAspect="1"/>
          </p:cNvPicPr>
          <p:nvPr/>
        </p:nvPicPr>
        <p:blipFill>
          <a:blip r:embed="rId4"/>
          <a:srcRect/>
          <a:stretch/>
        </p:blipFill>
        <p:spPr bwMode="auto">
          <a:xfrm>
            <a:off x="5834679" y="2297202"/>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7" name="Picture 26">
            <a:extLst>
              <a:ext uri="{FF2B5EF4-FFF2-40B4-BE49-F238E27FC236}">
                <a16:creationId xmlns:a16="http://schemas.microsoft.com/office/drawing/2014/main" id="{AF05601A-57DE-B04D-8578-F13F898B323D}"/>
              </a:ext>
            </a:extLst>
          </p:cNvPr>
          <p:cNvPicPr>
            <a:picLocks noChangeAspect="1"/>
          </p:cNvPicPr>
          <p:nvPr/>
        </p:nvPicPr>
        <p:blipFill>
          <a:blip r:embed="rId3"/>
          <a:srcRect/>
          <a:stretch/>
        </p:blipFill>
        <p:spPr bwMode="auto">
          <a:xfrm>
            <a:off x="5400860" y="4057083"/>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9" name="Picture 1">
            <a:extLst>
              <a:ext uri="{FF2B5EF4-FFF2-40B4-BE49-F238E27FC236}">
                <a16:creationId xmlns:a16="http://schemas.microsoft.com/office/drawing/2014/main" id="{1832BA9F-D759-904D-986D-5BE1BEBAE0AD}"/>
              </a:ext>
            </a:extLst>
          </p:cNvPr>
          <p:cNvPicPr>
            <a:picLocks noChangeAspect="1"/>
          </p:cNvPicPr>
          <p:nvPr/>
        </p:nvPicPr>
        <p:blipFill>
          <a:blip r:embed="rId4"/>
          <a:srcRect/>
          <a:stretch/>
        </p:blipFill>
        <p:spPr bwMode="auto">
          <a:xfrm>
            <a:off x="6287657" y="2297202"/>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0" name="Picture 1">
            <a:extLst>
              <a:ext uri="{FF2B5EF4-FFF2-40B4-BE49-F238E27FC236}">
                <a16:creationId xmlns:a16="http://schemas.microsoft.com/office/drawing/2014/main" id="{39E4C01D-03E3-5747-8B94-9DF78B3643DF}"/>
              </a:ext>
            </a:extLst>
          </p:cNvPr>
          <p:cNvPicPr>
            <a:picLocks noChangeAspect="1"/>
          </p:cNvPicPr>
          <p:nvPr/>
        </p:nvPicPr>
        <p:blipFill>
          <a:blip r:embed="rId4"/>
          <a:srcRect/>
          <a:stretch/>
        </p:blipFill>
        <p:spPr bwMode="auto">
          <a:xfrm>
            <a:off x="6721475" y="2297202"/>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 name="Picture 3">
            <a:extLst>
              <a:ext uri="{FF2B5EF4-FFF2-40B4-BE49-F238E27FC236}">
                <a16:creationId xmlns:a16="http://schemas.microsoft.com/office/drawing/2014/main" id="{09AE30CA-FD34-9047-B1DD-7A5FB3DEE548}"/>
              </a:ext>
            </a:extLst>
          </p:cNvPr>
          <p:cNvPicPr>
            <a:picLocks noChangeAspect="1"/>
          </p:cNvPicPr>
          <p:nvPr/>
        </p:nvPicPr>
        <p:blipFill>
          <a:blip r:embed="rId5"/>
          <a:srcRect/>
          <a:stretch/>
        </p:blipFill>
        <p:spPr bwMode="auto">
          <a:xfrm>
            <a:off x="5845361" y="288690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3" name="Picture 32">
            <a:extLst>
              <a:ext uri="{FF2B5EF4-FFF2-40B4-BE49-F238E27FC236}">
                <a16:creationId xmlns:a16="http://schemas.microsoft.com/office/drawing/2014/main" id="{B4BD1823-3398-8C48-A59C-B686E5193A62}"/>
              </a:ext>
            </a:extLst>
          </p:cNvPr>
          <p:cNvPicPr>
            <a:picLocks noChangeAspect="1"/>
          </p:cNvPicPr>
          <p:nvPr/>
        </p:nvPicPr>
        <p:blipFill>
          <a:blip r:embed="rId8"/>
          <a:srcRect/>
          <a:stretch/>
        </p:blipFill>
        <p:spPr bwMode="auto">
          <a:xfrm>
            <a:off x="4961949" y="5826970"/>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4" name="Text Box 4">
            <a:extLst>
              <a:ext uri="{FF2B5EF4-FFF2-40B4-BE49-F238E27FC236}">
                <a16:creationId xmlns:a16="http://schemas.microsoft.com/office/drawing/2014/main" id="{2DD380E1-25D7-CF4B-94D9-AE889E9F8994}"/>
              </a:ext>
            </a:extLst>
          </p:cNvPr>
          <p:cNvSpPr txBox="1">
            <a:spLocks noChangeArrowheads="1"/>
          </p:cNvSpPr>
          <p:nvPr/>
        </p:nvSpPr>
        <p:spPr bwMode="auto">
          <a:xfrm>
            <a:off x="1036638" y="5250196"/>
            <a:ext cx="3756057"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Ribociclib + fulvestrant</a:t>
            </a:r>
          </a:p>
        </p:txBody>
      </p:sp>
      <p:sp>
        <p:nvSpPr>
          <p:cNvPr id="35" name="Text Box 9">
            <a:extLst>
              <a:ext uri="{FF2B5EF4-FFF2-40B4-BE49-F238E27FC236}">
                <a16:creationId xmlns:a16="http://schemas.microsoft.com/office/drawing/2014/main" id="{FC083AC8-7089-674E-A704-DE3B7477D97D}"/>
              </a:ext>
            </a:extLst>
          </p:cNvPr>
          <p:cNvSpPr txBox="1">
            <a:spLocks noChangeArrowheads="1"/>
          </p:cNvSpPr>
          <p:nvPr/>
        </p:nvSpPr>
        <p:spPr bwMode="auto">
          <a:xfrm>
            <a:off x="5456238" y="5837237"/>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a:t>
            </a:r>
          </a:p>
        </p:txBody>
      </p:sp>
      <p:pic>
        <p:nvPicPr>
          <p:cNvPr id="36" name="Picture 3">
            <a:extLst>
              <a:ext uri="{FF2B5EF4-FFF2-40B4-BE49-F238E27FC236}">
                <a16:creationId xmlns:a16="http://schemas.microsoft.com/office/drawing/2014/main" id="{1E8A725A-586B-D04E-8C41-7B8508B7744F}"/>
              </a:ext>
            </a:extLst>
          </p:cNvPr>
          <p:cNvPicPr>
            <a:picLocks noChangeAspect="1"/>
          </p:cNvPicPr>
          <p:nvPr/>
        </p:nvPicPr>
        <p:blipFill>
          <a:blip r:embed="rId5"/>
          <a:srcRect/>
          <a:stretch/>
        </p:blipFill>
        <p:spPr bwMode="auto">
          <a:xfrm>
            <a:off x="6291109" y="288690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1" name="Picture 40">
            <a:extLst>
              <a:ext uri="{FF2B5EF4-FFF2-40B4-BE49-F238E27FC236}">
                <a16:creationId xmlns:a16="http://schemas.microsoft.com/office/drawing/2014/main" id="{C8CE36BF-5E5D-A34D-B3AE-1572F44224F5}"/>
              </a:ext>
            </a:extLst>
          </p:cNvPr>
          <p:cNvPicPr>
            <a:picLocks noChangeAspect="1"/>
          </p:cNvPicPr>
          <p:nvPr/>
        </p:nvPicPr>
        <p:blipFill>
          <a:blip r:embed="rId2"/>
          <a:srcRect/>
          <a:stretch/>
        </p:blipFill>
        <p:spPr bwMode="auto">
          <a:xfrm>
            <a:off x="5845361" y="346107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2" name="Text Box 4">
            <a:extLst>
              <a:ext uri="{FF2B5EF4-FFF2-40B4-BE49-F238E27FC236}">
                <a16:creationId xmlns:a16="http://schemas.microsoft.com/office/drawing/2014/main" id="{6397FF9B-7757-0743-9588-D35BFE038FE4}"/>
              </a:ext>
            </a:extLst>
          </p:cNvPr>
          <p:cNvSpPr txBox="1">
            <a:spLocks noChangeArrowheads="1"/>
          </p:cNvSpPr>
          <p:nvPr/>
        </p:nvSpPr>
        <p:spPr bwMode="auto">
          <a:xfrm>
            <a:off x="1477009" y="5825296"/>
            <a:ext cx="3334204"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Palbociclib + fulvestrant</a:t>
            </a:r>
          </a:p>
        </p:txBody>
      </p:sp>
      <p:pic>
        <p:nvPicPr>
          <p:cNvPr id="45" name="Picture 1">
            <a:extLst>
              <a:ext uri="{FF2B5EF4-FFF2-40B4-BE49-F238E27FC236}">
                <a16:creationId xmlns:a16="http://schemas.microsoft.com/office/drawing/2014/main" id="{F474DD47-D696-F941-843D-36DE99E46EC7}"/>
              </a:ext>
            </a:extLst>
          </p:cNvPr>
          <p:cNvPicPr>
            <a:picLocks noChangeAspect="1"/>
          </p:cNvPicPr>
          <p:nvPr/>
        </p:nvPicPr>
        <p:blipFill>
          <a:blip r:embed="rId4"/>
          <a:srcRect/>
          <a:stretch/>
        </p:blipFill>
        <p:spPr bwMode="auto">
          <a:xfrm>
            <a:off x="7179591" y="2297202"/>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 name="Picture 2">
            <a:extLst>
              <a:ext uri="{FF2B5EF4-FFF2-40B4-BE49-F238E27FC236}">
                <a16:creationId xmlns:a16="http://schemas.microsoft.com/office/drawing/2014/main" id="{324E2008-0652-ACCB-DE3E-FF8BC163A6AE}"/>
              </a:ext>
            </a:extLst>
          </p:cNvPr>
          <p:cNvPicPr>
            <a:picLocks noChangeAspect="1"/>
          </p:cNvPicPr>
          <p:nvPr/>
        </p:nvPicPr>
        <p:blipFill>
          <a:blip r:embed="rId3"/>
          <a:srcRect/>
          <a:stretch/>
        </p:blipFill>
        <p:spPr bwMode="auto">
          <a:xfrm>
            <a:off x="5845361" y="4057083"/>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 name="Picture 3">
            <a:extLst>
              <a:ext uri="{FF2B5EF4-FFF2-40B4-BE49-F238E27FC236}">
                <a16:creationId xmlns:a16="http://schemas.microsoft.com/office/drawing/2014/main" id="{ADD1D2CD-9020-488F-8469-DB124C20789C}"/>
              </a:ext>
            </a:extLst>
          </p:cNvPr>
          <p:cNvPicPr>
            <a:picLocks noChangeAspect="1"/>
          </p:cNvPicPr>
          <p:nvPr/>
        </p:nvPicPr>
        <p:blipFill>
          <a:blip r:embed="rId6"/>
          <a:srcRect/>
          <a:stretch/>
        </p:blipFill>
        <p:spPr bwMode="auto">
          <a:xfrm>
            <a:off x="5400860" y="466565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94758111"/>
      </p:ext>
    </p:extLst>
  </p:cSld>
  <p:clrMapOvr>
    <a:masterClrMapping/>
  </p:clrMapOvr>
  <p:transition spd="slow" advClick="0"/>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CC504-6E65-794B-A163-E15792AC17C9}"/>
              </a:ext>
            </a:extLst>
          </p:cNvPr>
          <p:cNvSpPr>
            <a:spLocks noGrp="1"/>
          </p:cNvSpPr>
          <p:nvPr>
            <p:ph type="title" idx="4294967295"/>
          </p:nvPr>
        </p:nvSpPr>
        <p:spPr>
          <a:xfrm>
            <a:off x="685800" y="112660"/>
            <a:ext cx="10972800" cy="2639945"/>
          </a:xfrm>
        </p:spPr>
        <p:txBody>
          <a:bodyPr/>
          <a:lstStyle/>
          <a:p>
            <a:r>
              <a:rPr lang="en-US" sz="2400" dirty="0"/>
              <a:t>A 65-year-old woman who received 5 years of anastrozole for </a:t>
            </a:r>
            <a:r>
              <a:rPr lang="en-US" sz="2400" u="sng" dirty="0"/>
              <a:t>high-grade</a:t>
            </a:r>
            <a:r>
              <a:rPr lang="en-US" sz="2400" dirty="0"/>
              <a:t> ER-positive, </a:t>
            </a:r>
            <a:r>
              <a:rPr lang="en-US" sz="2400" u="sng" dirty="0"/>
              <a:t>PR-positive</a:t>
            </a:r>
            <a:r>
              <a:rPr lang="en-US" sz="2400" dirty="0"/>
              <a:t>, HER2-negative, BRCA WT breast cancer with a </a:t>
            </a:r>
            <a:r>
              <a:rPr lang="en-US" sz="2400" u="sng" dirty="0"/>
              <a:t>history of inflammatory bowel disease with constipation</a:t>
            </a:r>
            <a:r>
              <a:rPr lang="en-US" sz="2400" dirty="0"/>
              <a:t> develops visceral metastases 2 years after completing adjuvant therapy. She is started on </a:t>
            </a:r>
            <a:r>
              <a:rPr lang="en-US" sz="2400" dirty="0" err="1"/>
              <a:t>abemaciclib</a:t>
            </a:r>
            <a:r>
              <a:rPr lang="en-US" sz="2400" dirty="0"/>
              <a:t> with an AI and </a:t>
            </a:r>
            <a:r>
              <a:rPr lang="en-US" sz="2400" u="sng" dirty="0"/>
              <a:t>develops treatment-related Grade 1 diarrhea</a:t>
            </a:r>
            <a:r>
              <a:rPr lang="en-US" sz="2400" dirty="0"/>
              <a:t>. What would be your most likely endocrine-based treatment approach?</a:t>
            </a:r>
          </a:p>
        </p:txBody>
      </p:sp>
      <p:sp>
        <p:nvSpPr>
          <p:cNvPr id="72" name="Text Box 4">
            <a:extLst>
              <a:ext uri="{FF2B5EF4-FFF2-40B4-BE49-F238E27FC236}">
                <a16:creationId xmlns:a16="http://schemas.microsoft.com/office/drawing/2014/main" id="{128DA0B7-2CB3-D44C-ABD1-65C3EB519CF3}"/>
              </a:ext>
            </a:extLst>
          </p:cNvPr>
          <p:cNvSpPr txBox="1">
            <a:spLocks noChangeArrowheads="1"/>
          </p:cNvSpPr>
          <p:nvPr/>
        </p:nvSpPr>
        <p:spPr bwMode="auto">
          <a:xfrm>
            <a:off x="304800" y="4200538"/>
            <a:ext cx="4343399" cy="36939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Switch to </a:t>
            </a:r>
            <a:r>
              <a:rPr kumimoji="0" lang="en-US" sz="2000" b="1" i="0" u="none" strike="noStrike" kern="1200" cap="none" spc="0" normalizeH="0" baseline="0" noProof="0" dirty="0" err="1">
                <a:ln>
                  <a:noFill/>
                </a:ln>
                <a:solidFill>
                  <a:srgbClr val="002060"/>
                </a:solidFill>
                <a:effectLst/>
                <a:uLnTx/>
                <a:uFillTx/>
                <a:latin typeface="Arial" charset="0"/>
                <a:ea typeface="ＭＳ Ｐゴシック" charset="0"/>
              </a:rPr>
              <a:t>ribociclib</a:t>
            </a: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 and continue AI</a:t>
            </a:r>
          </a:p>
        </p:txBody>
      </p:sp>
      <p:sp>
        <p:nvSpPr>
          <p:cNvPr id="74" name="Text Box 4">
            <a:extLst>
              <a:ext uri="{FF2B5EF4-FFF2-40B4-BE49-F238E27FC236}">
                <a16:creationId xmlns:a16="http://schemas.microsoft.com/office/drawing/2014/main" id="{63447936-2682-1A46-8ABB-44C484B67B01}"/>
              </a:ext>
            </a:extLst>
          </p:cNvPr>
          <p:cNvSpPr txBox="1">
            <a:spLocks noChangeArrowheads="1"/>
          </p:cNvSpPr>
          <p:nvPr/>
        </p:nvSpPr>
        <p:spPr bwMode="auto">
          <a:xfrm>
            <a:off x="228599" y="3505899"/>
            <a:ext cx="4419600" cy="366857"/>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Continue </a:t>
            </a:r>
            <a:r>
              <a:rPr kumimoji="0" lang="en-US" sz="2000" b="1" i="0" u="none" strike="noStrike" kern="1200" cap="none" spc="0" normalizeH="0" baseline="0" noProof="0" dirty="0" err="1">
                <a:ln>
                  <a:noFill/>
                </a:ln>
                <a:solidFill>
                  <a:srgbClr val="002060"/>
                </a:solidFill>
                <a:effectLst/>
                <a:uLnTx/>
                <a:uFillTx/>
                <a:latin typeface="Arial" charset="0"/>
                <a:ea typeface="ＭＳ Ｐゴシック" charset="0"/>
              </a:rPr>
              <a:t>abemaciclib</a:t>
            </a: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 at a lower dose and continue AI</a:t>
            </a:r>
          </a:p>
        </p:txBody>
      </p:sp>
      <p:pic>
        <p:nvPicPr>
          <p:cNvPr id="82" name="Picture 81">
            <a:extLst>
              <a:ext uri="{FF2B5EF4-FFF2-40B4-BE49-F238E27FC236}">
                <a16:creationId xmlns:a16="http://schemas.microsoft.com/office/drawing/2014/main" id="{7A42EFDB-0DDA-494A-B2D5-401890957E13}"/>
              </a:ext>
            </a:extLst>
          </p:cNvPr>
          <p:cNvPicPr>
            <a:picLocks noChangeAspect="1"/>
          </p:cNvPicPr>
          <p:nvPr/>
        </p:nvPicPr>
        <p:blipFill>
          <a:blip r:embed="rId2"/>
          <a:srcRect/>
          <a:stretch/>
        </p:blipFill>
        <p:spPr bwMode="auto">
          <a:xfrm>
            <a:off x="4813428" y="484663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6" name="Picture 3">
            <a:extLst>
              <a:ext uri="{FF2B5EF4-FFF2-40B4-BE49-F238E27FC236}">
                <a16:creationId xmlns:a16="http://schemas.microsoft.com/office/drawing/2014/main" id="{8052E365-E8A8-E240-A007-94A1A6A9EA30}"/>
              </a:ext>
            </a:extLst>
          </p:cNvPr>
          <p:cNvPicPr>
            <a:picLocks noChangeAspect="1"/>
          </p:cNvPicPr>
          <p:nvPr/>
        </p:nvPicPr>
        <p:blipFill>
          <a:blip r:embed="rId3"/>
          <a:srcRect/>
          <a:stretch/>
        </p:blipFill>
        <p:spPr bwMode="auto">
          <a:xfrm>
            <a:off x="4813428" y="4159311"/>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7" name="Text Box 4">
            <a:extLst>
              <a:ext uri="{FF2B5EF4-FFF2-40B4-BE49-F238E27FC236}">
                <a16:creationId xmlns:a16="http://schemas.microsoft.com/office/drawing/2014/main" id="{35D05466-EC10-7448-957E-525019EFA45E}"/>
              </a:ext>
            </a:extLst>
          </p:cNvPr>
          <p:cNvSpPr txBox="1">
            <a:spLocks noChangeArrowheads="1"/>
          </p:cNvSpPr>
          <p:nvPr/>
        </p:nvSpPr>
        <p:spPr bwMode="auto">
          <a:xfrm>
            <a:off x="228601" y="4845111"/>
            <a:ext cx="4419600"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Continue same treatment and add an antidiarrheal agent</a:t>
            </a:r>
          </a:p>
        </p:txBody>
      </p:sp>
      <p:sp>
        <p:nvSpPr>
          <p:cNvPr id="252" name="Text Box 9">
            <a:extLst>
              <a:ext uri="{FF2B5EF4-FFF2-40B4-BE49-F238E27FC236}">
                <a16:creationId xmlns:a16="http://schemas.microsoft.com/office/drawing/2014/main" id="{20141D04-A685-C247-9A6A-D47CB62F108E}"/>
              </a:ext>
            </a:extLst>
          </p:cNvPr>
          <p:cNvSpPr txBox="1">
            <a:spLocks noChangeArrowheads="1"/>
          </p:cNvSpPr>
          <p:nvPr/>
        </p:nvSpPr>
        <p:spPr bwMode="auto">
          <a:xfrm>
            <a:off x="6218238" y="4160630"/>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3</a:t>
            </a:r>
          </a:p>
        </p:txBody>
      </p:sp>
      <p:sp>
        <p:nvSpPr>
          <p:cNvPr id="253" name="Text Box 9">
            <a:extLst>
              <a:ext uri="{FF2B5EF4-FFF2-40B4-BE49-F238E27FC236}">
                <a16:creationId xmlns:a16="http://schemas.microsoft.com/office/drawing/2014/main" id="{DA13BDB2-2F8D-6D46-BDA6-F50ECFA6C035}"/>
              </a:ext>
            </a:extLst>
          </p:cNvPr>
          <p:cNvSpPr txBox="1">
            <a:spLocks noChangeArrowheads="1"/>
          </p:cNvSpPr>
          <p:nvPr/>
        </p:nvSpPr>
        <p:spPr bwMode="auto">
          <a:xfrm>
            <a:off x="6218238" y="4845111"/>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3</a:t>
            </a:r>
          </a:p>
        </p:txBody>
      </p:sp>
      <p:pic>
        <p:nvPicPr>
          <p:cNvPr id="29" name="Picture 3">
            <a:extLst>
              <a:ext uri="{FF2B5EF4-FFF2-40B4-BE49-F238E27FC236}">
                <a16:creationId xmlns:a16="http://schemas.microsoft.com/office/drawing/2014/main" id="{928DA1A6-47DF-B647-869D-0D9F2D138831}"/>
              </a:ext>
            </a:extLst>
          </p:cNvPr>
          <p:cNvPicPr>
            <a:picLocks noChangeAspect="1"/>
          </p:cNvPicPr>
          <p:nvPr/>
        </p:nvPicPr>
        <p:blipFill>
          <a:blip r:embed="rId3"/>
          <a:srcRect/>
          <a:stretch/>
        </p:blipFill>
        <p:spPr bwMode="auto">
          <a:xfrm>
            <a:off x="5251681" y="4159311"/>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8" name="Picture 1">
            <a:extLst>
              <a:ext uri="{FF2B5EF4-FFF2-40B4-BE49-F238E27FC236}">
                <a16:creationId xmlns:a16="http://schemas.microsoft.com/office/drawing/2014/main" id="{D029CE8D-A225-4A10-CCB0-21C94831EDE0}"/>
              </a:ext>
            </a:extLst>
          </p:cNvPr>
          <p:cNvPicPr>
            <a:picLocks noChangeAspect="1"/>
          </p:cNvPicPr>
          <p:nvPr/>
        </p:nvPicPr>
        <p:blipFill>
          <a:blip r:embed="rId4"/>
          <a:srcRect/>
          <a:stretch/>
        </p:blipFill>
        <p:spPr bwMode="auto">
          <a:xfrm>
            <a:off x="4800600" y="3432976"/>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9" name="Text Box 9">
            <a:extLst>
              <a:ext uri="{FF2B5EF4-FFF2-40B4-BE49-F238E27FC236}">
                <a16:creationId xmlns:a16="http://schemas.microsoft.com/office/drawing/2014/main" id="{BBBC01B0-72A3-5E26-B68F-BCA01FF67316}"/>
              </a:ext>
            </a:extLst>
          </p:cNvPr>
          <p:cNvSpPr txBox="1">
            <a:spLocks noChangeArrowheads="1"/>
          </p:cNvSpPr>
          <p:nvPr/>
        </p:nvSpPr>
        <p:spPr bwMode="auto">
          <a:xfrm>
            <a:off x="10972800" y="3397311"/>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14</a:t>
            </a:r>
          </a:p>
        </p:txBody>
      </p:sp>
      <p:pic>
        <p:nvPicPr>
          <p:cNvPr id="40" name="Picture 1">
            <a:extLst>
              <a:ext uri="{FF2B5EF4-FFF2-40B4-BE49-F238E27FC236}">
                <a16:creationId xmlns:a16="http://schemas.microsoft.com/office/drawing/2014/main" id="{38ED88A5-6616-47C2-ADAF-20DF0B94292B}"/>
              </a:ext>
            </a:extLst>
          </p:cNvPr>
          <p:cNvPicPr>
            <a:picLocks noChangeAspect="1"/>
          </p:cNvPicPr>
          <p:nvPr/>
        </p:nvPicPr>
        <p:blipFill>
          <a:blip r:embed="rId4"/>
          <a:srcRect/>
          <a:stretch/>
        </p:blipFill>
        <p:spPr bwMode="auto">
          <a:xfrm>
            <a:off x="5239271" y="3432976"/>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1" name="Picture 1">
            <a:extLst>
              <a:ext uri="{FF2B5EF4-FFF2-40B4-BE49-F238E27FC236}">
                <a16:creationId xmlns:a16="http://schemas.microsoft.com/office/drawing/2014/main" id="{6BAFA001-5DC5-2CA8-D607-8C7C145CF7CC}"/>
              </a:ext>
            </a:extLst>
          </p:cNvPr>
          <p:cNvPicPr>
            <a:picLocks noChangeAspect="1"/>
          </p:cNvPicPr>
          <p:nvPr/>
        </p:nvPicPr>
        <p:blipFill>
          <a:blip r:embed="rId4"/>
          <a:srcRect/>
          <a:stretch/>
        </p:blipFill>
        <p:spPr bwMode="auto">
          <a:xfrm>
            <a:off x="5677942" y="3432976"/>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2" name="Picture 1">
            <a:extLst>
              <a:ext uri="{FF2B5EF4-FFF2-40B4-BE49-F238E27FC236}">
                <a16:creationId xmlns:a16="http://schemas.microsoft.com/office/drawing/2014/main" id="{A9077953-F0FC-AA41-B449-E4D8F4DFE75E}"/>
              </a:ext>
            </a:extLst>
          </p:cNvPr>
          <p:cNvPicPr>
            <a:picLocks noChangeAspect="1"/>
          </p:cNvPicPr>
          <p:nvPr/>
        </p:nvPicPr>
        <p:blipFill>
          <a:blip r:embed="rId4"/>
          <a:srcRect/>
          <a:stretch/>
        </p:blipFill>
        <p:spPr bwMode="auto">
          <a:xfrm>
            <a:off x="6116613" y="3432976"/>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3" name="Picture 1">
            <a:extLst>
              <a:ext uri="{FF2B5EF4-FFF2-40B4-BE49-F238E27FC236}">
                <a16:creationId xmlns:a16="http://schemas.microsoft.com/office/drawing/2014/main" id="{589392D9-BD3F-A883-0556-E7D9A56F0DC4}"/>
              </a:ext>
            </a:extLst>
          </p:cNvPr>
          <p:cNvPicPr>
            <a:picLocks noChangeAspect="1"/>
          </p:cNvPicPr>
          <p:nvPr/>
        </p:nvPicPr>
        <p:blipFill>
          <a:blip r:embed="rId4"/>
          <a:srcRect/>
          <a:stretch/>
        </p:blipFill>
        <p:spPr bwMode="auto">
          <a:xfrm>
            <a:off x="6555284" y="3432976"/>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4" name="Picture 1">
            <a:extLst>
              <a:ext uri="{FF2B5EF4-FFF2-40B4-BE49-F238E27FC236}">
                <a16:creationId xmlns:a16="http://schemas.microsoft.com/office/drawing/2014/main" id="{B9D90D55-D1B5-502B-6496-D227F992D0E0}"/>
              </a:ext>
            </a:extLst>
          </p:cNvPr>
          <p:cNvPicPr>
            <a:picLocks noChangeAspect="1"/>
          </p:cNvPicPr>
          <p:nvPr/>
        </p:nvPicPr>
        <p:blipFill>
          <a:blip r:embed="rId4"/>
          <a:srcRect/>
          <a:stretch/>
        </p:blipFill>
        <p:spPr bwMode="auto">
          <a:xfrm>
            <a:off x="6993955" y="3432976"/>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5" name="Picture 1">
            <a:extLst>
              <a:ext uri="{FF2B5EF4-FFF2-40B4-BE49-F238E27FC236}">
                <a16:creationId xmlns:a16="http://schemas.microsoft.com/office/drawing/2014/main" id="{BDCD5FC1-DB85-0A51-EE45-ED24F6A5EC01}"/>
              </a:ext>
            </a:extLst>
          </p:cNvPr>
          <p:cNvPicPr>
            <a:picLocks noChangeAspect="1"/>
          </p:cNvPicPr>
          <p:nvPr/>
        </p:nvPicPr>
        <p:blipFill>
          <a:blip r:embed="rId4"/>
          <a:srcRect/>
          <a:stretch/>
        </p:blipFill>
        <p:spPr bwMode="auto">
          <a:xfrm>
            <a:off x="7432626" y="3432976"/>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6" name="Picture 1">
            <a:extLst>
              <a:ext uri="{FF2B5EF4-FFF2-40B4-BE49-F238E27FC236}">
                <a16:creationId xmlns:a16="http://schemas.microsoft.com/office/drawing/2014/main" id="{2F046F72-AD9C-E74F-B562-117C522B6AF1}"/>
              </a:ext>
            </a:extLst>
          </p:cNvPr>
          <p:cNvPicPr>
            <a:picLocks noChangeAspect="1"/>
          </p:cNvPicPr>
          <p:nvPr/>
        </p:nvPicPr>
        <p:blipFill>
          <a:blip r:embed="rId4"/>
          <a:srcRect/>
          <a:stretch/>
        </p:blipFill>
        <p:spPr bwMode="auto">
          <a:xfrm>
            <a:off x="7871297" y="3432976"/>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7" name="Picture 1">
            <a:extLst>
              <a:ext uri="{FF2B5EF4-FFF2-40B4-BE49-F238E27FC236}">
                <a16:creationId xmlns:a16="http://schemas.microsoft.com/office/drawing/2014/main" id="{BCC3FCF7-5E91-8AD5-D63D-AC647184C8AE}"/>
              </a:ext>
            </a:extLst>
          </p:cNvPr>
          <p:cNvPicPr>
            <a:picLocks noChangeAspect="1"/>
          </p:cNvPicPr>
          <p:nvPr/>
        </p:nvPicPr>
        <p:blipFill>
          <a:blip r:embed="rId4"/>
          <a:srcRect/>
          <a:stretch/>
        </p:blipFill>
        <p:spPr bwMode="auto">
          <a:xfrm>
            <a:off x="8309968" y="3432976"/>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8" name="Picture 1">
            <a:extLst>
              <a:ext uri="{FF2B5EF4-FFF2-40B4-BE49-F238E27FC236}">
                <a16:creationId xmlns:a16="http://schemas.microsoft.com/office/drawing/2014/main" id="{2D797DEE-9522-B455-23FD-066868C600A4}"/>
              </a:ext>
            </a:extLst>
          </p:cNvPr>
          <p:cNvPicPr>
            <a:picLocks noChangeAspect="1"/>
          </p:cNvPicPr>
          <p:nvPr/>
        </p:nvPicPr>
        <p:blipFill>
          <a:blip r:embed="rId4"/>
          <a:srcRect/>
          <a:stretch/>
        </p:blipFill>
        <p:spPr bwMode="auto">
          <a:xfrm>
            <a:off x="8748639" y="3432976"/>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9" name="Picture 1">
            <a:extLst>
              <a:ext uri="{FF2B5EF4-FFF2-40B4-BE49-F238E27FC236}">
                <a16:creationId xmlns:a16="http://schemas.microsoft.com/office/drawing/2014/main" id="{767D0D7C-5BB8-CEE6-BB97-146761D494EA}"/>
              </a:ext>
            </a:extLst>
          </p:cNvPr>
          <p:cNvPicPr>
            <a:picLocks noChangeAspect="1"/>
          </p:cNvPicPr>
          <p:nvPr/>
        </p:nvPicPr>
        <p:blipFill>
          <a:blip r:embed="rId4"/>
          <a:srcRect/>
          <a:stretch/>
        </p:blipFill>
        <p:spPr bwMode="auto">
          <a:xfrm>
            <a:off x="9187310" y="3432976"/>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 name="Picture 2">
            <a:extLst>
              <a:ext uri="{FF2B5EF4-FFF2-40B4-BE49-F238E27FC236}">
                <a16:creationId xmlns:a16="http://schemas.microsoft.com/office/drawing/2014/main" id="{A5755D50-58B6-769B-1961-1B4364FD7650}"/>
              </a:ext>
            </a:extLst>
          </p:cNvPr>
          <p:cNvPicPr>
            <a:picLocks noChangeAspect="1"/>
          </p:cNvPicPr>
          <p:nvPr/>
        </p:nvPicPr>
        <p:blipFill>
          <a:blip r:embed="rId2"/>
          <a:srcRect/>
          <a:stretch/>
        </p:blipFill>
        <p:spPr bwMode="auto">
          <a:xfrm>
            <a:off x="5253895" y="484663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 name="Picture 3">
            <a:extLst>
              <a:ext uri="{FF2B5EF4-FFF2-40B4-BE49-F238E27FC236}">
                <a16:creationId xmlns:a16="http://schemas.microsoft.com/office/drawing/2014/main" id="{8C5933D4-3FF5-F05E-B603-DE3B94DA100F}"/>
              </a:ext>
            </a:extLst>
          </p:cNvPr>
          <p:cNvPicPr>
            <a:picLocks noChangeAspect="1"/>
          </p:cNvPicPr>
          <p:nvPr/>
        </p:nvPicPr>
        <p:blipFill>
          <a:blip r:embed="rId3"/>
          <a:srcRect/>
          <a:stretch/>
        </p:blipFill>
        <p:spPr bwMode="auto">
          <a:xfrm>
            <a:off x="5689934" y="4159311"/>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 name="Picture 1">
            <a:extLst>
              <a:ext uri="{FF2B5EF4-FFF2-40B4-BE49-F238E27FC236}">
                <a16:creationId xmlns:a16="http://schemas.microsoft.com/office/drawing/2014/main" id="{4FADC86B-0BD9-2C67-976D-02E558E426C6}"/>
              </a:ext>
            </a:extLst>
          </p:cNvPr>
          <p:cNvPicPr>
            <a:picLocks noChangeAspect="1"/>
          </p:cNvPicPr>
          <p:nvPr/>
        </p:nvPicPr>
        <p:blipFill>
          <a:blip r:embed="rId4"/>
          <a:srcRect/>
          <a:stretch/>
        </p:blipFill>
        <p:spPr bwMode="auto">
          <a:xfrm>
            <a:off x="9625981" y="3432976"/>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 name="Picture 1">
            <a:extLst>
              <a:ext uri="{FF2B5EF4-FFF2-40B4-BE49-F238E27FC236}">
                <a16:creationId xmlns:a16="http://schemas.microsoft.com/office/drawing/2014/main" id="{4CC1346D-A2FC-C157-10D6-CCCA4091AD3F}"/>
              </a:ext>
            </a:extLst>
          </p:cNvPr>
          <p:cNvPicPr>
            <a:picLocks noChangeAspect="1"/>
          </p:cNvPicPr>
          <p:nvPr/>
        </p:nvPicPr>
        <p:blipFill>
          <a:blip r:embed="rId4"/>
          <a:srcRect/>
          <a:stretch/>
        </p:blipFill>
        <p:spPr bwMode="auto">
          <a:xfrm>
            <a:off x="10064652" y="3432976"/>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 name="Picture 1">
            <a:extLst>
              <a:ext uri="{FF2B5EF4-FFF2-40B4-BE49-F238E27FC236}">
                <a16:creationId xmlns:a16="http://schemas.microsoft.com/office/drawing/2014/main" id="{2F61C31A-4EDD-FCD1-F0D1-244C952FA4C0}"/>
              </a:ext>
            </a:extLst>
          </p:cNvPr>
          <p:cNvPicPr>
            <a:picLocks noChangeAspect="1"/>
          </p:cNvPicPr>
          <p:nvPr/>
        </p:nvPicPr>
        <p:blipFill>
          <a:blip r:embed="rId4"/>
          <a:srcRect/>
          <a:stretch/>
        </p:blipFill>
        <p:spPr bwMode="auto">
          <a:xfrm>
            <a:off x="10503318" y="3432976"/>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 name="Picture 3">
            <a:extLst>
              <a:ext uri="{FF2B5EF4-FFF2-40B4-BE49-F238E27FC236}">
                <a16:creationId xmlns:a16="http://schemas.microsoft.com/office/drawing/2014/main" id="{F0A8999A-C402-F38E-FCF8-E212CDBA9F27}"/>
              </a:ext>
            </a:extLst>
          </p:cNvPr>
          <p:cNvPicPr>
            <a:picLocks noChangeAspect="1"/>
          </p:cNvPicPr>
          <p:nvPr/>
        </p:nvPicPr>
        <p:blipFill>
          <a:blip r:embed="rId2"/>
          <a:srcRect/>
          <a:stretch/>
        </p:blipFill>
        <p:spPr bwMode="auto">
          <a:xfrm>
            <a:off x="5689934" y="484663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22873125"/>
      </p:ext>
    </p:extLst>
  </p:cSld>
  <p:clrMapOvr>
    <a:masterClrMapping/>
  </p:clrMapOvr>
  <p:transition spd="slow" advClick="0"/>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CC504-6E65-794B-A163-E15792AC17C9}"/>
              </a:ext>
            </a:extLst>
          </p:cNvPr>
          <p:cNvSpPr>
            <a:spLocks noGrp="1"/>
          </p:cNvSpPr>
          <p:nvPr>
            <p:ph type="title" idx="4294967295"/>
          </p:nvPr>
        </p:nvSpPr>
        <p:spPr>
          <a:xfrm>
            <a:off x="685800" y="112660"/>
            <a:ext cx="10591800" cy="2531357"/>
          </a:xfrm>
        </p:spPr>
        <p:txBody>
          <a:bodyPr/>
          <a:lstStyle/>
          <a:p>
            <a:r>
              <a:rPr lang="en-US" sz="2400" dirty="0"/>
              <a:t>A 65-year-old woman who is receiving </a:t>
            </a:r>
            <a:r>
              <a:rPr lang="en-US" sz="2400" dirty="0" err="1"/>
              <a:t>ribociclib</a:t>
            </a:r>
            <a:r>
              <a:rPr lang="en-US" sz="2400" dirty="0"/>
              <a:t> in combination with an AI for de novo ER-positive, </a:t>
            </a:r>
            <a:r>
              <a:rPr lang="en-US" sz="2400" u="sng" dirty="0"/>
              <a:t>PR-positive</a:t>
            </a:r>
            <a:r>
              <a:rPr lang="en-US" sz="2400" dirty="0"/>
              <a:t>, HER2-negative, BRCA WT metastatic breast cancer </a:t>
            </a:r>
            <a:r>
              <a:rPr lang="en-US" sz="2400" u="sng" dirty="0"/>
              <a:t>develops abnormal LFTs</a:t>
            </a:r>
            <a:r>
              <a:rPr lang="en-US" sz="2400" dirty="0"/>
              <a:t> 6 months after initiating therapy. What would be your most likely endocrine-based treatment approach?</a:t>
            </a:r>
          </a:p>
        </p:txBody>
      </p:sp>
      <p:sp>
        <p:nvSpPr>
          <p:cNvPr id="72" name="Text Box 4">
            <a:extLst>
              <a:ext uri="{FF2B5EF4-FFF2-40B4-BE49-F238E27FC236}">
                <a16:creationId xmlns:a16="http://schemas.microsoft.com/office/drawing/2014/main" id="{128DA0B7-2CB3-D44C-ABD1-65C3EB519CF3}"/>
              </a:ext>
            </a:extLst>
          </p:cNvPr>
          <p:cNvSpPr txBox="1">
            <a:spLocks noChangeArrowheads="1"/>
          </p:cNvSpPr>
          <p:nvPr/>
        </p:nvSpPr>
        <p:spPr bwMode="auto">
          <a:xfrm>
            <a:off x="-2" y="3851227"/>
            <a:ext cx="4648201" cy="36939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1900" b="1" i="0" u="none" strike="noStrike" kern="1200" cap="none" spc="0" normalizeH="0" baseline="0" noProof="0" dirty="0">
                <a:ln>
                  <a:noFill/>
                </a:ln>
                <a:solidFill>
                  <a:srgbClr val="002060"/>
                </a:solidFill>
                <a:effectLst/>
                <a:uLnTx/>
                <a:uFillTx/>
                <a:latin typeface="Arial" charset="0"/>
                <a:ea typeface="ＭＳ Ｐゴシック" charset="0"/>
              </a:rPr>
              <a:t>Switch to palbociclib and continue AI</a:t>
            </a:r>
          </a:p>
        </p:txBody>
      </p:sp>
      <p:sp>
        <p:nvSpPr>
          <p:cNvPr id="74" name="Text Box 4">
            <a:extLst>
              <a:ext uri="{FF2B5EF4-FFF2-40B4-BE49-F238E27FC236}">
                <a16:creationId xmlns:a16="http://schemas.microsoft.com/office/drawing/2014/main" id="{63447936-2682-1A46-8ABB-44C484B67B01}"/>
              </a:ext>
            </a:extLst>
          </p:cNvPr>
          <p:cNvSpPr txBox="1">
            <a:spLocks noChangeArrowheads="1"/>
          </p:cNvSpPr>
          <p:nvPr/>
        </p:nvSpPr>
        <p:spPr bwMode="auto">
          <a:xfrm>
            <a:off x="-2" y="3080388"/>
            <a:ext cx="4648201" cy="366857"/>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1900" b="1" i="0" u="none" strike="noStrike" kern="1200" cap="none" spc="0" normalizeH="0" baseline="0" noProof="0" dirty="0">
                <a:ln>
                  <a:noFill/>
                </a:ln>
                <a:solidFill>
                  <a:srgbClr val="002060"/>
                </a:solidFill>
                <a:effectLst/>
                <a:uLnTx/>
                <a:uFillTx/>
                <a:latin typeface="Arial" charset="0"/>
                <a:ea typeface="ＭＳ Ｐゴシック" charset="0"/>
              </a:rPr>
              <a:t>Continue </a:t>
            </a:r>
            <a:r>
              <a:rPr kumimoji="0" lang="en-US" sz="1900" b="1" i="0" u="none" strike="noStrike" kern="1200" cap="none" spc="0" normalizeH="0" baseline="0" noProof="0" dirty="0" err="1">
                <a:ln>
                  <a:noFill/>
                </a:ln>
                <a:solidFill>
                  <a:srgbClr val="002060"/>
                </a:solidFill>
                <a:effectLst/>
                <a:uLnTx/>
                <a:uFillTx/>
                <a:latin typeface="Arial" charset="0"/>
                <a:ea typeface="ＭＳ Ｐゴシック" charset="0"/>
              </a:rPr>
              <a:t>ribociclib</a:t>
            </a:r>
            <a:r>
              <a:rPr kumimoji="0" lang="en-US" sz="1900" b="1" i="0" u="none" strike="noStrike" kern="1200" cap="none" spc="0" normalizeH="0" baseline="0" noProof="0" dirty="0">
                <a:ln>
                  <a:noFill/>
                </a:ln>
                <a:solidFill>
                  <a:srgbClr val="002060"/>
                </a:solidFill>
                <a:effectLst/>
                <a:uLnTx/>
                <a:uFillTx/>
                <a:latin typeface="Arial" charset="0"/>
                <a:ea typeface="ＭＳ Ｐゴシック" charset="0"/>
              </a:rPr>
              <a:t> at a </a:t>
            </a:r>
            <a:br>
              <a:rPr kumimoji="0" lang="en-US" sz="1900" b="1" i="0" u="none" strike="noStrike" kern="1200" cap="none" spc="0" normalizeH="0" baseline="0" noProof="0" dirty="0">
                <a:ln>
                  <a:noFill/>
                </a:ln>
                <a:solidFill>
                  <a:srgbClr val="002060"/>
                </a:solidFill>
                <a:effectLst/>
                <a:uLnTx/>
                <a:uFillTx/>
                <a:latin typeface="Arial" charset="0"/>
                <a:ea typeface="ＭＳ Ｐゴシック" charset="0"/>
              </a:rPr>
            </a:br>
            <a:r>
              <a:rPr kumimoji="0" lang="en-US" sz="1900" b="1" i="0" u="none" strike="noStrike" kern="1200" cap="none" spc="0" normalizeH="0" baseline="0" noProof="0" dirty="0">
                <a:ln>
                  <a:noFill/>
                </a:ln>
                <a:solidFill>
                  <a:srgbClr val="002060"/>
                </a:solidFill>
                <a:effectLst/>
                <a:uLnTx/>
                <a:uFillTx/>
                <a:latin typeface="Arial" charset="0"/>
                <a:ea typeface="ＭＳ Ｐゴシック" charset="0"/>
              </a:rPr>
              <a:t>lower dose and continue AI</a:t>
            </a:r>
          </a:p>
        </p:txBody>
      </p:sp>
      <p:pic>
        <p:nvPicPr>
          <p:cNvPr id="82" name="Picture 81">
            <a:extLst>
              <a:ext uri="{FF2B5EF4-FFF2-40B4-BE49-F238E27FC236}">
                <a16:creationId xmlns:a16="http://schemas.microsoft.com/office/drawing/2014/main" id="{7A42EFDB-0DDA-494A-B2D5-401890957E13}"/>
              </a:ext>
            </a:extLst>
          </p:cNvPr>
          <p:cNvPicPr>
            <a:picLocks noChangeAspect="1"/>
          </p:cNvPicPr>
          <p:nvPr/>
        </p:nvPicPr>
        <p:blipFill>
          <a:blip r:embed="rId2"/>
          <a:srcRect/>
          <a:stretch/>
        </p:blipFill>
        <p:spPr bwMode="auto">
          <a:xfrm>
            <a:off x="4813428" y="4497326"/>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6" name="Picture 3">
            <a:extLst>
              <a:ext uri="{FF2B5EF4-FFF2-40B4-BE49-F238E27FC236}">
                <a16:creationId xmlns:a16="http://schemas.microsoft.com/office/drawing/2014/main" id="{8052E365-E8A8-E240-A007-94A1A6A9EA30}"/>
              </a:ext>
            </a:extLst>
          </p:cNvPr>
          <p:cNvPicPr>
            <a:picLocks noChangeAspect="1"/>
          </p:cNvPicPr>
          <p:nvPr/>
        </p:nvPicPr>
        <p:blipFill>
          <a:blip r:embed="rId3"/>
          <a:srcRect/>
          <a:stretch/>
        </p:blipFill>
        <p:spPr bwMode="auto">
          <a:xfrm>
            <a:off x="4813428" y="381000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7" name="Text Box 4">
            <a:extLst>
              <a:ext uri="{FF2B5EF4-FFF2-40B4-BE49-F238E27FC236}">
                <a16:creationId xmlns:a16="http://schemas.microsoft.com/office/drawing/2014/main" id="{35D05466-EC10-7448-957E-525019EFA45E}"/>
              </a:ext>
            </a:extLst>
          </p:cNvPr>
          <p:cNvSpPr txBox="1">
            <a:spLocks noChangeArrowheads="1"/>
          </p:cNvSpPr>
          <p:nvPr/>
        </p:nvSpPr>
        <p:spPr bwMode="auto">
          <a:xfrm>
            <a:off x="0" y="4495800"/>
            <a:ext cx="4648201"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1900" b="1" i="0" u="none" strike="noStrike" kern="1200" cap="none" spc="0" normalizeH="0" baseline="0" noProof="0" dirty="0">
                <a:ln>
                  <a:noFill/>
                </a:ln>
                <a:solidFill>
                  <a:srgbClr val="002060"/>
                </a:solidFill>
                <a:effectLst/>
                <a:uLnTx/>
                <a:uFillTx/>
                <a:latin typeface="Arial" charset="0"/>
                <a:ea typeface="ＭＳ Ｐゴシック" charset="0"/>
              </a:rPr>
              <a:t>Switch to </a:t>
            </a:r>
            <a:r>
              <a:rPr kumimoji="0" lang="en-US" sz="1900" b="1" i="0" u="none" strike="noStrike" kern="1200" cap="none" spc="0" normalizeH="0" baseline="0" noProof="0" dirty="0" err="1">
                <a:ln>
                  <a:noFill/>
                </a:ln>
                <a:solidFill>
                  <a:srgbClr val="002060"/>
                </a:solidFill>
                <a:effectLst/>
                <a:uLnTx/>
                <a:uFillTx/>
                <a:latin typeface="Arial" charset="0"/>
                <a:ea typeface="ＭＳ Ｐゴシック" charset="0"/>
              </a:rPr>
              <a:t>abemaciclib</a:t>
            </a:r>
            <a:r>
              <a:rPr kumimoji="0" lang="en-US" sz="1900" b="1" i="0" u="none" strike="noStrike" kern="1200" cap="none" spc="0" normalizeH="0" baseline="0" noProof="0" dirty="0">
                <a:ln>
                  <a:noFill/>
                </a:ln>
                <a:solidFill>
                  <a:srgbClr val="002060"/>
                </a:solidFill>
                <a:effectLst/>
                <a:uLnTx/>
                <a:uFillTx/>
                <a:latin typeface="Arial" charset="0"/>
                <a:ea typeface="ＭＳ Ｐゴシック" charset="0"/>
              </a:rPr>
              <a:t> and continue AI</a:t>
            </a:r>
          </a:p>
        </p:txBody>
      </p:sp>
      <p:sp>
        <p:nvSpPr>
          <p:cNvPr id="252" name="Text Box 9">
            <a:extLst>
              <a:ext uri="{FF2B5EF4-FFF2-40B4-BE49-F238E27FC236}">
                <a16:creationId xmlns:a16="http://schemas.microsoft.com/office/drawing/2014/main" id="{20141D04-A685-C247-9A6A-D47CB62F108E}"/>
              </a:ext>
            </a:extLst>
          </p:cNvPr>
          <p:cNvSpPr txBox="1">
            <a:spLocks noChangeArrowheads="1"/>
          </p:cNvSpPr>
          <p:nvPr/>
        </p:nvSpPr>
        <p:spPr bwMode="auto">
          <a:xfrm>
            <a:off x="6629400" y="3811319"/>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4</a:t>
            </a:r>
          </a:p>
        </p:txBody>
      </p:sp>
      <p:sp>
        <p:nvSpPr>
          <p:cNvPr id="253" name="Text Box 9">
            <a:extLst>
              <a:ext uri="{FF2B5EF4-FFF2-40B4-BE49-F238E27FC236}">
                <a16:creationId xmlns:a16="http://schemas.microsoft.com/office/drawing/2014/main" id="{DA13BDB2-2F8D-6D46-BDA6-F50ECFA6C035}"/>
              </a:ext>
            </a:extLst>
          </p:cNvPr>
          <p:cNvSpPr txBox="1">
            <a:spLocks noChangeArrowheads="1"/>
          </p:cNvSpPr>
          <p:nvPr/>
        </p:nvSpPr>
        <p:spPr bwMode="auto">
          <a:xfrm>
            <a:off x="5761038" y="4495800"/>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2</a:t>
            </a:r>
          </a:p>
        </p:txBody>
      </p:sp>
      <p:pic>
        <p:nvPicPr>
          <p:cNvPr id="29" name="Picture 3">
            <a:extLst>
              <a:ext uri="{FF2B5EF4-FFF2-40B4-BE49-F238E27FC236}">
                <a16:creationId xmlns:a16="http://schemas.microsoft.com/office/drawing/2014/main" id="{928DA1A6-47DF-B647-869D-0D9F2D138831}"/>
              </a:ext>
            </a:extLst>
          </p:cNvPr>
          <p:cNvPicPr>
            <a:picLocks noChangeAspect="1"/>
          </p:cNvPicPr>
          <p:nvPr/>
        </p:nvPicPr>
        <p:blipFill>
          <a:blip r:embed="rId3"/>
          <a:srcRect/>
          <a:stretch/>
        </p:blipFill>
        <p:spPr bwMode="auto">
          <a:xfrm>
            <a:off x="5245190" y="381000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 name="Picture 1">
            <a:extLst>
              <a:ext uri="{FF2B5EF4-FFF2-40B4-BE49-F238E27FC236}">
                <a16:creationId xmlns:a16="http://schemas.microsoft.com/office/drawing/2014/main" id="{D029CE8D-A225-4A10-CCB0-21C94831EDE0}"/>
              </a:ext>
            </a:extLst>
          </p:cNvPr>
          <p:cNvPicPr>
            <a:picLocks noChangeAspect="1"/>
          </p:cNvPicPr>
          <p:nvPr/>
        </p:nvPicPr>
        <p:blipFill>
          <a:blip r:embed="rId4"/>
          <a:srcRect/>
          <a:stretch/>
        </p:blipFill>
        <p:spPr bwMode="auto">
          <a:xfrm>
            <a:off x="4800600" y="3007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9" name="Text Box 9">
            <a:extLst>
              <a:ext uri="{FF2B5EF4-FFF2-40B4-BE49-F238E27FC236}">
                <a16:creationId xmlns:a16="http://schemas.microsoft.com/office/drawing/2014/main" id="{BBBC01B0-72A3-5E26-B68F-BCA01FF67316}"/>
              </a:ext>
            </a:extLst>
          </p:cNvPr>
          <p:cNvSpPr txBox="1">
            <a:spLocks noChangeArrowheads="1"/>
          </p:cNvSpPr>
          <p:nvPr/>
        </p:nvSpPr>
        <p:spPr bwMode="auto">
          <a:xfrm>
            <a:off x="9677400" y="2971800"/>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11</a:t>
            </a:r>
          </a:p>
        </p:txBody>
      </p:sp>
      <p:pic>
        <p:nvPicPr>
          <p:cNvPr id="40" name="Picture 1">
            <a:extLst>
              <a:ext uri="{FF2B5EF4-FFF2-40B4-BE49-F238E27FC236}">
                <a16:creationId xmlns:a16="http://schemas.microsoft.com/office/drawing/2014/main" id="{38ED88A5-6616-47C2-ADAF-20DF0B94292B}"/>
              </a:ext>
            </a:extLst>
          </p:cNvPr>
          <p:cNvPicPr>
            <a:picLocks noChangeAspect="1"/>
          </p:cNvPicPr>
          <p:nvPr/>
        </p:nvPicPr>
        <p:blipFill>
          <a:blip r:embed="rId4"/>
          <a:srcRect/>
          <a:stretch/>
        </p:blipFill>
        <p:spPr bwMode="auto">
          <a:xfrm>
            <a:off x="5236638" y="3007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1" name="Picture 1">
            <a:extLst>
              <a:ext uri="{FF2B5EF4-FFF2-40B4-BE49-F238E27FC236}">
                <a16:creationId xmlns:a16="http://schemas.microsoft.com/office/drawing/2014/main" id="{6BAFA001-5DC5-2CA8-D607-8C7C145CF7CC}"/>
              </a:ext>
            </a:extLst>
          </p:cNvPr>
          <p:cNvPicPr>
            <a:picLocks noChangeAspect="1"/>
          </p:cNvPicPr>
          <p:nvPr/>
        </p:nvPicPr>
        <p:blipFill>
          <a:blip r:embed="rId4"/>
          <a:srcRect/>
          <a:stretch/>
        </p:blipFill>
        <p:spPr bwMode="auto">
          <a:xfrm>
            <a:off x="5672676" y="3007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2" name="Picture 1">
            <a:extLst>
              <a:ext uri="{FF2B5EF4-FFF2-40B4-BE49-F238E27FC236}">
                <a16:creationId xmlns:a16="http://schemas.microsoft.com/office/drawing/2014/main" id="{A9077953-F0FC-AA41-B449-E4D8F4DFE75E}"/>
              </a:ext>
            </a:extLst>
          </p:cNvPr>
          <p:cNvPicPr>
            <a:picLocks noChangeAspect="1"/>
          </p:cNvPicPr>
          <p:nvPr/>
        </p:nvPicPr>
        <p:blipFill>
          <a:blip r:embed="rId4"/>
          <a:srcRect/>
          <a:stretch/>
        </p:blipFill>
        <p:spPr bwMode="auto">
          <a:xfrm>
            <a:off x="6108714" y="3007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3" name="Picture 1">
            <a:extLst>
              <a:ext uri="{FF2B5EF4-FFF2-40B4-BE49-F238E27FC236}">
                <a16:creationId xmlns:a16="http://schemas.microsoft.com/office/drawing/2014/main" id="{589392D9-BD3F-A883-0556-E7D9A56F0DC4}"/>
              </a:ext>
            </a:extLst>
          </p:cNvPr>
          <p:cNvPicPr>
            <a:picLocks noChangeAspect="1"/>
          </p:cNvPicPr>
          <p:nvPr/>
        </p:nvPicPr>
        <p:blipFill>
          <a:blip r:embed="rId4"/>
          <a:srcRect/>
          <a:stretch/>
        </p:blipFill>
        <p:spPr bwMode="auto">
          <a:xfrm>
            <a:off x="6544752" y="3007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4" name="Picture 1">
            <a:extLst>
              <a:ext uri="{FF2B5EF4-FFF2-40B4-BE49-F238E27FC236}">
                <a16:creationId xmlns:a16="http://schemas.microsoft.com/office/drawing/2014/main" id="{B9D90D55-D1B5-502B-6496-D227F992D0E0}"/>
              </a:ext>
            </a:extLst>
          </p:cNvPr>
          <p:cNvPicPr>
            <a:picLocks noChangeAspect="1"/>
          </p:cNvPicPr>
          <p:nvPr/>
        </p:nvPicPr>
        <p:blipFill>
          <a:blip r:embed="rId4"/>
          <a:srcRect/>
          <a:stretch/>
        </p:blipFill>
        <p:spPr bwMode="auto">
          <a:xfrm>
            <a:off x="7006905" y="3007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5" name="Picture 1">
            <a:extLst>
              <a:ext uri="{FF2B5EF4-FFF2-40B4-BE49-F238E27FC236}">
                <a16:creationId xmlns:a16="http://schemas.microsoft.com/office/drawing/2014/main" id="{BDCD5FC1-DB85-0A51-EE45-ED24F6A5EC01}"/>
              </a:ext>
            </a:extLst>
          </p:cNvPr>
          <p:cNvPicPr>
            <a:picLocks noChangeAspect="1"/>
          </p:cNvPicPr>
          <p:nvPr/>
        </p:nvPicPr>
        <p:blipFill>
          <a:blip r:embed="rId4"/>
          <a:srcRect/>
          <a:stretch/>
        </p:blipFill>
        <p:spPr bwMode="auto">
          <a:xfrm>
            <a:off x="7442943" y="3007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6" name="Picture 1">
            <a:extLst>
              <a:ext uri="{FF2B5EF4-FFF2-40B4-BE49-F238E27FC236}">
                <a16:creationId xmlns:a16="http://schemas.microsoft.com/office/drawing/2014/main" id="{2F046F72-AD9C-E74F-B562-117C522B6AF1}"/>
              </a:ext>
            </a:extLst>
          </p:cNvPr>
          <p:cNvPicPr>
            <a:picLocks noChangeAspect="1"/>
          </p:cNvPicPr>
          <p:nvPr/>
        </p:nvPicPr>
        <p:blipFill>
          <a:blip r:embed="rId4"/>
          <a:srcRect/>
          <a:stretch/>
        </p:blipFill>
        <p:spPr bwMode="auto">
          <a:xfrm>
            <a:off x="7878981" y="3007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7" name="Picture 1">
            <a:extLst>
              <a:ext uri="{FF2B5EF4-FFF2-40B4-BE49-F238E27FC236}">
                <a16:creationId xmlns:a16="http://schemas.microsoft.com/office/drawing/2014/main" id="{BCC3FCF7-5E91-8AD5-D63D-AC647184C8AE}"/>
              </a:ext>
            </a:extLst>
          </p:cNvPr>
          <p:cNvPicPr>
            <a:picLocks noChangeAspect="1"/>
          </p:cNvPicPr>
          <p:nvPr/>
        </p:nvPicPr>
        <p:blipFill>
          <a:blip r:embed="rId4"/>
          <a:srcRect/>
          <a:stretch/>
        </p:blipFill>
        <p:spPr bwMode="auto">
          <a:xfrm>
            <a:off x="8315019" y="3007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 name="Text Box 4">
            <a:extLst>
              <a:ext uri="{FF2B5EF4-FFF2-40B4-BE49-F238E27FC236}">
                <a16:creationId xmlns:a16="http://schemas.microsoft.com/office/drawing/2014/main" id="{50AC73F8-8231-E217-0EEC-233B5E79F83F}"/>
              </a:ext>
            </a:extLst>
          </p:cNvPr>
          <p:cNvSpPr txBox="1">
            <a:spLocks noChangeArrowheads="1"/>
          </p:cNvSpPr>
          <p:nvPr/>
        </p:nvSpPr>
        <p:spPr bwMode="auto">
          <a:xfrm>
            <a:off x="0" y="5208942"/>
            <a:ext cx="4648200" cy="34585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1900" b="1" i="0" u="none" strike="noStrike" kern="1200" cap="none" spc="0" normalizeH="0" baseline="0" noProof="0" dirty="0">
                <a:ln>
                  <a:noFill/>
                </a:ln>
                <a:solidFill>
                  <a:srgbClr val="002060"/>
                </a:solidFill>
                <a:effectLst/>
                <a:uLnTx/>
                <a:uFillTx/>
                <a:latin typeface="Arial" charset="0"/>
                <a:ea typeface="ＭＳ Ｐゴシック" charset="0"/>
              </a:rPr>
              <a:t>Temporarily hold </a:t>
            </a:r>
            <a:r>
              <a:rPr kumimoji="0" lang="en-US" sz="1900" b="1" i="0" u="none" strike="noStrike" kern="1200" cap="none" spc="0" normalizeH="0" baseline="0" noProof="0" dirty="0" err="1">
                <a:ln>
                  <a:noFill/>
                </a:ln>
                <a:solidFill>
                  <a:srgbClr val="002060"/>
                </a:solidFill>
                <a:effectLst/>
                <a:uLnTx/>
                <a:uFillTx/>
                <a:latin typeface="Arial" charset="0"/>
                <a:ea typeface="ＭＳ Ｐゴシック" charset="0"/>
              </a:rPr>
              <a:t>ribociclib</a:t>
            </a:r>
            <a:r>
              <a:rPr kumimoji="0" lang="en-US" sz="1900" b="1" i="0" u="none" strike="noStrike" kern="1200" cap="none" spc="0" normalizeH="0" baseline="0" noProof="0" dirty="0">
                <a:ln>
                  <a:noFill/>
                </a:ln>
                <a:solidFill>
                  <a:srgbClr val="002060"/>
                </a:solidFill>
                <a:effectLst/>
                <a:uLnTx/>
                <a:uFillTx/>
                <a:latin typeface="Arial" charset="0"/>
                <a:ea typeface="ＭＳ Ｐゴシック" charset="0"/>
              </a:rPr>
              <a:t> until LFTs resolve; restart at lower dose with AI</a:t>
            </a:r>
          </a:p>
        </p:txBody>
      </p:sp>
      <p:pic>
        <p:nvPicPr>
          <p:cNvPr id="11" name="Picture 10">
            <a:extLst>
              <a:ext uri="{FF2B5EF4-FFF2-40B4-BE49-F238E27FC236}">
                <a16:creationId xmlns:a16="http://schemas.microsoft.com/office/drawing/2014/main" id="{25939F97-133F-B977-5971-FF1F595956F3}"/>
              </a:ext>
            </a:extLst>
          </p:cNvPr>
          <p:cNvPicPr>
            <a:picLocks noChangeAspect="1"/>
          </p:cNvPicPr>
          <p:nvPr/>
        </p:nvPicPr>
        <p:blipFill>
          <a:blip r:embed="rId5"/>
          <a:srcRect/>
          <a:stretch/>
        </p:blipFill>
        <p:spPr bwMode="auto">
          <a:xfrm>
            <a:off x="4813428" y="5220068"/>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2" name="Text Box 9">
            <a:extLst>
              <a:ext uri="{FF2B5EF4-FFF2-40B4-BE49-F238E27FC236}">
                <a16:creationId xmlns:a16="http://schemas.microsoft.com/office/drawing/2014/main" id="{759E1FFE-5ED8-FDB5-49BE-2CAF73821852}"/>
              </a:ext>
            </a:extLst>
          </p:cNvPr>
          <p:cNvSpPr txBox="1">
            <a:spLocks noChangeArrowheads="1"/>
          </p:cNvSpPr>
          <p:nvPr/>
        </p:nvSpPr>
        <p:spPr bwMode="auto">
          <a:xfrm>
            <a:off x="5761038" y="5227637"/>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2</a:t>
            </a:r>
          </a:p>
        </p:txBody>
      </p:sp>
      <p:pic>
        <p:nvPicPr>
          <p:cNvPr id="6" name="Picture 3">
            <a:extLst>
              <a:ext uri="{FF2B5EF4-FFF2-40B4-BE49-F238E27FC236}">
                <a16:creationId xmlns:a16="http://schemas.microsoft.com/office/drawing/2014/main" id="{99ADFE6C-B1AA-E019-7135-06831B4C1D97}"/>
              </a:ext>
            </a:extLst>
          </p:cNvPr>
          <p:cNvPicPr>
            <a:picLocks noChangeAspect="1"/>
          </p:cNvPicPr>
          <p:nvPr/>
        </p:nvPicPr>
        <p:blipFill>
          <a:blip r:embed="rId3"/>
          <a:srcRect/>
          <a:stretch/>
        </p:blipFill>
        <p:spPr bwMode="auto">
          <a:xfrm>
            <a:off x="5676952" y="381000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 name="Picture 3">
            <a:extLst>
              <a:ext uri="{FF2B5EF4-FFF2-40B4-BE49-F238E27FC236}">
                <a16:creationId xmlns:a16="http://schemas.microsoft.com/office/drawing/2014/main" id="{EB4131E5-F8FF-152F-9867-EA3839271BC8}"/>
              </a:ext>
            </a:extLst>
          </p:cNvPr>
          <p:cNvPicPr>
            <a:picLocks noChangeAspect="1"/>
          </p:cNvPicPr>
          <p:nvPr/>
        </p:nvPicPr>
        <p:blipFill>
          <a:blip r:embed="rId3"/>
          <a:srcRect/>
          <a:stretch/>
        </p:blipFill>
        <p:spPr bwMode="auto">
          <a:xfrm>
            <a:off x="6108714" y="381000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5" name="Picture 1">
            <a:extLst>
              <a:ext uri="{FF2B5EF4-FFF2-40B4-BE49-F238E27FC236}">
                <a16:creationId xmlns:a16="http://schemas.microsoft.com/office/drawing/2014/main" id="{84D5DA0D-D059-DA47-6DB2-68B789A0CDAD}"/>
              </a:ext>
            </a:extLst>
          </p:cNvPr>
          <p:cNvPicPr>
            <a:picLocks noChangeAspect="1"/>
          </p:cNvPicPr>
          <p:nvPr/>
        </p:nvPicPr>
        <p:blipFill>
          <a:blip r:embed="rId4"/>
          <a:srcRect/>
          <a:stretch/>
        </p:blipFill>
        <p:spPr bwMode="auto">
          <a:xfrm>
            <a:off x="8758787" y="3007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6" name="Picture 1">
            <a:extLst>
              <a:ext uri="{FF2B5EF4-FFF2-40B4-BE49-F238E27FC236}">
                <a16:creationId xmlns:a16="http://schemas.microsoft.com/office/drawing/2014/main" id="{D1C0271C-8354-AFD9-EBCE-07E6C803DCDD}"/>
              </a:ext>
            </a:extLst>
          </p:cNvPr>
          <p:cNvPicPr>
            <a:picLocks noChangeAspect="1"/>
          </p:cNvPicPr>
          <p:nvPr/>
        </p:nvPicPr>
        <p:blipFill>
          <a:blip r:embed="rId4"/>
          <a:srcRect/>
          <a:stretch/>
        </p:blipFill>
        <p:spPr bwMode="auto">
          <a:xfrm>
            <a:off x="9194825" y="3007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 name="Picture 3">
            <a:extLst>
              <a:ext uri="{FF2B5EF4-FFF2-40B4-BE49-F238E27FC236}">
                <a16:creationId xmlns:a16="http://schemas.microsoft.com/office/drawing/2014/main" id="{7606E6D9-84F4-5AE5-C89D-6C65BF0281B2}"/>
              </a:ext>
            </a:extLst>
          </p:cNvPr>
          <p:cNvPicPr>
            <a:picLocks noChangeAspect="1"/>
          </p:cNvPicPr>
          <p:nvPr/>
        </p:nvPicPr>
        <p:blipFill>
          <a:blip r:embed="rId2"/>
          <a:srcRect/>
          <a:stretch/>
        </p:blipFill>
        <p:spPr bwMode="auto">
          <a:xfrm>
            <a:off x="5245190" y="4497326"/>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Picture 4">
            <a:extLst>
              <a:ext uri="{FF2B5EF4-FFF2-40B4-BE49-F238E27FC236}">
                <a16:creationId xmlns:a16="http://schemas.microsoft.com/office/drawing/2014/main" id="{5491323A-9180-F4BB-3D5F-EB89CFF89C22}"/>
              </a:ext>
            </a:extLst>
          </p:cNvPr>
          <p:cNvPicPr>
            <a:picLocks noChangeAspect="1"/>
          </p:cNvPicPr>
          <p:nvPr/>
        </p:nvPicPr>
        <p:blipFill>
          <a:blip r:embed="rId5"/>
          <a:srcRect/>
          <a:stretch/>
        </p:blipFill>
        <p:spPr bwMode="auto">
          <a:xfrm>
            <a:off x="5245190" y="5220068"/>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4F357F89-5B69-8F01-2B4D-1436422A919F}"/>
              </a:ext>
            </a:extLst>
          </p:cNvPr>
          <p:cNvSpPr/>
          <p:nvPr/>
        </p:nvSpPr>
        <p:spPr>
          <a:xfrm>
            <a:off x="230079" y="6462442"/>
            <a:ext cx="6096000" cy="338554"/>
          </a:xfrm>
          <a:prstGeom prst="rect">
            <a:avLst/>
          </a:prstGeom>
          <a:solidFill>
            <a:srgbClr val="E4EDF1"/>
          </a:solidFill>
        </p:spPr>
        <p:txBody>
          <a:bodyPr>
            <a:spAutoFit/>
          </a:bodyPr>
          <a:lstStyle/>
          <a:p>
            <a:pPr marL="0" marR="0" lvl="0" indent="0" algn="l" defTabSz="914400" rtl="0" eaLnBrk="0" fontAlgn="base" latinLnBrk="0" hangingPunct="0">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2060"/>
                </a:solidFill>
                <a:effectLst/>
                <a:uLnTx/>
                <a:uFillTx/>
                <a:latin typeface="Arial" panose="020B0604020202020204" pitchFamily="34" charset="0"/>
                <a:ea typeface="Calibri" panose="020F0502020204030204" pitchFamily="34" charset="0"/>
                <a:cs typeface="Times New Roman" panose="02020603050405020304" pitchFamily="18" charset="0"/>
              </a:rPr>
              <a:t>Survey of 19 Breast Cancer Clinical Investigators</a:t>
            </a:r>
          </a:p>
        </p:txBody>
      </p:sp>
    </p:spTree>
    <p:extLst>
      <p:ext uri="{BB962C8B-B14F-4D97-AF65-F5344CB8AC3E}">
        <p14:creationId xmlns:p14="http://schemas.microsoft.com/office/powerpoint/2010/main" val="3094961737"/>
      </p:ext>
    </p:extLst>
  </p:cSld>
  <p:clrMapOvr>
    <a:masterClrMapping/>
  </p:clrMapOvr>
  <p:transition spd="slow" advClick="0"/>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CC504-6E65-794B-A163-E15792AC17C9}"/>
              </a:ext>
            </a:extLst>
          </p:cNvPr>
          <p:cNvSpPr>
            <a:spLocks noGrp="1"/>
          </p:cNvSpPr>
          <p:nvPr>
            <p:ph type="title" idx="4294967295"/>
          </p:nvPr>
        </p:nvSpPr>
        <p:spPr>
          <a:xfrm>
            <a:off x="685800" y="112660"/>
            <a:ext cx="10591800" cy="2531357"/>
          </a:xfrm>
        </p:spPr>
        <p:txBody>
          <a:bodyPr/>
          <a:lstStyle/>
          <a:p>
            <a:r>
              <a:rPr lang="en-US" sz="2400" dirty="0"/>
              <a:t>A 65-year-old woman who is receiving </a:t>
            </a:r>
            <a:r>
              <a:rPr lang="en-US" sz="2400" dirty="0" err="1"/>
              <a:t>ribociclib</a:t>
            </a:r>
            <a:r>
              <a:rPr lang="en-US" sz="2400" dirty="0"/>
              <a:t> in combination with an AI for de novo ER-positive, </a:t>
            </a:r>
            <a:r>
              <a:rPr lang="en-US" sz="2400" u="sng" dirty="0"/>
              <a:t>PR-positive</a:t>
            </a:r>
            <a:r>
              <a:rPr lang="en-US" sz="2400" dirty="0"/>
              <a:t>, HER2-negative, BRCA WT metastatic breast cancer </a:t>
            </a:r>
            <a:r>
              <a:rPr lang="en-US" sz="2400" u="sng" dirty="0"/>
              <a:t>develops QTc interval prolongation</a:t>
            </a:r>
            <a:r>
              <a:rPr lang="en-US" sz="2400" dirty="0"/>
              <a:t> 6 months after initiating therapy. What would be your most likely endocrine-based treatment approach?</a:t>
            </a:r>
          </a:p>
        </p:txBody>
      </p:sp>
      <p:sp>
        <p:nvSpPr>
          <p:cNvPr id="72" name="Text Box 4">
            <a:extLst>
              <a:ext uri="{FF2B5EF4-FFF2-40B4-BE49-F238E27FC236}">
                <a16:creationId xmlns:a16="http://schemas.microsoft.com/office/drawing/2014/main" id="{128DA0B7-2CB3-D44C-ABD1-65C3EB519CF3}"/>
              </a:ext>
            </a:extLst>
          </p:cNvPr>
          <p:cNvSpPr txBox="1">
            <a:spLocks noChangeArrowheads="1"/>
          </p:cNvSpPr>
          <p:nvPr/>
        </p:nvSpPr>
        <p:spPr bwMode="auto">
          <a:xfrm>
            <a:off x="-2" y="3851227"/>
            <a:ext cx="4648201" cy="36939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1900" b="1" i="0" u="none" strike="noStrike" kern="1200" cap="none" spc="0" normalizeH="0" baseline="0" noProof="0" dirty="0">
                <a:ln>
                  <a:noFill/>
                </a:ln>
                <a:solidFill>
                  <a:srgbClr val="002060"/>
                </a:solidFill>
                <a:effectLst/>
                <a:uLnTx/>
                <a:uFillTx/>
                <a:latin typeface="Arial" charset="0"/>
                <a:ea typeface="ＭＳ Ｐゴシック" charset="0"/>
              </a:rPr>
              <a:t>Switch to </a:t>
            </a:r>
            <a:r>
              <a:rPr kumimoji="0" lang="en-US" sz="1900" b="1" i="0" u="none" strike="noStrike" kern="1200" cap="none" spc="0" normalizeH="0" baseline="0" noProof="0" dirty="0" err="1">
                <a:ln>
                  <a:noFill/>
                </a:ln>
                <a:solidFill>
                  <a:srgbClr val="002060"/>
                </a:solidFill>
                <a:effectLst/>
                <a:uLnTx/>
                <a:uFillTx/>
                <a:latin typeface="Arial" charset="0"/>
                <a:ea typeface="ＭＳ Ｐゴシック" charset="0"/>
              </a:rPr>
              <a:t>abemaciclib</a:t>
            </a:r>
            <a:r>
              <a:rPr kumimoji="0" lang="en-US" sz="1900" b="1" i="0" u="none" strike="noStrike" kern="1200" cap="none" spc="0" normalizeH="0" baseline="0" noProof="0" dirty="0">
                <a:ln>
                  <a:noFill/>
                </a:ln>
                <a:solidFill>
                  <a:srgbClr val="002060"/>
                </a:solidFill>
                <a:effectLst/>
                <a:uLnTx/>
                <a:uFillTx/>
                <a:latin typeface="Arial" charset="0"/>
                <a:ea typeface="ＭＳ Ｐゴシック" charset="0"/>
              </a:rPr>
              <a:t> and continue AI</a:t>
            </a:r>
          </a:p>
        </p:txBody>
      </p:sp>
      <p:sp>
        <p:nvSpPr>
          <p:cNvPr id="74" name="Text Box 4">
            <a:extLst>
              <a:ext uri="{FF2B5EF4-FFF2-40B4-BE49-F238E27FC236}">
                <a16:creationId xmlns:a16="http://schemas.microsoft.com/office/drawing/2014/main" id="{63447936-2682-1A46-8ABB-44C484B67B01}"/>
              </a:ext>
            </a:extLst>
          </p:cNvPr>
          <p:cNvSpPr txBox="1">
            <a:spLocks noChangeArrowheads="1"/>
          </p:cNvSpPr>
          <p:nvPr/>
        </p:nvSpPr>
        <p:spPr bwMode="auto">
          <a:xfrm>
            <a:off x="-2" y="3080388"/>
            <a:ext cx="4648201" cy="366857"/>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1900" b="1" i="0" u="none" strike="noStrike" kern="1200" cap="none" spc="0" normalizeH="0" baseline="0" noProof="0" dirty="0">
                <a:ln>
                  <a:noFill/>
                </a:ln>
                <a:solidFill>
                  <a:srgbClr val="002060"/>
                </a:solidFill>
                <a:effectLst/>
                <a:uLnTx/>
                <a:uFillTx/>
                <a:latin typeface="Arial" charset="0"/>
                <a:ea typeface="ＭＳ Ｐゴシック" charset="0"/>
              </a:rPr>
              <a:t>Switch to palbociclib and continue AI</a:t>
            </a:r>
          </a:p>
        </p:txBody>
      </p:sp>
      <p:pic>
        <p:nvPicPr>
          <p:cNvPr id="82" name="Picture 81">
            <a:extLst>
              <a:ext uri="{FF2B5EF4-FFF2-40B4-BE49-F238E27FC236}">
                <a16:creationId xmlns:a16="http://schemas.microsoft.com/office/drawing/2014/main" id="{7A42EFDB-0DDA-494A-B2D5-401890957E13}"/>
              </a:ext>
            </a:extLst>
          </p:cNvPr>
          <p:cNvPicPr>
            <a:picLocks noChangeAspect="1"/>
          </p:cNvPicPr>
          <p:nvPr/>
        </p:nvPicPr>
        <p:blipFill>
          <a:blip r:embed="rId2"/>
          <a:srcRect/>
          <a:stretch/>
        </p:blipFill>
        <p:spPr bwMode="auto">
          <a:xfrm>
            <a:off x="4813428" y="4497326"/>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6" name="Picture 3">
            <a:extLst>
              <a:ext uri="{FF2B5EF4-FFF2-40B4-BE49-F238E27FC236}">
                <a16:creationId xmlns:a16="http://schemas.microsoft.com/office/drawing/2014/main" id="{8052E365-E8A8-E240-A007-94A1A6A9EA30}"/>
              </a:ext>
            </a:extLst>
          </p:cNvPr>
          <p:cNvPicPr>
            <a:picLocks noChangeAspect="1"/>
          </p:cNvPicPr>
          <p:nvPr/>
        </p:nvPicPr>
        <p:blipFill>
          <a:blip r:embed="rId3"/>
          <a:srcRect/>
          <a:stretch/>
        </p:blipFill>
        <p:spPr bwMode="auto">
          <a:xfrm>
            <a:off x="4813428" y="381000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7" name="Text Box 4">
            <a:extLst>
              <a:ext uri="{FF2B5EF4-FFF2-40B4-BE49-F238E27FC236}">
                <a16:creationId xmlns:a16="http://schemas.microsoft.com/office/drawing/2014/main" id="{35D05466-EC10-7448-957E-525019EFA45E}"/>
              </a:ext>
            </a:extLst>
          </p:cNvPr>
          <p:cNvSpPr txBox="1">
            <a:spLocks noChangeArrowheads="1"/>
          </p:cNvSpPr>
          <p:nvPr/>
        </p:nvSpPr>
        <p:spPr bwMode="auto">
          <a:xfrm>
            <a:off x="0" y="4495800"/>
            <a:ext cx="4648201"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1900" b="1" i="0" u="none" strike="noStrike" kern="1200" cap="none" spc="0" normalizeH="0" baseline="0" noProof="0" dirty="0">
                <a:ln>
                  <a:noFill/>
                </a:ln>
                <a:solidFill>
                  <a:srgbClr val="002060"/>
                </a:solidFill>
                <a:effectLst/>
                <a:uLnTx/>
                <a:uFillTx/>
                <a:latin typeface="Arial" charset="0"/>
                <a:ea typeface="ＭＳ Ｐゴシック" charset="0"/>
              </a:rPr>
              <a:t>Continue </a:t>
            </a:r>
            <a:r>
              <a:rPr kumimoji="0" lang="en-US" sz="1900" b="1" i="0" u="none" strike="noStrike" kern="1200" cap="none" spc="0" normalizeH="0" baseline="0" noProof="0" dirty="0" err="1">
                <a:ln>
                  <a:noFill/>
                </a:ln>
                <a:solidFill>
                  <a:srgbClr val="002060"/>
                </a:solidFill>
                <a:effectLst/>
                <a:uLnTx/>
                <a:uFillTx/>
                <a:latin typeface="Arial" charset="0"/>
                <a:ea typeface="ＭＳ Ｐゴシック" charset="0"/>
              </a:rPr>
              <a:t>ribociclib</a:t>
            </a:r>
            <a:r>
              <a:rPr kumimoji="0" lang="en-US" sz="1900" b="1" i="0" u="none" strike="noStrike" kern="1200" cap="none" spc="0" normalizeH="0" baseline="0" noProof="0" dirty="0">
                <a:ln>
                  <a:noFill/>
                </a:ln>
                <a:solidFill>
                  <a:srgbClr val="002060"/>
                </a:solidFill>
                <a:effectLst/>
                <a:uLnTx/>
                <a:uFillTx/>
                <a:latin typeface="Arial" charset="0"/>
                <a:ea typeface="ＭＳ Ｐゴシック" charset="0"/>
              </a:rPr>
              <a:t> at a </a:t>
            </a:r>
            <a:br>
              <a:rPr kumimoji="0" lang="en-US" sz="1900" b="1" i="0" u="none" strike="noStrike" kern="1200" cap="none" spc="0" normalizeH="0" baseline="0" noProof="0" dirty="0">
                <a:ln>
                  <a:noFill/>
                </a:ln>
                <a:solidFill>
                  <a:srgbClr val="002060"/>
                </a:solidFill>
                <a:effectLst/>
                <a:uLnTx/>
                <a:uFillTx/>
                <a:latin typeface="Arial" charset="0"/>
                <a:ea typeface="ＭＳ Ｐゴシック" charset="0"/>
              </a:rPr>
            </a:br>
            <a:r>
              <a:rPr kumimoji="0" lang="en-US" sz="1900" b="1" i="0" u="none" strike="noStrike" kern="1200" cap="none" spc="0" normalizeH="0" baseline="0" noProof="0" dirty="0">
                <a:ln>
                  <a:noFill/>
                </a:ln>
                <a:solidFill>
                  <a:srgbClr val="002060"/>
                </a:solidFill>
                <a:effectLst/>
                <a:uLnTx/>
                <a:uFillTx/>
                <a:latin typeface="Arial" charset="0"/>
                <a:ea typeface="ＭＳ Ｐゴシック" charset="0"/>
              </a:rPr>
              <a:t>lower dose and continue AI</a:t>
            </a:r>
          </a:p>
        </p:txBody>
      </p:sp>
      <p:sp>
        <p:nvSpPr>
          <p:cNvPr id="252" name="Text Box 9">
            <a:extLst>
              <a:ext uri="{FF2B5EF4-FFF2-40B4-BE49-F238E27FC236}">
                <a16:creationId xmlns:a16="http://schemas.microsoft.com/office/drawing/2014/main" id="{20141D04-A685-C247-9A6A-D47CB62F108E}"/>
              </a:ext>
            </a:extLst>
          </p:cNvPr>
          <p:cNvSpPr txBox="1">
            <a:spLocks noChangeArrowheads="1"/>
          </p:cNvSpPr>
          <p:nvPr/>
        </p:nvSpPr>
        <p:spPr bwMode="auto">
          <a:xfrm>
            <a:off x="8001000" y="3811319"/>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7</a:t>
            </a:r>
          </a:p>
        </p:txBody>
      </p:sp>
      <p:sp>
        <p:nvSpPr>
          <p:cNvPr id="253" name="Text Box 9">
            <a:extLst>
              <a:ext uri="{FF2B5EF4-FFF2-40B4-BE49-F238E27FC236}">
                <a16:creationId xmlns:a16="http://schemas.microsoft.com/office/drawing/2014/main" id="{DA13BDB2-2F8D-6D46-BDA6-F50ECFA6C035}"/>
              </a:ext>
            </a:extLst>
          </p:cNvPr>
          <p:cNvSpPr txBox="1">
            <a:spLocks noChangeArrowheads="1"/>
          </p:cNvSpPr>
          <p:nvPr/>
        </p:nvSpPr>
        <p:spPr bwMode="auto">
          <a:xfrm>
            <a:off x="6218238" y="4495800"/>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3</a:t>
            </a:r>
          </a:p>
        </p:txBody>
      </p:sp>
      <p:pic>
        <p:nvPicPr>
          <p:cNvPr id="29" name="Picture 3">
            <a:extLst>
              <a:ext uri="{FF2B5EF4-FFF2-40B4-BE49-F238E27FC236}">
                <a16:creationId xmlns:a16="http://schemas.microsoft.com/office/drawing/2014/main" id="{928DA1A6-47DF-B647-869D-0D9F2D138831}"/>
              </a:ext>
            </a:extLst>
          </p:cNvPr>
          <p:cNvPicPr>
            <a:picLocks noChangeAspect="1"/>
          </p:cNvPicPr>
          <p:nvPr/>
        </p:nvPicPr>
        <p:blipFill>
          <a:blip r:embed="rId3"/>
          <a:srcRect/>
          <a:stretch/>
        </p:blipFill>
        <p:spPr bwMode="auto">
          <a:xfrm>
            <a:off x="5251681" y="381000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 name="Picture 1">
            <a:extLst>
              <a:ext uri="{FF2B5EF4-FFF2-40B4-BE49-F238E27FC236}">
                <a16:creationId xmlns:a16="http://schemas.microsoft.com/office/drawing/2014/main" id="{D029CE8D-A225-4A10-CCB0-21C94831EDE0}"/>
              </a:ext>
            </a:extLst>
          </p:cNvPr>
          <p:cNvPicPr>
            <a:picLocks noChangeAspect="1"/>
          </p:cNvPicPr>
          <p:nvPr/>
        </p:nvPicPr>
        <p:blipFill>
          <a:blip r:embed="rId4"/>
          <a:srcRect/>
          <a:stretch/>
        </p:blipFill>
        <p:spPr bwMode="auto">
          <a:xfrm>
            <a:off x="4800600" y="3007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9" name="Text Box 9">
            <a:extLst>
              <a:ext uri="{FF2B5EF4-FFF2-40B4-BE49-F238E27FC236}">
                <a16:creationId xmlns:a16="http://schemas.microsoft.com/office/drawing/2014/main" id="{BBBC01B0-72A3-5E26-B68F-BCA01FF67316}"/>
              </a:ext>
            </a:extLst>
          </p:cNvPr>
          <p:cNvSpPr txBox="1">
            <a:spLocks noChangeArrowheads="1"/>
          </p:cNvSpPr>
          <p:nvPr/>
        </p:nvSpPr>
        <p:spPr bwMode="auto">
          <a:xfrm>
            <a:off x="8001000" y="2971800"/>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7</a:t>
            </a:r>
          </a:p>
        </p:txBody>
      </p:sp>
      <p:pic>
        <p:nvPicPr>
          <p:cNvPr id="40" name="Picture 1">
            <a:extLst>
              <a:ext uri="{FF2B5EF4-FFF2-40B4-BE49-F238E27FC236}">
                <a16:creationId xmlns:a16="http://schemas.microsoft.com/office/drawing/2014/main" id="{38ED88A5-6616-47C2-ADAF-20DF0B94292B}"/>
              </a:ext>
            </a:extLst>
          </p:cNvPr>
          <p:cNvPicPr>
            <a:picLocks noChangeAspect="1"/>
          </p:cNvPicPr>
          <p:nvPr/>
        </p:nvPicPr>
        <p:blipFill>
          <a:blip r:embed="rId4"/>
          <a:srcRect/>
          <a:stretch/>
        </p:blipFill>
        <p:spPr bwMode="auto">
          <a:xfrm>
            <a:off x="5240991" y="3007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1" name="Picture 1">
            <a:extLst>
              <a:ext uri="{FF2B5EF4-FFF2-40B4-BE49-F238E27FC236}">
                <a16:creationId xmlns:a16="http://schemas.microsoft.com/office/drawing/2014/main" id="{6BAFA001-5DC5-2CA8-D607-8C7C145CF7CC}"/>
              </a:ext>
            </a:extLst>
          </p:cNvPr>
          <p:cNvPicPr>
            <a:picLocks noChangeAspect="1"/>
          </p:cNvPicPr>
          <p:nvPr/>
        </p:nvPicPr>
        <p:blipFill>
          <a:blip r:embed="rId4"/>
          <a:srcRect/>
          <a:stretch/>
        </p:blipFill>
        <p:spPr bwMode="auto">
          <a:xfrm>
            <a:off x="5681382" y="3007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2" name="Picture 1">
            <a:extLst>
              <a:ext uri="{FF2B5EF4-FFF2-40B4-BE49-F238E27FC236}">
                <a16:creationId xmlns:a16="http://schemas.microsoft.com/office/drawing/2014/main" id="{A9077953-F0FC-AA41-B449-E4D8F4DFE75E}"/>
              </a:ext>
            </a:extLst>
          </p:cNvPr>
          <p:cNvPicPr>
            <a:picLocks noChangeAspect="1"/>
          </p:cNvPicPr>
          <p:nvPr/>
        </p:nvPicPr>
        <p:blipFill>
          <a:blip r:embed="rId4"/>
          <a:srcRect/>
          <a:stretch/>
        </p:blipFill>
        <p:spPr bwMode="auto">
          <a:xfrm>
            <a:off x="6121773" y="3007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3" name="Picture 1">
            <a:extLst>
              <a:ext uri="{FF2B5EF4-FFF2-40B4-BE49-F238E27FC236}">
                <a16:creationId xmlns:a16="http://schemas.microsoft.com/office/drawing/2014/main" id="{589392D9-BD3F-A883-0556-E7D9A56F0DC4}"/>
              </a:ext>
            </a:extLst>
          </p:cNvPr>
          <p:cNvPicPr>
            <a:picLocks noChangeAspect="1"/>
          </p:cNvPicPr>
          <p:nvPr/>
        </p:nvPicPr>
        <p:blipFill>
          <a:blip r:embed="rId4"/>
          <a:srcRect/>
          <a:stretch/>
        </p:blipFill>
        <p:spPr bwMode="auto">
          <a:xfrm>
            <a:off x="6562164" y="3007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4" name="Picture 1">
            <a:extLst>
              <a:ext uri="{FF2B5EF4-FFF2-40B4-BE49-F238E27FC236}">
                <a16:creationId xmlns:a16="http://schemas.microsoft.com/office/drawing/2014/main" id="{B9D90D55-D1B5-502B-6496-D227F992D0E0}"/>
              </a:ext>
            </a:extLst>
          </p:cNvPr>
          <p:cNvPicPr>
            <a:picLocks noChangeAspect="1"/>
          </p:cNvPicPr>
          <p:nvPr/>
        </p:nvPicPr>
        <p:blipFill>
          <a:blip r:embed="rId4"/>
          <a:srcRect/>
          <a:stretch/>
        </p:blipFill>
        <p:spPr bwMode="auto">
          <a:xfrm>
            <a:off x="7002554" y="3007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5" name="Picture 1">
            <a:extLst>
              <a:ext uri="{FF2B5EF4-FFF2-40B4-BE49-F238E27FC236}">
                <a16:creationId xmlns:a16="http://schemas.microsoft.com/office/drawing/2014/main" id="{BDCD5FC1-DB85-0A51-EE45-ED24F6A5EC01}"/>
              </a:ext>
            </a:extLst>
          </p:cNvPr>
          <p:cNvPicPr>
            <a:picLocks noChangeAspect="1"/>
          </p:cNvPicPr>
          <p:nvPr/>
        </p:nvPicPr>
        <p:blipFill>
          <a:blip r:embed="rId4"/>
          <a:srcRect/>
          <a:stretch/>
        </p:blipFill>
        <p:spPr bwMode="auto">
          <a:xfrm>
            <a:off x="7442943" y="3007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 name="Text Box 4">
            <a:extLst>
              <a:ext uri="{FF2B5EF4-FFF2-40B4-BE49-F238E27FC236}">
                <a16:creationId xmlns:a16="http://schemas.microsoft.com/office/drawing/2014/main" id="{50AC73F8-8231-E217-0EEC-233B5E79F83F}"/>
              </a:ext>
            </a:extLst>
          </p:cNvPr>
          <p:cNvSpPr txBox="1">
            <a:spLocks noChangeArrowheads="1"/>
          </p:cNvSpPr>
          <p:nvPr/>
        </p:nvSpPr>
        <p:spPr bwMode="auto">
          <a:xfrm>
            <a:off x="0" y="5208942"/>
            <a:ext cx="4648200" cy="34585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1900" b="1" i="0" u="none" strike="noStrike" kern="1200" cap="none" spc="0" normalizeH="0" baseline="0" noProof="0" dirty="0">
                <a:ln>
                  <a:noFill/>
                </a:ln>
                <a:solidFill>
                  <a:srgbClr val="002060"/>
                </a:solidFill>
                <a:effectLst/>
                <a:uLnTx/>
                <a:uFillTx/>
                <a:latin typeface="Arial" charset="0"/>
                <a:ea typeface="ＭＳ Ｐゴシック" charset="0"/>
              </a:rPr>
              <a:t>Temporarily hold </a:t>
            </a:r>
            <a:r>
              <a:rPr kumimoji="0" lang="en-US" sz="1900" b="1" i="0" u="none" strike="noStrike" kern="1200" cap="none" spc="0" normalizeH="0" baseline="0" noProof="0" dirty="0" err="1">
                <a:ln>
                  <a:noFill/>
                </a:ln>
                <a:solidFill>
                  <a:srgbClr val="002060"/>
                </a:solidFill>
                <a:effectLst/>
                <a:uLnTx/>
                <a:uFillTx/>
                <a:latin typeface="Arial" charset="0"/>
                <a:ea typeface="ＭＳ Ｐゴシック" charset="0"/>
              </a:rPr>
              <a:t>ribociclib</a:t>
            </a:r>
            <a:r>
              <a:rPr kumimoji="0" lang="en-US" sz="1900" b="1" i="0" u="none" strike="noStrike" kern="1200" cap="none" spc="0" normalizeH="0" baseline="0" noProof="0" dirty="0">
                <a:ln>
                  <a:noFill/>
                </a:ln>
                <a:solidFill>
                  <a:srgbClr val="002060"/>
                </a:solidFill>
                <a:effectLst/>
                <a:uLnTx/>
                <a:uFillTx/>
                <a:latin typeface="Arial" charset="0"/>
                <a:ea typeface="ＭＳ Ｐゴシック" charset="0"/>
              </a:rPr>
              <a:t> for 1 week; restart at lower dose if improvement</a:t>
            </a:r>
          </a:p>
        </p:txBody>
      </p:sp>
      <p:pic>
        <p:nvPicPr>
          <p:cNvPr id="11" name="Picture 10">
            <a:extLst>
              <a:ext uri="{FF2B5EF4-FFF2-40B4-BE49-F238E27FC236}">
                <a16:creationId xmlns:a16="http://schemas.microsoft.com/office/drawing/2014/main" id="{25939F97-133F-B977-5971-FF1F595956F3}"/>
              </a:ext>
            </a:extLst>
          </p:cNvPr>
          <p:cNvPicPr>
            <a:picLocks noChangeAspect="1"/>
          </p:cNvPicPr>
          <p:nvPr/>
        </p:nvPicPr>
        <p:blipFill>
          <a:blip r:embed="rId5"/>
          <a:srcRect/>
          <a:stretch/>
        </p:blipFill>
        <p:spPr bwMode="auto">
          <a:xfrm>
            <a:off x="4813428" y="5220068"/>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2" name="Text Box 9">
            <a:extLst>
              <a:ext uri="{FF2B5EF4-FFF2-40B4-BE49-F238E27FC236}">
                <a16:creationId xmlns:a16="http://schemas.microsoft.com/office/drawing/2014/main" id="{759E1FFE-5ED8-FDB5-49BE-2CAF73821852}"/>
              </a:ext>
            </a:extLst>
          </p:cNvPr>
          <p:cNvSpPr txBox="1">
            <a:spLocks noChangeArrowheads="1"/>
          </p:cNvSpPr>
          <p:nvPr/>
        </p:nvSpPr>
        <p:spPr bwMode="auto">
          <a:xfrm>
            <a:off x="5334000" y="5227637"/>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a:t>
            </a:r>
          </a:p>
        </p:txBody>
      </p:sp>
      <p:pic>
        <p:nvPicPr>
          <p:cNvPr id="6" name="Picture 3">
            <a:extLst>
              <a:ext uri="{FF2B5EF4-FFF2-40B4-BE49-F238E27FC236}">
                <a16:creationId xmlns:a16="http://schemas.microsoft.com/office/drawing/2014/main" id="{99ADFE6C-B1AA-E019-7135-06831B4C1D97}"/>
              </a:ext>
            </a:extLst>
          </p:cNvPr>
          <p:cNvPicPr>
            <a:picLocks noChangeAspect="1"/>
          </p:cNvPicPr>
          <p:nvPr/>
        </p:nvPicPr>
        <p:blipFill>
          <a:blip r:embed="rId3"/>
          <a:srcRect/>
          <a:stretch/>
        </p:blipFill>
        <p:spPr bwMode="auto">
          <a:xfrm>
            <a:off x="5689934" y="381000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 name="Picture 3">
            <a:extLst>
              <a:ext uri="{FF2B5EF4-FFF2-40B4-BE49-F238E27FC236}">
                <a16:creationId xmlns:a16="http://schemas.microsoft.com/office/drawing/2014/main" id="{EB4131E5-F8FF-152F-9867-EA3839271BC8}"/>
              </a:ext>
            </a:extLst>
          </p:cNvPr>
          <p:cNvPicPr>
            <a:picLocks noChangeAspect="1"/>
          </p:cNvPicPr>
          <p:nvPr/>
        </p:nvPicPr>
        <p:blipFill>
          <a:blip r:embed="rId3"/>
          <a:srcRect/>
          <a:stretch/>
        </p:blipFill>
        <p:spPr bwMode="auto">
          <a:xfrm>
            <a:off x="6128187" y="381000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 name="Picture 3">
            <a:extLst>
              <a:ext uri="{FF2B5EF4-FFF2-40B4-BE49-F238E27FC236}">
                <a16:creationId xmlns:a16="http://schemas.microsoft.com/office/drawing/2014/main" id="{7606E6D9-84F4-5AE5-C89D-6C65BF0281B2}"/>
              </a:ext>
            </a:extLst>
          </p:cNvPr>
          <p:cNvPicPr>
            <a:picLocks noChangeAspect="1"/>
          </p:cNvPicPr>
          <p:nvPr/>
        </p:nvPicPr>
        <p:blipFill>
          <a:blip r:embed="rId2"/>
          <a:srcRect/>
          <a:stretch/>
        </p:blipFill>
        <p:spPr bwMode="auto">
          <a:xfrm>
            <a:off x="5251681" y="4497326"/>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Rectangle 7">
            <a:extLst>
              <a:ext uri="{FF2B5EF4-FFF2-40B4-BE49-F238E27FC236}">
                <a16:creationId xmlns:a16="http://schemas.microsoft.com/office/drawing/2014/main" id="{4F357F89-5B69-8F01-2B4D-1436422A919F}"/>
              </a:ext>
            </a:extLst>
          </p:cNvPr>
          <p:cNvSpPr/>
          <p:nvPr/>
        </p:nvSpPr>
        <p:spPr>
          <a:xfrm>
            <a:off x="230079" y="6462442"/>
            <a:ext cx="6096000" cy="338554"/>
          </a:xfrm>
          <a:prstGeom prst="rect">
            <a:avLst/>
          </a:prstGeom>
          <a:solidFill>
            <a:srgbClr val="E4EDF1"/>
          </a:solidFill>
        </p:spPr>
        <p:txBody>
          <a:bodyPr>
            <a:spAutoFit/>
          </a:bodyPr>
          <a:lstStyle/>
          <a:p>
            <a:pPr marL="0" marR="0" lvl="0" indent="0" algn="l" defTabSz="914400" rtl="0" eaLnBrk="0" fontAlgn="base" latinLnBrk="0" hangingPunct="0">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2060"/>
                </a:solidFill>
                <a:effectLst/>
                <a:uLnTx/>
                <a:uFillTx/>
                <a:latin typeface="Arial" panose="020B0604020202020204" pitchFamily="34" charset="0"/>
                <a:ea typeface="Calibri" panose="020F0502020204030204" pitchFamily="34" charset="0"/>
                <a:cs typeface="Times New Roman" panose="02020603050405020304" pitchFamily="18" charset="0"/>
              </a:rPr>
              <a:t>Survey of 18 Breast Cancer Clinical Investigators</a:t>
            </a:r>
          </a:p>
        </p:txBody>
      </p:sp>
      <p:pic>
        <p:nvPicPr>
          <p:cNvPr id="3" name="Picture 3">
            <a:extLst>
              <a:ext uri="{FF2B5EF4-FFF2-40B4-BE49-F238E27FC236}">
                <a16:creationId xmlns:a16="http://schemas.microsoft.com/office/drawing/2014/main" id="{CE3B2ADF-E5C5-92B9-3E46-7D9E28126EF8}"/>
              </a:ext>
            </a:extLst>
          </p:cNvPr>
          <p:cNvPicPr>
            <a:picLocks noChangeAspect="1"/>
          </p:cNvPicPr>
          <p:nvPr/>
        </p:nvPicPr>
        <p:blipFill>
          <a:blip r:embed="rId3"/>
          <a:srcRect/>
          <a:stretch/>
        </p:blipFill>
        <p:spPr bwMode="auto">
          <a:xfrm>
            <a:off x="7442943" y="381000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 name="Picture 3">
            <a:extLst>
              <a:ext uri="{FF2B5EF4-FFF2-40B4-BE49-F238E27FC236}">
                <a16:creationId xmlns:a16="http://schemas.microsoft.com/office/drawing/2014/main" id="{8F57A0CA-648F-27BD-3410-FCE715C6BEF6}"/>
              </a:ext>
            </a:extLst>
          </p:cNvPr>
          <p:cNvPicPr>
            <a:picLocks noChangeAspect="1"/>
          </p:cNvPicPr>
          <p:nvPr/>
        </p:nvPicPr>
        <p:blipFill>
          <a:blip r:embed="rId3"/>
          <a:srcRect/>
          <a:stretch/>
        </p:blipFill>
        <p:spPr bwMode="auto">
          <a:xfrm>
            <a:off x="6566440" y="381000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Picture 3">
            <a:extLst>
              <a:ext uri="{FF2B5EF4-FFF2-40B4-BE49-F238E27FC236}">
                <a16:creationId xmlns:a16="http://schemas.microsoft.com/office/drawing/2014/main" id="{1A6B13C6-59D2-1885-3CBF-0A73F7DCAB15}"/>
              </a:ext>
            </a:extLst>
          </p:cNvPr>
          <p:cNvPicPr>
            <a:picLocks noChangeAspect="1"/>
          </p:cNvPicPr>
          <p:nvPr/>
        </p:nvPicPr>
        <p:blipFill>
          <a:blip r:embed="rId3"/>
          <a:srcRect/>
          <a:stretch/>
        </p:blipFill>
        <p:spPr bwMode="auto">
          <a:xfrm>
            <a:off x="7004693" y="381000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 name="Picture 13">
            <a:extLst>
              <a:ext uri="{FF2B5EF4-FFF2-40B4-BE49-F238E27FC236}">
                <a16:creationId xmlns:a16="http://schemas.microsoft.com/office/drawing/2014/main" id="{34293774-CEAC-84E5-F89E-C166C9B21983}"/>
              </a:ext>
            </a:extLst>
          </p:cNvPr>
          <p:cNvPicPr>
            <a:picLocks noChangeAspect="1"/>
          </p:cNvPicPr>
          <p:nvPr/>
        </p:nvPicPr>
        <p:blipFill>
          <a:blip r:embed="rId2"/>
          <a:srcRect/>
          <a:stretch/>
        </p:blipFill>
        <p:spPr bwMode="auto">
          <a:xfrm>
            <a:off x="5689934" y="4497326"/>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3617796301"/>
      </p:ext>
    </p:extLst>
  </p:cSld>
  <p:clrMapOvr>
    <a:masterClrMapping/>
  </p:clrMapOvr>
  <p:transition spd="slow" advClick="0"/>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119FFE-A557-95AE-339E-77BCB6DFD530}"/>
              </a:ext>
            </a:extLst>
          </p:cNvPr>
          <p:cNvSpPr>
            <a:spLocks noGrp="1"/>
          </p:cNvSpPr>
          <p:nvPr>
            <p:ph type="title"/>
          </p:nvPr>
        </p:nvSpPr>
        <p:spPr>
          <a:xfrm>
            <a:off x="916516" y="2601686"/>
            <a:ext cx="10358967" cy="1143000"/>
          </a:xfrm>
        </p:spPr>
        <p:txBody>
          <a:bodyPr/>
          <a:lstStyle/>
          <a:p>
            <a:r>
              <a:rPr lang="en-US" sz="4800" dirty="0"/>
              <a:t>APPENDIX</a:t>
            </a:r>
          </a:p>
        </p:txBody>
      </p:sp>
    </p:spTree>
    <p:extLst>
      <p:ext uri="{BB962C8B-B14F-4D97-AF65-F5344CB8AC3E}">
        <p14:creationId xmlns:p14="http://schemas.microsoft.com/office/powerpoint/2010/main" val="127068282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CC504-6E65-794B-A163-E15792AC17C9}"/>
              </a:ext>
            </a:extLst>
          </p:cNvPr>
          <p:cNvSpPr>
            <a:spLocks noGrp="1"/>
          </p:cNvSpPr>
          <p:nvPr>
            <p:ph type="title" idx="4294967295"/>
          </p:nvPr>
        </p:nvSpPr>
        <p:spPr>
          <a:xfrm>
            <a:off x="685800" y="0"/>
            <a:ext cx="10515600" cy="3200400"/>
          </a:xfrm>
        </p:spPr>
        <p:txBody>
          <a:bodyPr/>
          <a:lstStyle/>
          <a:p>
            <a:r>
              <a:rPr lang="en-US" sz="2400" dirty="0"/>
              <a:t>A woman presents with </a:t>
            </a:r>
            <a:r>
              <a:rPr lang="en-US" sz="2400" u="sng" dirty="0"/>
              <a:t>de novo</a:t>
            </a:r>
            <a:r>
              <a:rPr lang="en-US" sz="2400" dirty="0"/>
              <a:t> ER-positive, </a:t>
            </a:r>
            <a:r>
              <a:rPr lang="en-US" sz="2400" u="sng" dirty="0"/>
              <a:t>PR-negative</a:t>
            </a:r>
            <a:r>
              <a:rPr lang="en-US" sz="2400" dirty="0"/>
              <a:t>, HER2-negative, BRCA WT metastatic breast cancer. Which </a:t>
            </a:r>
            <a:r>
              <a:rPr lang="en-US" sz="2400" u="sng" dirty="0"/>
              <a:t>endocrine-based treatment</a:t>
            </a:r>
            <a:r>
              <a:rPr lang="en-US" sz="2400" dirty="0"/>
              <a:t> would you most likely recommend for the scenario below?</a:t>
            </a:r>
            <a:br>
              <a:rPr lang="en-US" sz="2400" dirty="0"/>
            </a:br>
            <a:br>
              <a:rPr kumimoji="0" lang="en-US" sz="1200" b="1" i="0" u="none" strike="noStrike" kern="0" cap="none" spc="0" normalizeH="0" baseline="0" noProof="0" dirty="0">
                <a:ln>
                  <a:noFill/>
                </a:ln>
                <a:solidFill>
                  <a:srgbClr val="0432FF"/>
                </a:solidFill>
                <a:effectLst/>
                <a:uLnTx/>
                <a:uFillTx/>
                <a:latin typeface="Arial"/>
                <a:ea typeface="ＭＳ Ｐゴシック"/>
              </a:rPr>
            </a:br>
            <a:r>
              <a:rPr lang="en-US" sz="2400" dirty="0"/>
              <a:t>Age 40 (premenopausal), PS 0</a:t>
            </a:r>
            <a:br>
              <a:rPr lang="en-US" sz="2400" dirty="0"/>
            </a:br>
            <a:r>
              <a:rPr lang="en-US" sz="2400" dirty="0"/>
              <a:t>Asymptomatic bone metastases</a:t>
            </a:r>
          </a:p>
        </p:txBody>
      </p:sp>
      <p:sp>
        <p:nvSpPr>
          <p:cNvPr id="72" name="Text Box 4">
            <a:extLst>
              <a:ext uri="{FF2B5EF4-FFF2-40B4-BE49-F238E27FC236}">
                <a16:creationId xmlns:a16="http://schemas.microsoft.com/office/drawing/2014/main" id="{128DA0B7-2CB3-D44C-ABD1-65C3EB519CF3}"/>
              </a:ext>
            </a:extLst>
          </p:cNvPr>
          <p:cNvSpPr txBox="1">
            <a:spLocks noChangeArrowheads="1"/>
          </p:cNvSpPr>
          <p:nvPr/>
        </p:nvSpPr>
        <p:spPr bwMode="auto">
          <a:xfrm>
            <a:off x="228601" y="3425171"/>
            <a:ext cx="4953000" cy="34585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Ribociclib + AI + Ox</a:t>
            </a:r>
          </a:p>
        </p:txBody>
      </p:sp>
      <p:sp>
        <p:nvSpPr>
          <p:cNvPr id="74" name="Text Box 4">
            <a:extLst>
              <a:ext uri="{FF2B5EF4-FFF2-40B4-BE49-F238E27FC236}">
                <a16:creationId xmlns:a16="http://schemas.microsoft.com/office/drawing/2014/main" id="{63447936-2682-1A46-8ABB-44C484B67B01}"/>
              </a:ext>
            </a:extLst>
          </p:cNvPr>
          <p:cNvSpPr txBox="1">
            <a:spLocks noChangeArrowheads="1"/>
          </p:cNvSpPr>
          <p:nvPr/>
        </p:nvSpPr>
        <p:spPr bwMode="auto">
          <a:xfrm>
            <a:off x="411542" y="4747664"/>
            <a:ext cx="4770058" cy="366857"/>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Palbociclib + AI + Ox</a:t>
            </a:r>
          </a:p>
        </p:txBody>
      </p:sp>
      <p:pic>
        <p:nvPicPr>
          <p:cNvPr id="86" name="Picture 3">
            <a:extLst>
              <a:ext uri="{FF2B5EF4-FFF2-40B4-BE49-F238E27FC236}">
                <a16:creationId xmlns:a16="http://schemas.microsoft.com/office/drawing/2014/main" id="{8052E365-E8A8-E240-A007-94A1A6A9EA30}"/>
              </a:ext>
            </a:extLst>
          </p:cNvPr>
          <p:cNvPicPr>
            <a:picLocks noChangeAspect="1"/>
          </p:cNvPicPr>
          <p:nvPr/>
        </p:nvPicPr>
        <p:blipFill>
          <a:blip r:embed="rId3"/>
          <a:srcRect/>
          <a:stretch/>
        </p:blipFill>
        <p:spPr bwMode="auto">
          <a:xfrm>
            <a:off x="5334000" y="4724400"/>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52" name="Text Box 9">
            <a:extLst>
              <a:ext uri="{FF2B5EF4-FFF2-40B4-BE49-F238E27FC236}">
                <a16:creationId xmlns:a16="http://schemas.microsoft.com/office/drawing/2014/main" id="{20141D04-A685-C247-9A6A-D47CB62F108E}"/>
              </a:ext>
            </a:extLst>
          </p:cNvPr>
          <p:cNvSpPr txBox="1">
            <a:spLocks noChangeArrowheads="1"/>
          </p:cNvSpPr>
          <p:nvPr/>
        </p:nvSpPr>
        <p:spPr bwMode="auto">
          <a:xfrm flipH="1">
            <a:off x="6346421" y="4725719"/>
            <a:ext cx="541635"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2</a:t>
            </a:r>
          </a:p>
        </p:txBody>
      </p:sp>
      <p:pic>
        <p:nvPicPr>
          <p:cNvPr id="20" name="Picture 3">
            <a:extLst>
              <a:ext uri="{FF2B5EF4-FFF2-40B4-BE49-F238E27FC236}">
                <a16:creationId xmlns:a16="http://schemas.microsoft.com/office/drawing/2014/main" id="{8B00242C-924D-5F41-A6E1-31EF90057487}"/>
              </a:ext>
            </a:extLst>
          </p:cNvPr>
          <p:cNvPicPr>
            <a:picLocks noChangeAspect="1"/>
          </p:cNvPicPr>
          <p:nvPr/>
        </p:nvPicPr>
        <p:blipFill>
          <a:blip r:embed="rId3"/>
          <a:srcRect/>
          <a:stretch/>
        </p:blipFill>
        <p:spPr bwMode="auto">
          <a:xfrm>
            <a:off x="5770037" y="4724400"/>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2" name="Picture 1">
            <a:extLst>
              <a:ext uri="{FF2B5EF4-FFF2-40B4-BE49-F238E27FC236}">
                <a16:creationId xmlns:a16="http://schemas.microsoft.com/office/drawing/2014/main" id="{4615B2C1-BE34-1E44-A599-CEA1F9A89F74}"/>
              </a:ext>
            </a:extLst>
          </p:cNvPr>
          <p:cNvPicPr>
            <a:picLocks noChangeAspect="1"/>
          </p:cNvPicPr>
          <p:nvPr/>
        </p:nvPicPr>
        <p:blipFill>
          <a:blip r:embed="rId4"/>
          <a:srcRect/>
          <a:stretch/>
        </p:blipFill>
        <p:spPr bwMode="auto">
          <a:xfrm>
            <a:off x="5334000" y="3425171"/>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3" name="Text Box 9">
            <a:extLst>
              <a:ext uri="{FF2B5EF4-FFF2-40B4-BE49-F238E27FC236}">
                <a16:creationId xmlns:a16="http://schemas.microsoft.com/office/drawing/2014/main" id="{9050887F-3F7B-AC4B-9F0D-AD6C4CE3A6D8}"/>
              </a:ext>
            </a:extLst>
          </p:cNvPr>
          <p:cNvSpPr txBox="1">
            <a:spLocks noChangeArrowheads="1"/>
          </p:cNvSpPr>
          <p:nvPr/>
        </p:nvSpPr>
        <p:spPr bwMode="auto">
          <a:xfrm>
            <a:off x="11095038" y="3389506"/>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18</a:t>
            </a:r>
          </a:p>
        </p:txBody>
      </p:sp>
      <p:pic>
        <p:nvPicPr>
          <p:cNvPr id="24" name="Picture 1">
            <a:extLst>
              <a:ext uri="{FF2B5EF4-FFF2-40B4-BE49-F238E27FC236}">
                <a16:creationId xmlns:a16="http://schemas.microsoft.com/office/drawing/2014/main" id="{FE6910D1-329C-CB4D-8749-4AA35104E894}"/>
              </a:ext>
            </a:extLst>
          </p:cNvPr>
          <p:cNvPicPr>
            <a:picLocks noChangeAspect="1"/>
          </p:cNvPicPr>
          <p:nvPr/>
        </p:nvPicPr>
        <p:blipFill>
          <a:blip r:embed="rId4"/>
          <a:srcRect/>
          <a:stretch/>
        </p:blipFill>
        <p:spPr bwMode="auto">
          <a:xfrm>
            <a:off x="5770038" y="3425171"/>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5" name="Picture 1">
            <a:extLst>
              <a:ext uri="{FF2B5EF4-FFF2-40B4-BE49-F238E27FC236}">
                <a16:creationId xmlns:a16="http://schemas.microsoft.com/office/drawing/2014/main" id="{B1E316EF-7C31-4746-8E9E-C0943EF0B51A}"/>
              </a:ext>
            </a:extLst>
          </p:cNvPr>
          <p:cNvPicPr>
            <a:picLocks noChangeAspect="1"/>
          </p:cNvPicPr>
          <p:nvPr/>
        </p:nvPicPr>
        <p:blipFill>
          <a:blip r:embed="rId4"/>
          <a:srcRect/>
          <a:stretch/>
        </p:blipFill>
        <p:spPr bwMode="auto">
          <a:xfrm>
            <a:off x="6206076" y="3425171"/>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7" name="Picture 1">
            <a:extLst>
              <a:ext uri="{FF2B5EF4-FFF2-40B4-BE49-F238E27FC236}">
                <a16:creationId xmlns:a16="http://schemas.microsoft.com/office/drawing/2014/main" id="{0CC6872B-7EA9-DF4D-93A2-9A733649935F}"/>
              </a:ext>
            </a:extLst>
          </p:cNvPr>
          <p:cNvPicPr>
            <a:picLocks noChangeAspect="1"/>
          </p:cNvPicPr>
          <p:nvPr/>
        </p:nvPicPr>
        <p:blipFill>
          <a:blip r:embed="rId4"/>
          <a:srcRect/>
          <a:stretch/>
        </p:blipFill>
        <p:spPr bwMode="auto">
          <a:xfrm>
            <a:off x="6642114" y="3425171"/>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8" name="Picture 1">
            <a:extLst>
              <a:ext uri="{FF2B5EF4-FFF2-40B4-BE49-F238E27FC236}">
                <a16:creationId xmlns:a16="http://schemas.microsoft.com/office/drawing/2014/main" id="{C749DECC-92F2-2F4C-9F5C-EEFF0CE54FA3}"/>
              </a:ext>
            </a:extLst>
          </p:cNvPr>
          <p:cNvPicPr>
            <a:picLocks noChangeAspect="1"/>
          </p:cNvPicPr>
          <p:nvPr/>
        </p:nvPicPr>
        <p:blipFill>
          <a:blip r:embed="rId4"/>
          <a:srcRect/>
          <a:stretch/>
        </p:blipFill>
        <p:spPr bwMode="auto">
          <a:xfrm>
            <a:off x="7078152" y="3425171"/>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9" name="Picture 1">
            <a:extLst>
              <a:ext uri="{FF2B5EF4-FFF2-40B4-BE49-F238E27FC236}">
                <a16:creationId xmlns:a16="http://schemas.microsoft.com/office/drawing/2014/main" id="{1C6607E9-687E-2143-B5B3-C682349C5623}"/>
              </a:ext>
            </a:extLst>
          </p:cNvPr>
          <p:cNvPicPr>
            <a:picLocks noChangeAspect="1"/>
          </p:cNvPicPr>
          <p:nvPr/>
        </p:nvPicPr>
        <p:blipFill>
          <a:blip r:embed="rId4"/>
          <a:srcRect/>
          <a:stretch/>
        </p:blipFill>
        <p:spPr bwMode="auto">
          <a:xfrm>
            <a:off x="7540305" y="3425171"/>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0" name="Picture 1">
            <a:extLst>
              <a:ext uri="{FF2B5EF4-FFF2-40B4-BE49-F238E27FC236}">
                <a16:creationId xmlns:a16="http://schemas.microsoft.com/office/drawing/2014/main" id="{939CE1B5-A564-AE47-A760-4FBFD5C4A567}"/>
              </a:ext>
            </a:extLst>
          </p:cNvPr>
          <p:cNvPicPr>
            <a:picLocks noChangeAspect="1"/>
          </p:cNvPicPr>
          <p:nvPr/>
        </p:nvPicPr>
        <p:blipFill>
          <a:blip r:embed="rId4"/>
          <a:srcRect/>
          <a:stretch/>
        </p:blipFill>
        <p:spPr bwMode="auto">
          <a:xfrm>
            <a:off x="7976343" y="3425171"/>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1" name="Picture 1">
            <a:extLst>
              <a:ext uri="{FF2B5EF4-FFF2-40B4-BE49-F238E27FC236}">
                <a16:creationId xmlns:a16="http://schemas.microsoft.com/office/drawing/2014/main" id="{D5DF4FA7-D11A-BC49-A653-8AE027429983}"/>
              </a:ext>
            </a:extLst>
          </p:cNvPr>
          <p:cNvPicPr>
            <a:picLocks noChangeAspect="1"/>
          </p:cNvPicPr>
          <p:nvPr/>
        </p:nvPicPr>
        <p:blipFill>
          <a:blip r:embed="rId4"/>
          <a:srcRect/>
          <a:stretch/>
        </p:blipFill>
        <p:spPr bwMode="auto">
          <a:xfrm>
            <a:off x="8412381" y="3425171"/>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 name="Picture 1">
            <a:extLst>
              <a:ext uri="{FF2B5EF4-FFF2-40B4-BE49-F238E27FC236}">
                <a16:creationId xmlns:a16="http://schemas.microsoft.com/office/drawing/2014/main" id="{940A31EF-47B4-7A4E-9403-4F7158E919A0}"/>
              </a:ext>
            </a:extLst>
          </p:cNvPr>
          <p:cNvPicPr>
            <a:picLocks noChangeAspect="1"/>
          </p:cNvPicPr>
          <p:nvPr/>
        </p:nvPicPr>
        <p:blipFill>
          <a:blip r:embed="rId4"/>
          <a:srcRect/>
          <a:stretch/>
        </p:blipFill>
        <p:spPr bwMode="auto">
          <a:xfrm>
            <a:off x="8848419" y="3425171"/>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4" name="Picture 1">
            <a:extLst>
              <a:ext uri="{FF2B5EF4-FFF2-40B4-BE49-F238E27FC236}">
                <a16:creationId xmlns:a16="http://schemas.microsoft.com/office/drawing/2014/main" id="{C540531A-4934-FA4B-B14F-50EB83DD1A30}"/>
              </a:ext>
            </a:extLst>
          </p:cNvPr>
          <p:cNvPicPr>
            <a:picLocks noChangeAspect="1"/>
          </p:cNvPicPr>
          <p:nvPr/>
        </p:nvPicPr>
        <p:blipFill>
          <a:blip r:embed="rId4"/>
          <a:srcRect/>
          <a:stretch/>
        </p:blipFill>
        <p:spPr bwMode="auto">
          <a:xfrm>
            <a:off x="9284457" y="3425171"/>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5" name="Picture 1">
            <a:extLst>
              <a:ext uri="{FF2B5EF4-FFF2-40B4-BE49-F238E27FC236}">
                <a16:creationId xmlns:a16="http://schemas.microsoft.com/office/drawing/2014/main" id="{AFCD2588-932B-3242-9D24-4BF8EDC93A3E}"/>
              </a:ext>
            </a:extLst>
          </p:cNvPr>
          <p:cNvPicPr>
            <a:picLocks noChangeAspect="1"/>
          </p:cNvPicPr>
          <p:nvPr/>
        </p:nvPicPr>
        <p:blipFill>
          <a:blip r:embed="rId4"/>
          <a:srcRect/>
          <a:stretch/>
        </p:blipFill>
        <p:spPr bwMode="auto">
          <a:xfrm>
            <a:off x="9720874" y="3425171"/>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6" name="Picture 1">
            <a:extLst>
              <a:ext uri="{FF2B5EF4-FFF2-40B4-BE49-F238E27FC236}">
                <a16:creationId xmlns:a16="http://schemas.microsoft.com/office/drawing/2014/main" id="{5D7622A1-7FA0-BF4D-83DD-81A642832DCA}"/>
              </a:ext>
            </a:extLst>
          </p:cNvPr>
          <p:cNvPicPr>
            <a:picLocks noChangeAspect="1"/>
          </p:cNvPicPr>
          <p:nvPr/>
        </p:nvPicPr>
        <p:blipFill>
          <a:blip r:embed="rId4"/>
          <a:srcRect/>
          <a:stretch/>
        </p:blipFill>
        <p:spPr bwMode="auto">
          <a:xfrm>
            <a:off x="10156912" y="3425171"/>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 name="Picture 1">
            <a:extLst>
              <a:ext uri="{FF2B5EF4-FFF2-40B4-BE49-F238E27FC236}">
                <a16:creationId xmlns:a16="http://schemas.microsoft.com/office/drawing/2014/main" id="{5DA9F9D0-D371-C642-9FEF-8C066EC2BC59}"/>
              </a:ext>
            </a:extLst>
          </p:cNvPr>
          <p:cNvPicPr>
            <a:picLocks noChangeAspect="1"/>
          </p:cNvPicPr>
          <p:nvPr/>
        </p:nvPicPr>
        <p:blipFill>
          <a:blip r:embed="rId4"/>
          <a:srcRect/>
          <a:stretch/>
        </p:blipFill>
        <p:spPr bwMode="auto">
          <a:xfrm>
            <a:off x="10586764" y="3425171"/>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 name="Picture 1">
            <a:extLst>
              <a:ext uri="{FF2B5EF4-FFF2-40B4-BE49-F238E27FC236}">
                <a16:creationId xmlns:a16="http://schemas.microsoft.com/office/drawing/2014/main" id="{C44CF81E-75C8-B151-51D3-8E8C9AB9D6FC}"/>
              </a:ext>
            </a:extLst>
          </p:cNvPr>
          <p:cNvPicPr>
            <a:picLocks noChangeAspect="1"/>
          </p:cNvPicPr>
          <p:nvPr/>
        </p:nvPicPr>
        <p:blipFill>
          <a:blip r:embed="rId4"/>
          <a:srcRect/>
          <a:stretch/>
        </p:blipFill>
        <p:spPr bwMode="auto">
          <a:xfrm>
            <a:off x="5334000" y="390839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 name="Picture 1">
            <a:extLst>
              <a:ext uri="{FF2B5EF4-FFF2-40B4-BE49-F238E27FC236}">
                <a16:creationId xmlns:a16="http://schemas.microsoft.com/office/drawing/2014/main" id="{86731F18-50BB-0347-D7B1-454D9103564E}"/>
              </a:ext>
            </a:extLst>
          </p:cNvPr>
          <p:cNvPicPr>
            <a:picLocks noChangeAspect="1"/>
          </p:cNvPicPr>
          <p:nvPr/>
        </p:nvPicPr>
        <p:blipFill>
          <a:blip r:embed="rId4"/>
          <a:srcRect/>
          <a:stretch/>
        </p:blipFill>
        <p:spPr bwMode="auto">
          <a:xfrm>
            <a:off x="5770038" y="390839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Picture 1">
            <a:extLst>
              <a:ext uri="{FF2B5EF4-FFF2-40B4-BE49-F238E27FC236}">
                <a16:creationId xmlns:a16="http://schemas.microsoft.com/office/drawing/2014/main" id="{5D5F3F72-748D-1495-979C-3C54F6CBDE93}"/>
              </a:ext>
            </a:extLst>
          </p:cNvPr>
          <p:cNvPicPr>
            <a:picLocks noChangeAspect="1"/>
          </p:cNvPicPr>
          <p:nvPr/>
        </p:nvPicPr>
        <p:blipFill>
          <a:blip r:embed="rId4"/>
          <a:srcRect/>
          <a:stretch/>
        </p:blipFill>
        <p:spPr bwMode="auto">
          <a:xfrm>
            <a:off x="6206076" y="390839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 name="Picture 1">
            <a:extLst>
              <a:ext uri="{FF2B5EF4-FFF2-40B4-BE49-F238E27FC236}">
                <a16:creationId xmlns:a16="http://schemas.microsoft.com/office/drawing/2014/main" id="{21FEBCC8-03EA-06D2-8175-66F203FD4C42}"/>
              </a:ext>
            </a:extLst>
          </p:cNvPr>
          <p:cNvPicPr>
            <a:picLocks noChangeAspect="1"/>
          </p:cNvPicPr>
          <p:nvPr/>
        </p:nvPicPr>
        <p:blipFill>
          <a:blip r:embed="rId4"/>
          <a:srcRect/>
          <a:stretch/>
        </p:blipFill>
        <p:spPr bwMode="auto">
          <a:xfrm>
            <a:off x="6642114" y="390839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 name="Picture 1">
            <a:extLst>
              <a:ext uri="{FF2B5EF4-FFF2-40B4-BE49-F238E27FC236}">
                <a16:creationId xmlns:a16="http://schemas.microsoft.com/office/drawing/2014/main" id="{24992FFE-830B-9E17-461D-C12E2BB31CCD}"/>
              </a:ext>
            </a:extLst>
          </p:cNvPr>
          <p:cNvPicPr>
            <a:picLocks noChangeAspect="1"/>
          </p:cNvPicPr>
          <p:nvPr/>
        </p:nvPicPr>
        <p:blipFill>
          <a:blip r:embed="rId4"/>
          <a:srcRect/>
          <a:stretch/>
        </p:blipFill>
        <p:spPr bwMode="auto">
          <a:xfrm>
            <a:off x="7078152" y="390839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108217039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CC504-6E65-794B-A163-E15792AC17C9}"/>
              </a:ext>
            </a:extLst>
          </p:cNvPr>
          <p:cNvSpPr>
            <a:spLocks noGrp="1"/>
          </p:cNvSpPr>
          <p:nvPr>
            <p:ph type="title" idx="4294967295"/>
          </p:nvPr>
        </p:nvSpPr>
        <p:spPr>
          <a:xfrm>
            <a:off x="685800" y="0"/>
            <a:ext cx="10591800" cy="3200400"/>
          </a:xfrm>
        </p:spPr>
        <p:txBody>
          <a:bodyPr/>
          <a:lstStyle/>
          <a:p>
            <a:r>
              <a:rPr lang="en-US" sz="2400" dirty="0"/>
              <a:t>A woman presents with </a:t>
            </a:r>
            <a:r>
              <a:rPr lang="en-US" sz="2400" u="sng" dirty="0"/>
              <a:t>de novo</a:t>
            </a:r>
            <a:r>
              <a:rPr lang="en-US" sz="2400" dirty="0"/>
              <a:t> ER-positive, </a:t>
            </a:r>
            <a:r>
              <a:rPr lang="en-US" sz="2400" u="sng" dirty="0"/>
              <a:t>PR-negative</a:t>
            </a:r>
            <a:r>
              <a:rPr lang="en-US" sz="2400" dirty="0"/>
              <a:t>, HER2-negative, BRCA WT metastatic breast cancer. Which </a:t>
            </a:r>
            <a:r>
              <a:rPr lang="en-US" sz="2400" u="sng" dirty="0"/>
              <a:t>endocrine-based treatment</a:t>
            </a:r>
            <a:r>
              <a:rPr lang="en-US" sz="2400" dirty="0"/>
              <a:t> would you most likely recommend for the scenario below?</a:t>
            </a:r>
            <a:br>
              <a:rPr lang="en-US" sz="2400" dirty="0"/>
            </a:br>
            <a:br>
              <a:rPr kumimoji="0" lang="en-US" sz="1200" b="1" i="0" u="none" strike="noStrike" kern="0" cap="none" spc="0" normalizeH="0" baseline="0" noProof="0" dirty="0">
                <a:ln>
                  <a:noFill/>
                </a:ln>
                <a:solidFill>
                  <a:srgbClr val="0432FF"/>
                </a:solidFill>
                <a:effectLst/>
                <a:uLnTx/>
                <a:uFillTx/>
                <a:latin typeface="Arial"/>
                <a:ea typeface="ＭＳ Ｐゴシック"/>
              </a:rPr>
            </a:br>
            <a:r>
              <a:rPr lang="en-US" sz="2400" dirty="0"/>
              <a:t>Age 40 (premenopausal), PS 0</a:t>
            </a:r>
            <a:br>
              <a:rPr lang="en-US" sz="2400" dirty="0"/>
            </a:br>
            <a:r>
              <a:rPr lang="en-US" sz="2400" dirty="0"/>
              <a:t>Symptomatic visceral (including liver) metastases</a:t>
            </a:r>
          </a:p>
        </p:txBody>
      </p:sp>
      <p:sp>
        <p:nvSpPr>
          <p:cNvPr id="72" name="Text Box 4">
            <a:extLst>
              <a:ext uri="{FF2B5EF4-FFF2-40B4-BE49-F238E27FC236}">
                <a16:creationId xmlns:a16="http://schemas.microsoft.com/office/drawing/2014/main" id="{128DA0B7-2CB3-D44C-ABD1-65C3EB519CF3}"/>
              </a:ext>
            </a:extLst>
          </p:cNvPr>
          <p:cNvSpPr txBox="1">
            <a:spLocks noChangeArrowheads="1"/>
          </p:cNvSpPr>
          <p:nvPr/>
        </p:nvSpPr>
        <p:spPr bwMode="auto">
          <a:xfrm>
            <a:off x="304800" y="4156027"/>
            <a:ext cx="4343399" cy="36939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err="1">
                <a:ln>
                  <a:noFill/>
                </a:ln>
                <a:solidFill>
                  <a:srgbClr val="002060"/>
                </a:solidFill>
                <a:effectLst/>
                <a:uLnTx/>
                <a:uFillTx/>
                <a:latin typeface="Arial" charset="0"/>
                <a:ea typeface="ＭＳ Ｐゴシック" charset="0"/>
              </a:rPr>
              <a:t>Abemaciclib</a:t>
            </a: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 + AI + Ox</a:t>
            </a:r>
          </a:p>
        </p:txBody>
      </p:sp>
      <p:sp>
        <p:nvSpPr>
          <p:cNvPr id="74" name="Text Box 4">
            <a:extLst>
              <a:ext uri="{FF2B5EF4-FFF2-40B4-BE49-F238E27FC236}">
                <a16:creationId xmlns:a16="http://schemas.microsoft.com/office/drawing/2014/main" id="{63447936-2682-1A46-8ABB-44C484B67B01}"/>
              </a:ext>
            </a:extLst>
          </p:cNvPr>
          <p:cNvSpPr txBox="1">
            <a:spLocks noChangeArrowheads="1"/>
          </p:cNvSpPr>
          <p:nvPr/>
        </p:nvSpPr>
        <p:spPr bwMode="auto">
          <a:xfrm>
            <a:off x="228599" y="3461388"/>
            <a:ext cx="4419600" cy="366857"/>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Ribociclib + AI + Ox</a:t>
            </a:r>
          </a:p>
        </p:txBody>
      </p:sp>
      <p:pic>
        <p:nvPicPr>
          <p:cNvPr id="82" name="Picture 81">
            <a:extLst>
              <a:ext uri="{FF2B5EF4-FFF2-40B4-BE49-F238E27FC236}">
                <a16:creationId xmlns:a16="http://schemas.microsoft.com/office/drawing/2014/main" id="{7A42EFDB-0DDA-494A-B2D5-401890957E13}"/>
              </a:ext>
            </a:extLst>
          </p:cNvPr>
          <p:cNvPicPr>
            <a:picLocks noChangeAspect="1"/>
          </p:cNvPicPr>
          <p:nvPr/>
        </p:nvPicPr>
        <p:blipFill>
          <a:blip r:embed="rId2"/>
          <a:srcRect/>
          <a:stretch/>
        </p:blipFill>
        <p:spPr bwMode="auto">
          <a:xfrm>
            <a:off x="4813428" y="4802126"/>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6" name="Picture 3">
            <a:extLst>
              <a:ext uri="{FF2B5EF4-FFF2-40B4-BE49-F238E27FC236}">
                <a16:creationId xmlns:a16="http://schemas.microsoft.com/office/drawing/2014/main" id="{8052E365-E8A8-E240-A007-94A1A6A9EA30}"/>
              </a:ext>
            </a:extLst>
          </p:cNvPr>
          <p:cNvPicPr>
            <a:picLocks noChangeAspect="1"/>
          </p:cNvPicPr>
          <p:nvPr/>
        </p:nvPicPr>
        <p:blipFill>
          <a:blip r:embed="rId3"/>
          <a:srcRect/>
          <a:stretch/>
        </p:blipFill>
        <p:spPr bwMode="auto">
          <a:xfrm>
            <a:off x="4813428" y="411480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7" name="Text Box 4">
            <a:extLst>
              <a:ext uri="{FF2B5EF4-FFF2-40B4-BE49-F238E27FC236}">
                <a16:creationId xmlns:a16="http://schemas.microsoft.com/office/drawing/2014/main" id="{35D05466-EC10-7448-957E-525019EFA45E}"/>
              </a:ext>
            </a:extLst>
          </p:cNvPr>
          <p:cNvSpPr txBox="1">
            <a:spLocks noChangeArrowheads="1"/>
          </p:cNvSpPr>
          <p:nvPr/>
        </p:nvSpPr>
        <p:spPr bwMode="auto">
          <a:xfrm>
            <a:off x="228601" y="4800600"/>
            <a:ext cx="4419600"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Palbociclib + AI + Ox</a:t>
            </a:r>
          </a:p>
        </p:txBody>
      </p:sp>
      <p:sp>
        <p:nvSpPr>
          <p:cNvPr id="252" name="Text Box 9">
            <a:extLst>
              <a:ext uri="{FF2B5EF4-FFF2-40B4-BE49-F238E27FC236}">
                <a16:creationId xmlns:a16="http://schemas.microsoft.com/office/drawing/2014/main" id="{20141D04-A685-C247-9A6A-D47CB62F108E}"/>
              </a:ext>
            </a:extLst>
          </p:cNvPr>
          <p:cNvSpPr txBox="1">
            <a:spLocks noChangeArrowheads="1"/>
          </p:cNvSpPr>
          <p:nvPr/>
        </p:nvSpPr>
        <p:spPr bwMode="auto">
          <a:xfrm>
            <a:off x="6629400" y="4116119"/>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4</a:t>
            </a:r>
          </a:p>
        </p:txBody>
      </p:sp>
      <p:sp>
        <p:nvSpPr>
          <p:cNvPr id="253" name="Text Box 9">
            <a:extLst>
              <a:ext uri="{FF2B5EF4-FFF2-40B4-BE49-F238E27FC236}">
                <a16:creationId xmlns:a16="http://schemas.microsoft.com/office/drawing/2014/main" id="{DA13BDB2-2F8D-6D46-BDA6-F50ECFA6C035}"/>
              </a:ext>
            </a:extLst>
          </p:cNvPr>
          <p:cNvSpPr txBox="1">
            <a:spLocks noChangeArrowheads="1"/>
          </p:cNvSpPr>
          <p:nvPr/>
        </p:nvSpPr>
        <p:spPr bwMode="auto">
          <a:xfrm>
            <a:off x="5761038" y="4800600"/>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2</a:t>
            </a:r>
          </a:p>
        </p:txBody>
      </p:sp>
      <p:pic>
        <p:nvPicPr>
          <p:cNvPr id="29" name="Picture 3">
            <a:extLst>
              <a:ext uri="{FF2B5EF4-FFF2-40B4-BE49-F238E27FC236}">
                <a16:creationId xmlns:a16="http://schemas.microsoft.com/office/drawing/2014/main" id="{928DA1A6-47DF-B647-869D-0D9F2D138831}"/>
              </a:ext>
            </a:extLst>
          </p:cNvPr>
          <p:cNvPicPr>
            <a:picLocks noChangeAspect="1"/>
          </p:cNvPicPr>
          <p:nvPr/>
        </p:nvPicPr>
        <p:blipFill>
          <a:blip r:embed="rId3"/>
          <a:srcRect/>
          <a:stretch/>
        </p:blipFill>
        <p:spPr bwMode="auto">
          <a:xfrm>
            <a:off x="5251681" y="411480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 name="Picture 1">
            <a:extLst>
              <a:ext uri="{FF2B5EF4-FFF2-40B4-BE49-F238E27FC236}">
                <a16:creationId xmlns:a16="http://schemas.microsoft.com/office/drawing/2014/main" id="{D029CE8D-A225-4A10-CCB0-21C94831EDE0}"/>
              </a:ext>
            </a:extLst>
          </p:cNvPr>
          <p:cNvPicPr>
            <a:picLocks noChangeAspect="1"/>
          </p:cNvPicPr>
          <p:nvPr/>
        </p:nvPicPr>
        <p:blipFill>
          <a:blip r:embed="rId4"/>
          <a:srcRect/>
          <a:stretch/>
        </p:blipFill>
        <p:spPr bwMode="auto">
          <a:xfrm>
            <a:off x="4800600" y="3388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9" name="Text Box 9">
            <a:extLst>
              <a:ext uri="{FF2B5EF4-FFF2-40B4-BE49-F238E27FC236}">
                <a16:creationId xmlns:a16="http://schemas.microsoft.com/office/drawing/2014/main" id="{BBBC01B0-72A3-5E26-B68F-BCA01FF67316}"/>
              </a:ext>
            </a:extLst>
          </p:cNvPr>
          <p:cNvSpPr txBox="1">
            <a:spLocks noChangeArrowheads="1"/>
          </p:cNvSpPr>
          <p:nvPr/>
        </p:nvSpPr>
        <p:spPr bwMode="auto">
          <a:xfrm>
            <a:off x="10561638" y="3352800"/>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13</a:t>
            </a:r>
          </a:p>
        </p:txBody>
      </p:sp>
      <p:pic>
        <p:nvPicPr>
          <p:cNvPr id="40" name="Picture 1">
            <a:extLst>
              <a:ext uri="{FF2B5EF4-FFF2-40B4-BE49-F238E27FC236}">
                <a16:creationId xmlns:a16="http://schemas.microsoft.com/office/drawing/2014/main" id="{38ED88A5-6616-47C2-ADAF-20DF0B94292B}"/>
              </a:ext>
            </a:extLst>
          </p:cNvPr>
          <p:cNvPicPr>
            <a:picLocks noChangeAspect="1"/>
          </p:cNvPicPr>
          <p:nvPr/>
        </p:nvPicPr>
        <p:blipFill>
          <a:blip r:embed="rId4"/>
          <a:srcRect/>
          <a:stretch/>
        </p:blipFill>
        <p:spPr bwMode="auto">
          <a:xfrm>
            <a:off x="5236638" y="3388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1" name="Picture 1">
            <a:extLst>
              <a:ext uri="{FF2B5EF4-FFF2-40B4-BE49-F238E27FC236}">
                <a16:creationId xmlns:a16="http://schemas.microsoft.com/office/drawing/2014/main" id="{6BAFA001-5DC5-2CA8-D607-8C7C145CF7CC}"/>
              </a:ext>
            </a:extLst>
          </p:cNvPr>
          <p:cNvPicPr>
            <a:picLocks noChangeAspect="1"/>
          </p:cNvPicPr>
          <p:nvPr/>
        </p:nvPicPr>
        <p:blipFill>
          <a:blip r:embed="rId4"/>
          <a:srcRect/>
          <a:stretch/>
        </p:blipFill>
        <p:spPr bwMode="auto">
          <a:xfrm>
            <a:off x="5672676" y="3388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2" name="Picture 1">
            <a:extLst>
              <a:ext uri="{FF2B5EF4-FFF2-40B4-BE49-F238E27FC236}">
                <a16:creationId xmlns:a16="http://schemas.microsoft.com/office/drawing/2014/main" id="{A9077953-F0FC-AA41-B449-E4D8F4DFE75E}"/>
              </a:ext>
            </a:extLst>
          </p:cNvPr>
          <p:cNvPicPr>
            <a:picLocks noChangeAspect="1"/>
          </p:cNvPicPr>
          <p:nvPr/>
        </p:nvPicPr>
        <p:blipFill>
          <a:blip r:embed="rId4"/>
          <a:srcRect/>
          <a:stretch/>
        </p:blipFill>
        <p:spPr bwMode="auto">
          <a:xfrm>
            <a:off x="6108714" y="3388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3" name="Picture 1">
            <a:extLst>
              <a:ext uri="{FF2B5EF4-FFF2-40B4-BE49-F238E27FC236}">
                <a16:creationId xmlns:a16="http://schemas.microsoft.com/office/drawing/2014/main" id="{589392D9-BD3F-A883-0556-E7D9A56F0DC4}"/>
              </a:ext>
            </a:extLst>
          </p:cNvPr>
          <p:cNvPicPr>
            <a:picLocks noChangeAspect="1"/>
          </p:cNvPicPr>
          <p:nvPr/>
        </p:nvPicPr>
        <p:blipFill>
          <a:blip r:embed="rId4"/>
          <a:srcRect/>
          <a:stretch/>
        </p:blipFill>
        <p:spPr bwMode="auto">
          <a:xfrm>
            <a:off x="6544752" y="3388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4" name="Picture 1">
            <a:extLst>
              <a:ext uri="{FF2B5EF4-FFF2-40B4-BE49-F238E27FC236}">
                <a16:creationId xmlns:a16="http://schemas.microsoft.com/office/drawing/2014/main" id="{B9D90D55-D1B5-502B-6496-D227F992D0E0}"/>
              </a:ext>
            </a:extLst>
          </p:cNvPr>
          <p:cNvPicPr>
            <a:picLocks noChangeAspect="1"/>
          </p:cNvPicPr>
          <p:nvPr/>
        </p:nvPicPr>
        <p:blipFill>
          <a:blip r:embed="rId4"/>
          <a:srcRect/>
          <a:stretch/>
        </p:blipFill>
        <p:spPr bwMode="auto">
          <a:xfrm>
            <a:off x="7006905" y="3388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5" name="Picture 1">
            <a:extLst>
              <a:ext uri="{FF2B5EF4-FFF2-40B4-BE49-F238E27FC236}">
                <a16:creationId xmlns:a16="http://schemas.microsoft.com/office/drawing/2014/main" id="{BDCD5FC1-DB85-0A51-EE45-ED24F6A5EC01}"/>
              </a:ext>
            </a:extLst>
          </p:cNvPr>
          <p:cNvPicPr>
            <a:picLocks noChangeAspect="1"/>
          </p:cNvPicPr>
          <p:nvPr/>
        </p:nvPicPr>
        <p:blipFill>
          <a:blip r:embed="rId4"/>
          <a:srcRect/>
          <a:stretch/>
        </p:blipFill>
        <p:spPr bwMode="auto">
          <a:xfrm>
            <a:off x="7442943" y="3388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6" name="Picture 1">
            <a:extLst>
              <a:ext uri="{FF2B5EF4-FFF2-40B4-BE49-F238E27FC236}">
                <a16:creationId xmlns:a16="http://schemas.microsoft.com/office/drawing/2014/main" id="{2F046F72-AD9C-E74F-B562-117C522B6AF1}"/>
              </a:ext>
            </a:extLst>
          </p:cNvPr>
          <p:cNvPicPr>
            <a:picLocks noChangeAspect="1"/>
          </p:cNvPicPr>
          <p:nvPr/>
        </p:nvPicPr>
        <p:blipFill>
          <a:blip r:embed="rId4"/>
          <a:srcRect/>
          <a:stretch/>
        </p:blipFill>
        <p:spPr bwMode="auto">
          <a:xfrm>
            <a:off x="7878981" y="3388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7" name="Picture 1">
            <a:extLst>
              <a:ext uri="{FF2B5EF4-FFF2-40B4-BE49-F238E27FC236}">
                <a16:creationId xmlns:a16="http://schemas.microsoft.com/office/drawing/2014/main" id="{BCC3FCF7-5E91-8AD5-D63D-AC647184C8AE}"/>
              </a:ext>
            </a:extLst>
          </p:cNvPr>
          <p:cNvPicPr>
            <a:picLocks noChangeAspect="1"/>
          </p:cNvPicPr>
          <p:nvPr/>
        </p:nvPicPr>
        <p:blipFill>
          <a:blip r:embed="rId4"/>
          <a:srcRect/>
          <a:stretch/>
        </p:blipFill>
        <p:spPr bwMode="auto">
          <a:xfrm>
            <a:off x="8315019" y="3388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8" name="Picture 1">
            <a:extLst>
              <a:ext uri="{FF2B5EF4-FFF2-40B4-BE49-F238E27FC236}">
                <a16:creationId xmlns:a16="http://schemas.microsoft.com/office/drawing/2014/main" id="{2D797DEE-9522-B455-23FD-066868C600A4}"/>
              </a:ext>
            </a:extLst>
          </p:cNvPr>
          <p:cNvPicPr>
            <a:picLocks noChangeAspect="1"/>
          </p:cNvPicPr>
          <p:nvPr/>
        </p:nvPicPr>
        <p:blipFill>
          <a:blip r:embed="rId4"/>
          <a:srcRect/>
          <a:stretch/>
        </p:blipFill>
        <p:spPr bwMode="auto">
          <a:xfrm>
            <a:off x="8751057" y="3388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 name="Picture 2">
            <a:extLst>
              <a:ext uri="{FF2B5EF4-FFF2-40B4-BE49-F238E27FC236}">
                <a16:creationId xmlns:a16="http://schemas.microsoft.com/office/drawing/2014/main" id="{A5755D50-58B6-769B-1961-1B4364FD7650}"/>
              </a:ext>
            </a:extLst>
          </p:cNvPr>
          <p:cNvPicPr>
            <a:picLocks noChangeAspect="1"/>
          </p:cNvPicPr>
          <p:nvPr/>
        </p:nvPicPr>
        <p:blipFill>
          <a:blip r:embed="rId2"/>
          <a:srcRect/>
          <a:stretch/>
        </p:blipFill>
        <p:spPr bwMode="auto">
          <a:xfrm>
            <a:off x="5253895" y="4802126"/>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Picture 3">
            <a:extLst>
              <a:ext uri="{FF2B5EF4-FFF2-40B4-BE49-F238E27FC236}">
                <a16:creationId xmlns:a16="http://schemas.microsoft.com/office/drawing/2014/main" id="{8C5933D4-3FF5-F05E-B603-DE3B94DA100F}"/>
              </a:ext>
            </a:extLst>
          </p:cNvPr>
          <p:cNvPicPr>
            <a:picLocks noChangeAspect="1"/>
          </p:cNvPicPr>
          <p:nvPr/>
        </p:nvPicPr>
        <p:blipFill>
          <a:blip r:embed="rId3"/>
          <a:srcRect/>
          <a:stretch/>
        </p:blipFill>
        <p:spPr bwMode="auto">
          <a:xfrm>
            <a:off x="5689934" y="411480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 name="Picture 3">
            <a:extLst>
              <a:ext uri="{FF2B5EF4-FFF2-40B4-BE49-F238E27FC236}">
                <a16:creationId xmlns:a16="http://schemas.microsoft.com/office/drawing/2014/main" id="{A399BFBF-F678-C4F2-69A9-B8B1FFD3C1EE}"/>
              </a:ext>
            </a:extLst>
          </p:cNvPr>
          <p:cNvPicPr>
            <a:picLocks noChangeAspect="1"/>
          </p:cNvPicPr>
          <p:nvPr/>
        </p:nvPicPr>
        <p:blipFill>
          <a:blip r:embed="rId3"/>
          <a:srcRect/>
          <a:stretch/>
        </p:blipFill>
        <p:spPr bwMode="auto">
          <a:xfrm>
            <a:off x="6128187" y="411480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 name="Text Box 4">
            <a:extLst>
              <a:ext uri="{FF2B5EF4-FFF2-40B4-BE49-F238E27FC236}">
                <a16:creationId xmlns:a16="http://schemas.microsoft.com/office/drawing/2014/main" id="{50AC73F8-8231-E217-0EEC-233B5E79F83F}"/>
              </a:ext>
            </a:extLst>
          </p:cNvPr>
          <p:cNvSpPr txBox="1">
            <a:spLocks noChangeArrowheads="1"/>
          </p:cNvSpPr>
          <p:nvPr/>
        </p:nvSpPr>
        <p:spPr bwMode="auto">
          <a:xfrm>
            <a:off x="228600" y="5513742"/>
            <a:ext cx="4419600" cy="34585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Ribociclib + fulvestrant + Ox</a:t>
            </a:r>
          </a:p>
        </p:txBody>
      </p:sp>
      <p:pic>
        <p:nvPicPr>
          <p:cNvPr id="11" name="Picture 10">
            <a:extLst>
              <a:ext uri="{FF2B5EF4-FFF2-40B4-BE49-F238E27FC236}">
                <a16:creationId xmlns:a16="http://schemas.microsoft.com/office/drawing/2014/main" id="{25939F97-133F-B977-5971-FF1F595956F3}"/>
              </a:ext>
            </a:extLst>
          </p:cNvPr>
          <p:cNvPicPr>
            <a:picLocks noChangeAspect="1"/>
          </p:cNvPicPr>
          <p:nvPr/>
        </p:nvPicPr>
        <p:blipFill>
          <a:blip r:embed="rId5"/>
          <a:srcRect/>
          <a:stretch/>
        </p:blipFill>
        <p:spPr bwMode="auto">
          <a:xfrm>
            <a:off x="4813428" y="5524868"/>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2" name="Text Box 9">
            <a:extLst>
              <a:ext uri="{FF2B5EF4-FFF2-40B4-BE49-F238E27FC236}">
                <a16:creationId xmlns:a16="http://schemas.microsoft.com/office/drawing/2014/main" id="{759E1FFE-5ED8-FDB5-49BE-2CAF73821852}"/>
              </a:ext>
            </a:extLst>
          </p:cNvPr>
          <p:cNvSpPr txBox="1">
            <a:spLocks noChangeArrowheads="1"/>
          </p:cNvSpPr>
          <p:nvPr/>
        </p:nvSpPr>
        <p:spPr bwMode="auto">
          <a:xfrm>
            <a:off x="5334000" y="5532437"/>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a:t>
            </a:r>
          </a:p>
        </p:txBody>
      </p:sp>
      <p:pic>
        <p:nvPicPr>
          <p:cNvPr id="4" name="Picture 1">
            <a:extLst>
              <a:ext uri="{FF2B5EF4-FFF2-40B4-BE49-F238E27FC236}">
                <a16:creationId xmlns:a16="http://schemas.microsoft.com/office/drawing/2014/main" id="{AA20EE24-EAF6-34F5-AD9E-C1D57CCF7AD8}"/>
              </a:ext>
            </a:extLst>
          </p:cNvPr>
          <p:cNvPicPr>
            <a:picLocks noChangeAspect="1"/>
          </p:cNvPicPr>
          <p:nvPr/>
        </p:nvPicPr>
        <p:blipFill>
          <a:blip r:embed="rId4"/>
          <a:srcRect/>
          <a:stretch/>
        </p:blipFill>
        <p:spPr bwMode="auto">
          <a:xfrm>
            <a:off x="9194825" y="3388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Picture 1">
            <a:extLst>
              <a:ext uri="{FF2B5EF4-FFF2-40B4-BE49-F238E27FC236}">
                <a16:creationId xmlns:a16="http://schemas.microsoft.com/office/drawing/2014/main" id="{DCE58D59-E672-7347-72AD-E2EDDEC44F29}"/>
              </a:ext>
            </a:extLst>
          </p:cNvPr>
          <p:cNvPicPr>
            <a:picLocks noChangeAspect="1"/>
          </p:cNvPicPr>
          <p:nvPr/>
        </p:nvPicPr>
        <p:blipFill>
          <a:blip r:embed="rId4"/>
          <a:srcRect/>
          <a:stretch/>
        </p:blipFill>
        <p:spPr bwMode="auto">
          <a:xfrm>
            <a:off x="9630863" y="3388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 name="Picture 1">
            <a:extLst>
              <a:ext uri="{FF2B5EF4-FFF2-40B4-BE49-F238E27FC236}">
                <a16:creationId xmlns:a16="http://schemas.microsoft.com/office/drawing/2014/main" id="{E2347793-6F64-0A4C-943C-740E25CF1E13}"/>
              </a:ext>
            </a:extLst>
          </p:cNvPr>
          <p:cNvPicPr>
            <a:picLocks noChangeAspect="1"/>
          </p:cNvPicPr>
          <p:nvPr/>
        </p:nvPicPr>
        <p:blipFill>
          <a:blip r:embed="rId4"/>
          <a:srcRect/>
          <a:stretch/>
        </p:blipFill>
        <p:spPr bwMode="auto">
          <a:xfrm>
            <a:off x="10066901" y="3388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3208673483"/>
      </p:ext>
    </p:extLst>
  </p:cSld>
  <p:clrMapOvr>
    <a:masterClrMapping/>
  </p:clrMapOvr>
  <p:transition spd="slow" advClick="0"/>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CC504-6E65-794B-A163-E15792AC17C9}"/>
              </a:ext>
            </a:extLst>
          </p:cNvPr>
          <p:cNvSpPr>
            <a:spLocks noGrp="1"/>
          </p:cNvSpPr>
          <p:nvPr>
            <p:ph type="title" idx="4294967295"/>
          </p:nvPr>
        </p:nvSpPr>
        <p:spPr>
          <a:xfrm>
            <a:off x="685800" y="0"/>
            <a:ext cx="10591800" cy="3200400"/>
          </a:xfrm>
        </p:spPr>
        <p:txBody>
          <a:bodyPr/>
          <a:lstStyle/>
          <a:p>
            <a:r>
              <a:rPr lang="en-US" sz="2400" dirty="0"/>
              <a:t>A woman presents with </a:t>
            </a:r>
            <a:r>
              <a:rPr lang="en-US" sz="2400" u="sng" dirty="0"/>
              <a:t>de novo</a:t>
            </a:r>
            <a:r>
              <a:rPr lang="en-US" sz="2400" dirty="0"/>
              <a:t> ER-positive, </a:t>
            </a:r>
            <a:r>
              <a:rPr lang="en-US" sz="2400" u="sng" dirty="0"/>
              <a:t>PR-negative</a:t>
            </a:r>
            <a:r>
              <a:rPr lang="en-US" sz="2400" dirty="0"/>
              <a:t>, HER2-negative, BRCA WT metastatic breast cancer. Which </a:t>
            </a:r>
            <a:r>
              <a:rPr lang="en-US" sz="2400" u="sng" dirty="0"/>
              <a:t>endocrine-based treatment</a:t>
            </a:r>
            <a:r>
              <a:rPr lang="en-US" sz="2400" dirty="0"/>
              <a:t> would you most likely recommend for the scenario below?</a:t>
            </a:r>
            <a:br>
              <a:rPr lang="en-US" sz="2400" dirty="0"/>
            </a:br>
            <a:br>
              <a:rPr kumimoji="0" lang="en-US" sz="1200" b="1" i="0" u="none" strike="noStrike" kern="0" cap="none" spc="0" normalizeH="0" baseline="0" noProof="0" dirty="0">
                <a:ln>
                  <a:noFill/>
                </a:ln>
                <a:solidFill>
                  <a:srgbClr val="0432FF"/>
                </a:solidFill>
                <a:effectLst/>
                <a:uLnTx/>
                <a:uFillTx/>
                <a:latin typeface="Arial"/>
                <a:ea typeface="ＭＳ Ｐゴシック"/>
              </a:rPr>
            </a:br>
            <a:r>
              <a:rPr lang="en-US" sz="2400" dirty="0"/>
              <a:t>Age 40 (premenopausal), PS 0</a:t>
            </a:r>
            <a:br>
              <a:rPr lang="en-US" sz="2400" dirty="0"/>
            </a:br>
            <a:r>
              <a:rPr lang="en-US" sz="2400" dirty="0"/>
              <a:t>Multiple asymptomatic brain metastases that require WBRT</a:t>
            </a:r>
          </a:p>
        </p:txBody>
      </p:sp>
      <p:sp>
        <p:nvSpPr>
          <p:cNvPr id="72" name="Text Box 4">
            <a:extLst>
              <a:ext uri="{FF2B5EF4-FFF2-40B4-BE49-F238E27FC236}">
                <a16:creationId xmlns:a16="http://schemas.microsoft.com/office/drawing/2014/main" id="{128DA0B7-2CB3-D44C-ABD1-65C3EB519CF3}"/>
              </a:ext>
            </a:extLst>
          </p:cNvPr>
          <p:cNvSpPr txBox="1">
            <a:spLocks noChangeArrowheads="1"/>
          </p:cNvSpPr>
          <p:nvPr/>
        </p:nvSpPr>
        <p:spPr bwMode="auto">
          <a:xfrm>
            <a:off x="304800" y="4124338"/>
            <a:ext cx="4343399" cy="36939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Ribociclib + AI + Ox</a:t>
            </a:r>
          </a:p>
        </p:txBody>
      </p:sp>
      <p:sp>
        <p:nvSpPr>
          <p:cNvPr id="74" name="Text Box 4">
            <a:extLst>
              <a:ext uri="{FF2B5EF4-FFF2-40B4-BE49-F238E27FC236}">
                <a16:creationId xmlns:a16="http://schemas.microsoft.com/office/drawing/2014/main" id="{63447936-2682-1A46-8ABB-44C484B67B01}"/>
              </a:ext>
            </a:extLst>
          </p:cNvPr>
          <p:cNvSpPr txBox="1">
            <a:spLocks noChangeArrowheads="1"/>
          </p:cNvSpPr>
          <p:nvPr/>
        </p:nvSpPr>
        <p:spPr bwMode="auto">
          <a:xfrm>
            <a:off x="228599" y="3429699"/>
            <a:ext cx="4419600" cy="366857"/>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err="1">
                <a:ln>
                  <a:noFill/>
                </a:ln>
                <a:solidFill>
                  <a:srgbClr val="002060"/>
                </a:solidFill>
                <a:effectLst/>
                <a:uLnTx/>
                <a:uFillTx/>
                <a:latin typeface="Arial" charset="0"/>
                <a:ea typeface="ＭＳ Ｐゴシック" charset="0"/>
              </a:rPr>
              <a:t>Abemaciclib</a:t>
            </a: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 + AI + Ox</a:t>
            </a:r>
          </a:p>
        </p:txBody>
      </p:sp>
      <p:pic>
        <p:nvPicPr>
          <p:cNvPr id="82" name="Picture 81">
            <a:extLst>
              <a:ext uri="{FF2B5EF4-FFF2-40B4-BE49-F238E27FC236}">
                <a16:creationId xmlns:a16="http://schemas.microsoft.com/office/drawing/2014/main" id="{7A42EFDB-0DDA-494A-B2D5-401890957E13}"/>
              </a:ext>
            </a:extLst>
          </p:cNvPr>
          <p:cNvPicPr>
            <a:picLocks noChangeAspect="1"/>
          </p:cNvPicPr>
          <p:nvPr/>
        </p:nvPicPr>
        <p:blipFill>
          <a:blip r:embed="rId2"/>
          <a:srcRect/>
          <a:stretch/>
        </p:blipFill>
        <p:spPr bwMode="auto">
          <a:xfrm>
            <a:off x="4813428" y="477043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6" name="Picture 3">
            <a:extLst>
              <a:ext uri="{FF2B5EF4-FFF2-40B4-BE49-F238E27FC236}">
                <a16:creationId xmlns:a16="http://schemas.microsoft.com/office/drawing/2014/main" id="{8052E365-E8A8-E240-A007-94A1A6A9EA30}"/>
              </a:ext>
            </a:extLst>
          </p:cNvPr>
          <p:cNvPicPr>
            <a:picLocks noChangeAspect="1"/>
          </p:cNvPicPr>
          <p:nvPr/>
        </p:nvPicPr>
        <p:blipFill>
          <a:blip r:embed="rId3"/>
          <a:srcRect/>
          <a:stretch/>
        </p:blipFill>
        <p:spPr bwMode="auto">
          <a:xfrm>
            <a:off x="4813428" y="4083111"/>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7" name="Text Box 4">
            <a:extLst>
              <a:ext uri="{FF2B5EF4-FFF2-40B4-BE49-F238E27FC236}">
                <a16:creationId xmlns:a16="http://schemas.microsoft.com/office/drawing/2014/main" id="{35D05466-EC10-7448-957E-525019EFA45E}"/>
              </a:ext>
            </a:extLst>
          </p:cNvPr>
          <p:cNvSpPr txBox="1">
            <a:spLocks noChangeArrowheads="1"/>
          </p:cNvSpPr>
          <p:nvPr/>
        </p:nvSpPr>
        <p:spPr bwMode="auto">
          <a:xfrm>
            <a:off x="228601" y="4768911"/>
            <a:ext cx="4419600"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Palbociclib + AI + Ox</a:t>
            </a:r>
          </a:p>
        </p:txBody>
      </p:sp>
      <p:sp>
        <p:nvSpPr>
          <p:cNvPr id="252" name="Text Box 9">
            <a:extLst>
              <a:ext uri="{FF2B5EF4-FFF2-40B4-BE49-F238E27FC236}">
                <a16:creationId xmlns:a16="http://schemas.microsoft.com/office/drawing/2014/main" id="{20141D04-A685-C247-9A6A-D47CB62F108E}"/>
              </a:ext>
            </a:extLst>
          </p:cNvPr>
          <p:cNvSpPr txBox="1">
            <a:spLocks noChangeArrowheads="1"/>
          </p:cNvSpPr>
          <p:nvPr/>
        </p:nvSpPr>
        <p:spPr bwMode="auto">
          <a:xfrm>
            <a:off x="8087136" y="4084430"/>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7</a:t>
            </a:r>
          </a:p>
        </p:txBody>
      </p:sp>
      <p:sp>
        <p:nvSpPr>
          <p:cNvPr id="253" name="Text Box 9">
            <a:extLst>
              <a:ext uri="{FF2B5EF4-FFF2-40B4-BE49-F238E27FC236}">
                <a16:creationId xmlns:a16="http://schemas.microsoft.com/office/drawing/2014/main" id="{DA13BDB2-2F8D-6D46-BDA6-F50ECFA6C035}"/>
              </a:ext>
            </a:extLst>
          </p:cNvPr>
          <p:cNvSpPr txBox="1">
            <a:spLocks noChangeArrowheads="1"/>
          </p:cNvSpPr>
          <p:nvPr/>
        </p:nvSpPr>
        <p:spPr bwMode="auto">
          <a:xfrm>
            <a:off x="5761038" y="4768911"/>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2</a:t>
            </a:r>
          </a:p>
        </p:txBody>
      </p:sp>
      <p:pic>
        <p:nvPicPr>
          <p:cNvPr id="29" name="Picture 3">
            <a:extLst>
              <a:ext uri="{FF2B5EF4-FFF2-40B4-BE49-F238E27FC236}">
                <a16:creationId xmlns:a16="http://schemas.microsoft.com/office/drawing/2014/main" id="{928DA1A6-47DF-B647-869D-0D9F2D138831}"/>
              </a:ext>
            </a:extLst>
          </p:cNvPr>
          <p:cNvPicPr>
            <a:picLocks noChangeAspect="1"/>
          </p:cNvPicPr>
          <p:nvPr/>
        </p:nvPicPr>
        <p:blipFill>
          <a:blip r:embed="rId3"/>
          <a:srcRect/>
          <a:stretch/>
        </p:blipFill>
        <p:spPr bwMode="auto">
          <a:xfrm>
            <a:off x="5251681" y="4083111"/>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8" name="Picture 1">
            <a:extLst>
              <a:ext uri="{FF2B5EF4-FFF2-40B4-BE49-F238E27FC236}">
                <a16:creationId xmlns:a16="http://schemas.microsoft.com/office/drawing/2014/main" id="{D029CE8D-A225-4A10-CCB0-21C94831EDE0}"/>
              </a:ext>
            </a:extLst>
          </p:cNvPr>
          <p:cNvPicPr>
            <a:picLocks noChangeAspect="1"/>
          </p:cNvPicPr>
          <p:nvPr/>
        </p:nvPicPr>
        <p:blipFill>
          <a:blip r:embed="rId4"/>
          <a:srcRect/>
          <a:stretch/>
        </p:blipFill>
        <p:spPr bwMode="auto">
          <a:xfrm>
            <a:off x="4800600" y="3356776"/>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9" name="Text Box 9">
            <a:extLst>
              <a:ext uri="{FF2B5EF4-FFF2-40B4-BE49-F238E27FC236}">
                <a16:creationId xmlns:a16="http://schemas.microsoft.com/office/drawing/2014/main" id="{BBBC01B0-72A3-5E26-B68F-BCA01FF67316}"/>
              </a:ext>
            </a:extLst>
          </p:cNvPr>
          <p:cNvSpPr txBox="1">
            <a:spLocks noChangeArrowheads="1"/>
          </p:cNvSpPr>
          <p:nvPr/>
        </p:nvSpPr>
        <p:spPr bwMode="auto">
          <a:xfrm>
            <a:off x="9753600" y="3321111"/>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11</a:t>
            </a:r>
          </a:p>
        </p:txBody>
      </p:sp>
      <p:pic>
        <p:nvPicPr>
          <p:cNvPr id="40" name="Picture 1">
            <a:extLst>
              <a:ext uri="{FF2B5EF4-FFF2-40B4-BE49-F238E27FC236}">
                <a16:creationId xmlns:a16="http://schemas.microsoft.com/office/drawing/2014/main" id="{38ED88A5-6616-47C2-ADAF-20DF0B94292B}"/>
              </a:ext>
            </a:extLst>
          </p:cNvPr>
          <p:cNvPicPr>
            <a:picLocks noChangeAspect="1"/>
          </p:cNvPicPr>
          <p:nvPr/>
        </p:nvPicPr>
        <p:blipFill>
          <a:blip r:embed="rId4"/>
          <a:srcRect/>
          <a:stretch/>
        </p:blipFill>
        <p:spPr bwMode="auto">
          <a:xfrm>
            <a:off x="5236638" y="3356776"/>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1" name="Picture 1">
            <a:extLst>
              <a:ext uri="{FF2B5EF4-FFF2-40B4-BE49-F238E27FC236}">
                <a16:creationId xmlns:a16="http://schemas.microsoft.com/office/drawing/2014/main" id="{6BAFA001-5DC5-2CA8-D607-8C7C145CF7CC}"/>
              </a:ext>
            </a:extLst>
          </p:cNvPr>
          <p:cNvPicPr>
            <a:picLocks noChangeAspect="1"/>
          </p:cNvPicPr>
          <p:nvPr/>
        </p:nvPicPr>
        <p:blipFill>
          <a:blip r:embed="rId4"/>
          <a:srcRect/>
          <a:stretch/>
        </p:blipFill>
        <p:spPr bwMode="auto">
          <a:xfrm>
            <a:off x="5672676" y="3356776"/>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2" name="Picture 1">
            <a:extLst>
              <a:ext uri="{FF2B5EF4-FFF2-40B4-BE49-F238E27FC236}">
                <a16:creationId xmlns:a16="http://schemas.microsoft.com/office/drawing/2014/main" id="{A9077953-F0FC-AA41-B449-E4D8F4DFE75E}"/>
              </a:ext>
            </a:extLst>
          </p:cNvPr>
          <p:cNvPicPr>
            <a:picLocks noChangeAspect="1"/>
          </p:cNvPicPr>
          <p:nvPr/>
        </p:nvPicPr>
        <p:blipFill>
          <a:blip r:embed="rId4"/>
          <a:srcRect/>
          <a:stretch/>
        </p:blipFill>
        <p:spPr bwMode="auto">
          <a:xfrm>
            <a:off x="6108714" y="3356776"/>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3" name="Picture 1">
            <a:extLst>
              <a:ext uri="{FF2B5EF4-FFF2-40B4-BE49-F238E27FC236}">
                <a16:creationId xmlns:a16="http://schemas.microsoft.com/office/drawing/2014/main" id="{589392D9-BD3F-A883-0556-E7D9A56F0DC4}"/>
              </a:ext>
            </a:extLst>
          </p:cNvPr>
          <p:cNvPicPr>
            <a:picLocks noChangeAspect="1"/>
          </p:cNvPicPr>
          <p:nvPr/>
        </p:nvPicPr>
        <p:blipFill>
          <a:blip r:embed="rId4"/>
          <a:srcRect/>
          <a:stretch/>
        </p:blipFill>
        <p:spPr bwMode="auto">
          <a:xfrm>
            <a:off x="6544752" y="3356776"/>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4" name="Picture 1">
            <a:extLst>
              <a:ext uri="{FF2B5EF4-FFF2-40B4-BE49-F238E27FC236}">
                <a16:creationId xmlns:a16="http://schemas.microsoft.com/office/drawing/2014/main" id="{B9D90D55-D1B5-502B-6496-D227F992D0E0}"/>
              </a:ext>
            </a:extLst>
          </p:cNvPr>
          <p:cNvPicPr>
            <a:picLocks noChangeAspect="1"/>
          </p:cNvPicPr>
          <p:nvPr/>
        </p:nvPicPr>
        <p:blipFill>
          <a:blip r:embed="rId4"/>
          <a:srcRect/>
          <a:stretch/>
        </p:blipFill>
        <p:spPr bwMode="auto">
          <a:xfrm>
            <a:off x="7006905" y="3356776"/>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5" name="Picture 1">
            <a:extLst>
              <a:ext uri="{FF2B5EF4-FFF2-40B4-BE49-F238E27FC236}">
                <a16:creationId xmlns:a16="http://schemas.microsoft.com/office/drawing/2014/main" id="{BDCD5FC1-DB85-0A51-EE45-ED24F6A5EC01}"/>
              </a:ext>
            </a:extLst>
          </p:cNvPr>
          <p:cNvPicPr>
            <a:picLocks noChangeAspect="1"/>
          </p:cNvPicPr>
          <p:nvPr/>
        </p:nvPicPr>
        <p:blipFill>
          <a:blip r:embed="rId4"/>
          <a:srcRect/>
          <a:stretch/>
        </p:blipFill>
        <p:spPr bwMode="auto">
          <a:xfrm>
            <a:off x="7442943" y="3356776"/>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6" name="Picture 1">
            <a:extLst>
              <a:ext uri="{FF2B5EF4-FFF2-40B4-BE49-F238E27FC236}">
                <a16:creationId xmlns:a16="http://schemas.microsoft.com/office/drawing/2014/main" id="{2F046F72-AD9C-E74F-B562-117C522B6AF1}"/>
              </a:ext>
            </a:extLst>
          </p:cNvPr>
          <p:cNvPicPr>
            <a:picLocks noChangeAspect="1"/>
          </p:cNvPicPr>
          <p:nvPr/>
        </p:nvPicPr>
        <p:blipFill>
          <a:blip r:embed="rId4"/>
          <a:srcRect/>
          <a:stretch/>
        </p:blipFill>
        <p:spPr bwMode="auto">
          <a:xfrm>
            <a:off x="7878981" y="3356776"/>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7" name="Picture 1">
            <a:extLst>
              <a:ext uri="{FF2B5EF4-FFF2-40B4-BE49-F238E27FC236}">
                <a16:creationId xmlns:a16="http://schemas.microsoft.com/office/drawing/2014/main" id="{BCC3FCF7-5E91-8AD5-D63D-AC647184C8AE}"/>
              </a:ext>
            </a:extLst>
          </p:cNvPr>
          <p:cNvPicPr>
            <a:picLocks noChangeAspect="1"/>
          </p:cNvPicPr>
          <p:nvPr/>
        </p:nvPicPr>
        <p:blipFill>
          <a:blip r:embed="rId4"/>
          <a:srcRect/>
          <a:stretch/>
        </p:blipFill>
        <p:spPr bwMode="auto">
          <a:xfrm>
            <a:off x="8315019" y="3356776"/>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8" name="Picture 1">
            <a:extLst>
              <a:ext uri="{FF2B5EF4-FFF2-40B4-BE49-F238E27FC236}">
                <a16:creationId xmlns:a16="http://schemas.microsoft.com/office/drawing/2014/main" id="{2D797DEE-9522-B455-23FD-066868C600A4}"/>
              </a:ext>
            </a:extLst>
          </p:cNvPr>
          <p:cNvPicPr>
            <a:picLocks noChangeAspect="1"/>
          </p:cNvPicPr>
          <p:nvPr/>
        </p:nvPicPr>
        <p:blipFill>
          <a:blip r:embed="rId4"/>
          <a:srcRect/>
          <a:stretch/>
        </p:blipFill>
        <p:spPr bwMode="auto">
          <a:xfrm>
            <a:off x="8751057" y="3356776"/>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9" name="Picture 1">
            <a:extLst>
              <a:ext uri="{FF2B5EF4-FFF2-40B4-BE49-F238E27FC236}">
                <a16:creationId xmlns:a16="http://schemas.microsoft.com/office/drawing/2014/main" id="{767D0D7C-5BB8-CEE6-BB97-146761D494EA}"/>
              </a:ext>
            </a:extLst>
          </p:cNvPr>
          <p:cNvPicPr>
            <a:picLocks noChangeAspect="1"/>
          </p:cNvPicPr>
          <p:nvPr/>
        </p:nvPicPr>
        <p:blipFill>
          <a:blip r:embed="rId4"/>
          <a:srcRect/>
          <a:stretch/>
        </p:blipFill>
        <p:spPr bwMode="auto">
          <a:xfrm>
            <a:off x="9187474" y="3356776"/>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 name="Picture 2">
            <a:extLst>
              <a:ext uri="{FF2B5EF4-FFF2-40B4-BE49-F238E27FC236}">
                <a16:creationId xmlns:a16="http://schemas.microsoft.com/office/drawing/2014/main" id="{A5755D50-58B6-769B-1961-1B4364FD7650}"/>
              </a:ext>
            </a:extLst>
          </p:cNvPr>
          <p:cNvPicPr>
            <a:picLocks noChangeAspect="1"/>
          </p:cNvPicPr>
          <p:nvPr/>
        </p:nvPicPr>
        <p:blipFill>
          <a:blip r:embed="rId2"/>
          <a:srcRect/>
          <a:stretch/>
        </p:blipFill>
        <p:spPr bwMode="auto">
          <a:xfrm>
            <a:off x="5253895" y="477043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 name="Picture 3">
            <a:extLst>
              <a:ext uri="{FF2B5EF4-FFF2-40B4-BE49-F238E27FC236}">
                <a16:creationId xmlns:a16="http://schemas.microsoft.com/office/drawing/2014/main" id="{8C5933D4-3FF5-F05E-B603-DE3B94DA100F}"/>
              </a:ext>
            </a:extLst>
          </p:cNvPr>
          <p:cNvPicPr>
            <a:picLocks noChangeAspect="1"/>
          </p:cNvPicPr>
          <p:nvPr/>
        </p:nvPicPr>
        <p:blipFill>
          <a:blip r:embed="rId3"/>
          <a:srcRect/>
          <a:stretch/>
        </p:blipFill>
        <p:spPr bwMode="auto">
          <a:xfrm>
            <a:off x="5689934" y="4083111"/>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 name="Picture 3">
            <a:extLst>
              <a:ext uri="{FF2B5EF4-FFF2-40B4-BE49-F238E27FC236}">
                <a16:creationId xmlns:a16="http://schemas.microsoft.com/office/drawing/2014/main" id="{A399BFBF-F678-C4F2-69A9-B8B1FFD3C1EE}"/>
              </a:ext>
            </a:extLst>
          </p:cNvPr>
          <p:cNvPicPr>
            <a:picLocks noChangeAspect="1"/>
          </p:cNvPicPr>
          <p:nvPr/>
        </p:nvPicPr>
        <p:blipFill>
          <a:blip r:embed="rId3"/>
          <a:srcRect/>
          <a:stretch/>
        </p:blipFill>
        <p:spPr bwMode="auto">
          <a:xfrm>
            <a:off x="6128187" y="4083111"/>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Picture 3">
            <a:extLst>
              <a:ext uri="{FF2B5EF4-FFF2-40B4-BE49-F238E27FC236}">
                <a16:creationId xmlns:a16="http://schemas.microsoft.com/office/drawing/2014/main" id="{A83402F4-ED8A-2BF2-AC7D-E5BD4C687160}"/>
              </a:ext>
            </a:extLst>
          </p:cNvPr>
          <p:cNvPicPr>
            <a:picLocks noChangeAspect="1"/>
          </p:cNvPicPr>
          <p:nvPr/>
        </p:nvPicPr>
        <p:blipFill>
          <a:blip r:embed="rId3"/>
          <a:srcRect/>
          <a:stretch/>
        </p:blipFill>
        <p:spPr bwMode="auto">
          <a:xfrm>
            <a:off x="7442943" y="4083111"/>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 name="Picture 3">
            <a:extLst>
              <a:ext uri="{FF2B5EF4-FFF2-40B4-BE49-F238E27FC236}">
                <a16:creationId xmlns:a16="http://schemas.microsoft.com/office/drawing/2014/main" id="{5A376BFF-4D85-5836-D304-7DE93F87A1A1}"/>
              </a:ext>
            </a:extLst>
          </p:cNvPr>
          <p:cNvPicPr>
            <a:picLocks noChangeAspect="1"/>
          </p:cNvPicPr>
          <p:nvPr/>
        </p:nvPicPr>
        <p:blipFill>
          <a:blip r:embed="rId3"/>
          <a:srcRect/>
          <a:stretch/>
        </p:blipFill>
        <p:spPr bwMode="auto">
          <a:xfrm>
            <a:off x="6566440" y="4083111"/>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 name="Picture 3">
            <a:extLst>
              <a:ext uri="{FF2B5EF4-FFF2-40B4-BE49-F238E27FC236}">
                <a16:creationId xmlns:a16="http://schemas.microsoft.com/office/drawing/2014/main" id="{3F4839D6-E6A0-3369-2F03-6E299368D5D7}"/>
              </a:ext>
            </a:extLst>
          </p:cNvPr>
          <p:cNvPicPr>
            <a:picLocks noChangeAspect="1"/>
          </p:cNvPicPr>
          <p:nvPr/>
        </p:nvPicPr>
        <p:blipFill>
          <a:blip r:embed="rId3"/>
          <a:srcRect/>
          <a:stretch/>
        </p:blipFill>
        <p:spPr bwMode="auto">
          <a:xfrm>
            <a:off x="7004693" y="4083111"/>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26226475"/>
      </p:ext>
    </p:extLst>
  </p:cSld>
  <p:clrMapOvr>
    <a:masterClrMapping/>
  </p:clrMapOvr>
  <p:transition spd="slow" advClick="0"/>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CC504-6E65-794B-A163-E15792AC17C9}"/>
              </a:ext>
            </a:extLst>
          </p:cNvPr>
          <p:cNvSpPr>
            <a:spLocks noGrp="1"/>
          </p:cNvSpPr>
          <p:nvPr>
            <p:ph type="title" idx="4294967295"/>
          </p:nvPr>
        </p:nvSpPr>
        <p:spPr>
          <a:xfrm>
            <a:off x="685800" y="0"/>
            <a:ext cx="10287000" cy="3200400"/>
          </a:xfrm>
        </p:spPr>
        <p:txBody>
          <a:bodyPr/>
          <a:lstStyle/>
          <a:p>
            <a:r>
              <a:rPr lang="en-US" sz="2400" dirty="0"/>
              <a:t>A  woman who is receiving anastrozole (with ovarian suppression/ ablation if needed) for </a:t>
            </a:r>
            <a:r>
              <a:rPr lang="en-US" sz="2400" u="sng" dirty="0"/>
              <a:t>lower-grade</a:t>
            </a:r>
            <a:r>
              <a:rPr lang="en-US" sz="2400" dirty="0"/>
              <a:t> ER-positive, </a:t>
            </a:r>
            <a:r>
              <a:rPr lang="en-US" sz="2400" u="sng" dirty="0"/>
              <a:t>PR-negative</a:t>
            </a:r>
            <a:r>
              <a:rPr lang="en-US" sz="2400" dirty="0"/>
              <a:t>, HER2-negative, BRCA WT breast cancer develops metastatic disease 2 years after starting adjuvant therapy. Which </a:t>
            </a:r>
            <a:r>
              <a:rPr lang="en-US" sz="2400" u="sng" dirty="0"/>
              <a:t>endocrine-based treatment</a:t>
            </a:r>
            <a:r>
              <a:rPr lang="en-US" sz="2400" dirty="0"/>
              <a:t> would you most likely recommend for the scenario below?</a:t>
            </a:r>
            <a:br>
              <a:rPr lang="en-US" sz="2400" dirty="0"/>
            </a:br>
            <a:br>
              <a:rPr kumimoji="0" lang="en-US" sz="1200" b="1" i="0" u="none" strike="noStrike" kern="0" cap="none" spc="0" normalizeH="0" baseline="0" noProof="0" dirty="0">
                <a:ln>
                  <a:noFill/>
                </a:ln>
                <a:solidFill>
                  <a:srgbClr val="0432FF"/>
                </a:solidFill>
                <a:effectLst/>
                <a:uLnTx/>
                <a:uFillTx/>
                <a:latin typeface="Arial"/>
                <a:ea typeface="ＭＳ Ｐゴシック"/>
              </a:rPr>
            </a:br>
            <a:r>
              <a:rPr lang="en-US" sz="2400" dirty="0"/>
              <a:t>Age 65, PS 0</a:t>
            </a:r>
            <a:br>
              <a:rPr lang="en-US" sz="2400" dirty="0"/>
            </a:br>
            <a:r>
              <a:rPr lang="en-US" sz="2400" dirty="0"/>
              <a:t>Asymptomatic bone metastases</a:t>
            </a:r>
          </a:p>
        </p:txBody>
      </p:sp>
      <p:sp>
        <p:nvSpPr>
          <p:cNvPr id="72" name="Text Box 4">
            <a:extLst>
              <a:ext uri="{FF2B5EF4-FFF2-40B4-BE49-F238E27FC236}">
                <a16:creationId xmlns:a16="http://schemas.microsoft.com/office/drawing/2014/main" id="{128DA0B7-2CB3-D44C-ABD1-65C3EB519CF3}"/>
              </a:ext>
            </a:extLst>
          </p:cNvPr>
          <p:cNvSpPr txBox="1">
            <a:spLocks noChangeArrowheads="1"/>
          </p:cNvSpPr>
          <p:nvPr/>
        </p:nvSpPr>
        <p:spPr bwMode="auto">
          <a:xfrm>
            <a:off x="304800" y="4093136"/>
            <a:ext cx="4137058" cy="34585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err="1">
                <a:ln>
                  <a:noFill/>
                </a:ln>
                <a:solidFill>
                  <a:srgbClr val="002060"/>
                </a:solidFill>
                <a:effectLst/>
                <a:uLnTx/>
                <a:uFillTx/>
                <a:latin typeface="Arial" charset="0"/>
                <a:ea typeface="ＭＳ Ｐゴシック" charset="0"/>
              </a:rPr>
              <a:t>Abemaciclib</a:t>
            </a: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 + fulvestrant</a:t>
            </a:r>
          </a:p>
        </p:txBody>
      </p:sp>
      <p:sp>
        <p:nvSpPr>
          <p:cNvPr id="73" name="Text Box 4">
            <a:extLst>
              <a:ext uri="{FF2B5EF4-FFF2-40B4-BE49-F238E27FC236}">
                <a16:creationId xmlns:a16="http://schemas.microsoft.com/office/drawing/2014/main" id="{63831789-C9BE-DB4B-9BC1-41F50D7736AF}"/>
              </a:ext>
            </a:extLst>
          </p:cNvPr>
          <p:cNvSpPr txBox="1">
            <a:spLocks noChangeArrowheads="1"/>
          </p:cNvSpPr>
          <p:nvPr/>
        </p:nvSpPr>
        <p:spPr bwMode="auto">
          <a:xfrm>
            <a:off x="228600" y="3425236"/>
            <a:ext cx="4213257" cy="34585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Ribociclib + fulvestrant</a:t>
            </a:r>
          </a:p>
        </p:txBody>
      </p:sp>
      <p:sp>
        <p:nvSpPr>
          <p:cNvPr id="74" name="Text Box 4">
            <a:extLst>
              <a:ext uri="{FF2B5EF4-FFF2-40B4-BE49-F238E27FC236}">
                <a16:creationId xmlns:a16="http://schemas.microsoft.com/office/drawing/2014/main" id="{63447936-2682-1A46-8ABB-44C484B67B01}"/>
              </a:ext>
            </a:extLst>
          </p:cNvPr>
          <p:cNvSpPr txBox="1">
            <a:spLocks noChangeArrowheads="1"/>
          </p:cNvSpPr>
          <p:nvPr/>
        </p:nvSpPr>
        <p:spPr bwMode="auto">
          <a:xfrm>
            <a:off x="152400" y="4732105"/>
            <a:ext cx="4289457" cy="34585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Palbociclib + fulvestrant</a:t>
            </a:r>
          </a:p>
        </p:txBody>
      </p:sp>
      <p:pic>
        <p:nvPicPr>
          <p:cNvPr id="82" name="Picture 81">
            <a:extLst>
              <a:ext uri="{FF2B5EF4-FFF2-40B4-BE49-F238E27FC236}">
                <a16:creationId xmlns:a16="http://schemas.microsoft.com/office/drawing/2014/main" id="{7A42EFDB-0DDA-494A-B2D5-401890957E13}"/>
              </a:ext>
            </a:extLst>
          </p:cNvPr>
          <p:cNvPicPr>
            <a:picLocks noChangeAspect="1"/>
          </p:cNvPicPr>
          <p:nvPr/>
        </p:nvPicPr>
        <p:blipFill>
          <a:blip r:embed="rId2"/>
          <a:srcRect/>
          <a:stretch/>
        </p:blipFill>
        <p:spPr bwMode="auto">
          <a:xfrm>
            <a:off x="4611111" y="339410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3" name="Picture 82">
            <a:extLst>
              <a:ext uri="{FF2B5EF4-FFF2-40B4-BE49-F238E27FC236}">
                <a16:creationId xmlns:a16="http://schemas.microsoft.com/office/drawing/2014/main" id="{8FD5AE06-9E52-B24E-BBA8-D3F88FBB5BF8}"/>
              </a:ext>
            </a:extLst>
          </p:cNvPr>
          <p:cNvPicPr>
            <a:picLocks noChangeAspect="1"/>
          </p:cNvPicPr>
          <p:nvPr/>
        </p:nvPicPr>
        <p:blipFill>
          <a:blip r:embed="rId3"/>
          <a:srcRect/>
          <a:stretch/>
        </p:blipFill>
        <p:spPr bwMode="auto">
          <a:xfrm>
            <a:off x="4611111" y="5265758"/>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4" name="Picture 1">
            <a:extLst>
              <a:ext uri="{FF2B5EF4-FFF2-40B4-BE49-F238E27FC236}">
                <a16:creationId xmlns:a16="http://schemas.microsoft.com/office/drawing/2014/main" id="{FA85B736-22B1-A047-B6A5-519143CF9D2A}"/>
              </a:ext>
            </a:extLst>
          </p:cNvPr>
          <p:cNvPicPr>
            <a:picLocks noChangeAspect="1"/>
          </p:cNvPicPr>
          <p:nvPr/>
        </p:nvPicPr>
        <p:blipFill>
          <a:blip r:embed="rId4"/>
          <a:srcRect/>
          <a:stretch/>
        </p:blipFill>
        <p:spPr bwMode="auto">
          <a:xfrm>
            <a:off x="4611111" y="4044602"/>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6" name="Picture 3">
            <a:extLst>
              <a:ext uri="{FF2B5EF4-FFF2-40B4-BE49-F238E27FC236}">
                <a16:creationId xmlns:a16="http://schemas.microsoft.com/office/drawing/2014/main" id="{8052E365-E8A8-E240-A007-94A1A6A9EA30}"/>
              </a:ext>
            </a:extLst>
          </p:cNvPr>
          <p:cNvPicPr>
            <a:picLocks noChangeAspect="1"/>
          </p:cNvPicPr>
          <p:nvPr/>
        </p:nvPicPr>
        <p:blipFill>
          <a:blip r:embed="rId5"/>
          <a:srcRect/>
          <a:stretch/>
        </p:blipFill>
        <p:spPr bwMode="auto">
          <a:xfrm>
            <a:off x="4611111" y="466190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7" name="Text Box 4">
            <a:extLst>
              <a:ext uri="{FF2B5EF4-FFF2-40B4-BE49-F238E27FC236}">
                <a16:creationId xmlns:a16="http://schemas.microsoft.com/office/drawing/2014/main" id="{35D05466-EC10-7448-957E-525019EFA45E}"/>
              </a:ext>
            </a:extLst>
          </p:cNvPr>
          <p:cNvSpPr txBox="1">
            <a:spLocks noChangeArrowheads="1"/>
          </p:cNvSpPr>
          <p:nvPr/>
        </p:nvSpPr>
        <p:spPr bwMode="auto">
          <a:xfrm>
            <a:off x="152400" y="5956627"/>
            <a:ext cx="4289457" cy="44417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Ribociclib + AI</a:t>
            </a:r>
            <a:endParaRPr kumimoji="0" lang="en-US" sz="2000" b="1" i="0" u="none" strike="noStrike" kern="1200" cap="none" spc="0" normalizeH="0" baseline="0" noProof="0" dirty="0">
              <a:ln>
                <a:noFill/>
              </a:ln>
              <a:solidFill>
                <a:srgbClr val="002060"/>
              </a:solidFill>
              <a:effectLst/>
              <a:uLnTx/>
              <a:uFillTx/>
              <a:latin typeface="Arial" charset="0"/>
              <a:ea typeface="ＭＳ Ｐゴシック" charset="-128"/>
            </a:endParaRPr>
          </a:p>
        </p:txBody>
      </p:sp>
      <p:pic>
        <p:nvPicPr>
          <p:cNvPr id="88" name="Picture 87">
            <a:extLst>
              <a:ext uri="{FF2B5EF4-FFF2-40B4-BE49-F238E27FC236}">
                <a16:creationId xmlns:a16="http://schemas.microsoft.com/office/drawing/2014/main" id="{F8535EE2-0D00-DF42-96B1-A7FD91D6462A}"/>
              </a:ext>
            </a:extLst>
          </p:cNvPr>
          <p:cNvPicPr>
            <a:picLocks noChangeAspect="1"/>
          </p:cNvPicPr>
          <p:nvPr/>
        </p:nvPicPr>
        <p:blipFill>
          <a:blip r:embed="rId6"/>
          <a:srcRect/>
          <a:stretch/>
        </p:blipFill>
        <p:spPr bwMode="auto">
          <a:xfrm>
            <a:off x="4611111" y="5961913"/>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93" name="Text Box 9">
            <a:extLst>
              <a:ext uri="{FF2B5EF4-FFF2-40B4-BE49-F238E27FC236}">
                <a16:creationId xmlns:a16="http://schemas.microsoft.com/office/drawing/2014/main" id="{D4AEFC4D-FA63-EE4B-8812-F2860EB481C4}"/>
              </a:ext>
            </a:extLst>
          </p:cNvPr>
          <p:cNvSpPr txBox="1">
            <a:spLocks noChangeArrowheads="1"/>
          </p:cNvSpPr>
          <p:nvPr/>
        </p:nvSpPr>
        <p:spPr bwMode="auto">
          <a:xfrm>
            <a:off x="5105400" y="4025277"/>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a:t>
            </a:r>
          </a:p>
        </p:txBody>
      </p:sp>
      <p:sp>
        <p:nvSpPr>
          <p:cNvPr id="252" name="Text Box 9">
            <a:extLst>
              <a:ext uri="{FF2B5EF4-FFF2-40B4-BE49-F238E27FC236}">
                <a16:creationId xmlns:a16="http://schemas.microsoft.com/office/drawing/2014/main" id="{20141D04-A685-C247-9A6A-D47CB62F108E}"/>
              </a:ext>
            </a:extLst>
          </p:cNvPr>
          <p:cNvSpPr txBox="1">
            <a:spLocks noChangeArrowheads="1"/>
          </p:cNvSpPr>
          <p:nvPr/>
        </p:nvSpPr>
        <p:spPr bwMode="auto">
          <a:xfrm>
            <a:off x="5105400" y="4663226"/>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a:t>
            </a:r>
          </a:p>
        </p:txBody>
      </p:sp>
      <p:sp>
        <p:nvSpPr>
          <p:cNvPr id="253" name="Text Box 9">
            <a:extLst>
              <a:ext uri="{FF2B5EF4-FFF2-40B4-BE49-F238E27FC236}">
                <a16:creationId xmlns:a16="http://schemas.microsoft.com/office/drawing/2014/main" id="{DA13BDB2-2F8D-6D46-BDA6-F50ECFA6C035}"/>
              </a:ext>
            </a:extLst>
          </p:cNvPr>
          <p:cNvSpPr txBox="1">
            <a:spLocks noChangeArrowheads="1"/>
          </p:cNvSpPr>
          <p:nvPr/>
        </p:nvSpPr>
        <p:spPr bwMode="auto">
          <a:xfrm>
            <a:off x="11704638" y="3392581"/>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16</a:t>
            </a:r>
          </a:p>
        </p:txBody>
      </p:sp>
      <p:sp>
        <p:nvSpPr>
          <p:cNvPr id="254" name="Text Box 9">
            <a:extLst>
              <a:ext uri="{FF2B5EF4-FFF2-40B4-BE49-F238E27FC236}">
                <a16:creationId xmlns:a16="http://schemas.microsoft.com/office/drawing/2014/main" id="{207BF136-54CA-F24F-AC68-B16CA32457CF}"/>
              </a:ext>
            </a:extLst>
          </p:cNvPr>
          <p:cNvSpPr txBox="1">
            <a:spLocks noChangeArrowheads="1"/>
          </p:cNvSpPr>
          <p:nvPr/>
        </p:nvSpPr>
        <p:spPr bwMode="auto">
          <a:xfrm>
            <a:off x="5105400" y="5273327"/>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a:t>
            </a:r>
          </a:p>
        </p:txBody>
      </p:sp>
      <p:sp>
        <p:nvSpPr>
          <p:cNvPr id="255" name="Text Box 9">
            <a:extLst>
              <a:ext uri="{FF2B5EF4-FFF2-40B4-BE49-F238E27FC236}">
                <a16:creationId xmlns:a16="http://schemas.microsoft.com/office/drawing/2014/main" id="{B06A5FBE-4533-774A-914D-D12BD48DB9F6}"/>
              </a:ext>
            </a:extLst>
          </p:cNvPr>
          <p:cNvSpPr txBox="1">
            <a:spLocks noChangeArrowheads="1"/>
          </p:cNvSpPr>
          <p:nvPr/>
        </p:nvSpPr>
        <p:spPr bwMode="auto">
          <a:xfrm>
            <a:off x="5105400" y="5961912"/>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a:t>
            </a:r>
          </a:p>
        </p:txBody>
      </p:sp>
      <p:sp>
        <p:nvSpPr>
          <p:cNvPr id="37" name="Text Box 4">
            <a:extLst>
              <a:ext uri="{FF2B5EF4-FFF2-40B4-BE49-F238E27FC236}">
                <a16:creationId xmlns:a16="http://schemas.microsoft.com/office/drawing/2014/main" id="{F96B271E-FA03-024A-A0D4-21FEAD40CD68}"/>
              </a:ext>
            </a:extLst>
          </p:cNvPr>
          <p:cNvSpPr txBox="1">
            <a:spLocks noChangeArrowheads="1"/>
          </p:cNvSpPr>
          <p:nvPr/>
        </p:nvSpPr>
        <p:spPr bwMode="auto">
          <a:xfrm>
            <a:off x="152400" y="5276780"/>
            <a:ext cx="4289457"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Palbociclib + AI</a:t>
            </a:r>
          </a:p>
        </p:txBody>
      </p:sp>
      <p:pic>
        <p:nvPicPr>
          <p:cNvPr id="31" name="Picture 30">
            <a:extLst>
              <a:ext uri="{FF2B5EF4-FFF2-40B4-BE49-F238E27FC236}">
                <a16:creationId xmlns:a16="http://schemas.microsoft.com/office/drawing/2014/main" id="{3AE0393D-BBD2-2E45-97A4-08F5EE66CAEE}"/>
              </a:ext>
            </a:extLst>
          </p:cNvPr>
          <p:cNvPicPr>
            <a:picLocks noChangeAspect="1"/>
          </p:cNvPicPr>
          <p:nvPr/>
        </p:nvPicPr>
        <p:blipFill>
          <a:blip r:embed="rId2"/>
          <a:srcRect/>
          <a:stretch/>
        </p:blipFill>
        <p:spPr bwMode="auto">
          <a:xfrm>
            <a:off x="5051108" y="339410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8" name="Picture 27">
            <a:extLst>
              <a:ext uri="{FF2B5EF4-FFF2-40B4-BE49-F238E27FC236}">
                <a16:creationId xmlns:a16="http://schemas.microsoft.com/office/drawing/2014/main" id="{E53EA6FC-90F0-374B-99D0-2F99642D12E0}"/>
              </a:ext>
            </a:extLst>
          </p:cNvPr>
          <p:cNvPicPr>
            <a:picLocks noChangeAspect="1"/>
          </p:cNvPicPr>
          <p:nvPr/>
        </p:nvPicPr>
        <p:blipFill>
          <a:blip r:embed="rId2"/>
          <a:srcRect/>
          <a:stretch/>
        </p:blipFill>
        <p:spPr bwMode="auto">
          <a:xfrm>
            <a:off x="5491105" y="339410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9" name="Picture 28">
            <a:extLst>
              <a:ext uri="{FF2B5EF4-FFF2-40B4-BE49-F238E27FC236}">
                <a16:creationId xmlns:a16="http://schemas.microsoft.com/office/drawing/2014/main" id="{3B526186-EDCB-9A43-A7EF-21AD5C9725F9}"/>
              </a:ext>
            </a:extLst>
          </p:cNvPr>
          <p:cNvPicPr>
            <a:picLocks noChangeAspect="1"/>
          </p:cNvPicPr>
          <p:nvPr/>
        </p:nvPicPr>
        <p:blipFill>
          <a:blip r:embed="rId2"/>
          <a:srcRect/>
          <a:stretch/>
        </p:blipFill>
        <p:spPr bwMode="auto">
          <a:xfrm>
            <a:off x="5931102" y="339410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 name="Picture 31">
            <a:extLst>
              <a:ext uri="{FF2B5EF4-FFF2-40B4-BE49-F238E27FC236}">
                <a16:creationId xmlns:a16="http://schemas.microsoft.com/office/drawing/2014/main" id="{99B12FEC-E0CD-9841-9E5A-2061CB4C91DC}"/>
              </a:ext>
            </a:extLst>
          </p:cNvPr>
          <p:cNvPicPr>
            <a:picLocks noChangeAspect="1"/>
          </p:cNvPicPr>
          <p:nvPr/>
        </p:nvPicPr>
        <p:blipFill>
          <a:blip r:embed="rId2"/>
          <a:srcRect/>
          <a:stretch/>
        </p:blipFill>
        <p:spPr bwMode="auto">
          <a:xfrm>
            <a:off x="6371099" y="339410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1" name="Picture 40">
            <a:extLst>
              <a:ext uri="{FF2B5EF4-FFF2-40B4-BE49-F238E27FC236}">
                <a16:creationId xmlns:a16="http://schemas.microsoft.com/office/drawing/2014/main" id="{0AF8D5F5-E9D2-D549-9DA4-E9C168D3E78F}"/>
              </a:ext>
            </a:extLst>
          </p:cNvPr>
          <p:cNvPicPr>
            <a:picLocks noChangeAspect="1"/>
          </p:cNvPicPr>
          <p:nvPr/>
        </p:nvPicPr>
        <p:blipFill>
          <a:blip r:embed="rId2"/>
          <a:srcRect/>
          <a:stretch/>
        </p:blipFill>
        <p:spPr bwMode="auto">
          <a:xfrm>
            <a:off x="6811096" y="339410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 name="Picture 2">
            <a:extLst>
              <a:ext uri="{FF2B5EF4-FFF2-40B4-BE49-F238E27FC236}">
                <a16:creationId xmlns:a16="http://schemas.microsoft.com/office/drawing/2014/main" id="{3EEC4141-22A4-C933-43EC-F20280D723A2}"/>
              </a:ext>
            </a:extLst>
          </p:cNvPr>
          <p:cNvPicPr>
            <a:picLocks noChangeAspect="1"/>
          </p:cNvPicPr>
          <p:nvPr/>
        </p:nvPicPr>
        <p:blipFill>
          <a:blip r:embed="rId2"/>
          <a:srcRect/>
          <a:stretch/>
        </p:blipFill>
        <p:spPr bwMode="auto">
          <a:xfrm>
            <a:off x="7251093" y="339410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 name="Picture 3">
            <a:extLst>
              <a:ext uri="{FF2B5EF4-FFF2-40B4-BE49-F238E27FC236}">
                <a16:creationId xmlns:a16="http://schemas.microsoft.com/office/drawing/2014/main" id="{2070086A-8A7A-949E-8EA4-1AC1B1633237}"/>
              </a:ext>
            </a:extLst>
          </p:cNvPr>
          <p:cNvPicPr>
            <a:picLocks noChangeAspect="1"/>
          </p:cNvPicPr>
          <p:nvPr/>
        </p:nvPicPr>
        <p:blipFill>
          <a:blip r:embed="rId2"/>
          <a:srcRect/>
          <a:stretch/>
        </p:blipFill>
        <p:spPr bwMode="auto">
          <a:xfrm>
            <a:off x="7691090" y="339410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 name="Picture 5">
            <a:extLst>
              <a:ext uri="{FF2B5EF4-FFF2-40B4-BE49-F238E27FC236}">
                <a16:creationId xmlns:a16="http://schemas.microsoft.com/office/drawing/2014/main" id="{FB3F4741-ABDB-C0A6-D73A-65589DFAE927}"/>
              </a:ext>
            </a:extLst>
          </p:cNvPr>
          <p:cNvPicPr>
            <a:picLocks noChangeAspect="1"/>
          </p:cNvPicPr>
          <p:nvPr/>
        </p:nvPicPr>
        <p:blipFill>
          <a:blip r:embed="rId2"/>
          <a:srcRect/>
          <a:stretch/>
        </p:blipFill>
        <p:spPr bwMode="auto">
          <a:xfrm>
            <a:off x="8131087" y="339410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 name="Picture 6">
            <a:extLst>
              <a:ext uri="{FF2B5EF4-FFF2-40B4-BE49-F238E27FC236}">
                <a16:creationId xmlns:a16="http://schemas.microsoft.com/office/drawing/2014/main" id="{E31F9004-17C8-37C5-BDD5-50545C8D3C11}"/>
              </a:ext>
            </a:extLst>
          </p:cNvPr>
          <p:cNvPicPr>
            <a:picLocks noChangeAspect="1"/>
          </p:cNvPicPr>
          <p:nvPr/>
        </p:nvPicPr>
        <p:blipFill>
          <a:blip r:embed="rId2"/>
          <a:srcRect/>
          <a:stretch/>
        </p:blipFill>
        <p:spPr bwMode="auto">
          <a:xfrm>
            <a:off x="8571084" y="339410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 name="Picture 7">
            <a:extLst>
              <a:ext uri="{FF2B5EF4-FFF2-40B4-BE49-F238E27FC236}">
                <a16:creationId xmlns:a16="http://schemas.microsoft.com/office/drawing/2014/main" id="{9B50AEC2-ECC4-DA01-DF9C-ABDB3C2E4848}"/>
              </a:ext>
            </a:extLst>
          </p:cNvPr>
          <p:cNvPicPr>
            <a:picLocks noChangeAspect="1"/>
          </p:cNvPicPr>
          <p:nvPr/>
        </p:nvPicPr>
        <p:blipFill>
          <a:blip r:embed="rId2"/>
          <a:srcRect/>
          <a:stretch/>
        </p:blipFill>
        <p:spPr bwMode="auto">
          <a:xfrm>
            <a:off x="9011081" y="339410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 name="Picture 8">
            <a:extLst>
              <a:ext uri="{FF2B5EF4-FFF2-40B4-BE49-F238E27FC236}">
                <a16:creationId xmlns:a16="http://schemas.microsoft.com/office/drawing/2014/main" id="{82DD562D-3392-4C6F-638B-5498990A4969}"/>
              </a:ext>
            </a:extLst>
          </p:cNvPr>
          <p:cNvPicPr>
            <a:picLocks noChangeAspect="1"/>
          </p:cNvPicPr>
          <p:nvPr/>
        </p:nvPicPr>
        <p:blipFill>
          <a:blip r:embed="rId2"/>
          <a:srcRect/>
          <a:stretch/>
        </p:blipFill>
        <p:spPr bwMode="auto">
          <a:xfrm>
            <a:off x="9451078" y="339410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 name="Picture 9">
            <a:extLst>
              <a:ext uri="{FF2B5EF4-FFF2-40B4-BE49-F238E27FC236}">
                <a16:creationId xmlns:a16="http://schemas.microsoft.com/office/drawing/2014/main" id="{2E5F29A0-9EBB-0CDE-9CDE-58C11D2BF496}"/>
              </a:ext>
            </a:extLst>
          </p:cNvPr>
          <p:cNvPicPr>
            <a:picLocks noChangeAspect="1"/>
          </p:cNvPicPr>
          <p:nvPr/>
        </p:nvPicPr>
        <p:blipFill>
          <a:blip r:embed="rId2"/>
          <a:srcRect/>
          <a:stretch/>
        </p:blipFill>
        <p:spPr bwMode="auto">
          <a:xfrm>
            <a:off x="9891075" y="339410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Picture 10">
            <a:extLst>
              <a:ext uri="{FF2B5EF4-FFF2-40B4-BE49-F238E27FC236}">
                <a16:creationId xmlns:a16="http://schemas.microsoft.com/office/drawing/2014/main" id="{713B655A-5D7A-AE00-8FBE-9F071F8C5ECE}"/>
              </a:ext>
            </a:extLst>
          </p:cNvPr>
          <p:cNvPicPr>
            <a:picLocks noChangeAspect="1"/>
          </p:cNvPicPr>
          <p:nvPr/>
        </p:nvPicPr>
        <p:blipFill>
          <a:blip r:embed="rId2"/>
          <a:srcRect/>
          <a:stretch/>
        </p:blipFill>
        <p:spPr bwMode="auto">
          <a:xfrm>
            <a:off x="10331072" y="339410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 name="Picture 11">
            <a:extLst>
              <a:ext uri="{FF2B5EF4-FFF2-40B4-BE49-F238E27FC236}">
                <a16:creationId xmlns:a16="http://schemas.microsoft.com/office/drawing/2014/main" id="{542B66CA-7EBC-6625-5EF7-75E5383F4F8F}"/>
              </a:ext>
            </a:extLst>
          </p:cNvPr>
          <p:cNvPicPr>
            <a:picLocks noChangeAspect="1"/>
          </p:cNvPicPr>
          <p:nvPr/>
        </p:nvPicPr>
        <p:blipFill>
          <a:blip r:embed="rId2"/>
          <a:srcRect/>
          <a:stretch/>
        </p:blipFill>
        <p:spPr bwMode="auto">
          <a:xfrm>
            <a:off x="10771069" y="339410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Picture 12">
            <a:extLst>
              <a:ext uri="{FF2B5EF4-FFF2-40B4-BE49-F238E27FC236}">
                <a16:creationId xmlns:a16="http://schemas.microsoft.com/office/drawing/2014/main" id="{D2433BAB-FE44-D341-3858-DC9E3894FC10}"/>
              </a:ext>
            </a:extLst>
          </p:cNvPr>
          <p:cNvPicPr>
            <a:picLocks noChangeAspect="1"/>
          </p:cNvPicPr>
          <p:nvPr/>
        </p:nvPicPr>
        <p:blipFill>
          <a:blip r:embed="rId2"/>
          <a:srcRect/>
          <a:stretch/>
        </p:blipFill>
        <p:spPr bwMode="auto">
          <a:xfrm>
            <a:off x="11211073" y="339410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TextBox 4">
            <a:extLst>
              <a:ext uri="{FF2B5EF4-FFF2-40B4-BE49-F238E27FC236}">
                <a16:creationId xmlns:a16="http://schemas.microsoft.com/office/drawing/2014/main" id="{5CEBF338-7E81-FFAF-E801-643BAD1087F2}"/>
              </a:ext>
            </a:extLst>
          </p:cNvPr>
          <p:cNvSpPr txBox="1"/>
          <p:nvPr/>
        </p:nvSpPr>
        <p:spPr>
          <a:xfrm>
            <a:off x="7132228" y="4905032"/>
            <a:ext cx="184731" cy="1754326"/>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5400" b="1" i="0" u="none" strike="noStrike" kern="1200" cap="none" spc="0" normalizeH="0" baseline="0" noProof="0" dirty="0">
              <a:ln>
                <a:noFill/>
              </a:ln>
              <a:solidFill>
                <a:srgbClr val="FF0000"/>
              </a:solidFill>
              <a:effectLst/>
              <a:uLnTx/>
              <a:uFillTx/>
              <a:latin typeface="Arial" charset="0"/>
              <a:ea typeface="ＭＳ Ｐゴシック" charset="0"/>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5400" b="1" i="0" u="none" strike="noStrike" kern="1200" cap="none" spc="0" normalizeH="0" baseline="0" noProof="0" dirty="0">
              <a:ln>
                <a:noFill/>
              </a:ln>
              <a:solidFill>
                <a:srgbClr val="FF0000"/>
              </a:solidFill>
              <a:effectLst/>
              <a:uLnTx/>
              <a:uFillTx/>
              <a:latin typeface="Arial" charset="0"/>
              <a:ea typeface="ＭＳ Ｐゴシック" charset="0"/>
            </a:endParaRPr>
          </a:p>
        </p:txBody>
      </p:sp>
    </p:spTree>
    <p:extLst>
      <p:ext uri="{BB962C8B-B14F-4D97-AF65-F5344CB8AC3E}">
        <p14:creationId xmlns:p14="http://schemas.microsoft.com/office/powerpoint/2010/main" val="2299164454"/>
      </p:ext>
    </p:extLst>
  </p:cSld>
  <p:clrMapOvr>
    <a:masterClrMapping/>
  </p:clrMapOvr>
  <p:transition spd="slow" advClick="0"/>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 name="Title 3">
            <a:extLst>
              <a:ext uri="{FF2B5EF4-FFF2-40B4-BE49-F238E27FC236}">
                <a16:creationId xmlns:a16="http://schemas.microsoft.com/office/drawing/2014/main" id="{4D756CEB-9292-4D41-8E9D-B92A2BA64305}"/>
              </a:ext>
            </a:extLst>
          </p:cNvPr>
          <p:cNvSpPr>
            <a:spLocks noGrp="1"/>
          </p:cNvSpPr>
          <p:nvPr>
            <p:ph type="title"/>
          </p:nvPr>
        </p:nvSpPr>
        <p:spPr>
          <a:xfrm>
            <a:off x="407989" y="159280"/>
            <a:ext cx="11483761" cy="1007427"/>
          </a:xfrm>
        </p:spPr>
        <p:txBody>
          <a:bodyPr>
            <a:normAutofit/>
          </a:bodyPr>
          <a:lstStyle/>
          <a:p>
            <a:pPr algn="ctr"/>
            <a:r>
              <a:rPr lang="en-GB" sz="3200" b="1" dirty="0">
                <a:solidFill>
                  <a:schemeClr val="tx2"/>
                </a:solidFill>
                <a:latin typeface="Helvetica" pitchFamily="2" charset="0"/>
              </a:rPr>
              <a:t>ET Resistance and Risk of Recurrence in the </a:t>
            </a:r>
            <a:br>
              <a:rPr lang="en-GB" sz="3200" b="1" dirty="0">
                <a:solidFill>
                  <a:schemeClr val="tx2"/>
                </a:solidFill>
                <a:latin typeface="Helvetica" pitchFamily="2" charset="0"/>
              </a:rPr>
            </a:br>
            <a:r>
              <a:rPr lang="en-GB" sz="3200" b="1" dirty="0">
                <a:solidFill>
                  <a:schemeClr val="tx2"/>
                </a:solidFill>
                <a:latin typeface="Helvetica" pitchFamily="2" charset="0"/>
              </a:rPr>
              <a:t>NSABP B-14 Adjuvant Tamoxifen Trial</a:t>
            </a:r>
            <a:endParaRPr lang="en-GB" sz="3200" b="1" baseline="30000" dirty="0">
              <a:solidFill>
                <a:schemeClr val="tx2"/>
              </a:solidFill>
              <a:latin typeface="Helvetica" pitchFamily="2" charset="0"/>
            </a:endParaRPr>
          </a:p>
        </p:txBody>
      </p:sp>
      <p:sp>
        <p:nvSpPr>
          <p:cNvPr id="99" name="Rectangle 98">
            <a:extLst>
              <a:ext uri="{FF2B5EF4-FFF2-40B4-BE49-F238E27FC236}">
                <a16:creationId xmlns:a16="http://schemas.microsoft.com/office/drawing/2014/main" id="{E3388F3D-27FB-46FB-AC9C-9893CE97463D}"/>
              </a:ext>
            </a:extLst>
          </p:cNvPr>
          <p:cNvSpPr/>
          <p:nvPr/>
        </p:nvSpPr>
        <p:spPr bwMode="auto">
          <a:xfrm>
            <a:off x="11051740" y="6199716"/>
            <a:ext cx="952317" cy="555769"/>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1800" b="1" i="0" u="none" strike="noStrike" kern="1200" cap="none" spc="0" normalizeH="0" baseline="0" noProof="0" dirty="0">
              <a:ln>
                <a:noFill/>
              </a:ln>
              <a:solidFill>
                <a:srgbClr val="3F4444"/>
              </a:solidFill>
              <a:effectLst/>
              <a:uLnTx/>
              <a:uFillTx/>
              <a:latin typeface="Arial" charset="0"/>
              <a:ea typeface="+mn-ea"/>
              <a:cs typeface="+mn-cs"/>
            </a:endParaRPr>
          </a:p>
        </p:txBody>
      </p:sp>
      <p:sp>
        <p:nvSpPr>
          <p:cNvPr id="6" name="Footer Placeholder 687">
            <a:extLst>
              <a:ext uri="{FF2B5EF4-FFF2-40B4-BE49-F238E27FC236}">
                <a16:creationId xmlns:a16="http://schemas.microsoft.com/office/drawing/2014/main" id="{202C46B6-71DE-AEB4-626E-B3238ADD43CE}"/>
              </a:ext>
            </a:extLst>
          </p:cNvPr>
          <p:cNvSpPr txBox="1">
            <a:spLocks/>
          </p:cNvSpPr>
          <p:nvPr/>
        </p:nvSpPr>
        <p:spPr>
          <a:xfrm>
            <a:off x="0" y="6577117"/>
            <a:ext cx="10265664" cy="230943"/>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377">
              <a:buSzPts val="1400"/>
              <a:defRPr/>
            </a:pPr>
            <a:r>
              <a:rPr lang="en-US" altLang="en-US" sz="1067" spc="-11" dirty="0">
                <a:solidFill>
                  <a:srgbClr val="000000"/>
                </a:solidFill>
                <a:latin typeface="Arial" panose="020B0604020202020204" pitchFamily="34" charset="0"/>
                <a:cs typeface="Arial"/>
                <a:sym typeface="Arial"/>
              </a:rPr>
              <a:t>1. Buus R et al. J Clin Oncol. 2021;39:126-135. 				2. Paik S et al. N Engl J Med. 2004;351:2817-2826.</a:t>
            </a:r>
            <a:endParaRPr lang="en-US" altLang="en-US" sz="1067" dirty="0">
              <a:solidFill>
                <a:srgbClr val="000000"/>
              </a:solidFill>
              <a:latin typeface="Arial" panose="020B0604020202020204" pitchFamily="34" charset="0"/>
              <a:cs typeface="Arial"/>
              <a:sym typeface="Arial"/>
            </a:endParaRPr>
          </a:p>
        </p:txBody>
      </p:sp>
      <p:grpSp>
        <p:nvGrpSpPr>
          <p:cNvPr id="23" name="Group 22">
            <a:extLst>
              <a:ext uri="{FF2B5EF4-FFF2-40B4-BE49-F238E27FC236}">
                <a16:creationId xmlns:a16="http://schemas.microsoft.com/office/drawing/2014/main" id="{DDBCB4F3-7ACA-CD51-FD6A-C355C9ADBFE1}"/>
              </a:ext>
            </a:extLst>
          </p:cNvPr>
          <p:cNvGrpSpPr/>
          <p:nvPr/>
        </p:nvGrpSpPr>
        <p:grpSpPr>
          <a:xfrm>
            <a:off x="3961834" y="1455524"/>
            <a:ext cx="7772400" cy="5063971"/>
            <a:chOff x="3512134" y="1455524"/>
            <a:chExt cx="7772400" cy="5063971"/>
          </a:xfrm>
        </p:grpSpPr>
        <p:grpSp>
          <p:nvGrpSpPr>
            <p:cNvPr id="22" name="Group 21">
              <a:extLst>
                <a:ext uri="{FF2B5EF4-FFF2-40B4-BE49-F238E27FC236}">
                  <a16:creationId xmlns:a16="http://schemas.microsoft.com/office/drawing/2014/main" id="{32138864-A1CB-2222-4ABA-7BFAE9583D7D}"/>
                </a:ext>
              </a:extLst>
            </p:cNvPr>
            <p:cNvGrpSpPr/>
            <p:nvPr/>
          </p:nvGrpSpPr>
          <p:grpSpPr>
            <a:xfrm>
              <a:off x="3512134" y="1455524"/>
              <a:ext cx="7772400" cy="5063971"/>
              <a:chOff x="3512134" y="1455524"/>
              <a:chExt cx="7772400" cy="5063971"/>
            </a:xfrm>
          </p:grpSpPr>
          <p:grpSp>
            <p:nvGrpSpPr>
              <p:cNvPr id="17" name="Group 16">
                <a:extLst>
                  <a:ext uri="{FF2B5EF4-FFF2-40B4-BE49-F238E27FC236}">
                    <a16:creationId xmlns:a16="http://schemas.microsoft.com/office/drawing/2014/main" id="{1CC39DA1-A96D-368B-668F-4A63BFB52778}"/>
                  </a:ext>
                </a:extLst>
              </p:cNvPr>
              <p:cNvGrpSpPr/>
              <p:nvPr/>
            </p:nvGrpSpPr>
            <p:grpSpPr>
              <a:xfrm>
                <a:off x="3512134" y="1455524"/>
                <a:ext cx="7772400" cy="5063971"/>
                <a:chOff x="3512134" y="900894"/>
                <a:chExt cx="7772400" cy="5063971"/>
              </a:xfrm>
            </p:grpSpPr>
            <p:sp>
              <p:nvSpPr>
                <p:cNvPr id="14" name="TextBox 13">
                  <a:extLst>
                    <a:ext uri="{FF2B5EF4-FFF2-40B4-BE49-F238E27FC236}">
                      <a16:creationId xmlns:a16="http://schemas.microsoft.com/office/drawing/2014/main" id="{25F7D8AA-EDC9-6649-BE8D-5E81D7A3A44B}"/>
                    </a:ext>
                  </a:extLst>
                </p:cNvPr>
                <p:cNvSpPr txBox="1"/>
                <p:nvPr/>
              </p:nvSpPr>
              <p:spPr>
                <a:xfrm>
                  <a:off x="4950144" y="900894"/>
                  <a:ext cx="6128054" cy="461665"/>
                </a:xfrm>
                <a:prstGeom prst="rect">
                  <a:avLst/>
                </a:prstGeom>
                <a:noFill/>
              </p:spPr>
              <p:txBody>
                <a:bodyPr wrap="square" rtlCol="0">
                  <a:spAutoFit/>
                </a:bodyPr>
                <a:lstStyle/>
                <a:p>
                  <a:pPr algn="l">
                    <a:spcAft>
                      <a:spcPts val="600"/>
                    </a:spcAft>
                  </a:pPr>
                  <a:r>
                    <a:rPr lang="en-US" sz="2400" b="1" dirty="0">
                      <a:solidFill>
                        <a:srgbClr val="191B1B"/>
                      </a:solidFill>
                    </a:rPr>
                    <a:t>Likelihood of Distant Recurrence by Risk Group</a:t>
                  </a:r>
                </a:p>
              </p:txBody>
            </p:sp>
            <p:pic>
              <p:nvPicPr>
                <p:cNvPr id="9" name="Picture 8">
                  <a:extLst>
                    <a:ext uri="{FF2B5EF4-FFF2-40B4-BE49-F238E27FC236}">
                      <a16:creationId xmlns:a16="http://schemas.microsoft.com/office/drawing/2014/main" id="{C73266FF-B8A1-A7C7-5189-CE50FD70514F}"/>
                    </a:ext>
                  </a:extLst>
                </p:cNvPr>
                <p:cNvPicPr>
                  <a:picLocks noChangeAspect="1"/>
                </p:cNvPicPr>
                <p:nvPr/>
              </p:nvPicPr>
              <p:blipFill>
                <a:blip r:embed="rId3">
                  <a:clrChange>
                    <a:clrFrom>
                      <a:srgbClr val="F8F8F8"/>
                    </a:clrFrom>
                    <a:clrTo>
                      <a:srgbClr val="F8F8F8">
                        <a:alpha val="0"/>
                      </a:srgbClr>
                    </a:clrTo>
                  </a:clrChange>
                </a:blip>
                <a:stretch>
                  <a:fillRect/>
                </a:stretch>
              </p:blipFill>
              <p:spPr>
                <a:xfrm>
                  <a:off x="3512134" y="1136884"/>
                  <a:ext cx="7772400" cy="4827981"/>
                </a:xfrm>
                <a:prstGeom prst="rect">
                  <a:avLst/>
                </a:prstGeom>
              </p:spPr>
            </p:pic>
          </p:grpSp>
          <p:pic>
            <p:nvPicPr>
              <p:cNvPr id="18" name="Picture 17">
                <a:extLst>
                  <a:ext uri="{FF2B5EF4-FFF2-40B4-BE49-F238E27FC236}">
                    <a16:creationId xmlns:a16="http://schemas.microsoft.com/office/drawing/2014/main" id="{F2FCFE0B-CB98-10BA-B56D-6B1A8EDCCF17}"/>
                  </a:ext>
                </a:extLst>
              </p:cNvPr>
              <p:cNvPicPr>
                <a:picLocks noChangeAspect="1"/>
              </p:cNvPicPr>
              <p:nvPr/>
            </p:nvPicPr>
            <p:blipFill>
              <a:blip r:embed="rId4"/>
              <a:stretch>
                <a:fillRect/>
              </a:stretch>
            </p:blipFill>
            <p:spPr>
              <a:xfrm>
                <a:off x="5033945" y="3772393"/>
                <a:ext cx="4406897" cy="1879599"/>
              </a:xfrm>
              <a:prstGeom prst="rect">
                <a:avLst/>
              </a:prstGeom>
            </p:spPr>
          </p:pic>
        </p:grpSp>
        <p:sp>
          <p:nvSpPr>
            <p:cNvPr id="19" name="TextBox 18">
              <a:extLst>
                <a:ext uri="{FF2B5EF4-FFF2-40B4-BE49-F238E27FC236}">
                  <a16:creationId xmlns:a16="http://schemas.microsoft.com/office/drawing/2014/main" id="{68549209-3181-7700-411A-3F80F58BB4EE}"/>
                </a:ext>
              </a:extLst>
            </p:cNvPr>
            <p:cNvSpPr txBox="1"/>
            <p:nvPr/>
          </p:nvSpPr>
          <p:spPr>
            <a:xfrm>
              <a:off x="9440842" y="4772454"/>
              <a:ext cx="1109273" cy="369332"/>
            </a:xfrm>
            <a:prstGeom prst="rect">
              <a:avLst/>
            </a:prstGeom>
            <a:noFill/>
          </p:spPr>
          <p:txBody>
            <a:bodyPr wrap="square" rtlCol="0">
              <a:spAutoFit/>
            </a:bodyPr>
            <a:lstStyle/>
            <a:p>
              <a:pPr algn="l">
                <a:spcAft>
                  <a:spcPts val="600"/>
                </a:spcAft>
              </a:pPr>
              <a:r>
                <a:rPr lang="en-US" b="1" dirty="0"/>
                <a:t>RS &lt; 18</a:t>
              </a:r>
            </a:p>
          </p:txBody>
        </p:sp>
        <p:sp>
          <p:nvSpPr>
            <p:cNvPr id="20" name="TextBox 19">
              <a:extLst>
                <a:ext uri="{FF2B5EF4-FFF2-40B4-BE49-F238E27FC236}">
                  <a16:creationId xmlns:a16="http://schemas.microsoft.com/office/drawing/2014/main" id="{0AFD27ED-F7F7-9D0B-5239-98F3FADD233E}"/>
                </a:ext>
              </a:extLst>
            </p:cNvPr>
            <p:cNvSpPr txBox="1"/>
            <p:nvPr/>
          </p:nvSpPr>
          <p:spPr>
            <a:xfrm>
              <a:off x="9440841" y="5019870"/>
              <a:ext cx="1109273" cy="369332"/>
            </a:xfrm>
            <a:prstGeom prst="rect">
              <a:avLst/>
            </a:prstGeom>
            <a:noFill/>
          </p:spPr>
          <p:txBody>
            <a:bodyPr wrap="square" rtlCol="0">
              <a:spAutoFit/>
            </a:bodyPr>
            <a:lstStyle/>
            <a:p>
              <a:pPr algn="l">
                <a:spcAft>
                  <a:spcPts val="600"/>
                </a:spcAft>
              </a:pPr>
              <a:r>
                <a:rPr lang="en-US" b="1" dirty="0"/>
                <a:t>RS 18-30</a:t>
              </a:r>
            </a:p>
          </p:txBody>
        </p:sp>
        <p:sp>
          <p:nvSpPr>
            <p:cNvPr id="21" name="TextBox 20">
              <a:extLst>
                <a:ext uri="{FF2B5EF4-FFF2-40B4-BE49-F238E27FC236}">
                  <a16:creationId xmlns:a16="http://schemas.microsoft.com/office/drawing/2014/main" id="{85AC277E-5590-4273-1CFE-04E5F09752D6}"/>
                </a:ext>
              </a:extLst>
            </p:cNvPr>
            <p:cNvSpPr txBox="1"/>
            <p:nvPr/>
          </p:nvSpPr>
          <p:spPr>
            <a:xfrm>
              <a:off x="9445325" y="5313274"/>
              <a:ext cx="1109273" cy="369332"/>
            </a:xfrm>
            <a:prstGeom prst="rect">
              <a:avLst/>
            </a:prstGeom>
            <a:noFill/>
          </p:spPr>
          <p:txBody>
            <a:bodyPr wrap="square" rtlCol="0">
              <a:spAutoFit/>
            </a:bodyPr>
            <a:lstStyle/>
            <a:p>
              <a:pPr algn="l">
                <a:spcAft>
                  <a:spcPts val="600"/>
                </a:spcAft>
              </a:pPr>
              <a:r>
                <a:rPr lang="en-US" b="1" dirty="0"/>
                <a:t>RS &gt; 30</a:t>
              </a:r>
            </a:p>
          </p:txBody>
        </p:sp>
      </p:grpSp>
      <p:sp>
        <p:nvSpPr>
          <p:cNvPr id="24" name="TextBox 23">
            <a:extLst>
              <a:ext uri="{FF2B5EF4-FFF2-40B4-BE49-F238E27FC236}">
                <a16:creationId xmlns:a16="http://schemas.microsoft.com/office/drawing/2014/main" id="{579A551C-5B89-802E-D597-453F91CCF623}"/>
              </a:ext>
            </a:extLst>
          </p:cNvPr>
          <p:cNvSpPr txBox="1"/>
          <p:nvPr/>
        </p:nvSpPr>
        <p:spPr>
          <a:xfrm>
            <a:off x="2366452" y="2713852"/>
            <a:ext cx="1243018" cy="523220"/>
          </a:xfrm>
          <a:prstGeom prst="rect">
            <a:avLst/>
          </a:prstGeom>
          <a:noFill/>
        </p:spPr>
        <p:txBody>
          <a:bodyPr wrap="square" rtlCol="0">
            <a:spAutoFit/>
          </a:bodyPr>
          <a:lstStyle/>
          <a:p>
            <a:pPr algn="l">
              <a:spcAft>
                <a:spcPts val="600"/>
              </a:spcAft>
            </a:pPr>
            <a:r>
              <a:rPr kumimoji="0" lang="en-US" sz="14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Arial" panose="020B0604020202020204" pitchFamily="34" charset="0"/>
                <a:sym typeface="Arial"/>
              </a:rPr>
              <a:t>Spearman’s </a:t>
            </a:r>
            <a:r>
              <a:rPr kumimoji="0" lang="el-GR" sz="1400" b="0" i="1"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Arial" panose="020B0604020202020204" pitchFamily="34" charset="0"/>
                <a:sym typeface="Arial"/>
              </a:rPr>
              <a:t>ρ</a:t>
            </a:r>
            <a:r>
              <a:rPr kumimoji="0" lang="en-US" sz="14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Arial" panose="020B0604020202020204" pitchFamily="34" charset="0"/>
                <a:sym typeface="Arial"/>
              </a:rPr>
              <a:t> = 0.36</a:t>
            </a:r>
            <a:endParaRPr lang="en-US" sz="1400" dirty="0"/>
          </a:p>
        </p:txBody>
      </p:sp>
      <p:sp>
        <p:nvSpPr>
          <p:cNvPr id="25" name="TextBox 24">
            <a:extLst>
              <a:ext uri="{FF2B5EF4-FFF2-40B4-BE49-F238E27FC236}">
                <a16:creationId xmlns:a16="http://schemas.microsoft.com/office/drawing/2014/main" id="{92DC1661-A0E4-C45E-6CDD-167A99943C6B}"/>
              </a:ext>
            </a:extLst>
          </p:cNvPr>
          <p:cNvSpPr txBox="1"/>
          <p:nvPr/>
        </p:nvSpPr>
        <p:spPr>
          <a:xfrm>
            <a:off x="2579420" y="4314152"/>
            <a:ext cx="1243018" cy="523220"/>
          </a:xfrm>
          <a:prstGeom prst="rect">
            <a:avLst/>
          </a:prstGeom>
          <a:noFill/>
        </p:spPr>
        <p:txBody>
          <a:bodyPr wrap="square" rtlCol="0">
            <a:spAutoFit/>
          </a:bodyPr>
          <a:lstStyle/>
          <a:p>
            <a:pPr algn="l">
              <a:spcAft>
                <a:spcPts val="600"/>
              </a:spcAft>
            </a:pPr>
            <a:r>
              <a:rPr kumimoji="0" lang="en-US" sz="14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Arial" panose="020B0604020202020204" pitchFamily="34" charset="0"/>
                <a:sym typeface="Arial"/>
              </a:rPr>
              <a:t>Spearman’s </a:t>
            </a:r>
            <a:r>
              <a:rPr kumimoji="0" lang="el-GR" sz="1400" b="0" i="1"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Arial" panose="020B0604020202020204" pitchFamily="34" charset="0"/>
                <a:sym typeface="Arial"/>
              </a:rPr>
              <a:t>ρ</a:t>
            </a:r>
            <a:r>
              <a:rPr kumimoji="0" lang="en-US" sz="1400" b="0" i="0" u="none" strike="noStrike" kern="1200" cap="none" spc="0" normalizeH="0" baseline="0" noProof="0" dirty="0">
                <a:ln>
                  <a:noFill/>
                </a:ln>
                <a:solidFill>
                  <a:sysClr val="windowText" lastClr="000000"/>
                </a:solidFill>
                <a:effectLst/>
                <a:uLnTx/>
                <a:uFillTx/>
                <a:latin typeface="Arial" panose="020B0604020202020204" pitchFamily="34" charset="0"/>
                <a:ea typeface="+mn-ea"/>
                <a:cs typeface="Arial" panose="020B0604020202020204" pitchFamily="34" charset="0"/>
                <a:sym typeface="Arial"/>
              </a:rPr>
              <a:t> = -0.79</a:t>
            </a:r>
            <a:endParaRPr lang="en-US" sz="1400" dirty="0"/>
          </a:p>
        </p:txBody>
      </p:sp>
      <p:grpSp>
        <p:nvGrpSpPr>
          <p:cNvPr id="29" name="Group 28">
            <a:extLst>
              <a:ext uri="{FF2B5EF4-FFF2-40B4-BE49-F238E27FC236}">
                <a16:creationId xmlns:a16="http://schemas.microsoft.com/office/drawing/2014/main" id="{8D46C34D-2743-DE31-943A-2502E455B4B9}"/>
              </a:ext>
            </a:extLst>
          </p:cNvPr>
          <p:cNvGrpSpPr/>
          <p:nvPr/>
        </p:nvGrpSpPr>
        <p:grpSpPr>
          <a:xfrm>
            <a:off x="677489" y="1265811"/>
            <a:ext cx="2931981" cy="5370761"/>
            <a:chOff x="677489" y="1265811"/>
            <a:chExt cx="2931981" cy="5370761"/>
          </a:xfrm>
        </p:grpSpPr>
        <p:grpSp>
          <p:nvGrpSpPr>
            <p:cNvPr id="28" name="Group 27">
              <a:extLst>
                <a:ext uri="{FF2B5EF4-FFF2-40B4-BE49-F238E27FC236}">
                  <a16:creationId xmlns:a16="http://schemas.microsoft.com/office/drawing/2014/main" id="{860E1BBA-504B-F02C-9448-67927D2AFAF3}"/>
                </a:ext>
              </a:extLst>
            </p:cNvPr>
            <p:cNvGrpSpPr/>
            <p:nvPr/>
          </p:nvGrpSpPr>
          <p:grpSpPr>
            <a:xfrm>
              <a:off x="677489" y="1265811"/>
              <a:ext cx="2931981" cy="5370761"/>
              <a:chOff x="677489" y="1265811"/>
              <a:chExt cx="2931981" cy="5370761"/>
            </a:xfrm>
          </p:grpSpPr>
          <p:grpSp>
            <p:nvGrpSpPr>
              <p:cNvPr id="7" name="Group 6">
                <a:extLst>
                  <a:ext uri="{FF2B5EF4-FFF2-40B4-BE49-F238E27FC236}">
                    <a16:creationId xmlns:a16="http://schemas.microsoft.com/office/drawing/2014/main" id="{C9532460-C843-5FB1-9279-2C82F9A58ABF}"/>
                  </a:ext>
                </a:extLst>
              </p:cNvPr>
              <p:cNvGrpSpPr/>
              <p:nvPr/>
            </p:nvGrpSpPr>
            <p:grpSpPr>
              <a:xfrm>
                <a:off x="677489" y="1265811"/>
                <a:ext cx="2931981" cy="5370761"/>
                <a:chOff x="3551171" y="76563"/>
                <a:chExt cx="3282847" cy="6622157"/>
              </a:xfrm>
            </p:grpSpPr>
            <p:pic>
              <p:nvPicPr>
                <p:cNvPr id="1026" name="Picture 2">
                  <a:extLst>
                    <a:ext uri="{FF2B5EF4-FFF2-40B4-BE49-F238E27FC236}">
                      <a16:creationId xmlns:a16="http://schemas.microsoft.com/office/drawing/2014/main" id="{05B59F49-5937-D46C-570F-421E080B0337}"/>
                    </a:ext>
                  </a:extLst>
                </p:cNvPr>
                <p:cNvPicPr>
                  <a:picLocks noChangeAspect="1" noChangeArrowheads="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l="668" t="1261" r="64998" b="50651"/>
                <a:stretch/>
              </p:blipFill>
              <p:spPr bwMode="auto">
                <a:xfrm>
                  <a:off x="3551171" y="76563"/>
                  <a:ext cx="3282847" cy="3297836"/>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3360F86D-49F3-EC83-7D12-2F8140A3AE55}"/>
                    </a:ext>
                  </a:extLst>
                </p:cNvPr>
                <p:cNvPicPr>
                  <a:picLocks noChangeAspect="1" noChangeArrowheads="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l="67620" t="1077" r="1966" b="50000"/>
                <a:stretch/>
              </p:blipFill>
              <p:spPr bwMode="auto">
                <a:xfrm>
                  <a:off x="3738548" y="3343581"/>
                  <a:ext cx="2908092" cy="3355139"/>
                </a:xfrm>
                <a:prstGeom prst="rect">
                  <a:avLst/>
                </a:prstGeom>
                <a:noFill/>
                <a:extLst>
                  <a:ext uri="{909E8E84-426E-40DD-AFC4-6F175D3DCCD1}">
                    <a14:hiddenFill xmlns:a14="http://schemas.microsoft.com/office/drawing/2010/main">
                      <a:solidFill>
                        <a:srgbClr val="FFFFFF"/>
                      </a:solidFill>
                    </a14:hiddenFill>
                  </a:ext>
                </a:extLst>
              </p:spPr>
            </p:pic>
          </p:grpSp>
          <p:sp>
            <p:nvSpPr>
              <p:cNvPr id="27" name="Rectangle 26">
                <a:extLst>
                  <a:ext uri="{FF2B5EF4-FFF2-40B4-BE49-F238E27FC236}">
                    <a16:creationId xmlns:a16="http://schemas.microsoft.com/office/drawing/2014/main" id="{79DBD4A7-6D73-5437-CE73-37F215DF945F}"/>
                  </a:ext>
                </a:extLst>
              </p:cNvPr>
              <p:cNvSpPr/>
              <p:nvPr/>
            </p:nvSpPr>
            <p:spPr>
              <a:xfrm>
                <a:off x="2396257" y="4138755"/>
                <a:ext cx="536448" cy="2308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62500" lnSpcReduction="20000"/>
              </a:bodyPr>
              <a:lstStyle/>
              <a:p>
                <a:pPr algn="ctr">
                  <a:spcAft>
                    <a:spcPts val="600"/>
                  </a:spcAft>
                </a:pPr>
                <a:endParaRPr lang="en-US" dirty="0"/>
              </a:p>
            </p:txBody>
          </p:sp>
        </p:grpSp>
        <p:sp>
          <p:nvSpPr>
            <p:cNvPr id="26" name="Rectangle 25">
              <a:extLst>
                <a:ext uri="{FF2B5EF4-FFF2-40B4-BE49-F238E27FC236}">
                  <a16:creationId xmlns:a16="http://schemas.microsoft.com/office/drawing/2014/main" id="{2ABA47FE-00F4-03D0-E549-5A0C8BECA8EE}"/>
                </a:ext>
              </a:extLst>
            </p:cNvPr>
            <p:cNvSpPr/>
            <p:nvPr/>
          </p:nvSpPr>
          <p:spPr>
            <a:xfrm>
              <a:off x="1255776" y="1455524"/>
              <a:ext cx="536448" cy="2308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62500" lnSpcReduction="20000"/>
            </a:bodyPr>
            <a:lstStyle/>
            <a:p>
              <a:pPr algn="ctr">
                <a:spcAft>
                  <a:spcPts val="600"/>
                </a:spcAft>
              </a:pPr>
              <a:endParaRPr lang="en-US" dirty="0"/>
            </a:p>
          </p:txBody>
        </p:sp>
      </p:grpSp>
      <p:cxnSp>
        <p:nvCxnSpPr>
          <p:cNvPr id="31" name="Straight Connector 30">
            <a:extLst>
              <a:ext uri="{FF2B5EF4-FFF2-40B4-BE49-F238E27FC236}">
                <a16:creationId xmlns:a16="http://schemas.microsoft.com/office/drawing/2014/main" id="{70BAAE12-3C7B-A201-0635-D6531463E278}"/>
              </a:ext>
            </a:extLst>
          </p:cNvPr>
          <p:cNvCxnSpPr/>
          <p:nvPr/>
        </p:nvCxnSpPr>
        <p:spPr>
          <a:xfrm>
            <a:off x="3961834" y="1455524"/>
            <a:ext cx="0" cy="4603900"/>
          </a:xfrm>
          <a:prstGeom prst="line">
            <a:avLst/>
          </a:prstGeom>
          <a:ln w="25400">
            <a:solidFill>
              <a:srgbClr val="6688A3"/>
            </a:solidFill>
          </a:ln>
        </p:spPr>
        <p:style>
          <a:lnRef idx="3">
            <a:schemeClr val="accent3"/>
          </a:lnRef>
          <a:fillRef idx="0">
            <a:schemeClr val="accent3"/>
          </a:fillRef>
          <a:effectRef idx="2">
            <a:schemeClr val="accent3"/>
          </a:effectRef>
          <a:fontRef idx="minor">
            <a:schemeClr val="tx1"/>
          </a:fontRef>
        </p:style>
      </p:cxnSp>
      <p:sp>
        <p:nvSpPr>
          <p:cNvPr id="32" name="Oval 31">
            <a:extLst>
              <a:ext uri="{FF2B5EF4-FFF2-40B4-BE49-F238E27FC236}">
                <a16:creationId xmlns:a16="http://schemas.microsoft.com/office/drawing/2014/main" id="{E2AADA7E-D249-3C37-C117-4BC8AAEB2D2A}"/>
              </a:ext>
            </a:extLst>
          </p:cNvPr>
          <p:cNvSpPr/>
          <p:nvPr/>
        </p:nvSpPr>
        <p:spPr>
          <a:xfrm rot="2890548">
            <a:off x="1081532" y="4675558"/>
            <a:ext cx="2310214" cy="1034426"/>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spcAft>
                <a:spcPts val="600"/>
              </a:spcAft>
            </a:pPr>
            <a:endParaRPr lang="en-US" dirty="0" err="1"/>
          </a:p>
        </p:txBody>
      </p:sp>
    </p:spTree>
    <p:extLst>
      <p:ext uri="{BB962C8B-B14F-4D97-AF65-F5344CB8AC3E}">
        <p14:creationId xmlns:p14="http://schemas.microsoft.com/office/powerpoint/2010/main" val="271689818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CC504-6E65-794B-A163-E15792AC17C9}"/>
              </a:ext>
            </a:extLst>
          </p:cNvPr>
          <p:cNvSpPr>
            <a:spLocks noGrp="1"/>
          </p:cNvSpPr>
          <p:nvPr>
            <p:ph type="title" idx="4294967295"/>
          </p:nvPr>
        </p:nvSpPr>
        <p:spPr>
          <a:xfrm>
            <a:off x="685800" y="0"/>
            <a:ext cx="10287000" cy="3200400"/>
          </a:xfrm>
        </p:spPr>
        <p:txBody>
          <a:bodyPr/>
          <a:lstStyle/>
          <a:p>
            <a:r>
              <a:rPr lang="en-US" sz="2400" dirty="0"/>
              <a:t>A  woman who is receiving anastrozole (with ovarian suppression/ ablation if needed) for </a:t>
            </a:r>
            <a:r>
              <a:rPr lang="en-US" sz="2400" u="sng" dirty="0"/>
              <a:t>lower-grade</a:t>
            </a:r>
            <a:r>
              <a:rPr lang="en-US" sz="2400" dirty="0"/>
              <a:t> ER-positive, </a:t>
            </a:r>
            <a:r>
              <a:rPr lang="en-US" sz="2400" u="sng" dirty="0"/>
              <a:t>PR-negative</a:t>
            </a:r>
            <a:r>
              <a:rPr lang="en-US" sz="2400" dirty="0"/>
              <a:t>, HER2-negative, BRCA WT breast cancer develops metastatic disease 2 years after starting adjuvant therapy. Which </a:t>
            </a:r>
            <a:r>
              <a:rPr lang="en-US" sz="2400" u="sng" dirty="0"/>
              <a:t>endocrine-based treatment</a:t>
            </a:r>
            <a:r>
              <a:rPr lang="en-US" sz="2400" dirty="0"/>
              <a:t> would you most likely recommend for the scenario below?</a:t>
            </a:r>
            <a:br>
              <a:rPr lang="en-US" sz="2400" dirty="0"/>
            </a:br>
            <a:br>
              <a:rPr kumimoji="0" lang="en-US" sz="1200" b="1" i="0" u="none" strike="noStrike" kern="0" cap="none" spc="0" normalizeH="0" baseline="0" noProof="0" dirty="0">
                <a:ln>
                  <a:noFill/>
                </a:ln>
                <a:solidFill>
                  <a:srgbClr val="0432FF"/>
                </a:solidFill>
                <a:effectLst/>
                <a:uLnTx/>
                <a:uFillTx/>
                <a:latin typeface="Arial"/>
                <a:ea typeface="ＭＳ Ｐゴシック"/>
              </a:rPr>
            </a:br>
            <a:r>
              <a:rPr lang="en-US" sz="2400" dirty="0"/>
              <a:t>Age 65, PS 0</a:t>
            </a:r>
            <a:br>
              <a:rPr lang="en-US" sz="2400" dirty="0"/>
            </a:br>
            <a:r>
              <a:rPr lang="en-US" sz="2400" dirty="0"/>
              <a:t>Symptomatic visceral (including liver) metastases</a:t>
            </a:r>
          </a:p>
        </p:txBody>
      </p:sp>
      <p:sp>
        <p:nvSpPr>
          <p:cNvPr id="72" name="Text Box 4">
            <a:extLst>
              <a:ext uri="{FF2B5EF4-FFF2-40B4-BE49-F238E27FC236}">
                <a16:creationId xmlns:a16="http://schemas.microsoft.com/office/drawing/2014/main" id="{128DA0B7-2CB3-D44C-ABD1-65C3EB519CF3}"/>
              </a:ext>
            </a:extLst>
          </p:cNvPr>
          <p:cNvSpPr txBox="1">
            <a:spLocks noChangeArrowheads="1"/>
          </p:cNvSpPr>
          <p:nvPr/>
        </p:nvSpPr>
        <p:spPr bwMode="auto">
          <a:xfrm>
            <a:off x="304800" y="4093136"/>
            <a:ext cx="4137058" cy="34585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err="1">
                <a:ln>
                  <a:noFill/>
                </a:ln>
                <a:solidFill>
                  <a:srgbClr val="002060"/>
                </a:solidFill>
                <a:effectLst/>
                <a:uLnTx/>
                <a:uFillTx/>
                <a:latin typeface="Arial" charset="0"/>
                <a:ea typeface="ＭＳ Ｐゴシック" charset="0"/>
              </a:rPr>
              <a:t>Abemaciclib</a:t>
            </a: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 + fulvestrant</a:t>
            </a:r>
          </a:p>
        </p:txBody>
      </p:sp>
      <p:sp>
        <p:nvSpPr>
          <p:cNvPr id="73" name="Text Box 4">
            <a:extLst>
              <a:ext uri="{FF2B5EF4-FFF2-40B4-BE49-F238E27FC236}">
                <a16:creationId xmlns:a16="http://schemas.microsoft.com/office/drawing/2014/main" id="{63831789-C9BE-DB4B-9BC1-41F50D7736AF}"/>
              </a:ext>
            </a:extLst>
          </p:cNvPr>
          <p:cNvSpPr txBox="1">
            <a:spLocks noChangeArrowheads="1"/>
          </p:cNvSpPr>
          <p:nvPr/>
        </p:nvSpPr>
        <p:spPr bwMode="auto">
          <a:xfrm>
            <a:off x="228600" y="3425236"/>
            <a:ext cx="4213257" cy="34585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Ribociclib + fulvestrant</a:t>
            </a:r>
          </a:p>
        </p:txBody>
      </p:sp>
      <p:sp>
        <p:nvSpPr>
          <p:cNvPr id="74" name="Text Box 4">
            <a:extLst>
              <a:ext uri="{FF2B5EF4-FFF2-40B4-BE49-F238E27FC236}">
                <a16:creationId xmlns:a16="http://schemas.microsoft.com/office/drawing/2014/main" id="{63447936-2682-1A46-8ABB-44C484B67B01}"/>
              </a:ext>
            </a:extLst>
          </p:cNvPr>
          <p:cNvSpPr txBox="1">
            <a:spLocks noChangeArrowheads="1"/>
          </p:cNvSpPr>
          <p:nvPr/>
        </p:nvSpPr>
        <p:spPr bwMode="auto">
          <a:xfrm>
            <a:off x="152400" y="4732105"/>
            <a:ext cx="4289457" cy="34585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Palbociclib + fulvestrant</a:t>
            </a:r>
          </a:p>
        </p:txBody>
      </p:sp>
      <p:pic>
        <p:nvPicPr>
          <p:cNvPr id="82" name="Picture 81">
            <a:extLst>
              <a:ext uri="{FF2B5EF4-FFF2-40B4-BE49-F238E27FC236}">
                <a16:creationId xmlns:a16="http://schemas.microsoft.com/office/drawing/2014/main" id="{7A42EFDB-0DDA-494A-B2D5-401890957E13}"/>
              </a:ext>
            </a:extLst>
          </p:cNvPr>
          <p:cNvPicPr>
            <a:picLocks noChangeAspect="1"/>
          </p:cNvPicPr>
          <p:nvPr/>
        </p:nvPicPr>
        <p:blipFill>
          <a:blip r:embed="rId2"/>
          <a:srcRect/>
          <a:stretch/>
        </p:blipFill>
        <p:spPr bwMode="auto">
          <a:xfrm>
            <a:off x="4611111" y="339410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3" name="Picture 82">
            <a:extLst>
              <a:ext uri="{FF2B5EF4-FFF2-40B4-BE49-F238E27FC236}">
                <a16:creationId xmlns:a16="http://schemas.microsoft.com/office/drawing/2014/main" id="{8FD5AE06-9E52-B24E-BBA8-D3F88FBB5BF8}"/>
              </a:ext>
            </a:extLst>
          </p:cNvPr>
          <p:cNvPicPr>
            <a:picLocks noChangeAspect="1"/>
          </p:cNvPicPr>
          <p:nvPr/>
        </p:nvPicPr>
        <p:blipFill>
          <a:blip r:embed="rId3"/>
          <a:srcRect/>
          <a:stretch/>
        </p:blipFill>
        <p:spPr bwMode="auto">
          <a:xfrm>
            <a:off x="4611111" y="5265758"/>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4" name="Picture 1">
            <a:extLst>
              <a:ext uri="{FF2B5EF4-FFF2-40B4-BE49-F238E27FC236}">
                <a16:creationId xmlns:a16="http://schemas.microsoft.com/office/drawing/2014/main" id="{FA85B736-22B1-A047-B6A5-519143CF9D2A}"/>
              </a:ext>
            </a:extLst>
          </p:cNvPr>
          <p:cNvPicPr>
            <a:picLocks noChangeAspect="1"/>
          </p:cNvPicPr>
          <p:nvPr/>
        </p:nvPicPr>
        <p:blipFill>
          <a:blip r:embed="rId4"/>
          <a:srcRect/>
          <a:stretch/>
        </p:blipFill>
        <p:spPr bwMode="auto">
          <a:xfrm>
            <a:off x="4611111" y="4044602"/>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6" name="Picture 3">
            <a:extLst>
              <a:ext uri="{FF2B5EF4-FFF2-40B4-BE49-F238E27FC236}">
                <a16:creationId xmlns:a16="http://schemas.microsoft.com/office/drawing/2014/main" id="{8052E365-E8A8-E240-A007-94A1A6A9EA30}"/>
              </a:ext>
            </a:extLst>
          </p:cNvPr>
          <p:cNvPicPr>
            <a:picLocks noChangeAspect="1"/>
          </p:cNvPicPr>
          <p:nvPr/>
        </p:nvPicPr>
        <p:blipFill>
          <a:blip r:embed="rId5"/>
          <a:srcRect/>
          <a:stretch/>
        </p:blipFill>
        <p:spPr bwMode="auto">
          <a:xfrm>
            <a:off x="4611111" y="466190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7" name="Text Box 4">
            <a:extLst>
              <a:ext uri="{FF2B5EF4-FFF2-40B4-BE49-F238E27FC236}">
                <a16:creationId xmlns:a16="http://schemas.microsoft.com/office/drawing/2014/main" id="{35D05466-EC10-7448-957E-525019EFA45E}"/>
              </a:ext>
            </a:extLst>
          </p:cNvPr>
          <p:cNvSpPr txBox="1">
            <a:spLocks noChangeArrowheads="1"/>
          </p:cNvSpPr>
          <p:nvPr/>
        </p:nvSpPr>
        <p:spPr bwMode="auto">
          <a:xfrm>
            <a:off x="152400" y="5956627"/>
            <a:ext cx="4289457" cy="44417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Ribociclib + AI</a:t>
            </a:r>
            <a:endParaRPr kumimoji="0" lang="en-US" sz="2000" b="1" i="0" u="none" strike="noStrike" kern="1200" cap="none" spc="0" normalizeH="0" baseline="0" noProof="0" dirty="0">
              <a:ln>
                <a:noFill/>
              </a:ln>
              <a:solidFill>
                <a:srgbClr val="002060"/>
              </a:solidFill>
              <a:effectLst/>
              <a:uLnTx/>
              <a:uFillTx/>
              <a:latin typeface="Arial" charset="0"/>
              <a:ea typeface="ＭＳ Ｐゴシック" charset="-128"/>
            </a:endParaRPr>
          </a:p>
        </p:txBody>
      </p:sp>
      <p:pic>
        <p:nvPicPr>
          <p:cNvPr id="88" name="Picture 87">
            <a:extLst>
              <a:ext uri="{FF2B5EF4-FFF2-40B4-BE49-F238E27FC236}">
                <a16:creationId xmlns:a16="http://schemas.microsoft.com/office/drawing/2014/main" id="{F8535EE2-0D00-DF42-96B1-A7FD91D6462A}"/>
              </a:ext>
            </a:extLst>
          </p:cNvPr>
          <p:cNvPicPr>
            <a:picLocks noChangeAspect="1"/>
          </p:cNvPicPr>
          <p:nvPr/>
        </p:nvPicPr>
        <p:blipFill>
          <a:blip r:embed="rId6"/>
          <a:srcRect/>
          <a:stretch/>
        </p:blipFill>
        <p:spPr bwMode="auto">
          <a:xfrm>
            <a:off x="4611111" y="5961913"/>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3" name="Text Box 9">
            <a:extLst>
              <a:ext uri="{FF2B5EF4-FFF2-40B4-BE49-F238E27FC236}">
                <a16:creationId xmlns:a16="http://schemas.microsoft.com/office/drawing/2014/main" id="{D4AEFC4D-FA63-EE4B-8812-F2860EB481C4}"/>
              </a:ext>
            </a:extLst>
          </p:cNvPr>
          <p:cNvSpPr txBox="1">
            <a:spLocks noChangeArrowheads="1"/>
          </p:cNvSpPr>
          <p:nvPr/>
        </p:nvSpPr>
        <p:spPr bwMode="auto">
          <a:xfrm>
            <a:off x="5989638" y="4025277"/>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3</a:t>
            </a:r>
          </a:p>
        </p:txBody>
      </p:sp>
      <p:sp>
        <p:nvSpPr>
          <p:cNvPr id="252" name="Text Box 9">
            <a:extLst>
              <a:ext uri="{FF2B5EF4-FFF2-40B4-BE49-F238E27FC236}">
                <a16:creationId xmlns:a16="http://schemas.microsoft.com/office/drawing/2014/main" id="{20141D04-A685-C247-9A6A-D47CB62F108E}"/>
              </a:ext>
            </a:extLst>
          </p:cNvPr>
          <p:cNvSpPr txBox="1">
            <a:spLocks noChangeArrowheads="1"/>
          </p:cNvSpPr>
          <p:nvPr/>
        </p:nvSpPr>
        <p:spPr bwMode="auto">
          <a:xfrm>
            <a:off x="5562600" y="4663226"/>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2</a:t>
            </a:r>
          </a:p>
        </p:txBody>
      </p:sp>
      <p:sp>
        <p:nvSpPr>
          <p:cNvPr id="253" name="Text Box 9">
            <a:extLst>
              <a:ext uri="{FF2B5EF4-FFF2-40B4-BE49-F238E27FC236}">
                <a16:creationId xmlns:a16="http://schemas.microsoft.com/office/drawing/2014/main" id="{DA13BDB2-2F8D-6D46-BDA6-F50ECFA6C035}"/>
              </a:ext>
            </a:extLst>
          </p:cNvPr>
          <p:cNvSpPr txBox="1">
            <a:spLocks noChangeArrowheads="1"/>
          </p:cNvSpPr>
          <p:nvPr/>
        </p:nvSpPr>
        <p:spPr bwMode="auto">
          <a:xfrm>
            <a:off x="10439400" y="3392581"/>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13</a:t>
            </a:r>
          </a:p>
        </p:txBody>
      </p:sp>
      <p:sp>
        <p:nvSpPr>
          <p:cNvPr id="254" name="Text Box 9">
            <a:extLst>
              <a:ext uri="{FF2B5EF4-FFF2-40B4-BE49-F238E27FC236}">
                <a16:creationId xmlns:a16="http://schemas.microsoft.com/office/drawing/2014/main" id="{207BF136-54CA-F24F-AC68-B16CA32457CF}"/>
              </a:ext>
            </a:extLst>
          </p:cNvPr>
          <p:cNvSpPr txBox="1">
            <a:spLocks noChangeArrowheads="1"/>
          </p:cNvSpPr>
          <p:nvPr/>
        </p:nvSpPr>
        <p:spPr bwMode="auto">
          <a:xfrm>
            <a:off x="5105400" y="5273327"/>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a:t>
            </a:r>
          </a:p>
        </p:txBody>
      </p:sp>
      <p:sp>
        <p:nvSpPr>
          <p:cNvPr id="255" name="Text Box 9">
            <a:extLst>
              <a:ext uri="{FF2B5EF4-FFF2-40B4-BE49-F238E27FC236}">
                <a16:creationId xmlns:a16="http://schemas.microsoft.com/office/drawing/2014/main" id="{B06A5FBE-4533-774A-914D-D12BD48DB9F6}"/>
              </a:ext>
            </a:extLst>
          </p:cNvPr>
          <p:cNvSpPr txBox="1">
            <a:spLocks noChangeArrowheads="1"/>
          </p:cNvSpPr>
          <p:nvPr/>
        </p:nvSpPr>
        <p:spPr bwMode="auto">
          <a:xfrm>
            <a:off x="5105400" y="5961912"/>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a:t>
            </a:r>
          </a:p>
        </p:txBody>
      </p:sp>
      <p:sp>
        <p:nvSpPr>
          <p:cNvPr id="37" name="Text Box 4">
            <a:extLst>
              <a:ext uri="{FF2B5EF4-FFF2-40B4-BE49-F238E27FC236}">
                <a16:creationId xmlns:a16="http://schemas.microsoft.com/office/drawing/2014/main" id="{F96B271E-FA03-024A-A0D4-21FEAD40CD68}"/>
              </a:ext>
            </a:extLst>
          </p:cNvPr>
          <p:cNvSpPr txBox="1">
            <a:spLocks noChangeArrowheads="1"/>
          </p:cNvSpPr>
          <p:nvPr/>
        </p:nvSpPr>
        <p:spPr bwMode="auto">
          <a:xfrm>
            <a:off x="152400" y="5276780"/>
            <a:ext cx="4289457"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Palbociclib + AI</a:t>
            </a:r>
          </a:p>
        </p:txBody>
      </p:sp>
      <p:pic>
        <p:nvPicPr>
          <p:cNvPr id="31" name="Picture 30">
            <a:extLst>
              <a:ext uri="{FF2B5EF4-FFF2-40B4-BE49-F238E27FC236}">
                <a16:creationId xmlns:a16="http://schemas.microsoft.com/office/drawing/2014/main" id="{3AE0393D-BBD2-2E45-97A4-08F5EE66CAEE}"/>
              </a:ext>
            </a:extLst>
          </p:cNvPr>
          <p:cNvPicPr>
            <a:picLocks noChangeAspect="1"/>
          </p:cNvPicPr>
          <p:nvPr/>
        </p:nvPicPr>
        <p:blipFill>
          <a:blip r:embed="rId2"/>
          <a:srcRect/>
          <a:stretch/>
        </p:blipFill>
        <p:spPr bwMode="auto">
          <a:xfrm>
            <a:off x="5051108" y="339410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8" name="Picture 27">
            <a:extLst>
              <a:ext uri="{FF2B5EF4-FFF2-40B4-BE49-F238E27FC236}">
                <a16:creationId xmlns:a16="http://schemas.microsoft.com/office/drawing/2014/main" id="{E53EA6FC-90F0-374B-99D0-2F99642D12E0}"/>
              </a:ext>
            </a:extLst>
          </p:cNvPr>
          <p:cNvPicPr>
            <a:picLocks noChangeAspect="1"/>
          </p:cNvPicPr>
          <p:nvPr/>
        </p:nvPicPr>
        <p:blipFill>
          <a:blip r:embed="rId2"/>
          <a:srcRect/>
          <a:stretch/>
        </p:blipFill>
        <p:spPr bwMode="auto">
          <a:xfrm>
            <a:off x="5491105" y="339410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9" name="Picture 28">
            <a:extLst>
              <a:ext uri="{FF2B5EF4-FFF2-40B4-BE49-F238E27FC236}">
                <a16:creationId xmlns:a16="http://schemas.microsoft.com/office/drawing/2014/main" id="{3B526186-EDCB-9A43-A7EF-21AD5C9725F9}"/>
              </a:ext>
            </a:extLst>
          </p:cNvPr>
          <p:cNvPicPr>
            <a:picLocks noChangeAspect="1"/>
          </p:cNvPicPr>
          <p:nvPr/>
        </p:nvPicPr>
        <p:blipFill>
          <a:blip r:embed="rId2"/>
          <a:srcRect/>
          <a:stretch/>
        </p:blipFill>
        <p:spPr bwMode="auto">
          <a:xfrm>
            <a:off x="5931102" y="339410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2" name="Picture 31">
            <a:extLst>
              <a:ext uri="{FF2B5EF4-FFF2-40B4-BE49-F238E27FC236}">
                <a16:creationId xmlns:a16="http://schemas.microsoft.com/office/drawing/2014/main" id="{99B12FEC-E0CD-9841-9E5A-2061CB4C91DC}"/>
              </a:ext>
            </a:extLst>
          </p:cNvPr>
          <p:cNvPicPr>
            <a:picLocks noChangeAspect="1"/>
          </p:cNvPicPr>
          <p:nvPr/>
        </p:nvPicPr>
        <p:blipFill>
          <a:blip r:embed="rId2"/>
          <a:srcRect/>
          <a:stretch/>
        </p:blipFill>
        <p:spPr bwMode="auto">
          <a:xfrm>
            <a:off x="6371099" y="339410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1" name="Picture 40">
            <a:extLst>
              <a:ext uri="{FF2B5EF4-FFF2-40B4-BE49-F238E27FC236}">
                <a16:creationId xmlns:a16="http://schemas.microsoft.com/office/drawing/2014/main" id="{0AF8D5F5-E9D2-D549-9DA4-E9C168D3E78F}"/>
              </a:ext>
            </a:extLst>
          </p:cNvPr>
          <p:cNvPicPr>
            <a:picLocks noChangeAspect="1"/>
          </p:cNvPicPr>
          <p:nvPr/>
        </p:nvPicPr>
        <p:blipFill>
          <a:blip r:embed="rId2"/>
          <a:srcRect/>
          <a:stretch/>
        </p:blipFill>
        <p:spPr bwMode="auto">
          <a:xfrm>
            <a:off x="6811096" y="339410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 name="Picture 2">
            <a:extLst>
              <a:ext uri="{FF2B5EF4-FFF2-40B4-BE49-F238E27FC236}">
                <a16:creationId xmlns:a16="http://schemas.microsoft.com/office/drawing/2014/main" id="{3EEC4141-22A4-C933-43EC-F20280D723A2}"/>
              </a:ext>
            </a:extLst>
          </p:cNvPr>
          <p:cNvPicPr>
            <a:picLocks noChangeAspect="1"/>
          </p:cNvPicPr>
          <p:nvPr/>
        </p:nvPicPr>
        <p:blipFill>
          <a:blip r:embed="rId2"/>
          <a:srcRect/>
          <a:stretch/>
        </p:blipFill>
        <p:spPr bwMode="auto">
          <a:xfrm>
            <a:off x="7251093" y="339410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 name="Picture 3">
            <a:extLst>
              <a:ext uri="{FF2B5EF4-FFF2-40B4-BE49-F238E27FC236}">
                <a16:creationId xmlns:a16="http://schemas.microsoft.com/office/drawing/2014/main" id="{2070086A-8A7A-949E-8EA4-1AC1B1633237}"/>
              </a:ext>
            </a:extLst>
          </p:cNvPr>
          <p:cNvPicPr>
            <a:picLocks noChangeAspect="1"/>
          </p:cNvPicPr>
          <p:nvPr/>
        </p:nvPicPr>
        <p:blipFill>
          <a:blip r:embed="rId2"/>
          <a:srcRect/>
          <a:stretch/>
        </p:blipFill>
        <p:spPr bwMode="auto">
          <a:xfrm>
            <a:off x="7691090" y="339410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 name="Picture 5">
            <a:extLst>
              <a:ext uri="{FF2B5EF4-FFF2-40B4-BE49-F238E27FC236}">
                <a16:creationId xmlns:a16="http://schemas.microsoft.com/office/drawing/2014/main" id="{FB3F4741-ABDB-C0A6-D73A-65589DFAE927}"/>
              </a:ext>
            </a:extLst>
          </p:cNvPr>
          <p:cNvPicPr>
            <a:picLocks noChangeAspect="1"/>
          </p:cNvPicPr>
          <p:nvPr/>
        </p:nvPicPr>
        <p:blipFill>
          <a:blip r:embed="rId2"/>
          <a:srcRect/>
          <a:stretch/>
        </p:blipFill>
        <p:spPr bwMode="auto">
          <a:xfrm>
            <a:off x="8131087" y="339410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Picture 6">
            <a:extLst>
              <a:ext uri="{FF2B5EF4-FFF2-40B4-BE49-F238E27FC236}">
                <a16:creationId xmlns:a16="http://schemas.microsoft.com/office/drawing/2014/main" id="{E31F9004-17C8-37C5-BDD5-50545C8D3C11}"/>
              </a:ext>
            </a:extLst>
          </p:cNvPr>
          <p:cNvPicPr>
            <a:picLocks noChangeAspect="1"/>
          </p:cNvPicPr>
          <p:nvPr/>
        </p:nvPicPr>
        <p:blipFill>
          <a:blip r:embed="rId2"/>
          <a:srcRect/>
          <a:stretch/>
        </p:blipFill>
        <p:spPr bwMode="auto">
          <a:xfrm>
            <a:off x="8571084" y="339410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 name="Picture 7">
            <a:extLst>
              <a:ext uri="{FF2B5EF4-FFF2-40B4-BE49-F238E27FC236}">
                <a16:creationId xmlns:a16="http://schemas.microsoft.com/office/drawing/2014/main" id="{9B50AEC2-ECC4-DA01-DF9C-ABDB3C2E4848}"/>
              </a:ext>
            </a:extLst>
          </p:cNvPr>
          <p:cNvPicPr>
            <a:picLocks noChangeAspect="1"/>
          </p:cNvPicPr>
          <p:nvPr/>
        </p:nvPicPr>
        <p:blipFill>
          <a:blip r:embed="rId2"/>
          <a:srcRect/>
          <a:stretch/>
        </p:blipFill>
        <p:spPr bwMode="auto">
          <a:xfrm>
            <a:off x="9011081" y="339410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 name="Picture 8">
            <a:extLst>
              <a:ext uri="{FF2B5EF4-FFF2-40B4-BE49-F238E27FC236}">
                <a16:creationId xmlns:a16="http://schemas.microsoft.com/office/drawing/2014/main" id="{82DD562D-3392-4C6F-638B-5498990A4969}"/>
              </a:ext>
            </a:extLst>
          </p:cNvPr>
          <p:cNvPicPr>
            <a:picLocks noChangeAspect="1"/>
          </p:cNvPicPr>
          <p:nvPr/>
        </p:nvPicPr>
        <p:blipFill>
          <a:blip r:embed="rId2"/>
          <a:srcRect/>
          <a:stretch/>
        </p:blipFill>
        <p:spPr bwMode="auto">
          <a:xfrm>
            <a:off x="9451078" y="339410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 name="Picture 9">
            <a:extLst>
              <a:ext uri="{FF2B5EF4-FFF2-40B4-BE49-F238E27FC236}">
                <a16:creationId xmlns:a16="http://schemas.microsoft.com/office/drawing/2014/main" id="{2E5F29A0-9EBB-0CDE-9CDE-58C11D2BF496}"/>
              </a:ext>
            </a:extLst>
          </p:cNvPr>
          <p:cNvPicPr>
            <a:picLocks noChangeAspect="1"/>
          </p:cNvPicPr>
          <p:nvPr/>
        </p:nvPicPr>
        <p:blipFill>
          <a:blip r:embed="rId2"/>
          <a:srcRect/>
          <a:stretch/>
        </p:blipFill>
        <p:spPr bwMode="auto">
          <a:xfrm>
            <a:off x="9891075" y="339410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 name="Picture 3">
            <a:extLst>
              <a:ext uri="{FF2B5EF4-FFF2-40B4-BE49-F238E27FC236}">
                <a16:creationId xmlns:a16="http://schemas.microsoft.com/office/drawing/2014/main" id="{76E0317D-ACA4-E5B8-92B0-C4BB3AB6E648}"/>
              </a:ext>
            </a:extLst>
          </p:cNvPr>
          <p:cNvPicPr>
            <a:picLocks noChangeAspect="1"/>
          </p:cNvPicPr>
          <p:nvPr/>
        </p:nvPicPr>
        <p:blipFill>
          <a:blip r:embed="rId5"/>
          <a:srcRect/>
          <a:stretch/>
        </p:blipFill>
        <p:spPr bwMode="auto">
          <a:xfrm>
            <a:off x="5051108" y="466190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4" name="Picture 1">
            <a:extLst>
              <a:ext uri="{FF2B5EF4-FFF2-40B4-BE49-F238E27FC236}">
                <a16:creationId xmlns:a16="http://schemas.microsoft.com/office/drawing/2014/main" id="{17F0F816-DEE3-94CF-94B5-13CF6C239918}"/>
              </a:ext>
            </a:extLst>
          </p:cNvPr>
          <p:cNvPicPr>
            <a:picLocks noChangeAspect="1"/>
          </p:cNvPicPr>
          <p:nvPr/>
        </p:nvPicPr>
        <p:blipFill>
          <a:blip r:embed="rId4"/>
          <a:srcRect/>
          <a:stretch/>
        </p:blipFill>
        <p:spPr bwMode="auto">
          <a:xfrm>
            <a:off x="5491105" y="4044602"/>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5" name="Picture 1">
            <a:extLst>
              <a:ext uri="{FF2B5EF4-FFF2-40B4-BE49-F238E27FC236}">
                <a16:creationId xmlns:a16="http://schemas.microsoft.com/office/drawing/2014/main" id="{4863340D-6B28-BE2B-55C7-6C144E27ABC8}"/>
              </a:ext>
            </a:extLst>
          </p:cNvPr>
          <p:cNvPicPr>
            <a:picLocks noChangeAspect="1"/>
          </p:cNvPicPr>
          <p:nvPr/>
        </p:nvPicPr>
        <p:blipFill>
          <a:blip r:embed="rId4"/>
          <a:srcRect/>
          <a:stretch/>
        </p:blipFill>
        <p:spPr bwMode="auto">
          <a:xfrm>
            <a:off x="5051108" y="4044602"/>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48892596"/>
      </p:ext>
    </p:extLst>
  </p:cSld>
  <p:clrMapOvr>
    <a:masterClrMapping/>
  </p:clrMapOvr>
  <p:transition spd="slow" advClick="0"/>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CC504-6E65-794B-A163-E15792AC17C9}"/>
              </a:ext>
            </a:extLst>
          </p:cNvPr>
          <p:cNvSpPr>
            <a:spLocks noGrp="1"/>
          </p:cNvSpPr>
          <p:nvPr>
            <p:ph type="title" idx="4294967295"/>
          </p:nvPr>
        </p:nvSpPr>
        <p:spPr>
          <a:xfrm>
            <a:off x="685800" y="0"/>
            <a:ext cx="10287000" cy="3200400"/>
          </a:xfrm>
        </p:spPr>
        <p:txBody>
          <a:bodyPr/>
          <a:lstStyle/>
          <a:p>
            <a:r>
              <a:rPr lang="en-US" sz="2400" dirty="0"/>
              <a:t>A  woman who is receiving anastrozole (with ovarian suppression/ ablation if needed) for </a:t>
            </a:r>
            <a:r>
              <a:rPr lang="en-US" sz="2400" u="sng" dirty="0"/>
              <a:t>lower-grade</a:t>
            </a:r>
            <a:r>
              <a:rPr lang="en-US" sz="2400" dirty="0"/>
              <a:t> ER-positive, </a:t>
            </a:r>
            <a:r>
              <a:rPr lang="en-US" sz="2400" u="sng" dirty="0"/>
              <a:t>PR-negative</a:t>
            </a:r>
            <a:r>
              <a:rPr lang="en-US" sz="2400" dirty="0"/>
              <a:t>, HER2-negative, BRCA WT breast cancer develops metastatic disease 2 years after starting adjuvant therapy. Which </a:t>
            </a:r>
            <a:r>
              <a:rPr lang="en-US" sz="2400" u="sng" dirty="0"/>
              <a:t>endocrine-based treatment</a:t>
            </a:r>
            <a:r>
              <a:rPr lang="en-US" sz="2400" dirty="0"/>
              <a:t> would you most likely recommend for the scenario below?</a:t>
            </a:r>
            <a:br>
              <a:rPr lang="en-US" sz="2400" dirty="0"/>
            </a:br>
            <a:br>
              <a:rPr kumimoji="0" lang="en-US" sz="1200" b="1" i="0" u="none" strike="noStrike" kern="0" cap="none" spc="0" normalizeH="0" baseline="0" noProof="0" dirty="0">
                <a:ln>
                  <a:noFill/>
                </a:ln>
                <a:solidFill>
                  <a:srgbClr val="0432FF"/>
                </a:solidFill>
                <a:effectLst/>
                <a:uLnTx/>
                <a:uFillTx/>
                <a:latin typeface="Arial"/>
                <a:ea typeface="ＭＳ Ｐゴシック"/>
              </a:rPr>
            </a:br>
            <a:r>
              <a:rPr lang="en-US" sz="2400" dirty="0"/>
              <a:t>Age 65, PS 0</a:t>
            </a:r>
            <a:br>
              <a:rPr lang="en-US" sz="2400" dirty="0"/>
            </a:br>
            <a:r>
              <a:rPr lang="en-US" sz="2400" dirty="0"/>
              <a:t>Multiple asymptomatic brain metastases that require WBRT</a:t>
            </a:r>
          </a:p>
        </p:txBody>
      </p:sp>
      <p:sp>
        <p:nvSpPr>
          <p:cNvPr id="72" name="Text Box 4">
            <a:extLst>
              <a:ext uri="{FF2B5EF4-FFF2-40B4-BE49-F238E27FC236}">
                <a16:creationId xmlns:a16="http://schemas.microsoft.com/office/drawing/2014/main" id="{128DA0B7-2CB3-D44C-ABD1-65C3EB519CF3}"/>
              </a:ext>
            </a:extLst>
          </p:cNvPr>
          <p:cNvSpPr txBox="1">
            <a:spLocks noChangeArrowheads="1"/>
          </p:cNvSpPr>
          <p:nvPr/>
        </p:nvSpPr>
        <p:spPr bwMode="auto">
          <a:xfrm>
            <a:off x="304800" y="4093136"/>
            <a:ext cx="4137058" cy="34585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Ribociclib + fulvestrant</a:t>
            </a:r>
          </a:p>
        </p:txBody>
      </p:sp>
      <p:sp>
        <p:nvSpPr>
          <p:cNvPr id="73" name="Text Box 4">
            <a:extLst>
              <a:ext uri="{FF2B5EF4-FFF2-40B4-BE49-F238E27FC236}">
                <a16:creationId xmlns:a16="http://schemas.microsoft.com/office/drawing/2014/main" id="{63831789-C9BE-DB4B-9BC1-41F50D7736AF}"/>
              </a:ext>
            </a:extLst>
          </p:cNvPr>
          <p:cNvSpPr txBox="1">
            <a:spLocks noChangeArrowheads="1"/>
          </p:cNvSpPr>
          <p:nvPr/>
        </p:nvSpPr>
        <p:spPr bwMode="auto">
          <a:xfrm>
            <a:off x="228600" y="3425236"/>
            <a:ext cx="4213257" cy="34585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err="1">
                <a:ln>
                  <a:noFill/>
                </a:ln>
                <a:solidFill>
                  <a:srgbClr val="002060"/>
                </a:solidFill>
                <a:effectLst/>
                <a:uLnTx/>
                <a:uFillTx/>
                <a:latin typeface="Arial" charset="0"/>
                <a:ea typeface="ＭＳ Ｐゴシック" charset="0"/>
              </a:rPr>
              <a:t>Abemaciclib</a:t>
            </a: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 + fulvestrant</a:t>
            </a:r>
          </a:p>
        </p:txBody>
      </p:sp>
      <p:sp>
        <p:nvSpPr>
          <p:cNvPr id="74" name="Text Box 4">
            <a:extLst>
              <a:ext uri="{FF2B5EF4-FFF2-40B4-BE49-F238E27FC236}">
                <a16:creationId xmlns:a16="http://schemas.microsoft.com/office/drawing/2014/main" id="{63447936-2682-1A46-8ABB-44C484B67B01}"/>
              </a:ext>
            </a:extLst>
          </p:cNvPr>
          <p:cNvSpPr txBox="1">
            <a:spLocks noChangeArrowheads="1"/>
          </p:cNvSpPr>
          <p:nvPr/>
        </p:nvSpPr>
        <p:spPr bwMode="auto">
          <a:xfrm>
            <a:off x="152400" y="4732105"/>
            <a:ext cx="4289457" cy="34585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Palbociclib + fulvestrant</a:t>
            </a:r>
          </a:p>
        </p:txBody>
      </p:sp>
      <p:pic>
        <p:nvPicPr>
          <p:cNvPr id="82" name="Picture 81">
            <a:extLst>
              <a:ext uri="{FF2B5EF4-FFF2-40B4-BE49-F238E27FC236}">
                <a16:creationId xmlns:a16="http://schemas.microsoft.com/office/drawing/2014/main" id="{7A42EFDB-0DDA-494A-B2D5-401890957E13}"/>
              </a:ext>
            </a:extLst>
          </p:cNvPr>
          <p:cNvPicPr>
            <a:picLocks noChangeAspect="1"/>
          </p:cNvPicPr>
          <p:nvPr/>
        </p:nvPicPr>
        <p:blipFill>
          <a:blip r:embed="rId2"/>
          <a:srcRect/>
          <a:stretch/>
        </p:blipFill>
        <p:spPr bwMode="auto">
          <a:xfrm>
            <a:off x="4611111" y="339410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3" name="Picture 82">
            <a:extLst>
              <a:ext uri="{FF2B5EF4-FFF2-40B4-BE49-F238E27FC236}">
                <a16:creationId xmlns:a16="http://schemas.microsoft.com/office/drawing/2014/main" id="{8FD5AE06-9E52-B24E-BBA8-D3F88FBB5BF8}"/>
              </a:ext>
            </a:extLst>
          </p:cNvPr>
          <p:cNvPicPr>
            <a:picLocks noChangeAspect="1"/>
          </p:cNvPicPr>
          <p:nvPr/>
        </p:nvPicPr>
        <p:blipFill>
          <a:blip r:embed="rId3"/>
          <a:srcRect/>
          <a:stretch/>
        </p:blipFill>
        <p:spPr bwMode="auto">
          <a:xfrm>
            <a:off x="4611111" y="5265758"/>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4" name="Picture 1">
            <a:extLst>
              <a:ext uri="{FF2B5EF4-FFF2-40B4-BE49-F238E27FC236}">
                <a16:creationId xmlns:a16="http://schemas.microsoft.com/office/drawing/2014/main" id="{FA85B736-22B1-A047-B6A5-519143CF9D2A}"/>
              </a:ext>
            </a:extLst>
          </p:cNvPr>
          <p:cNvPicPr>
            <a:picLocks noChangeAspect="1"/>
          </p:cNvPicPr>
          <p:nvPr/>
        </p:nvPicPr>
        <p:blipFill>
          <a:blip r:embed="rId4"/>
          <a:srcRect/>
          <a:stretch/>
        </p:blipFill>
        <p:spPr bwMode="auto">
          <a:xfrm>
            <a:off x="4611111" y="4044602"/>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6" name="Picture 3">
            <a:extLst>
              <a:ext uri="{FF2B5EF4-FFF2-40B4-BE49-F238E27FC236}">
                <a16:creationId xmlns:a16="http://schemas.microsoft.com/office/drawing/2014/main" id="{8052E365-E8A8-E240-A007-94A1A6A9EA30}"/>
              </a:ext>
            </a:extLst>
          </p:cNvPr>
          <p:cNvPicPr>
            <a:picLocks noChangeAspect="1"/>
          </p:cNvPicPr>
          <p:nvPr/>
        </p:nvPicPr>
        <p:blipFill>
          <a:blip r:embed="rId5"/>
          <a:srcRect/>
          <a:stretch/>
        </p:blipFill>
        <p:spPr bwMode="auto">
          <a:xfrm>
            <a:off x="4611111" y="466190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7" name="Text Box 4">
            <a:extLst>
              <a:ext uri="{FF2B5EF4-FFF2-40B4-BE49-F238E27FC236}">
                <a16:creationId xmlns:a16="http://schemas.microsoft.com/office/drawing/2014/main" id="{35D05466-EC10-7448-957E-525019EFA45E}"/>
              </a:ext>
            </a:extLst>
          </p:cNvPr>
          <p:cNvSpPr txBox="1">
            <a:spLocks noChangeArrowheads="1"/>
          </p:cNvSpPr>
          <p:nvPr/>
        </p:nvSpPr>
        <p:spPr bwMode="auto">
          <a:xfrm>
            <a:off x="152400" y="5956627"/>
            <a:ext cx="4289457" cy="44417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Ribociclib + AI</a:t>
            </a:r>
            <a:endParaRPr kumimoji="0" lang="en-US" sz="2000" b="1" i="0" u="none" strike="noStrike" kern="1200" cap="none" spc="0" normalizeH="0" baseline="0" noProof="0" dirty="0">
              <a:ln>
                <a:noFill/>
              </a:ln>
              <a:solidFill>
                <a:srgbClr val="002060"/>
              </a:solidFill>
              <a:effectLst/>
              <a:uLnTx/>
              <a:uFillTx/>
              <a:latin typeface="Arial" charset="0"/>
              <a:ea typeface="ＭＳ Ｐゴシック" charset="-128"/>
            </a:endParaRPr>
          </a:p>
        </p:txBody>
      </p:sp>
      <p:pic>
        <p:nvPicPr>
          <p:cNvPr id="88" name="Picture 87">
            <a:extLst>
              <a:ext uri="{FF2B5EF4-FFF2-40B4-BE49-F238E27FC236}">
                <a16:creationId xmlns:a16="http://schemas.microsoft.com/office/drawing/2014/main" id="{F8535EE2-0D00-DF42-96B1-A7FD91D6462A}"/>
              </a:ext>
            </a:extLst>
          </p:cNvPr>
          <p:cNvPicPr>
            <a:picLocks noChangeAspect="1"/>
          </p:cNvPicPr>
          <p:nvPr/>
        </p:nvPicPr>
        <p:blipFill>
          <a:blip r:embed="rId6"/>
          <a:srcRect/>
          <a:stretch/>
        </p:blipFill>
        <p:spPr bwMode="auto">
          <a:xfrm>
            <a:off x="4611111" y="5961913"/>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93" name="Text Box 9">
            <a:extLst>
              <a:ext uri="{FF2B5EF4-FFF2-40B4-BE49-F238E27FC236}">
                <a16:creationId xmlns:a16="http://schemas.microsoft.com/office/drawing/2014/main" id="{D4AEFC4D-FA63-EE4B-8812-F2860EB481C4}"/>
              </a:ext>
            </a:extLst>
          </p:cNvPr>
          <p:cNvSpPr txBox="1">
            <a:spLocks noChangeArrowheads="1"/>
          </p:cNvSpPr>
          <p:nvPr/>
        </p:nvSpPr>
        <p:spPr bwMode="auto">
          <a:xfrm>
            <a:off x="7772400" y="4025277"/>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7</a:t>
            </a:r>
          </a:p>
        </p:txBody>
      </p:sp>
      <p:sp>
        <p:nvSpPr>
          <p:cNvPr id="252" name="Text Box 9">
            <a:extLst>
              <a:ext uri="{FF2B5EF4-FFF2-40B4-BE49-F238E27FC236}">
                <a16:creationId xmlns:a16="http://schemas.microsoft.com/office/drawing/2014/main" id="{20141D04-A685-C247-9A6A-D47CB62F108E}"/>
              </a:ext>
            </a:extLst>
          </p:cNvPr>
          <p:cNvSpPr txBox="1">
            <a:spLocks noChangeArrowheads="1"/>
          </p:cNvSpPr>
          <p:nvPr/>
        </p:nvSpPr>
        <p:spPr bwMode="auto">
          <a:xfrm>
            <a:off x="5105400" y="4663226"/>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a:t>
            </a:r>
          </a:p>
        </p:txBody>
      </p:sp>
      <p:sp>
        <p:nvSpPr>
          <p:cNvPr id="253" name="Text Box 9">
            <a:extLst>
              <a:ext uri="{FF2B5EF4-FFF2-40B4-BE49-F238E27FC236}">
                <a16:creationId xmlns:a16="http://schemas.microsoft.com/office/drawing/2014/main" id="{DA13BDB2-2F8D-6D46-BDA6-F50ECFA6C035}"/>
              </a:ext>
            </a:extLst>
          </p:cNvPr>
          <p:cNvSpPr txBox="1">
            <a:spLocks noChangeArrowheads="1"/>
          </p:cNvSpPr>
          <p:nvPr/>
        </p:nvSpPr>
        <p:spPr bwMode="auto">
          <a:xfrm>
            <a:off x="9067800" y="3392581"/>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10</a:t>
            </a:r>
          </a:p>
        </p:txBody>
      </p:sp>
      <p:sp>
        <p:nvSpPr>
          <p:cNvPr id="254" name="Text Box 9">
            <a:extLst>
              <a:ext uri="{FF2B5EF4-FFF2-40B4-BE49-F238E27FC236}">
                <a16:creationId xmlns:a16="http://schemas.microsoft.com/office/drawing/2014/main" id="{207BF136-54CA-F24F-AC68-B16CA32457CF}"/>
              </a:ext>
            </a:extLst>
          </p:cNvPr>
          <p:cNvSpPr txBox="1">
            <a:spLocks noChangeArrowheads="1"/>
          </p:cNvSpPr>
          <p:nvPr/>
        </p:nvSpPr>
        <p:spPr bwMode="auto">
          <a:xfrm>
            <a:off x="5105400" y="5273327"/>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a:t>
            </a:r>
          </a:p>
        </p:txBody>
      </p:sp>
      <p:sp>
        <p:nvSpPr>
          <p:cNvPr id="255" name="Text Box 9">
            <a:extLst>
              <a:ext uri="{FF2B5EF4-FFF2-40B4-BE49-F238E27FC236}">
                <a16:creationId xmlns:a16="http://schemas.microsoft.com/office/drawing/2014/main" id="{B06A5FBE-4533-774A-914D-D12BD48DB9F6}"/>
              </a:ext>
            </a:extLst>
          </p:cNvPr>
          <p:cNvSpPr txBox="1">
            <a:spLocks noChangeArrowheads="1"/>
          </p:cNvSpPr>
          <p:nvPr/>
        </p:nvSpPr>
        <p:spPr bwMode="auto">
          <a:xfrm>
            <a:off x="5105400" y="5961912"/>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a:t>
            </a:r>
          </a:p>
        </p:txBody>
      </p:sp>
      <p:sp>
        <p:nvSpPr>
          <p:cNvPr id="37" name="Text Box 4">
            <a:extLst>
              <a:ext uri="{FF2B5EF4-FFF2-40B4-BE49-F238E27FC236}">
                <a16:creationId xmlns:a16="http://schemas.microsoft.com/office/drawing/2014/main" id="{F96B271E-FA03-024A-A0D4-21FEAD40CD68}"/>
              </a:ext>
            </a:extLst>
          </p:cNvPr>
          <p:cNvSpPr txBox="1">
            <a:spLocks noChangeArrowheads="1"/>
          </p:cNvSpPr>
          <p:nvPr/>
        </p:nvSpPr>
        <p:spPr bwMode="auto">
          <a:xfrm>
            <a:off x="152400" y="5276780"/>
            <a:ext cx="4289457"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Palbociclib + AI</a:t>
            </a:r>
          </a:p>
        </p:txBody>
      </p:sp>
      <p:pic>
        <p:nvPicPr>
          <p:cNvPr id="31" name="Picture 30">
            <a:extLst>
              <a:ext uri="{FF2B5EF4-FFF2-40B4-BE49-F238E27FC236}">
                <a16:creationId xmlns:a16="http://schemas.microsoft.com/office/drawing/2014/main" id="{3AE0393D-BBD2-2E45-97A4-08F5EE66CAEE}"/>
              </a:ext>
            </a:extLst>
          </p:cNvPr>
          <p:cNvPicPr>
            <a:picLocks noChangeAspect="1"/>
          </p:cNvPicPr>
          <p:nvPr/>
        </p:nvPicPr>
        <p:blipFill>
          <a:blip r:embed="rId2"/>
          <a:srcRect/>
          <a:stretch/>
        </p:blipFill>
        <p:spPr bwMode="auto">
          <a:xfrm>
            <a:off x="5051108" y="339410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8" name="Picture 27">
            <a:extLst>
              <a:ext uri="{FF2B5EF4-FFF2-40B4-BE49-F238E27FC236}">
                <a16:creationId xmlns:a16="http://schemas.microsoft.com/office/drawing/2014/main" id="{E53EA6FC-90F0-374B-99D0-2F99642D12E0}"/>
              </a:ext>
            </a:extLst>
          </p:cNvPr>
          <p:cNvPicPr>
            <a:picLocks noChangeAspect="1"/>
          </p:cNvPicPr>
          <p:nvPr/>
        </p:nvPicPr>
        <p:blipFill>
          <a:blip r:embed="rId2"/>
          <a:srcRect/>
          <a:stretch/>
        </p:blipFill>
        <p:spPr bwMode="auto">
          <a:xfrm>
            <a:off x="5491105" y="339410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9" name="Picture 28">
            <a:extLst>
              <a:ext uri="{FF2B5EF4-FFF2-40B4-BE49-F238E27FC236}">
                <a16:creationId xmlns:a16="http://schemas.microsoft.com/office/drawing/2014/main" id="{3B526186-EDCB-9A43-A7EF-21AD5C9725F9}"/>
              </a:ext>
            </a:extLst>
          </p:cNvPr>
          <p:cNvPicPr>
            <a:picLocks noChangeAspect="1"/>
          </p:cNvPicPr>
          <p:nvPr/>
        </p:nvPicPr>
        <p:blipFill>
          <a:blip r:embed="rId2"/>
          <a:srcRect/>
          <a:stretch/>
        </p:blipFill>
        <p:spPr bwMode="auto">
          <a:xfrm>
            <a:off x="5931102" y="339410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 name="Picture 31">
            <a:extLst>
              <a:ext uri="{FF2B5EF4-FFF2-40B4-BE49-F238E27FC236}">
                <a16:creationId xmlns:a16="http://schemas.microsoft.com/office/drawing/2014/main" id="{99B12FEC-E0CD-9841-9E5A-2061CB4C91DC}"/>
              </a:ext>
            </a:extLst>
          </p:cNvPr>
          <p:cNvPicPr>
            <a:picLocks noChangeAspect="1"/>
          </p:cNvPicPr>
          <p:nvPr/>
        </p:nvPicPr>
        <p:blipFill>
          <a:blip r:embed="rId2"/>
          <a:srcRect/>
          <a:stretch/>
        </p:blipFill>
        <p:spPr bwMode="auto">
          <a:xfrm>
            <a:off x="6371099" y="339410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1" name="Picture 40">
            <a:extLst>
              <a:ext uri="{FF2B5EF4-FFF2-40B4-BE49-F238E27FC236}">
                <a16:creationId xmlns:a16="http://schemas.microsoft.com/office/drawing/2014/main" id="{0AF8D5F5-E9D2-D549-9DA4-E9C168D3E78F}"/>
              </a:ext>
            </a:extLst>
          </p:cNvPr>
          <p:cNvPicPr>
            <a:picLocks noChangeAspect="1"/>
          </p:cNvPicPr>
          <p:nvPr/>
        </p:nvPicPr>
        <p:blipFill>
          <a:blip r:embed="rId2"/>
          <a:srcRect/>
          <a:stretch/>
        </p:blipFill>
        <p:spPr bwMode="auto">
          <a:xfrm>
            <a:off x="6811096" y="339410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 name="Picture 2">
            <a:extLst>
              <a:ext uri="{FF2B5EF4-FFF2-40B4-BE49-F238E27FC236}">
                <a16:creationId xmlns:a16="http://schemas.microsoft.com/office/drawing/2014/main" id="{3EEC4141-22A4-C933-43EC-F20280D723A2}"/>
              </a:ext>
            </a:extLst>
          </p:cNvPr>
          <p:cNvPicPr>
            <a:picLocks noChangeAspect="1"/>
          </p:cNvPicPr>
          <p:nvPr/>
        </p:nvPicPr>
        <p:blipFill>
          <a:blip r:embed="rId2"/>
          <a:srcRect/>
          <a:stretch/>
        </p:blipFill>
        <p:spPr bwMode="auto">
          <a:xfrm>
            <a:off x="7251093" y="339410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 name="Picture 3">
            <a:extLst>
              <a:ext uri="{FF2B5EF4-FFF2-40B4-BE49-F238E27FC236}">
                <a16:creationId xmlns:a16="http://schemas.microsoft.com/office/drawing/2014/main" id="{2070086A-8A7A-949E-8EA4-1AC1B1633237}"/>
              </a:ext>
            </a:extLst>
          </p:cNvPr>
          <p:cNvPicPr>
            <a:picLocks noChangeAspect="1"/>
          </p:cNvPicPr>
          <p:nvPr/>
        </p:nvPicPr>
        <p:blipFill>
          <a:blip r:embed="rId2"/>
          <a:srcRect/>
          <a:stretch/>
        </p:blipFill>
        <p:spPr bwMode="auto">
          <a:xfrm>
            <a:off x="7691090" y="339410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 name="Picture 5">
            <a:extLst>
              <a:ext uri="{FF2B5EF4-FFF2-40B4-BE49-F238E27FC236}">
                <a16:creationId xmlns:a16="http://schemas.microsoft.com/office/drawing/2014/main" id="{FB3F4741-ABDB-C0A6-D73A-65589DFAE927}"/>
              </a:ext>
            </a:extLst>
          </p:cNvPr>
          <p:cNvPicPr>
            <a:picLocks noChangeAspect="1"/>
          </p:cNvPicPr>
          <p:nvPr/>
        </p:nvPicPr>
        <p:blipFill>
          <a:blip r:embed="rId2"/>
          <a:srcRect/>
          <a:stretch/>
        </p:blipFill>
        <p:spPr bwMode="auto">
          <a:xfrm>
            <a:off x="8131087" y="339410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 name="Picture 6">
            <a:extLst>
              <a:ext uri="{FF2B5EF4-FFF2-40B4-BE49-F238E27FC236}">
                <a16:creationId xmlns:a16="http://schemas.microsoft.com/office/drawing/2014/main" id="{E31F9004-17C8-37C5-BDD5-50545C8D3C11}"/>
              </a:ext>
            </a:extLst>
          </p:cNvPr>
          <p:cNvPicPr>
            <a:picLocks noChangeAspect="1"/>
          </p:cNvPicPr>
          <p:nvPr/>
        </p:nvPicPr>
        <p:blipFill>
          <a:blip r:embed="rId2"/>
          <a:srcRect/>
          <a:stretch/>
        </p:blipFill>
        <p:spPr bwMode="auto">
          <a:xfrm>
            <a:off x="8571084" y="339410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 name="Picture 1">
            <a:extLst>
              <a:ext uri="{FF2B5EF4-FFF2-40B4-BE49-F238E27FC236}">
                <a16:creationId xmlns:a16="http://schemas.microsoft.com/office/drawing/2014/main" id="{17F0F816-DEE3-94CF-94B5-13CF6C239918}"/>
              </a:ext>
            </a:extLst>
          </p:cNvPr>
          <p:cNvPicPr>
            <a:picLocks noChangeAspect="1"/>
          </p:cNvPicPr>
          <p:nvPr/>
        </p:nvPicPr>
        <p:blipFill>
          <a:blip r:embed="rId4"/>
          <a:srcRect/>
          <a:stretch/>
        </p:blipFill>
        <p:spPr bwMode="auto">
          <a:xfrm>
            <a:off x="5491105" y="4044602"/>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5" name="Picture 1">
            <a:extLst>
              <a:ext uri="{FF2B5EF4-FFF2-40B4-BE49-F238E27FC236}">
                <a16:creationId xmlns:a16="http://schemas.microsoft.com/office/drawing/2014/main" id="{4863340D-6B28-BE2B-55C7-6C144E27ABC8}"/>
              </a:ext>
            </a:extLst>
          </p:cNvPr>
          <p:cNvPicPr>
            <a:picLocks noChangeAspect="1"/>
          </p:cNvPicPr>
          <p:nvPr/>
        </p:nvPicPr>
        <p:blipFill>
          <a:blip r:embed="rId4"/>
          <a:srcRect/>
          <a:stretch/>
        </p:blipFill>
        <p:spPr bwMode="auto">
          <a:xfrm>
            <a:off x="5051108" y="4044602"/>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Picture 1">
            <a:extLst>
              <a:ext uri="{FF2B5EF4-FFF2-40B4-BE49-F238E27FC236}">
                <a16:creationId xmlns:a16="http://schemas.microsoft.com/office/drawing/2014/main" id="{CF9F6D72-E3CD-ADB0-D21C-72D54C41BB2F}"/>
              </a:ext>
            </a:extLst>
          </p:cNvPr>
          <p:cNvPicPr>
            <a:picLocks noChangeAspect="1"/>
          </p:cNvPicPr>
          <p:nvPr/>
        </p:nvPicPr>
        <p:blipFill>
          <a:blip r:embed="rId4"/>
          <a:srcRect/>
          <a:stretch/>
        </p:blipFill>
        <p:spPr bwMode="auto">
          <a:xfrm>
            <a:off x="5931102" y="4044602"/>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 name="Picture 1">
            <a:extLst>
              <a:ext uri="{FF2B5EF4-FFF2-40B4-BE49-F238E27FC236}">
                <a16:creationId xmlns:a16="http://schemas.microsoft.com/office/drawing/2014/main" id="{D1519A92-D05C-7CF9-10E9-9F3EFC0E84B3}"/>
              </a:ext>
            </a:extLst>
          </p:cNvPr>
          <p:cNvPicPr>
            <a:picLocks noChangeAspect="1"/>
          </p:cNvPicPr>
          <p:nvPr/>
        </p:nvPicPr>
        <p:blipFill>
          <a:blip r:embed="rId4"/>
          <a:srcRect/>
          <a:stretch/>
        </p:blipFill>
        <p:spPr bwMode="auto">
          <a:xfrm>
            <a:off x="6811096" y="4044602"/>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Picture 1">
            <a:extLst>
              <a:ext uri="{FF2B5EF4-FFF2-40B4-BE49-F238E27FC236}">
                <a16:creationId xmlns:a16="http://schemas.microsoft.com/office/drawing/2014/main" id="{A96D9CCD-395E-2B1E-5262-9DD14B2F8609}"/>
              </a:ext>
            </a:extLst>
          </p:cNvPr>
          <p:cNvPicPr>
            <a:picLocks noChangeAspect="1"/>
          </p:cNvPicPr>
          <p:nvPr/>
        </p:nvPicPr>
        <p:blipFill>
          <a:blip r:embed="rId4"/>
          <a:srcRect/>
          <a:stretch/>
        </p:blipFill>
        <p:spPr bwMode="auto">
          <a:xfrm>
            <a:off x="6371099" y="4044602"/>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6" name="Picture 1">
            <a:extLst>
              <a:ext uri="{FF2B5EF4-FFF2-40B4-BE49-F238E27FC236}">
                <a16:creationId xmlns:a16="http://schemas.microsoft.com/office/drawing/2014/main" id="{D692AA5D-EC09-793B-71B7-AC4F5FD68992}"/>
              </a:ext>
            </a:extLst>
          </p:cNvPr>
          <p:cNvPicPr>
            <a:picLocks noChangeAspect="1"/>
          </p:cNvPicPr>
          <p:nvPr/>
        </p:nvPicPr>
        <p:blipFill>
          <a:blip r:embed="rId4"/>
          <a:srcRect/>
          <a:stretch/>
        </p:blipFill>
        <p:spPr bwMode="auto">
          <a:xfrm>
            <a:off x="7251093" y="4044602"/>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4197004818"/>
      </p:ext>
    </p:extLst>
  </p:cSld>
  <p:clrMapOvr>
    <a:masterClrMapping/>
  </p:clrMapOvr>
  <p:transition spd="slow" advClick="0"/>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CC504-6E65-794B-A163-E15792AC17C9}"/>
              </a:ext>
            </a:extLst>
          </p:cNvPr>
          <p:cNvSpPr>
            <a:spLocks noGrp="1"/>
          </p:cNvSpPr>
          <p:nvPr>
            <p:ph type="title" idx="4294967295"/>
          </p:nvPr>
        </p:nvSpPr>
        <p:spPr>
          <a:xfrm>
            <a:off x="685800" y="-1"/>
            <a:ext cx="10591800" cy="3200400"/>
          </a:xfrm>
        </p:spPr>
        <p:txBody>
          <a:bodyPr/>
          <a:lstStyle/>
          <a:p>
            <a:r>
              <a:rPr lang="en-US" sz="2400" dirty="0"/>
              <a:t>A woman who is receiving anastrozole (with ovarian suppression/ ablation if needed) for </a:t>
            </a:r>
            <a:r>
              <a:rPr lang="en-US" sz="2400" u="sng" dirty="0"/>
              <a:t>high-grade</a:t>
            </a:r>
            <a:r>
              <a:rPr lang="en-US" sz="2400" dirty="0"/>
              <a:t> ER-positive, </a:t>
            </a:r>
            <a:r>
              <a:rPr lang="en-US" sz="2400" u="sng" dirty="0"/>
              <a:t>PR-negative</a:t>
            </a:r>
            <a:r>
              <a:rPr lang="en-US" sz="2400" dirty="0"/>
              <a:t>, HER2-negative, BRCA WT breast cancer develops metastatic disease 2 years after starting adjuvant therapy. Which </a:t>
            </a:r>
            <a:r>
              <a:rPr lang="en-US" sz="2400" u="sng" dirty="0"/>
              <a:t>endocrine-based treatment</a:t>
            </a:r>
            <a:r>
              <a:rPr lang="en-US" sz="2400" dirty="0"/>
              <a:t> would you most likely recommend for the scenario below?</a:t>
            </a:r>
            <a:br>
              <a:rPr lang="en-US" sz="2400" dirty="0"/>
            </a:br>
            <a:br>
              <a:rPr kumimoji="0" lang="en-US" sz="1200" b="1" i="0" u="none" strike="noStrike" kern="0" cap="none" spc="0" normalizeH="0" baseline="0" noProof="0" dirty="0">
                <a:ln>
                  <a:noFill/>
                </a:ln>
                <a:solidFill>
                  <a:srgbClr val="0432FF"/>
                </a:solidFill>
                <a:effectLst/>
                <a:uLnTx/>
                <a:uFillTx/>
                <a:latin typeface="Arial"/>
                <a:ea typeface="ＭＳ Ｐゴシック"/>
              </a:rPr>
            </a:br>
            <a:r>
              <a:rPr lang="en-US" sz="2400" dirty="0"/>
              <a:t>Age 65, PS 0</a:t>
            </a:r>
            <a:br>
              <a:rPr lang="en-US" sz="2400" dirty="0"/>
            </a:br>
            <a:r>
              <a:rPr lang="en-US" sz="2400" dirty="0"/>
              <a:t>Asymptomatic bone metastases</a:t>
            </a:r>
          </a:p>
        </p:txBody>
      </p:sp>
      <p:sp>
        <p:nvSpPr>
          <p:cNvPr id="72" name="Text Box 4">
            <a:extLst>
              <a:ext uri="{FF2B5EF4-FFF2-40B4-BE49-F238E27FC236}">
                <a16:creationId xmlns:a16="http://schemas.microsoft.com/office/drawing/2014/main" id="{128DA0B7-2CB3-D44C-ABD1-65C3EB519CF3}"/>
              </a:ext>
            </a:extLst>
          </p:cNvPr>
          <p:cNvSpPr txBox="1">
            <a:spLocks noChangeArrowheads="1"/>
          </p:cNvSpPr>
          <p:nvPr/>
        </p:nvSpPr>
        <p:spPr bwMode="auto">
          <a:xfrm>
            <a:off x="304800" y="4232227"/>
            <a:ext cx="4343399" cy="36939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err="1">
                <a:ln>
                  <a:noFill/>
                </a:ln>
                <a:solidFill>
                  <a:srgbClr val="002060"/>
                </a:solidFill>
                <a:effectLst/>
                <a:uLnTx/>
                <a:uFillTx/>
                <a:latin typeface="Arial" charset="0"/>
                <a:ea typeface="ＭＳ Ｐゴシック" charset="0"/>
              </a:rPr>
              <a:t>Abemaciclib</a:t>
            </a: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 + fulvestrant </a:t>
            </a:r>
          </a:p>
        </p:txBody>
      </p:sp>
      <p:sp>
        <p:nvSpPr>
          <p:cNvPr id="74" name="Text Box 4">
            <a:extLst>
              <a:ext uri="{FF2B5EF4-FFF2-40B4-BE49-F238E27FC236}">
                <a16:creationId xmlns:a16="http://schemas.microsoft.com/office/drawing/2014/main" id="{63447936-2682-1A46-8ABB-44C484B67B01}"/>
              </a:ext>
            </a:extLst>
          </p:cNvPr>
          <p:cNvSpPr txBox="1">
            <a:spLocks noChangeArrowheads="1"/>
          </p:cNvSpPr>
          <p:nvPr/>
        </p:nvSpPr>
        <p:spPr bwMode="auto">
          <a:xfrm>
            <a:off x="228599" y="3461388"/>
            <a:ext cx="4419600" cy="366857"/>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Ribociclib + fulvestrant</a:t>
            </a:r>
          </a:p>
        </p:txBody>
      </p:sp>
      <p:pic>
        <p:nvPicPr>
          <p:cNvPr id="82" name="Picture 81">
            <a:extLst>
              <a:ext uri="{FF2B5EF4-FFF2-40B4-BE49-F238E27FC236}">
                <a16:creationId xmlns:a16="http://schemas.microsoft.com/office/drawing/2014/main" id="{7A42EFDB-0DDA-494A-B2D5-401890957E13}"/>
              </a:ext>
            </a:extLst>
          </p:cNvPr>
          <p:cNvPicPr>
            <a:picLocks noChangeAspect="1"/>
          </p:cNvPicPr>
          <p:nvPr/>
        </p:nvPicPr>
        <p:blipFill>
          <a:blip r:embed="rId2"/>
          <a:srcRect/>
          <a:stretch/>
        </p:blipFill>
        <p:spPr bwMode="auto">
          <a:xfrm>
            <a:off x="4813428" y="4878326"/>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6" name="Picture 3">
            <a:extLst>
              <a:ext uri="{FF2B5EF4-FFF2-40B4-BE49-F238E27FC236}">
                <a16:creationId xmlns:a16="http://schemas.microsoft.com/office/drawing/2014/main" id="{8052E365-E8A8-E240-A007-94A1A6A9EA30}"/>
              </a:ext>
            </a:extLst>
          </p:cNvPr>
          <p:cNvPicPr>
            <a:picLocks noChangeAspect="1"/>
          </p:cNvPicPr>
          <p:nvPr/>
        </p:nvPicPr>
        <p:blipFill>
          <a:blip r:embed="rId3"/>
          <a:srcRect/>
          <a:stretch/>
        </p:blipFill>
        <p:spPr bwMode="auto">
          <a:xfrm>
            <a:off x="4813428" y="4191000"/>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7" name="Text Box 4">
            <a:extLst>
              <a:ext uri="{FF2B5EF4-FFF2-40B4-BE49-F238E27FC236}">
                <a16:creationId xmlns:a16="http://schemas.microsoft.com/office/drawing/2014/main" id="{35D05466-EC10-7448-957E-525019EFA45E}"/>
              </a:ext>
            </a:extLst>
          </p:cNvPr>
          <p:cNvSpPr txBox="1">
            <a:spLocks noChangeArrowheads="1"/>
          </p:cNvSpPr>
          <p:nvPr/>
        </p:nvSpPr>
        <p:spPr bwMode="auto">
          <a:xfrm>
            <a:off x="228601" y="4876800"/>
            <a:ext cx="4419600"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Palbociclib + fulvestrant</a:t>
            </a:r>
          </a:p>
        </p:txBody>
      </p:sp>
      <p:sp>
        <p:nvSpPr>
          <p:cNvPr id="252" name="Text Box 9">
            <a:extLst>
              <a:ext uri="{FF2B5EF4-FFF2-40B4-BE49-F238E27FC236}">
                <a16:creationId xmlns:a16="http://schemas.microsoft.com/office/drawing/2014/main" id="{20141D04-A685-C247-9A6A-D47CB62F108E}"/>
              </a:ext>
            </a:extLst>
          </p:cNvPr>
          <p:cNvSpPr txBox="1">
            <a:spLocks noChangeArrowheads="1"/>
          </p:cNvSpPr>
          <p:nvPr/>
        </p:nvSpPr>
        <p:spPr bwMode="auto">
          <a:xfrm>
            <a:off x="5791200" y="4192319"/>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2</a:t>
            </a:r>
          </a:p>
        </p:txBody>
      </p:sp>
      <p:sp>
        <p:nvSpPr>
          <p:cNvPr id="253" name="Text Box 9">
            <a:extLst>
              <a:ext uri="{FF2B5EF4-FFF2-40B4-BE49-F238E27FC236}">
                <a16:creationId xmlns:a16="http://schemas.microsoft.com/office/drawing/2014/main" id="{DA13BDB2-2F8D-6D46-BDA6-F50ECFA6C035}"/>
              </a:ext>
            </a:extLst>
          </p:cNvPr>
          <p:cNvSpPr txBox="1">
            <a:spLocks noChangeArrowheads="1"/>
          </p:cNvSpPr>
          <p:nvPr/>
        </p:nvSpPr>
        <p:spPr bwMode="auto">
          <a:xfrm>
            <a:off x="5791200" y="4876800"/>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2</a:t>
            </a:r>
          </a:p>
        </p:txBody>
      </p:sp>
      <p:pic>
        <p:nvPicPr>
          <p:cNvPr id="29" name="Picture 3">
            <a:extLst>
              <a:ext uri="{FF2B5EF4-FFF2-40B4-BE49-F238E27FC236}">
                <a16:creationId xmlns:a16="http://schemas.microsoft.com/office/drawing/2014/main" id="{928DA1A6-47DF-B647-869D-0D9F2D138831}"/>
              </a:ext>
            </a:extLst>
          </p:cNvPr>
          <p:cNvPicPr>
            <a:picLocks noChangeAspect="1"/>
          </p:cNvPicPr>
          <p:nvPr/>
        </p:nvPicPr>
        <p:blipFill>
          <a:blip r:embed="rId3"/>
          <a:srcRect/>
          <a:stretch/>
        </p:blipFill>
        <p:spPr bwMode="auto">
          <a:xfrm>
            <a:off x="5245190" y="4191000"/>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 name="Text Box 4">
            <a:extLst>
              <a:ext uri="{FF2B5EF4-FFF2-40B4-BE49-F238E27FC236}">
                <a16:creationId xmlns:a16="http://schemas.microsoft.com/office/drawing/2014/main" id="{50AC73F8-8231-E217-0EEC-233B5E79F83F}"/>
              </a:ext>
            </a:extLst>
          </p:cNvPr>
          <p:cNvSpPr txBox="1">
            <a:spLocks noChangeArrowheads="1"/>
          </p:cNvSpPr>
          <p:nvPr/>
        </p:nvSpPr>
        <p:spPr bwMode="auto">
          <a:xfrm>
            <a:off x="228600" y="5589942"/>
            <a:ext cx="4419600" cy="34585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Ribociclib + AI</a:t>
            </a:r>
          </a:p>
        </p:txBody>
      </p:sp>
      <p:pic>
        <p:nvPicPr>
          <p:cNvPr id="11" name="Picture 10">
            <a:extLst>
              <a:ext uri="{FF2B5EF4-FFF2-40B4-BE49-F238E27FC236}">
                <a16:creationId xmlns:a16="http://schemas.microsoft.com/office/drawing/2014/main" id="{25939F97-133F-B977-5971-FF1F595956F3}"/>
              </a:ext>
            </a:extLst>
          </p:cNvPr>
          <p:cNvPicPr>
            <a:picLocks noChangeAspect="1"/>
          </p:cNvPicPr>
          <p:nvPr/>
        </p:nvPicPr>
        <p:blipFill>
          <a:blip r:embed="rId4"/>
          <a:srcRect/>
          <a:stretch/>
        </p:blipFill>
        <p:spPr bwMode="auto">
          <a:xfrm>
            <a:off x="4813428" y="5601068"/>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2" name="Text Box 9">
            <a:extLst>
              <a:ext uri="{FF2B5EF4-FFF2-40B4-BE49-F238E27FC236}">
                <a16:creationId xmlns:a16="http://schemas.microsoft.com/office/drawing/2014/main" id="{759E1FFE-5ED8-FDB5-49BE-2CAF73821852}"/>
              </a:ext>
            </a:extLst>
          </p:cNvPr>
          <p:cNvSpPr txBox="1">
            <a:spLocks noChangeArrowheads="1"/>
          </p:cNvSpPr>
          <p:nvPr/>
        </p:nvSpPr>
        <p:spPr bwMode="auto">
          <a:xfrm>
            <a:off x="5334000" y="5608637"/>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a:t>
            </a:r>
          </a:p>
        </p:txBody>
      </p:sp>
      <p:pic>
        <p:nvPicPr>
          <p:cNvPr id="18" name="Picture 17">
            <a:extLst>
              <a:ext uri="{FF2B5EF4-FFF2-40B4-BE49-F238E27FC236}">
                <a16:creationId xmlns:a16="http://schemas.microsoft.com/office/drawing/2014/main" id="{3FE71171-6F81-16D9-13AF-083AC47FEA67}"/>
              </a:ext>
            </a:extLst>
          </p:cNvPr>
          <p:cNvPicPr>
            <a:picLocks noChangeAspect="1"/>
          </p:cNvPicPr>
          <p:nvPr/>
        </p:nvPicPr>
        <p:blipFill>
          <a:blip r:embed="rId2"/>
          <a:srcRect/>
          <a:stretch/>
        </p:blipFill>
        <p:spPr bwMode="auto">
          <a:xfrm>
            <a:off x="5243052" y="4878326"/>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 name="Picture 1">
            <a:extLst>
              <a:ext uri="{FF2B5EF4-FFF2-40B4-BE49-F238E27FC236}">
                <a16:creationId xmlns:a16="http://schemas.microsoft.com/office/drawing/2014/main" id="{F6E72520-B929-AD52-D2A2-4AB0EFB47F6F}"/>
              </a:ext>
            </a:extLst>
          </p:cNvPr>
          <p:cNvPicPr>
            <a:picLocks noChangeAspect="1"/>
          </p:cNvPicPr>
          <p:nvPr/>
        </p:nvPicPr>
        <p:blipFill>
          <a:blip r:embed="rId5"/>
          <a:srcRect/>
          <a:stretch/>
        </p:blipFill>
        <p:spPr bwMode="auto">
          <a:xfrm>
            <a:off x="4800600" y="3388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5" name="Text Box 9">
            <a:extLst>
              <a:ext uri="{FF2B5EF4-FFF2-40B4-BE49-F238E27FC236}">
                <a16:creationId xmlns:a16="http://schemas.microsoft.com/office/drawing/2014/main" id="{AB2074E6-BE86-B650-02D5-76DB14C9CFA7}"/>
              </a:ext>
            </a:extLst>
          </p:cNvPr>
          <p:cNvSpPr txBox="1">
            <a:spLocks noChangeArrowheads="1"/>
          </p:cNvSpPr>
          <p:nvPr/>
        </p:nvSpPr>
        <p:spPr bwMode="auto">
          <a:xfrm>
            <a:off x="11430000" y="3352800"/>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15</a:t>
            </a:r>
          </a:p>
        </p:txBody>
      </p:sp>
      <p:pic>
        <p:nvPicPr>
          <p:cNvPr id="16" name="Picture 1">
            <a:extLst>
              <a:ext uri="{FF2B5EF4-FFF2-40B4-BE49-F238E27FC236}">
                <a16:creationId xmlns:a16="http://schemas.microsoft.com/office/drawing/2014/main" id="{661B0F31-7EA9-F26F-541E-ACA07C048A7D}"/>
              </a:ext>
            </a:extLst>
          </p:cNvPr>
          <p:cNvPicPr>
            <a:picLocks noChangeAspect="1"/>
          </p:cNvPicPr>
          <p:nvPr/>
        </p:nvPicPr>
        <p:blipFill>
          <a:blip r:embed="rId5"/>
          <a:srcRect/>
          <a:stretch/>
        </p:blipFill>
        <p:spPr bwMode="auto">
          <a:xfrm>
            <a:off x="5236638" y="3388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7" name="Picture 1">
            <a:extLst>
              <a:ext uri="{FF2B5EF4-FFF2-40B4-BE49-F238E27FC236}">
                <a16:creationId xmlns:a16="http://schemas.microsoft.com/office/drawing/2014/main" id="{3B861E95-F3AF-5CB4-CF6C-FCDC21A2905A}"/>
              </a:ext>
            </a:extLst>
          </p:cNvPr>
          <p:cNvPicPr>
            <a:picLocks noChangeAspect="1"/>
          </p:cNvPicPr>
          <p:nvPr/>
        </p:nvPicPr>
        <p:blipFill>
          <a:blip r:embed="rId5"/>
          <a:srcRect/>
          <a:stretch/>
        </p:blipFill>
        <p:spPr bwMode="auto">
          <a:xfrm>
            <a:off x="5672676" y="3388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9" name="Picture 1">
            <a:extLst>
              <a:ext uri="{FF2B5EF4-FFF2-40B4-BE49-F238E27FC236}">
                <a16:creationId xmlns:a16="http://schemas.microsoft.com/office/drawing/2014/main" id="{99FEB2C6-71C7-BE74-C8CD-AF7C29DFFF3A}"/>
              </a:ext>
            </a:extLst>
          </p:cNvPr>
          <p:cNvPicPr>
            <a:picLocks noChangeAspect="1"/>
          </p:cNvPicPr>
          <p:nvPr/>
        </p:nvPicPr>
        <p:blipFill>
          <a:blip r:embed="rId5"/>
          <a:srcRect/>
          <a:stretch/>
        </p:blipFill>
        <p:spPr bwMode="auto">
          <a:xfrm>
            <a:off x="6108714" y="3388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0" name="Picture 1">
            <a:extLst>
              <a:ext uri="{FF2B5EF4-FFF2-40B4-BE49-F238E27FC236}">
                <a16:creationId xmlns:a16="http://schemas.microsoft.com/office/drawing/2014/main" id="{551EC48C-1CE2-697A-8055-666FD3204578}"/>
              </a:ext>
            </a:extLst>
          </p:cNvPr>
          <p:cNvPicPr>
            <a:picLocks noChangeAspect="1"/>
          </p:cNvPicPr>
          <p:nvPr/>
        </p:nvPicPr>
        <p:blipFill>
          <a:blip r:embed="rId5"/>
          <a:srcRect/>
          <a:stretch/>
        </p:blipFill>
        <p:spPr bwMode="auto">
          <a:xfrm>
            <a:off x="6544752" y="3388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1" name="Picture 1">
            <a:extLst>
              <a:ext uri="{FF2B5EF4-FFF2-40B4-BE49-F238E27FC236}">
                <a16:creationId xmlns:a16="http://schemas.microsoft.com/office/drawing/2014/main" id="{FC23CD7E-999A-8012-CD00-A023595319B5}"/>
              </a:ext>
            </a:extLst>
          </p:cNvPr>
          <p:cNvPicPr>
            <a:picLocks noChangeAspect="1"/>
          </p:cNvPicPr>
          <p:nvPr/>
        </p:nvPicPr>
        <p:blipFill>
          <a:blip r:embed="rId5"/>
          <a:srcRect/>
          <a:stretch/>
        </p:blipFill>
        <p:spPr bwMode="auto">
          <a:xfrm>
            <a:off x="7006905" y="3388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2" name="Picture 1">
            <a:extLst>
              <a:ext uri="{FF2B5EF4-FFF2-40B4-BE49-F238E27FC236}">
                <a16:creationId xmlns:a16="http://schemas.microsoft.com/office/drawing/2014/main" id="{AF7EEFCC-DF9D-578C-85B8-CC66D3528EBD}"/>
              </a:ext>
            </a:extLst>
          </p:cNvPr>
          <p:cNvPicPr>
            <a:picLocks noChangeAspect="1"/>
          </p:cNvPicPr>
          <p:nvPr/>
        </p:nvPicPr>
        <p:blipFill>
          <a:blip r:embed="rId5"/>
          <a:srcRect/>
          <a:stretch/>
        </p:blipFill>
        <p:spPr bwMode="auto">
          <a:xfrm>
            <a:off x="7442943" y="3388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3" name="Picture 1">
            <a:extLst>
              <a:ext uri="{FF2B5EF4-FFF2-40B4-BE49-F238E27FC236}">
                <a16:creationId xmlns:a16="http://schemas.microsoft.com/office/drawing/2014/main" id="{2A41A67B-FAB9-4E89-DE2C-2BEBEB77E918}"/>
              </a:ext>
            </a:extLst>
          </p:cNvPr>
          <p:cNvPicPr>
            <a:picLocks noChangeAspect="1"/>
          </p:cNvPicPr>
          <p:nvPr/>
        </p:nvPicPr>
        <p:blipFill>
          <a:blip r:embed="rId5"/>
          <a:srcRect/>
          <a:stretch/>
        </p:blipFill>
        <p:spPr bwMode="auto">
          <a:xfrm>
            <a:off x="7878981" y="3388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4" name="Picture 1">
            <a:extLst>
              <a:ext uri="{FF2B5EF4-FFF2-40B4-BE49-F238E27FC236}">
                <a16:creationId xmlns:a16="http://schemas.microsoft.com/office/drawing/2014/main" id="{CAEEE090-2F28-109E-2BCC-E1F7C8C6CF5F}"/>
              </a:ext>
            </a:extLst>
          </p:cNvPr>
          <p:cNvPicPr>
            <a:picLocks noChangeAspect="1"/>
          </p:cNvPicPr>
          <p:nvPr/>
        </p:nvPicPr>
        <p:blipFill>
          <a:blip r:embed="rId5"/>
          <a:srcRect/>
          <a:stretch/>
        </p:blipFill>
        <p:spPr bwMode="auto">
          <a:xfrm>
            <a:off x="8315019" y="3388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5" name="Picture 1">
            <a:extLst>
              <a:ext uri="{FF2B5EF4-FFF2-40B4-BE49-F238E27FC236}">
                <a16:creationId xmlns:a16="http://schemas.microsoft.com/office/drawing/2014/main" id="{FAE998FE-2DE0-7255-FB25-203B07F45417}"/>
              </a:ext>
            </a:extLst>
          </p:cNvPr>
          <p:cNvPicPr>
            <a:picLocks noChangeAspect="1"/>
          </p:cNvPicPr>
          <p:nvPr/>
        </p:nvPicPr>
        <p:blipFill>
          <a:blip r:embed="rId5"/>
          <a:srcRect/>
          <a:stretch/>
        </p:blipFill>
        <p:spPr bwMode="auto">
          <a:xfrm>
            <a:off x="8751057" y="3388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6" name="Picture 1">
            <a:extLst>
              <a:ext uri="{FF2B5EF4-FFF2-40B4-BE49-F238E27FC236}">
                <a16:creationId xmlns:a16="http://schemas.microsoft.com/office/drawing/2014/main" id="{E1AEF8DE-E91B-6497-2C18-F6AC3D5789CA}"/>
              </a:ext>
            </a:extLst>
          </p:cNvPr>
          <p:cNvPicPr>
            <a:picLocks noChangeAspect="1"/>
          </p:cNvPicPr>
          <p:nvPr/>
        </p:nvPicPr>
        <p:blipFill>
          <a:blip r:embed="rId5"/>
          <a:srcRect/>
          <a:stretch/>
        </p:blipFill>
        <p:spPr bwMode="auto">
          <a:xfrm>
            <a:off x="9194825" y="3388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7" name="Picture 1">
            <a:extLst>
              <a:ext uri="{FF2B5EF4-FFF2-40B4-BE49-F238E27FC236}">
                <a16:creationId xmlns:a16="http://schemas.microsoft.com/office/drawing/2014/main" id="{46201DD0-C050-E88C-94BB-A5BF483BBD15}"/>
              </a:ext>
            </a:extLst>
          </p:cNvPr>
          <p:cNvPicPr>
            <a:picLocks noChangeAspect="1"/>
          </p:cNvPicPr>
          <p:nvPr/>
        </p:nvPicPr>
        <p:blipFill>
          <a:blip r:embed="rId5"/>
          <a:srcRect/>
          <a:stretch/>
        </p:blipFill>
        <p:spPr bwMode="auto">
          <a:xfrm>
            <a:off x="9630863" y="3388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8" name="Picture 1">
            <a:extLst>
              <a:ext uri="{FF2B5EF4-FFF2-40B4-BE49-F238E27FC236}">
                <a16:creationId xmlns:a16="http://schemas.microsoft.com/office/drawing/2014/main" id="{D202DE84-EFEC-ACA1-9C62-18161CDB91E4}"/>
              </a:ext>
            </a:extLst>
          </p:cNvPr>
          <p:cNvPicPr>
            <a:picLocks noChangeAspect="1"/>
          </p:cNvPicPr>
          <p:nvPr/>
        </p:nvPicPr>
        <p:blipFill>
          <a:blip r:embed="rId5"/>
          <a:srcRect/>
          <a:stretch/>
        </p:blipFill>
        <p:spPr bwMode="auto">
          <a:xfrm>
            <a:off x="10066901" y="3388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0" name="Picture 1">
            <a:extLst>
              <a:ext uri="{FF2B5EF4-FFF2-40B4-BE49-F238E27FC236}">
                <a16:creationId xmlns:a16="http://schemas.microsoft.com/office/drawing/2014/main" id="{6145F094-01CE-BAF8-6EF0-C93B6B92AAAB}"/>
              </a:ext>
            </a:extLst>
          </p:cNvPr>
          <p:cNvPicPr>
            <a:picLocks noChangeAspect="1"/>
          </p:cNvPicPr>
          <p:nvPr/>
        </p:nvPicPr>
        <p:blipFill>
          <a:blip r:embed="rId5"/>
          <a:srcRect/>
          <a:stretch/>
        </p:blipFill>
        <p:spPr bwMode="auto">
          <a:xfrm>
            <a:off x="10525537" y="3388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1" name="Picture 1">
            <a:extLst>
              <a:ext uri="{FF2B5EF4-FFF2-40B4-BE49-F238E27FC236}">
                <a16:creationId xmlns:a16="http://schemas.microsoft.com/office/drawing/2014/main" id="{A8C95C80-02F3-AF41-7007-64C4CB169310}"/>
              </a:ext>
            </a:extLst>
          </p:cNvPr>
          <p:cNvPicPr>
            <a:picLocks noChangeAspect="1"/>
          </p:cNvPicPr>
          <p:nvPr/>
        </p:nvPicPr>
        <p:blipFill>
          <a:blip r:embed="rId5"/>
          <a:srcRect/>
          <a:stretch/>
        </p:blipFill>
        <p:spPr bwMode="auto">
          <a:xfrm>
            <a:off x="10961575" y="3388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3321737827"/>
      </p:ext>
    </p:extLst>
  </p:cSld>
  <p:clrMapOvr>
    <a:masterClrMapping/>
  </p:clrMapOvr>
  <p:transition spd="slow" advClick="0"/>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CC504-6E65-794B-A163-E15792AC17C9}"/>
              </a:ext>
            </a:extLst>
          </p:cNvPr>
          <p:cNvSpPr>
            <a:spLocks noGrp="1"/>
          </p:cNvSpPr>
          <p:nvPr>
            <p:ph type="title" idx="4294967295"/>
          </p:nvPr>
        </p:nvSpPr>
        <p:spPr>
          <a:xfrm>
            <a:off x="685800" y="-1"/>
            <a:ext cx="10591800" cy="3200400"/>
          </a:xfrm>
        </p:spPr>
        <p:txBody>
          <a:bodyPr/>
          <a:lstStyle/>
          <a:p>
            <a:r>
              <a:rPr lang="en-US" sz="2400" dirty="0"/>
              <a:t>A woman who is receiving anastrozole (with ovarian suppression/ ablation if needed) for </a:t>
            </a:r>
            <a:r>
              <a:rPr lang="en-US" sz="2400" u="sng" dirty="0"/>
              <a:t>high-grade</a:t>
            </a:r>
            <a:r>
              <a:rPr lang="en-US" sz="2400" dirty="0"/>
              <a:t> ER-positive, </a:t>
            </a:r>
            <a:r>
              <a:rPr lang="en-US" sz="2400" u="sng" dirty="0"/>
              <a:t>PR-negative</a:t>
            </a:r>
            <a:r>
              <a:rPr lang="en-US" sz="2400" dirty="0"/>
              <a:t>, HER2-negative, BRCA WT breast cancer develops metastatic disease 2 years after starting adjuvant therapy. Which </a:t>
            </a:r>
            <a:r>
              <a:rPr lang="en-US" sz="2400" u="sng" dirty="0"/>
              <a:t>endocrine-based treatment</a:t>
            </a:r>
            <a:r>
              <a:rPr lang="en-US" sz="2400" dirty="0"/>
              <a:t> would you most likely recommend for the scenario below?</a:t>
            </a:r>
            <a:br>
              <a:rPr lang="en-US" sz="2400" dirty="0"/>
            </a:br>
            <a:br>
              <a:rPr kumimoji="0" lang="en-US" sz="1200" b="1" i="0" u="none" strike="noStrike" kern="0" cap="none" spc="0" normalizeH="0" baseline="0" noProof="0" dirty="0">
                <a:ln>
                  <a:noFill/>
                </a:ln>
                <a:solidFill>
                  <a:srgbClr val="0432FF"/>
                </a:solidFill>
                <a:effectLst/>
                <a:uLnTx/>
                <a:uFillTx/>
                <a:latin typeface="Arial"/>
                <a:ea typeface="ＭＳ Ｐゴシック"/>
              </a:rPr>
            </a:br>
            <a:r>
              <a:rPr lang="en-US" sz="2400" dirty="0"/>
              <a:t>Age 65, PS 0</a:t>
            </a:r>
            <a:br>
              <a:rPr lang="en-US" sz="2400" dirty="0"/>
            </a:br>
            <a:r>
              <a:rPr lang="en-US" sz="2400" dirty="0"/>
              <a:t>Symptomatic visceral (including liver) metastases</a:t>
            </a:r>
          </a:p>
        </p:txBody>
      </p:sp>
      <p:sp>
        <p:nvSpPr>
          <p:cNvPr id="72" name="Text Box 4">
            <a:extLst>
              <a:ext uri="{FF2B5EF4-FFF2-40B4-BE49-F238E27FC236}">
                <a16:creationId xmlns:a16="http://schemas.microsoft.com/office/drawing/2014/main" id="{128DA0B7-2CB3-D44C-ABD1-65C3EB519CF3}"/>
              </a:ext>
            </a:extLst>
          </p:cNvPr>
          <p:cNvSpPr txBox="1">
            <a:spLocks noChangeArrowheads="1"/>
          </p:cNvSpPr>
          <p:nvPr/>
        </p:nvSpPr>
        <p:spPr bwMode="auto">
          <a:xfrm>
            <a:off x="304800" y="4232227"/>
            <a:ext cx="4343399" cy="36939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err="1">
                <a:ln>
                  <a:noFill/>
                </a:ln>
                <a:solidFill>
                  <a:srgbClr val="002060"/>
                </a:solidFill>
                <a:effectLst/>
                <a:uLnTx/>
                <a:uFillTx/>
                <a:latin typeface="Arial" charset="0"/>
                <a:ea typeface="ＭＳ Ｐゴシック" charset="0"/>
              </a:rPr>
              <a:t>Abemaciclib</a:t>
            </a: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 + fulvestrant </a:t>
            </a:r>
          </a:p>
        </p:txBody>
      </p:sp>
      <p:sp>
        <p:nvSpPr>
          <p:cNvPr id="74" name="Text Box 4">
            <a:extLst>
              <a:ext uri="{FF2B5EF4-FFF2-40B4-BE49-F238E27FC236}">
                <a16:creationId xmlns:a16="http://schemas.microsoft.com/office/drawing/2014/main" id="{63447936-2682-1A46-8ABB-44C484B67B01}"/>
              </a:ext>
            </a:extLst>
          </p:cNvPr>
          <p:cNvSpPr txBox="1">
            <a:spLocks noChangeArrowheads="1"/>
          </p:cNvSpPr>
          <p:nvPr/>
        </p:nvSpPr>
        <p:spPr bwMode="auto">
          <a:xfrm>
            <a:off x="228599" y="3461388"/>
            <a:ext cx="4419600" cy="366857"/>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Ribociclib + fulvestrant</a:t>
            </a:r>
          </a:p>
        </p:txBody>
      </p:sp>
      <p:pic>
        <p:nvPicPr>
          <p:cNvPr id="82" name="Picture 81">
            <a:extLst>
              <a:ext uri="{FF2B5EF4-FFF2-40B4-BE49-F238E27FC236}">
                <a16:creationId xmlns:a16="http://schemas.microsoft.com/office/drawing/2014/main" id="{7A42EFDB-0DDA-494A-B2D5-401890957E13}"/>
              </a:ext>
            </a:extLst>
          </p:cNvPr>
          <p:cNvPicPr>
            <a:picLocks noChangeAspect="1"/>
          </p:cNvPicPr>
          <p:nvPr/>
        </p:nvPicPr>
        <p:blipFill>
          <a:blip r:embed="rId2"/>
          <a:srcRect/>
          <a:stretch/>
        </p:blipFill>
        <p:spPr bwMode="auto">
          <a:xfrm>
            <a:off x="4813428" y="4878326"/>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6" name="Picture 3">
            <a:extLst>
              <a:ext uri="{FF2B5EF4-FFF2-40B4-BE49-F238E27FC236}">
                <a16:creationId xmlns:a16="http://schemas.microsoft.com/office/drawing/2014/main" id="{8052E365-E8A8-E240-A007-94A1A6A9EA30}"/>
              </a:ext>
            </a:extLst>
          </p:cNvPr>
          <p:cNvPicPr>
            <a:picLocks noChangeAspect="1"/>
          </p:cNvPicPr>
          <p:nvPr/>
        </p:nvPicPr>
        <p:blipFill>
          <a:blip r:embed="rId3"/>
          <a:srcRect/>
          <a:stretch/>
        </p:blipFill>
        <p:spPr bwMode="auto">
          <a:xfrm>
            <a:off x="4813428" y="419100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7" name="Text Box 4">
            <a:extLst>
              <a:ext uri="{FF2B5EF4-FFF2-40B4-BE49-F238E27FC236}">
                <a16:creationId xmlns:a16="http://schemas.microsoft.com/office/drawing/2014/main" id="{35D05466-EC10-7448-957E-525019EFA45E}"/>
              </a:ext>
            </a:extLst>
          </p:cNvPr>
          <p:cNvSpPr txBox="1">
            <a:spLocks noChangeArrowheads="1"/>
          </p:cNvSpPr>
          <p:nvPr/>
        </p:nvSpPr>
        <p:spPr bwMode="auto">
          <a:xfrm>
            <a:off x="228601" y="4876800"/>
            <a:ext cx="4419600"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Palbociclib + fulvestrant</a:t>
            </a:r>
          </a:p>
        </p:txBody>
      </p:sp>
      <p:sp>
        <p:nvSpPr>
          <p:cNvPr id="252" name="Text Box 9">
            <a:extLst>
              <a:ext uri="{FF2B5EF4-FFF2-40B4-BE49-F238E27FC236}">
                <a16:creationId xmlns:a16="http://schemas.microsoft.com/office/drawing/2014/main" id="{20141D04-A685-C247-9A6A-D47CB62F108E}"/>
              </a:ext>
            </a:extLst>
          </p:cNvPr>
          <p:cNvSpPr txBox="1">
            <a:spLocks noChangeArrowheads="1"/>
          </p:cNvSpPr>
          <p:nvPr/>
        </p:nvSpPr>
        <p:spPr bwMode="auto">
          <a:xfrm>
            <a:off x="6750333" y="4192319"/>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4</a:t>
            </a:r>
          </a:p>
        </p:txBody>
      </p:sp>
      <p:sp>
        <p:nvSpPr>
          <p:cNvPr id="253" name="Text Box 9">
            <a:extLst>
              <a:ext uri="{FF2B5EF4-FFF2-40B4-BE49-F238E27FC236}">
                <a16:creationId xmlns:a16="http://schemas.microsoft.com/office/drawing/2014/main" id="{DA13BDB2-2F8D-6D46-BDA6-F50ECFA6C035}"/>
              </a:ext>
            </a:extLst>
          </p:cNvPr>
          <p:cNvSpPr txBox="1">
            <a:spLocks noChangeArrowheads="1"/>
          </p:cNvSpPr>
          <p:nvPr/>
        </p:nvSpPr>
        <p:spPr bwMode="auto">
          <a:xfrm>
            <a:off x="6296949" y="4876800"/>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3</a:t>
            </a:r>
          </a:p>
        </p:txBody>
      </p:sp>
      <p:pic>
        <p:nvPicPr>
          <p:cNvPr id="29" name="Picture 3">
            <a:extLst>
              <a:ext uri="{FF2B5EF4-FFF2-40B4-BE49-F238E27FC236}">
                <a16:creationId xmlns:a16="http://schemas.microsoft.com/office/drawing/2014/main" id="{928DA1A6-47DF-B647-869D-0D9F2D138831}"/>
              </a:ext>
            </a:extLst>
          </p:cNvPr>
          <p:cNvPicPr>
            <a:picLocks noChangeAspect="1"/>
          </p:cNvPicPr>
          <p:nvPr/>
        </p:nvPicPr>
        <p:blipFill>
          <a:blip r:embed="rId3"/>
          <a:srcRect/>
          <a:stretch/>
        </p:blipFill>
        <p:spPr bwMode="auto">
          <a:xfrm>
            <a:off x="5245190" y="419100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 name="Picture 1">
            <a:extLst>
              <a:ext uri="{FF2B5EF4-FFF2-40B4-BE49-F238E27FC236}">
                <a16:creationId xmlns:a16="http://schemas.microsoft.com/office/drawing/2014/main" id="{D029CE8D-A225-4A10-CCB0-21C94831EDE0}"/>
              </a:ext>
            </a:extLst>
          </p:cNvPr>
          <p:cNvPicPr>
            <a:picLocks noChangeAspect="1"/>
          </p:cNvPicPr>
          <p:nvPr/>
        </p:nvPicPr>
        <p:blipFill>
          <a:blip r:embed="rId4"/>
          <a:srcRect/>
          <a:stretch/>
        </p:blipFill>
        <p:spPr bwMode="auto">
          <a:xfrm>
            <a:off x="4800600" y="3388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9" name="Text Box 9">
            <a:extLst>
              <a:ext uri="{FF2B5EF4-FFF2-40B4-BE49-F238E27FC236}">
                <a16:creationId xmlns:a16="http://schemas.microsoft.com/office/drawing/2014/main" id="{BBBC01B0-72A3-5E26-B68F-BCA01FF67316}"/>
              </a:ext>
            </a:extLst>
          </p:cNvPr>
          <p:cNvSpPr txBox="1">
            <a:spLocks noChangeArrowheads="1"/>
          </p:cNvSpPr>
          <p:nvPr/>
        </p:nvSpPr>
        <p:spPr bwMode="auto">
          <a:xfrm>
            <a:off x="10210800" y="3352800"/>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12</a:t>
            </a:r>
          </a:p>
        </p:txBody>
      </p:sp>
      <p:pic>
        <p:nvPicPr>
          <p:cNvPr id="40" name="Picture 1">
            <a:extLst>
              <a:ext uri="{FF2B5EF4-FFF2-40B4-BE49-F238E27FC236}">
                <a16:creationId xmlns:a16="http://schemas.microsoft.com/office/drawing/2014/main" id="{38ED88A5-6616-47C2-ADAF-20DF0B94292B}"/>
              </a:ext>
            </a:extLst>
          </p:cNvPr>
          <p:cNvPicPr>
            <a:picLocks noChangeAspect="1"/>
          </p:cNvPicPr>
          <p:nvPr/>
        </p:nvPicPr>
        <p:blipFill>
          <a:blip r:embed="rId4"/>
          <a:srcRect/>
          <a:stretch/>
        </p:blipFill>
        <p:spPr bwMode="auto">
          <a:xfrm>
            <a:off x="5236638" y="3388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1" name="Picture 1">
            <a:extLst>
              <a:ext uri="{FF2B5EF4-FFF2-40B4-BE49-F238E27FC236}">
                <a16:creationId xmlns:a16="http://schemas.microsoft.com/office/drawing/2014/main" id="{6BAFA001-5DC5-2CA8-D607-8C7C145CF7CC}"/>
              </a:ext>
            </a:extLst>
          </p:cNvPr>
          <p:cNvPicPr>
            <a:picLocks noChangeAspect="1"/>
          </p:cNvPicPr>
          <p:nvPr/>
        </p:nvPicPr>
        <p:blipFill>
          <a:blip r:embed="rId4"/>
          <a:srcRect/>
          <a:stretch/>
        </p:blipFill>
        <p:spPr bwMode="auto">
          <a:xfrm>
            <a:off x="5672676" y="3388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2" name="Picture 1">
            <a:extLst>
              <a:ext uri="{FF2B5EF4-FFF2-40B4-BE49-F238E27FC236}">
                <a16:creationId xmlns:a16="http://schemas.microsoft.com/office/drawing/2014/main" id="{A9077953-F0FC-AA41-B449-E4D8F4DFE75E}"/>
              </a:ext>
            </a:extLst>
          </p:cNvPr>
          <p:cNvPicPr>
            <a:picLocks noChangeAspect="1"/>
          </p:cNvPicPr>
          <p:nvPr/>
        </p:nvPicPr>
        <p:blipFill>
          <a:blip r:embed="rId4"/>
          <a:srcRect/>
          <a:stretch/>
        </p:blipFill>
        <p:spPr bwMode="auto">
          <a:xfrm>
            <a:off x="6108714" y="3388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3" name="Picture 1">
            <a:extLst>
              <a:ext uri="{FF2B5EF4-FFF2-40B4-BE49-F238E27FC236}">
                <a16:creationId xmlns:a16="http://schemas.microsoft.com/office/drawing/2014/main" id="{589392D9-BD3F-A883-0556-E7D9A56F0DC4}"/>
              </a:ext>
            </a:extLst>
          </p:cNvPr>
          <p:cNvPicPr>
            <a:picLocks noChangeAspect="1"/>
          </p:cNvPicPr>
          <p:nvPr/>
        </p:nvPicPr>
        <p:blipFill>
          <a:blip r:embed="rId4"/>
          <a:srcRect/>
          <a:stretch/>
        </p:blipFill>
        <p:spPr bwMode="auto">
          <a:xfrm>
            <a:off x="6544752" y="3388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4" name="Picture 1">
            <a:extLst>
              <a:ext uri="{FF2B5EF4-FFF2-40B4-BE49-F238E27FC236}">
                <a16:creationId xmlns:a16="http://schemas.microsoft.com/office/drawing/2014/main" id="{B9D90D55-D1B5-502B-6496-D227F992D0E0}"/>
              </a:ext>
            </a:extLst>
          </p:cNvPr>
          <p:cNvPicPr>
            <a:picLocks noChangeAspect="1"/>
          </p:cNvPicPr>
          <p:nvPr/>
        </p:nvPicPr>
        <p:blipFill>
          <a:blip r:embed="rId4"/>
          <a:srcRect/>
          <a:stretch/>
        </p:blipFill>
        <p:spPr bwMode="auto">
          <a:xfrm>
            <a:off x="7006905" y="3388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5" name="Picture 1">
            <a:extLst>
              <a:ext uri="{FF2B5EF4-FFF2-40B4-BE49-F238E27FC236}">
                <a16:creationId xmlns:a16="http://schemas.microsoft.com/office/drawing/2014/main" id="{BDCD5FC1-DB85-0A51-EE45-ED24F6A5EC01}"/>
              </a:ext>
            </a:extLst>
          </p:cNvPr>
          <p:cNvPicPr>
            <a:picLocks noChangeAspect="1"/>
          </p:cNvPicPr>
          <p:nvPr/>
        </p:nvPicPr>
        <p:blipFill>
          <a:blip r:embed="rId4"/>
          <a:srcRect/>
          <a:stretch/>
        </p:blipFill>
        <p:spPr bwMode="auto">
          <a:xfrm>
            <a:off x="7442943" y="3388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6" name="Picture 1">
            <a:extLst>
              <a:ext uri="{FF2B5EF4-FFF2-40B4-BE49-F238E27FC236}">
                <a16:creationId xmlns:a16="http://schemas.microsoft.com/office/drawing/2014/main" id="{2F046F72-AD9C-E74F-B562-117C522B6AF1}"/>
              </a:ext>
            </a:extLst>
          </p:cNvPr>
          <p:cNvPicPr>
            <a:picLocks noChangeAspect="1"/>
          </p:cNvPicPr>
          <p:nvPr/>
        </p:nvPicPr>
        <p:blipFill>
          <a:blip r:embed="rId4"/>
          <a:srcRect/>
          <a:stretch/>
        </p:blipFill>
        <p:spPr bwMode="auto">
          <a:xfrm>
            <a:off x="7878981" y="3388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7" name="Picture 1">
            <a:extLst>
              <a:ext uri="{FF2B5EF4-FFF2-40B4-BE49-F238E27FC236}">
                <a16:creationId xmlns:a16="http://schemas.microsoft.com/office/drawing/2014/main" id="{BCC3FCF7-5E91-8AD5-D63D-AC647184C8AE}"/>
              </a:ext>
            </a:extLst>
          </p:cNvPr>
          <p:cNvPicPr>
            <a:picLocks noChangeAspect="1"/>
          </p:cNvPicPr>
          <p:nvPr/>
        </p:nvPicPr>
        <p:blipFill>
          <a:blip r:embed="rId4"/>
          <a:srcRect/>
          <a:stretch/>
        </p:blipFill>
        <p:spPr bwMode="auto">
          <a:xfrm>
            <a:off x="8315019" y="3388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8" name="Picture 1">
            <a:extLst>
              <a:ext uri="{FF2B5EF4-FFF2-40B4-BE49-F238E27FC236}">
                <a16:creationId xmlns:a16="http://schemas.microsoft.com/office/drawing/2014/main" id="{2D797DEE-9522-B455-23FD-066868C600A4}"/>
              </a:ext>
            </a:extLst>
          </p:cNvPr>
          <p:cNvPicPr>
            <a:picLocks noChangeAspect="1"/>
          </p:cNvPicPr>
          <p:nvPr/>
        </p:nvPicPr>
        <p:blipFill>
          <a:blip r:embed="rId4"/>
          <a:srcRect/>
          <a:stretch/>
        </p:blipFill>
        <p:spPr bwMode="auto">
          <a:xfrm>
            <a:off x="8751057" y="3388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 name="Text Box 4">
            <a:extLst>
              <a:ext uri="{FF2B5EF4-FFF2-40B4-BE49-F238E27FC236}">
                <a16:creationId xmlns:a16="http://schemas.microsoft.com/office/drawing/2014/main" id="{50AC73F8-8231-E217-0EEC-233B5E79F83F}"/>
              </a:ext>
            </a:extLst>
          </p:cNvPr>
          <p:cNvSpPr txBox="1">
            <a:spLocks noChangeArrowheads="1"/>
          </p:cNvSpPr>
          <p:nvPr/>
        </p:nvSpPr>
        <p:spPr bwMode="auto">
          <a:xfrm>
            <a:off x="228600" y="5589942"/>
            <a:ext cx="4419600" cy="34585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Ribociclib + AI</a:t>
            </a:r>
          </a:p>
        </p:txBody>
      </p:sp>
      <p:pic>
        <p:nvPicPr>
          <p:cNvPr id="11" name="Picture 10">
            <a:extLst>
              <a:ext uri="{FF2B5EF4-FFF2-40B4-BE49-F238E27FC236}">
                <a16:creationId xmlns:a16="http://schemas.microsoft.com/office/drawing/2014/main" id="{25939F97-133F-B977-5971-FF1F595956F3}"/>
              </a:ext>
            </a:extLst>
          </p:cNvPr>
          <p:cNvPicPr>
            <a:picLocks noChangeAspect="1"/>
          </p:cNvPicPr>
          <p:nvPr/>
        </p:nvPicPr>
        <p:blipFill>
          <a:blip r:embed="rId5"/>
          <a:srcRect/>
          <a:stretch/>
        </p:blipFill>
        <p:spPr bwMode="auto">
          <a:xfrm>
            <a:off x="4813428" y="5601068"/>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2" name="Text Box 9">
            <a:extLst>
              <a:ext uri="{FF2B5EF4-FFF2-40B4-BE49-F238E27FC236}">
                <a16:creationId xmlns:a16="http://schemas.microsoft.com/office/drawing/2014/main" id="{759E1FFE-5ED8-FDB5-49BE-2CAF73821852}"/>
              </a:ext>
            </a:extLst>
          </p:cNvPr>
          <p:cNvSpPr txBox="1">
            <a:spLocks noChangeArrowheads="1"/>
          </p:cNvSpPr>
          <p:nvPr/>
        </p:nvSpPr>
        <p:spPr bwMode="auto">
          <a:xfrm>
            <a:off x="5334000" y="5608637"/>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a:t>
            </a:r>
          </a:p>
        </p:txBody>
      </p:sp>
      <p:pic>
        <p:nvPicPr>
          <p:cNvPr id="4" name="Picture 1">
            <a:extLst>
              <a:ext uri="{FF2B5EF4-FFF2-40B4-BE49-F238E27FC236}">
                <a16:creationId xmlns:a16="http://schemas.microsoft.com/office/drawing/2014/main" id="{AA20EE24-EAF6-34F5-AD9E-C1D57CCF7AD8}"/>
              </a:ext>
            </a:extLst>
          </p:cNvPr>
          <p:cNvPicPr>
            <a:picLocks noChangeAspect="1"/>
          </p:cNvPicPr>
          <p:nvPr/>
        </p:nvPicPr>
        <p:blipFill>
          <a:blip r:embed="rId4"/>
          <a:srcRect/>
          <a:stretch/>
        </p:blipFill>
        <p:spPr bwMode="auto">
          <a:xfrm>
            <a:off x="9194825" y="3388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Picture 1">
            <a:extLst>
              <a:ext uri="{FF2B5EF4-FFF2-40B4-BE49-F238E27FC236}">
                <a16:creationId xmlns:a16="http://schemas.microsoft.com/office/drawing/2014/main" id="{DCE58D59-E672-7347-72AD-E2EDDEC44F29}"/>
              </a:ext>
            </a:extLst>
          </p:cNvPr>
          <p:cNvPicPr>
            <a:picLocks noChangeAspect="1"/>
          </p:cNvPicPr>
          <p:nvPr/>
        </p:nvPicPr>
        <p:blipFill>
          <a:blip r:embed="rId4"/>
          <a:srcRect/>
          <a:stretch/>
        </p:blipFill>
        <p:spPr bwMode="auto">
          <a:xfrm>
            <a:off x="9630863" y="3388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8" name="Picture 17">
            <a:extLst>
              <a:ext uri="{FF2B5EF4-FFF2-40B4-BE49-F238E27FC236}">
                <a16:creationId xmlns:a16="http://schemas.microsoft.com/office/drawing/2014/main" id="{3FE71171-6F81-16D9-13AF-083AC47FEA67}"/>
              </a:ext>
            </a:extLst>
          </p:cNvPr>
          <p:cNvPicPr>
            <a:picLocks noChangeAspect="1"/>
          </p:cNvPicPr>
          <p:nvPr/>
        </p:nvPicPr>
        <p:blipFill>
          <a:blip r:embed="rId2"/>
          <a:srcRect/>
          <a:stretch/>
        </p:blipFill>
        <p:spPr bwMode="auto">
          <a:xfrm>
            <a:off x="5243052" y="4878326"/>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 name="Picture 3">
            <a:extLst>
              <a:ext uri="{FF2B5EF4-FFF2-40B4-BE49-F238E27FC236}">
                <a16:creationId xmlns:a16="http://schemas.microsoft.com/office/drawing/2014/main" id="{99ADFE6C-B1AA-E019-7135-06831B4C1D97}"/>
              </a:ext>
            </a:extLst>
          </p:cNvPr>
          <p:cNvPicPr>
            <a:picLocks noChangeAspect="1"/>
          </p:cNvPicPr>
          <p:nvPr/>
        </p:nvPicPr>
        <p:blipFill>
          <a:blip r:embed="rId3"/>
          <a:srcRect/>
          <a:stretch/>
        </p:blipFill>
        <p:spPr bwMode="auto">
          <a:xfrm>
            <a:off x="5676952" y="419100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 name="Picture 3">
            <a:extLst>
              <a:ext uri="{FF2B5EF4-FFF2-40B4-BE49-F238E27FC236}">
                <a16:creationId xmlns:a16="http://schemas.microsoft.com/office/drawing/2014/main" id="{EB4131E5-F8FF-152F-9867-EA3839271BC8}"/>
              </a:ext>
            </a:extLst>
          </p:cNvPr>
          <p:cNvPicPr>
            <a:picLocks noChangeAspect="1"/>
          </p:cNvPicPr>
          <p:nvPr/>
        </p:nvPicPr>
        <p:blipFill>
          <a:blip r:embed="rId3"/>
          <a:srcRect/>
          <a:stretch/>
        </p:blipFill>
        <p:spPr bwMode="auto">
          <a:xfrm>
            <a:off x="6108714" y="419100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 name="Picture 7">
            <a:extLst>
              <a:ext uri="{FF2B5EF4-FFF2-40B4-BE49-F238E27FC236}">
                <a16:creationId xmlns:a16="http://schemas.microsoft.com/office/drawing/2014/main" id="{DE6EBC1E-CF17-DC90-F307-A10558E1FF78}"/>
              </a:ext>
            </a:extLst>
          </p:cNvPr>
          <p:cNvPicPr>
            <a:picLocks noChangeAspect="1"/>
          </p:cNvPicPr>
          <p:nvPr/>
        </p:nvPicPr>
        <p:blipFill>
          <a:blip r:embed="rId2"/>
          <a:srcRect/>
          <a:stretch/>
        </p:blipFill>
        <p:spPr bwMode="auto">
          <a:xfrm>
            <a:off x="5676952" y="4878326"/>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2549093998"/>
      </p:ext>
    </p:extLst>
  </p:cSld>
  <p:clrMapOvr>
    <a:masterClrMapping/>
  </p:clrMapOvr>
  <p:transition spd="slow" advClick="0"/>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CC504-6E65-794B-A163-E15792AC17C9}"/>
              </a:ext>
            </a:extLst>
          </p:cNvPr>
          <p:cNvSpPr>
            <a:spLocks noGrp="1"/>
          </p:cNvSpPr>
          <p:nvPr>
            <p:ph type="title" idx="4294967295"/>
          </p:nvPr>
        </p:nvSpPr>
        <p:spPr>
          <a:xfrm>
            <a:off x="685800" y="-1"/>
            <a:ext cx="10591800" cy="3200400"/>
          </a:xfrm>
        </p:spPr>
        <p:txBody>
          <a:bodyPr/>
          <a:lstStyle/>
          <a:p>
            <a:r>
              <a:rPr lang="en-US" sz="2400" dirty="0"/>
              <a:t>A woman who is receiving anastrozole (with ovarian suppression/ ablation if needed) for </a:t>
            </a:r>
            <a:r>
              <a:rPr lang="en-US" sz="2400" u="sng" dirty="0"/>
              <a:t>high-grade</a:t>
            </a:r>
            <a:r>
              <a:rPr lang="en-US" sz="2400" dirty="0"/>
              <a:t> ER-positive, </a:t>
            </a:r>
            <a:r>
              <a:rPr lang="en-US" sz="2400" u="sng" dirty="0"/>
              <a:t>PR-negative</a:t>
            </a:r>
            <a:r>
              <a:rPr lang="en-US" sz="2400" dirty="0"/>
              <a:t>, HER2-negative, BRCA WT breast cancer develops metastatic disease 2 years after starting adjuvant therapy. Which </a:t>
            </a:r>
            <a:r>
              <a:rPr lang="en-US" sz="2400" u="sng" dirty="0"/>
              <a:t>endocrine-based treatment</a:t>
            </a:r>
            <a:r>
              <a:rPr lang="en-US" sz="2400" dirty="0"/>
              <a:t> would you most likely recommend for the scenario below?</a:t>
            </a:r>
            <a:br>
              <a:rPr lang="en-US" sz="2400" dirty="0"/>
            </a:br>
            <a:br>
              <a:rPr kumimoji="0" lang="en-US" sz="1200" b="1" i="0" u="none" strike="noStrike" kern="0" cap="none" spc="0" normalizeH="0" baseline="0" noProof="0" dirty="0">
                <a:ln>
                  <a:noFill/>
                </a:ln>
                <a:solidFill>
                  <a:srgbClr val="0432FF"/>
                </a:solidFill>
                <a:effectLst/>
                <a:uLnTx/>
                <a:uFillTx/>
                <a:latin typeface="Arial"/>
                <a:ea typeface="ＭＳ Ｐゴシック"/>
              </a:rPr>
            </a:br>
            <a:r>
              <a:rPr lang="en-US" sz="2400" dirty="0"/>
              <a:t>Age 65, PS 0</a:t>
            </a:r>
            <a:br>
              <a:rPr lang="en-US" sz="2400" dirty="0"/>
            </a:br>
            <a:r>
              <a:rPr lang="en-US" sz="2400" dirty="0"/>
              <a:t>Multiple asymptomatic brain metastases that require WBRT</a:t>
            </a:r>
          </a:p>
        </p:txBody>
      </p:sp>
      <p:sp>
        <p:nvSpPr>
          <p:cNvPr id="72" name="Text Box 4">
            <a:extLst>
              <a:ext uri="{FF2B5EF4-FFF2-40B4-BE49-F238E27FC236}">
                <a16:creationId xmlns:a16="http://schemas.microsoft.com/office/drawing/2014/main" id="{128DA0B7-2CB3-D44C-ABD1-65C3EB519CF3}"/>
              </a:ext>
            </a:extLst>
          </p:cNvPr>
          <p:cNvSpPr txBox="1">
            <a:spLocks noChangeArrowheads="1"/>
          </p:cNvSpPr>
          <p:nvPr/>
        </p:nvSpPr>
        <p:spPr bwMode="auto">
          <a:xfrm>
            <a:off x="304800" y="4232227"/>
            <a:ext cx="4343399" cy="36939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Ribociclib + fulvestrant</a:t>
            </a:r>
          </a:p>
        </p:txBody>
      </p:sp>
      <p:sp>
        <p:nvSpPr>
          <p:cNvPr id="74" name="Text Box 4">
            <a:extLst>
              <a:ext uri="{FF2B5EF4-FFF2-40B4-BE49-F238E27FC236}">
                <a16:creationId xmlns:a16="http://schemas.microsoft.com/office/drawing/2014/main" id="{63447936-2682-1A46-8ABB-44C484B67B01}"/>
              </a:ext>
            </a:extLst>
          </p:cNvPr>
          <p:cNvSpPr txBox="1">
            <a:spLocks noChangeArrowheads="1"/>
          </p:cNvSpPr>
          <p:nvPr/>
        </p:nvSpPr>
        <p:spPr bwMode="auto">
          <a:xfrm>
            <a:off x="228599" y="3461388"/>
            <a:ext cx="4419600" cy="366857"/>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err="1">
                <a:ln>
                  <a:noFill/>
                </a:ln>
                <a:solidFill>
                  <a:srgbClr val="002060"/>
                </a:solidFill>
                <a:effectLst/>
                <a:uLnTx/>
                <a:uFillTx/>
                <a:latin typeface="Arial" charset="0"/>
                <a:ea typeface="ＭＳ Ｐゴシック" charset="0"/>
              </a:rPr>
              <a:t>Abemaciclib</a:t>
            </a: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 + fulvestrant </a:t>
            </a:r>
          </a:p>
        </p:txBody>
      </p:sp>
      <p:pic>
        <p:nvPicPr>
          <p:cNvPr id="82" name="Picture 81">
            <a:extLst>
              <a:ext uri="{FF2B5EF4-FFF2-40B4-BE49-F238E27FC236}">
                <a16:creationId xmlns:a16="http://schemas.microsoft.com/office/drawing/2014/main" id="{7A42EFDB-0DDA-494A-B2D5-401890957E13}"/>
              </a:ext>
            </a:extLst>
          </p:cNvPr>
          <p:cNvPicPr>
            <a:picLocks noChangeAspect="1"/>
          </p:cNvPicPr>
          <p:nvPr/>
        </p:nvPicPr>
        <p:blipFill>
          <a:blip r:embed="rId2"/>
          <a:srcRect/>
          <a:stretch/>
        </p:blipFill>
        <p:spPr bwMode="auto">
          <a:xfrm>
            <a:off x="4813428" y="4878326"/>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6" name="Picture 3">
            <a:extLst>
              <a:ext uri="{FF2B5EF4-FFF2-40B4-BE49-F238E27FC236}">
                <a16:creationId xmlns:a16="http://schemas.microsoft.com/office/drawing/2014/main" id="{8052E365-E8A8-E240-A007-94A1A6A9EA30}"/>
              </a:ext>
            </a:extLst>
          </p:cNvPr>
          <p:cNvPicPr>
            <a:picLocks noChangeAspect="1"/>
          </p:cNvPicPr>
          <p:nvPr/>
        </p:nvPicPr>
        <p:blipFill>
          <a:blip r:embed="rId3"/>
          <a:srcRect/>
          <a:stretch/>
        </p:blipFill>
        <p:spPr bwMode="auto">
          <a:xfrm>
            <a:off x="4813428" y="4191000"/>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7" name="Text Box 4">
            <a:extLst>
              <a:ext uri="{FF2B5EF4-FFF2-40B4-BE49-F238E27FC236}">
                <a16:creationId xmlns:a16="http://schemas.microsoft.com/office/drawing/2014/main" id="{35D05466-EC10-7448-957E-525019EFA45E}"/>
              </a:ext>
            </a:extLst>
          </p:cNvPr>
          <p:cNvSpPr txBox="1">
            <a:spLocks noChangeArrowheads="1"/>
          </p:cNvSpPr>
          <p:nvPr/>
        </p:nvSpPr>
        <p:spPr bwMode="auto">
          <a:xfrm>
            <a:off x="228601" y="4876800"/>
            <a:ext cx="4419600"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Palbociclib + fulvestrant</a:t>
            </a:r>
          </a:p>
        </p:txBody>
      </p:sp>
      <p:sp>
        <p:nvSpPr>
          <p:cNvPr id="252" name="Text Box 9">
            <a:extLst>
              <a:ext uri="{FF2B5EF4-FFF2-40B4-BE49-F238E27FC236}">
                <a16:creationId xmlns:a16="http://schemas.microsoft.com/office/drawing/2014/main" id="{20141D04-A685-C247-9A6A-D47CB62F108E}"/>
              </a:ext>
            </a:extLst>
          </p:cNvPr>
          <p:cNvSpPr txBox="1">
            <a:spLocks noChangeArrowheads="1"/>
          </p:cNvSpPr>
          <p:nvPr/>
        </p:nvSpPr>
        <p:spPr bwMode="auto">
          <a:xfrm>
            <a:off x="7970838" y="4192319"/>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7</a:t>
            </a:r>
          </a:p>
        </p:txBody>
      </p:sp>
      <p:sp>
        <p:nvSpPr>
          <p:cNvPr id="253" name="Text Box 9">
            <a:extLst>
              <a:ext uri="{FF2B5EF4-FFF2-40B4-BE49-F238E27FC236}">
                <a16:creationId xmlns:a16="http://schemas.microsoft.com/office/drawing/2014/main" id="{DA13BDB2-2F8D-6D46-BDA6-F50ECFA6C035}"/>
              </a:ext>
            </a:extLst>
          </p:cNvPr>
          <p:cNvSpPr txBox="1">
            <a:spLocks noChangeArrowheads="1"/>
          </p:cNvSpPr>
          <p:nvPr/>
        </p:nvSpPr>
        <p:spPr bwMode="auto">
          <a:xfrm>
            <a:off x="5761038" y="4876800"/>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2</a:t>
            </a:r>
          </a:p>
        </p:txBody>
      </p:sp>
      <p:pic>
        <p:nvPicPr>
          <p:cNvPr id="29" name="Picture 3">
            <a:extLst>
              <a:ext uri="{FF2B5EF4-FFF2-40B4-BE49-F238E27FC236}">
                <a16:creationId xmlns:a16="http://schemas.microsoft.com/office/drawing/2014/main" id="{928DA1A6-47DF-B647-869D-0D9F2D138831}"/>
              </a:ext>
            </a:extLst>
          </p:cNvPr>
          <p:cNvPicPr>
            <a:picLocks noChangeAspect="1"/>
          </p:cNvPicPr>
          <p:nvPr/>
        </p:nvPicPr>
        <p:blipFill>
          <a:blip r:embed="rId3"/>
          <a:srcRect/>
          <a:stretch/>
        </p:blipFill>
        <p:spPr bwMode="auto">
          <a:xfrm>
            <a:off x="5251681" y="4191000"/>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8" name="Picture 1">
            <a:extLst>
              <a:ext uri="{FF2B5EF4-FFF2-40B4-BE49-F238E27FC236}">
                <a16:creationId xmlns:a16="http://schemas.microsoft.com/office/drawing/2014/main" id="{D029CE8D-A225-4A10-CCB0-21C94831EDE0}"/>
              </a:ext>
            </a:extLst>
          </p:cNvPr>
          <p:cNvPicPr>
            <a:picLocks noChangeAspect="1"/>
          </p:cNvPicPr>
          <p:nvPr/>
        </p:nvPicPr>
        <p:blipFill>
          <a:blip r:embed="rId4"/>
          <a:srcRect/>
          <a:stretch/>
        </p:blipFill>
        <p:spPr bwMode="auto">
          <a:xfrm>
            <a:off x="4800600" y="3388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9" name="Text Box 9">
            <a:extLst>
              <a:ext uri="{FF2B5EF4-FFF2-40B4-BE49-F238E27FC236}">
                <a16:creationId xmlns:a16="http://schemas.microsoft.com/office/drawing/2014/main" id="{BBBC01B0-72A3-5E26-B68F-BCA01FF67316}"/>
              </a:ext>
            </a:extLst>
          </p:cNvPr>
          <p:cNvSpPr txBox="1">
            <a:spLocks noChangeArrowheads="1"/>
          </p:cNvSpPr>
          <p:nvPr/>
        </p:nvSpPr>
        <p:spPr bwMode="auto">
          <a:xfrm>
            <a:off x="9220200" y="3352800"/>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10</a:t>
            </a:r>
          </a:p>
        </p:txBody>
      </p:sp>
      <p:pic>
        <p:nvPicPr>
          <p:cNvPr id="40" name="Picture 1">
            <a:extLst>
              <a:ext uri="{FF2B5EF4-FFF2-40B4-BE49-F238E27FC236}">
                <a16:creationId xmlns:a16="http://schemas.microsoft.com/office/drawing/2014/main" id="{38ED88A5-6616-47C2-ADAF-20DF0B94292B}"/>
              </a:ext>
            </a:extLst>
          </p:cNvPr>
          <p:cNvPicPr>
            <a:picLocks noChangeAspect="1"/>
          </p:cNvPicPr>
          <p:nvPr/>
        </p:nvPicPr>
        <p:blipFill>
          <a:blip r:embed="rId4"/>
          <a:srcRect/>
          <a:stretch/>
        </p:blipFill>
        <p:spPr bwMode="auto">
          <a:xfrm>
            <a:off x="5236638" y="3388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1" name="Picture 1">
            <a:extLst>
              <a:ext uri="{FF2B5EF4-FFF2-40B4-BE49-F238E27FC236}">
                <a16:creationId xmlns:a16="http://schemas.microsoft.com/office/drawing/2014/main" id="{6BAFA001-5DC5-2CA8-D607-8C7C145CF7CC}"/>
              </a:ext>
            </a:extLst>
          </p:cNvPr>
          <p:cNvPicPr>
            <a:picLocks noChangeAspect="1"/>
          </p:cNvPicPr>
          <p:nvPr/>
        </p:nvPicPr>
        <p:blipFill>
          <a:blip r:embed="rId4"/>
          <a:srcRect/>
          <a:stretch/>
        </p:blipFill>
        <p:spPr bwMode="auto">
          <a:xfrm>
            <a:off x="5672676" y="3388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2" name="Picture 1">
            <a:extLst>
              <a:ext uri="{FF2B5EF4-FFF2-40B4-BE49-F238E27FC236}">
                <a16:creationId xmlns:a16="http://schemas.microsoft.com/office/drawing/2014/main" id="{A9077953-F0FC-AA41-B449-E4D8F4DFE75E}"/>
              </a:ext>
            </a:extLst>
          </p:cNvPr>
          <p:cNvPicPr>
            <a:picLocks noChangeAspect="1"/>
          </p:cNvPicPr>
          <p:nvPr/>
        </p:nvPicPr>
        <p:blipFill>
          <a:blip r:embed="rId4"/>
          <a:srcRect/>
          <a:stretch/>
        </p:blipFill>
        <p:spPr bwMode="auto">
          <a:xfrm>
            <a:off x="6108714" y="3388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3" name="Picture 1">
            <a:extLst>
              <a:ext uri="{FF2B5EF4-FFF2-40B4-BE49-F238E27FC236}">
                <a16:creationId xmlns:a16="http://schemas.microsoft.com/office/drawing/2014/main" id="{589392D9-BD3F-A883-0556-E7D9A56F0DC4}"/>
              </a:ext>
            </a:extLst>
          </p:cNvPr>
          <p:cNvPicPr>
            <a:picLocks noChangeAspect="1"/>
          </p:cNvPicPr>
          <p:nvPr/>
        </p:nvPicPr>
        <p:blipFill>
          <a:blip r:embed="rId4"/>
          <a:srcRect/>
          <a:stretch/>
        </p:blipFill>
        <p:spPr bwMode="auto">
          <a:xfrm>
            <a:off x="6544752" y="3388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4" name="Picture 1">
            <a:extLst>
              <a:ext uri="{FF2B5EF4-FFF2-40B4-BE49-F238E27FC236}">
                <a16:creationId xmlns:a16="http://schemas.microsoft.com/office/drawing/2014/main" id="{B9D90D55-D1B5-502B-6496-D227F992D0E0}"/>
              </a:ext>
            </a:extLst>
          </p:cNvPr>
          <p:cNvPicPr>
            <a:picLocks noChangeAspect="1"/>
          </p:cNvPicPr>
          <p:nvPr/>
        </p:nvPicPr>
        <p:blipFill>
          <a:blip r:embed="rId4"/>
          <a:srcRect/>
          <a:stretch/>
        </p:blipFill>
        <p:spPr bwMode="auto">
          <a:xfrm>
            <a:off x="7006905" y="3388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5" name="Picture 1">
            <a:extLst>
              <a:ext uri="{FF2B5EF4-FFF2-40B4-BE49-F238E27FC236}">
                <a16:creationId xmlns:a16="http://schemas.microsoft.com/office/drawing/2014/main" id="{BDCD5FC1-DB85-0A51-EE45-ED24F6A5EC01}"/>
              </a:ext>
            </a:extLst>
          </p:cNvPr>
          <p:cNvPicPr>
            <a:picLocks noChangeAspect="1"/>
          </p:cNvPicPr>
          <p:nvPr/>
        </p:nvPicPr>
        <p:blipFill>
          <a:blip r:embed="rId4"/>
          <a:srcRect/>
          <a:stretch/>
        </p:blipFill>
        <p:spPr bwMode="auto">
          <a:xfrm>
            <a:off x="7442943" y="3388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6" name="Picture 1">
            <a:extLst>
              <a:ext uri="{FF2B5EF4-FFF2-40B4-BE49-F238E27FC236}">
                <a16:creationId xmlns:a16="http://schemas.microsoft.com/office/drawing/2014/main" id="{2F046F72-AD9C-E74F-B562-117C522B6AF1}"/>
              </a:ext>
            </a:extLst>
          </p:cNvPr>
          <p:cNvPicPr>
            <a:picLocks noChangeAspect="1"/>
          </p:cNvPicPr>
          <p:nvPr/>
        </p:nvPicPr>
        <p:blipFill>
          <a:blip r:embed="rId4"/>
          <a:srcRect/>
          <a:stretch/>
        </p:blipFill>
        <p:spPr bwMode="auto">
          <a:xfrm>
            <a:off x="7878981" y="3388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7" name="Picture 1">
            <a:extLst>
              <a:ext uri="{FF2B5EF4-FFF2-40B4-BE49-F238E27FC236}">
                <a16:creationId xmlns:a16="http://schemas.microsoft.com/office/drawing/2014/main" id="{BCC3FCF7-5E91-8AD5-D63D-AC647184C8AE}"/>
              </a:ext>
            </a:extLst>
          </p:cNvPr>
          <p:cNvPicPr>
            <a:picLocks noChangeAspect="1"/>
          </p:cNvPicPr>
          <p:nvPr/>
        </p:nvPicPr>
        <p:blipFill>
          <a:blip r:embed="rId4"/>
          <a:srcRect/>
          <a:stretch/>
        </p:blipFill>
        <p:spPr bwMode="auto">
          <a:xfrm>
            <a:off x="8315019" y="3388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8" name="Picture 1">
            <a:extLst>
              <a:ext uri="{FF2B5EF4-FFF2-40B4-BE49-F238E27FC236}">
                <a16:creationId xmlns:a16="http://schemas.microsoft.com/office/drawing/2014/main" id="{2D797DEE-9522-B455-23FD-066868C600A4}"/>
              </a:ext>
            </a:extLst>
          </p:cNvPr>
          <p:cNvPicPr>
            <a:picLocks noChangeAspect="1"/>
          </p:cNvPicPr>
          <p:nvPr/>
        </p:nvPicPr>
        <p:blipFill>
          <a:blip r:embed="rId4"/>
          <a:srcRect/>
          <a:stretch/>
        </p:blipFill>
        <p:spPr bwMode="auto">
          <a:xfrm>
            <a:off x="8751057" y="3388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 name="Text Box 4">
            <a:extLst>
              <a:ext uri="{FF2B5EF4-FFF2-40B4-BE49-F238E27FC236}">
                <a16:creationId xmlns:a16="http://schemas.microsoft.com/office/drawing/2014/main" id="{50AC73F8-8231-E217-0EEC-233B5E79F83F}"/>
              </a:ext>
            </a:extLst>
          </p:cNvPr>
          <p:cNvSpPr txBox="1">
            <a:spLocks noChangeArrowheads="1"/>
          </p:cNvSpPr>
          <p:nvPr/>
        </p:nvSpPr>
        <p:spPr bwMode="auto">
          <a:xfrm>
            <a:off x="228600" y="5589942"/>
            <a:ext cx="4419600" cy="34585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Ribociclib + AI</a:t>
            </a:r>
          </a:p>
        </p:txBody>
      </p:sp>
      <p:pic>
        <p:nvPicPr>
          <p:cNvPr id="11" name="Picture 10">
            <a:extLst>
              <a:ext uri="{FF2B5EF4-FFF2-40B4-BE49-F238E27FC236}">
                <a16:creationId xmlns:a16="http://schemas.microsoft.com/office/drawing/2014/main" id="{25939F97-133F-B977-5971-FF1F595956F3}"/>
              </a:ext>
            </a:extLst>
          </p:cNvPr>
          <p:cNvPicPr>
            <a:picLocks noChangeAspect="1"/>
          </p:cNvPicPr>
          <p:nvPr/>
        </p:nvPicPr>
        <p:blipFill>
          <a:blip r:embed="rId5"/>
          <a:srcRect/>
          <a:stretch/>
        </p:blipFill>
        <p:spPr bwMode="auto">
          <a:xfrm>
            <a:off x="4813428" y="5601068"/>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2" name="Text Box 9">
            <a:extLst>
              <a:ext uri="{FF2B5EF4-FFF2-40B4-BE49-F238E27FC236}">
                <a16:creationId xmlns:a16="http://schemas.microsoft.com/office/drawing/2014/main" id="{759E1FFE-5ED8-FDB5-49BE-2CAF73821852}"/>
              </a:ext>
            </a:extLst>
          </p:cNvPr>
          <p:cNvSpPr txBox="1">
            <a:spLocks noChangeArrowheads="1"/>
          </p:cNvSpPr>
          <p:nvPr/>
        </p:nvSpPr>
        <p:spPr bwMode="auto">
          <a:xfrm>
            <a:off x="5334000" y="5608637"/>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a:t>
            </a:r>
          </a:p>
        </p:txBody>
      </p:sp>
      <p:pic>
        <p:nvPicPr>
          <p:cNvPr id="18" name="Picture 17">
            <a:extLst>
              <a:ext uri="{FF2B5EF4-FFF2-40B4-BE49-F238E27FC236}">
                <a16:creationId xmlns:a16="http://schemas.microsoft.com/office/drawing/2014/main" id="{3FE71171-6F81-16D9-13AF-083AC47FEA67}"/>
              </a:ext>
            </a:extLst>
          </p:cNvPr>
          <p:cNvPicPr>
            <a:picLocks noChangeAspect="1"/>
          </p:cNvPicPr>
          <p:nvPr/>
        </p:nvPicPr>
        <p:blipFill>
          <a:blip r:embed="rId2"/>
          <a:srcRect/>
          <a:stretch/>
        </p:blipFill>
        <p:spPr bwMode="auto">
          <a:xfrm>
            <a:off x="5243052" y="4878326"/>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 name="Picture 3">
            <a:extLst>
              <a:ext uri="{FF2B5EF4-FFF2-40B4-BE49-F238E27FC236}">
                <a16:creationId xmlns:a16="http://schemas.microsoft.com/office/drawing/2014/main" id="{99ADFE6C-B1AA-E019-7135-06831B4C1D97}"/>
              </a:ext>
            </a:extLst>
          </p:cNvPr>
          <p:cNvPicPr>
            <a:picLocks noChangeAspect="1"/>
          </p:cNvPicPr>
          <p:nvPr/>
        </p:nvPicPr>
        <p:blipFill>
          <a:blip r:embed="rId3"/>
          <a:srcRect/>
          <a:stretch/>
        </p:blipFill>
        <p:spPr bwMode="auto">
          <a:xfrm>
            <a:off x="5689934" y="4191000"/>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Picture 3">
            <a:extLst>
              <a:ext uri="{FF2B5EF4-FFF2-40B4-BE49-F238E27FC236}">
                <a16:creationId xmlns:a16="http://schemas.microsoft.com/office/drawing/2014/main" id="{EB4131E5-F8FF-152F-9867-EA3839271BC8}"/>
              </a:ext>
            </a:extLst>
          </p:cNvPr>
          <p:cNvPicPr>
            <a:picLocks noChangeAspect="1"/>
          </p:cNvPicPr>
          <p:nvPr/>
        </p:nvPicPr>
        <p:blipFill>
          <a:blip r:embed="rId3"/>
          <a:srcRect/>
          <a:stretch/>
        </p:blipFill>
        <p:spPr bwMode="auto">
          <a:xfrm>
            <a:off x="6128187" y="4191000"/>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 name="Picture 3">
            <a:extLst>
              <a:ext uri="{FF2B5EF4-FFF2-40B4-BE49-F238E27FC236}">
                <a16:creationId xmlns:a16="http://schemas.microsoft.com/office/drawing/2014/main" id="{29A44120-5934-CEEC-3A42-9B4EFDB61D36}"/>
              </a:ext>
            </a:extLst>
          </p:cNvPr>
          <p:cNvPicPr>
            <a:picLocks noChangeAspect="1"/>
          </p:cNvPicPr>
          <p:nvPr/>
        </p:nvPicPr>
        <p:blipFill>
          <a:blip r:embed="rId3"/>
          <a:srcRect/>
          <a:stretch/>
        </p:blipFill>
        <p:spPr bwMode="auto">
          <a:xfrm>
            <a:off x="7442943" y="4191000"/>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 name="Picture 3">
            <a:extLst>
              <a:ext uri="{FF2B5EF4-FFF2-40B4-BE49-F238E27FC236}">
                <a16:creationId xmlns:a16="http://schemas.microsoft.com/office/drawing/2014/main" id="{D61D4BDD-C65C-59A8-4565-4E79AB329F4C}"/>
              </a:ext>
            </a:extLst>
          </p:cNvPr>
          <p:cNvPicPr>
            <a:picLocks noChangeAspect="1"/>
          </p:cNvPicPr>
          <p:nvPr/>
        </p:nvPicPr>
        <p:blipFill>
          <a:blip r:embed="rId3"/>
          <a:srcRect/>
          <a:stretch/>
        </p:blipFill>
        <p:spPr bwMode="auto">
          <a:xfrm>
            <a:off x="6566440" y="4191000"/>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 name="Picture 3">
            <a:extLst>
              <a:ext uri="{FF2B5EF4-FFF2-40B4-BE49-F238E27FC236}">
                <a16:creationId xmlns:a16="http://schemas.microsoft.com/office/drawing/2014/main" id="{B2D6AB36-39A8-F1DE-B53B-BCFCA02C6F1A}"/>
              </a:ext>
            </a:extLst>
          </p:cNvPr>
          <p:cNvPicPr>
            <a:picLocks noChangeAspect="1"/>
          </p:cNvPicPr>
          <p:nvPr/>
        </p:nvPicPr>
        <p:blipFill>
          <a:blip r:embed="rId3"/>
          <a:srcRect/>
          <a:stretch/>
        </p:blipFill>
        <p:spPr bwMode="auto">
          <a:xfrm>
            <a:off x="7004693" y="4191000"/>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23077332"/>
      </p:ext>
    </p:extLst>
  </p:cSld>
  <p:clrMapOvr>
    <a:masterClrMapping/>
  </p:clrMapOvr>
  <p:transition spd="slow" advClick="0"/>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CC504-6E65-794B-A163-E15792AC17C9}"/>
              </a:ext>
            </a:extLst>
          </p:cNvPr>
          <p:cNvSpPr>
            <a:spLocks noGrp="1"/>
          </p:cNvSpPr>
          <p:nvPr>
            <p:ph type="title" idx="4294967295"/>
          </p:nvPr>
        </p:nvSpPr>
        <p:spPr>
          <a:xfrm>
            <a:off x="685800" y="-1"/>
            <a:ext cx="11064240" cy="3200400"/>
          </a:xfrm>
        </p:spPr>
        <p:txBody>
          <a:bodyPr/>
          <a:lstStyle/>
          <a:p>
            <a:r>
              <a:rPr lang="en-US" sz="2400" dirty="0"/>
              <a:t>A </a:t>
            </a:r>
            <a:r>
              <a:rPr lang="en-US" sz="2400" u="sng" dirty="0"/>
              <a:t>woman</a:t>
            </a:r>
            <a:r>
              <a:rPr lang="en-US" sz="2400" dirty="0"/>
              <a:t> who received 5 years of anastrozole (with ovarian suppression/ ablation if needed) for </a:t>
            </a:r>
            <a:r>
              <a:rPr lang="en-US" sz="2400" u="sng" dirty="0"/>
              <a:t>lower-grade</a:t>
            </a:r>
            <a:r>
              <a:rPr lang="en-US" sz="2400" dirty="0"/>
              <a:t> ER-positive, </a:t>
            </a:r>
            <a:r>
              <a:rPr lang="en-US" sz="2400" u="sng" dirty="0"/>
              <a:t>PR-positive</a:t>
            </a:r>
            <a:r>
              <a:rPr lang="en-US" sz="2400" dirty="0"/>
              <a:t>, HER2-negative, BRCA WT breast cancer develops metastatic disease 2 years after completing adjuvant therapy. Which </a:t>
            </a:r>
            <a:r>
              <a:rPr lang="en-US" sz="2400" u="sng" dirty="0"/>
              <a:t>endocrine-based treatment</a:t>
            </a:r>
            <a:r>
              <a:rPr lang="en-US" sz="2400" dirty="0"/>
              <a:t> would you most likely recommend for the scenario below?</a:t>
            </a:r>
            <a:br>
              <a:rPr lang="en-US" sz="2400" dirty="0"/>
            </a:br>
            <a:br>
              <a:rPr kumimoji="0" lang="en-US" sz="1200" b="1" i="0" u="none" strike="noStrike" kern="0" cap="none" spc="0" normalizeH="0" baseline="0" noProof="0" dirty="0">
                <a:ln>
                  <a:noFill/>
                </a:ln>
                <a:solidFill>
                  <a:srgbClr val="0432FF"/>
                </a:solidFill>
                <a:effectLst/>
                <a:uLnTx/>
                <a:uFillTx/>
                <a:latin typeface="Arial"/>
                <a:ea typeface="ＭＳ Ｐゴシック"/>
              </a:rPr>
            </a:br>
            <a:r>
              <a:rPr lang="en-US" sz="2400" dirty="0"/>
              <a:t>Age 65, PS 0</a:t>
            </a:r>
            <a:br>
              <a:rPr lang="en-US" sz="2400" dirty="0"/>
            </a:br>
            <a:r>
              <a:rPr lang="en-US" sz="2400" dirty="0"/>
              <a:t>Asymptomatic bone metastases</a:t>
            </a:r>
          </a:p>
        </p:txBody>
      </p:sp>
      <p:sp>
        <p:nvSpPr>
          <p:cNvPr id="72" name="Text Box 4">
            <a:extLst>
              <a:ext uri="{FF2B5EF4-FFF2-40B4-BE49-F238E27FC236}">
                <a16:creationId xmlns:a16="http://schemas.microsoft.com/office/drawing/2014/main" id="{128DA0B7-2CB3-D44C-ABD1-65C3EB519CF3}"/>
              </a:ext>
            </a:extLst>
          </p:cNvPr>
          <p:cNvSpPr txBox="1">
            <a:spLocks noChangeArrowheads="1"/>
          </p:cNvSpPr>
          <p:nvPr/>
        </p:nvSpPr>
        <p:spPr bwMode="auto">
          <a:xfrm>
            <a:off x="304800" y="4613227"/>
            <a:ext cx="4343399" cy="36939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Ribociclib + fulvestrant</a:t>
            </a:r>
          </a:p>
        </p:txBody>
      </p:sp>
      <p:sp>
        <p:nvSpPr>
          <p:cNvPr id="74" name="Text Box 4">
            <a:extLst>
              <a:ext uri="{FF2B5EF4-FFF2-40B4-BE49-F238E27FC236}">
                <a16:creationId xmlns:a16="http://schemas.microsoft.com/office/drawing/2014/main" id="{63447936-2682-1A46-8ABB-44C484B67B01}"/>
              </a:ext>
            </a:extLst>
          </p:cNvPr>
          <p:cNvSpPr txBox="1">
            <a:spLocks noChangeArrowheads="1"/>
          </p:cNvSpPr>
          <p:nvPr/>
        </p:nvSpPr>
        <p:spPr bwMode="auto">
          <a:xfrm>
            <a:off x="228599" y="3461388"/>
            <a:ext cx="4419600" cy="366857"/>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Ribociclib + AI</a:t>
            </a:r>
          </a:p>
        </p:txBody>
      </p:sp>
      <p:pic>
        <p:nvPicPr>
          <p:cNvPr id="82" name="Picture 81">
            <a:extLst>
              <a:ext uri="{FF2B5EF4-FFF2-40B4-BE49-F238E27FC236}">
                <a16:creationId xmlns:a16="http://schemas.microsoft.com/office/drawing/2014/main" id="{7A42EFDB-0DDA-494A-B2D5-401890957E13}"/>
              </a:ext>
            </a:extLst>
          </p:cNvPr>
          <p:cNvPicPr>
            <a:picLocks noChangeAspect="1"/>
          </p:cNvPicPr>
          <p:nvPr/>
        </p:nvPicPr>
        <p:blipFill>
          <a:blip r:embed="rId2"/>
          <a:srcRect/>
          <a:stretch/>
        </p:blipFill>
        <p:spPr bwMode="auto">
          <a:xfrm>
            <a:off x="4813428" y="5259326"/>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6" name="Picture 3">
            <a:extLst>
              <a:ext uri="{FF2B5EF4-FFF2-40B4-BE49-F238E27FC236}">
                <a16:creationId xmlns:a16="http://schemas.microsoft.com/office/drawing/2014/main" id="{8052E365-E8A8-E240-A007-94A1A6A9EA30}"/>
              </a:ext>
            </a:extLst>
          </p:cNvPr>
          <p:cNvPicPr>
            <a:picLocks noChangeAspect="1"/>
          </p:cNvPicPr>
          <p:nvPr/>
        </p:nvPicPr>
        <p:blipFill>
          <a:blip r:embed="rId3"/>
          <a:srcRect/>
          <a:stretch/>
        </p:blipFill>
        <p:spPr bwMode="auto">
          <a:xfrm>
            <a:off x="4813428" y="457200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7" name="Text Box 4">
            <a:extLst>
              <a:ext uri="{FF2B5EF4-FFF2-40B4-BE49-F238E27FC236}">
                <a16:creationId xmlns:a16="http://schemas.microsoft.com/office/drawing/2014/main" id="{35D05466-EC10-7448-957E-525019EFA45E}"/>
              </a:ext>
            </a:extLst>
          </p:cNvPr>
          <p:cNvSpPr txBox="1">
            <a:spLocks noChangeArrowheads="1"/>
          </p:cNvSpPr>
          <p:nvPr/>
        </p:nvSpPr>
        <p:spPr bwMode="auto">
          <a:xfrm>
            <a:off x="228601" y="5257800"/>
            <a:ext cx="4419600"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Palbociclib + AI</a:t>
            </a:r>
          </a:p>
        </p:txBody>
      </p:sp>
      <p:sp>
        <p:nvSpPr>
          <p:cNvPr id="252" name="Text Box 9">
            <a:extLst>
              <a:ext uri="{FF2B5EF4-FFF2-40B4-BE49-F238E27FC236}">
                <a16:creationId xmlns:a16="http://schemas.microsoft.com/office/drawing/2014/main" id="{20141D04-A685-C247-9A6A-D47CB62F108E}"/>
              </a:ext>
            </a:extLst>
          </p:cNvPr>
          <p:cNvSpPr txBox="1">
            <a:spLocks noChangeArrowheads="1"/>
          </p:cNvSpPr>
          <p:nvPr/>
        </p:nvSpPr>
        <p:spPr bwMode="auto">
          <a:xfrm>
            <a:off x="5334000" y="4573319"/>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a:t>
            </a:r>
          </a:p>
        </p:txBody>
      </p:sp>
      <p:sp>
        <p:nvSpPr>
          <p:cNvPr id="253" name="Text Box 9">
            <a:extLst>
              <a:ext uri="{FF2B5EF4-FFF2-40B4-BE49-F238E27FC236}">
                <a16:creationId xmlns:a16="http://schemas.microsoft.com/office/drawing/2014/main" id="{DA13BDB2-2F8D-6D46-BDA6-F50ECFA6C035}"/>
              </a:ext>
            </a:extLst>
          </p:cNvPr>
          <p:cNvSpPr txBox="1">
            <a:spLocks noChangeArrowheads="1"/>
          </p:cNvSpPr>
          <p:nvPr/>
        </p:nvSpPr>
        <p:spPr bwMode="auto">
          <a:xfrm>
            <a:off x="5334000" y="5257800"/>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a:t>
            </a:r>
          </a:p>
        </p:txBody>
      </p:sp>
      <p:pic>
        <p:nvPicPr>
          <p:cNvPr id="38" name="Picture 1">
            <a:extLst>
              <a:ext uri="{FF2B5EF4-FFF2-40B4-BE49-F238E27FC236}">
                <a16:creationId xmlns:a16="http://schemas.microsoft.com/office/drawing/2014/main" id="{D029CE8D-A225-4A10-CCB0-21C94831EDE0}"/>
              </a:ext>
            </a:extLst>
          </p:cNvPr>
          <p:cNvPicPr>
            <a:picLocks noChangeAspect="1"/>
          </p:cNvPicPr>
          <p:nvPr/>
        </p:nvPicPr>
        <p:blipFill>
          <a:blip r:embed="rId4"/>
          <a:srcRect/>
          <a:stretch/>
        </p:blipFill>
        <p:spPr bwMode="auto">
          <a:xfrm>
            <a:off x="4800600" y="3388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9" name="Text Box 9">
            <a:extLst>
              <a:ext uri="{FF2B5EF4-FFF2-40B4-BE49-F238E27FC236}">
                <a16:creationId xmlns:a16="http://schemas.microsoft.com/office/drawing/2014/main" id="{BBBC01B0-72A3-5E26-B68F-BCA01FF67316}"/>
              </a:ext>
            </a:extLst>
          </p:cNvPr>
          <p:cNvSpPr txBox="1">
            <a:spLocks noChangeArrowheads="1"/>
          </p:cNvSpPr>
          <p:nvPr/>
        </p:nvSpPr>
        <p:spPr bwMode="auto">
          <a:xfrm>
            <a:off x="11049000" y="3352800"/>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17</a:t>
            </a:r>
          </a:p>
        </p:txBody>
      </p:sp>
      <p:pic>
        <p:nvPicPr>
          <p:cNvPr id="40" name="Picture 1">
            <a:extLst>
              <a:ext uri="{FF2B5EF4-FFF2-40B4-BE49-F238E27FC236}">
                <a16:creationId xmlns:a16="http://schemas.microsoft.com/office/drawing/2014/main" id="{38ED88A5-6616-47C2-ADAF-20DF0B94292B}"/>
              </a:ext>
            </a:extLst>
          </p:cNvPr>
          <p:cNvPicPr>
            <a:picLocks noChangeAspect="1"/>
          </p:cNvPicPr>
          <p:nvPr/>
        </p:nvPicPr>
        <p:blipFill>
          <a:blip r:embed="rId4"/>
          <a:srcRect/>
          <a:stretch/>
        </p:blipFill>
        <p:spPr bwMode="auto">
          <a:xfrm>
            <a:off x="5236638" y="3388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1" name="Picture 1">
            <a:extLst>
              <a:ext uri="{FF2B5EF4-FFF2-40B4-BE49-F238E27FC236}">
                <a16:creationId xmlns:a16="http://schemas.microsoft.com/office/drawing/2014/main" id="{6BAFA001-5DC5-2CA8-D607-8C7C145CF7CC}"/>
              </a:ext>
            </a:extLst>
          </p:cNvPr>
          <p:cNvPicPr>
            <a:picLocks noChangeAspect="1"/>
          </p:cNvPicPr>
          <p:nvPr/>
        </p:nvPicPr>
        <p:blipFill>
          <a:blip r:embed="rId4"/>
          <a:srcRect/>
          <a:stretch/>
        </p:blipFill>
        <p:spPr bwMode="auto">
          <a:xfrm>
            <a:off x="5672676" y="3388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2" name="Picture 1">
            <a:extLst>
              <a:ext uri="{FF2B5EF4-FFF2-40B4-BE49-F238E27FC236}">
                <a16:creationId xmlns:a16="http://schemas.microsoft.com/office/drawing/2014/main" id="{A9077953-F0FC-AA41-B449-E4D8F4DFE75E}"/>
              </a:ext>
            </a:extLst>
          </p:cNvPr>
          <p:cNvPicPr>
            <a:picLocks noChangeAspect="1"/>
          </p:cNvPicPr>
          <p:nvPr/>
        </p:nvPicPr>
        <p:blipFill>
          <a:blip r:embed="rId4"/>
          <a:srcRect/>
          <a:stretch/>
        </p:blipFill>
        <p:spPr bwMode="auto">
          <a:xfrm>
            <a:off x="6108714" y="3388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3" name="Picture 1">
            <a:extLst>
              <a:ext uri="{FF2B5EF4-FFF2-40B4-BE49-F238E27FC236}">
                <a16:creationId xmlns:a16="http://schemas.microsoft.com/office/drawing/2014/main" id="{589392D9-BD3F-A883-0556-E7D9A56F0DC4}"/>
              </a:ext>
            </a:extLst>
          </p:cNvPr>
          <p:cNvPicPr>
            <a:picLocks noChangeAspect="1"/>
          </p:cNvPicPr>
          <p:nvPr/>
        </p:nvPicPr>
        <p:blipFill>
          <a:blip r:embed="rId4"/>
          <a:srcRect/>
          <a:stretch/>
        </p:blipFill>
        <p:spPr bwMode="auto">
          <a:xfrm>
            <a:off x="6544752" y="3388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4" name="Picture 1">
            <a:extLst>
              <a:ext uri="{FF2B5EF4-FFF2-40B4-BE49-F238E27FC236}">
                <a16:creationId xmlns:a16="http://schemas.microsoft.com/office/drawing/2014/main" id="{B9D90D55-D1B5-502B-6496-D227F992D0E0}"/>
              </a:ext>
            </a:extLst>
          </p:cNvPr>
          <p:cNvPicPr>
            <a:picLocks noChangeAspect="1"/>
          </p:cNvPicPr>
          <p:nvPr/>
        </p:nvPicPr>
        <p:blipFill>
          <a:blip r:embed="rId4"/>
          <a:srcRect/>
          <a:stretch/>
        </p:blipFill>
        <p:spPr bwMode="auto">
          <a:xfrm>
            <a:off x="7006905" y="3388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5" name="Picture 1">
            <a:extLst>
              <a:ext uri="{FF2B5EF4-FFF2-40B4-BE49-F238E27FC236}">
                <a16:creationId xmlns:a16="http://schemas.microsoft.com/office/drawing/2014/main" id="{BDCD5FC1-DB85-0A51-EE45-ED24F6A5EC01}"/>
              </a:ext>
            </a:extLst>
          </p:cNvPr>
          <p:cNvPicPr>
            <a:picLocks noChangeAspect="1"/>
          </p:cNvPicPr>
          <p:nvPr/>
        </p:nvPicPr>
        <p:blipFill>
          <a:blip r:embed="rId4"/>
          <a:srcRect/>
          <a:stretch/>
        </p:blipFill>
        <p:spPr bwMode="auto">
          <a:xfrm>
            <a:off x="7442943" y="3388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6" name="Picture 1">
            <a:extLst>
              <a:ext uri="{FF2B5EF4-FFF2-40B4-BE49-F238E27FC236}">
                <a16:creationId xmlns:a16="http://schemas.microsoft.com/office/drawing/2014/main" id="{2F046F72-AD9C-E74F-B562-117C522B6AF1}"/>
              </a:ext>
            </a:extLst>
          </p:cNvPr>
          <p:cNvPicPr>
            <a:picLocks noChangeAspect="1"/>
          </p:cNvPicPr>
          <p:nvPr/>
        </p:nvPicPr>
        <p:blipFill>
          <a:blip r:embed="rId4"/>
          <a:srcRect/>
          <a:stretch/>
        </p:blipFill>
        <p:spPr bwMode="auto">
          <a:xfrm>
            <a:off x="7878981" y="3388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7" name="Picture 1">
            <a:extLst>
              <a:ext uri="{FF2B5EF4-FFF2-40B4-BE49-F238E27FC236}">
                <a16:creationId xmlns:a16="http://schemas.microsoft.com/office/drawing/2014/main" id="{BCC3FCF7-5E91-8AD5-D63D-AC647184C8AE}"/>
              </a:ext>
            </a:extLst>
          </p:cNvPr>
          <p:cNvPicPr>
            <a:picLocks noChangeAspect="1"/>
          </p:cNvPicPr>
          <p:nvPr/>
        </p:nvPicPr>
        <p:blipFill>
          <a:blip r:embed="rId4"/>
          <a:srcRect/>
          <a:stretch/>
        </p:blipFill>
        <p:spPr bwMode="auto">
          <a:xfrm>
            <a:off x="8315019" y="3388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8" name="Picture 1">
            <a:extLst>
              <a:ext uri="{FF2B5EF4-FFF2-40B4-BE49-F238E27FC236}">
                <a16:creationId xmlns:a16="http://schemas.microsoft.com/office/drawing/2014/main" id="{2D797DEE-9522-B455-23FD-066868C600A4}"/>
              </a:ext>
            </a:extLst>
          </p:cNvPr>
          <p:cNvPicPr>
            <a:picLocks noChangeAspect="1"/>
          </p:cNvPicPr>
          <p:nvPr/>
        </p:nvPicPr>
        <p:blipFill>
          <a:blip r:embed="rId4"/>
          <a:srcRect/>
          <a:stretch/>
        </p:blipFill>
        <p:spPr bwMode="auto">
          <a:xfrm>
            <a:off x="8751057" y="3388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 name="Text Box 4">
            <a:extLst>
              <a:ext uri="{FF2B5EF4-FFF2-40B4-BE49-F238E27FC236}">
                <a16:creationId xmlns:a16="http://schemas.microsoft.com/office/drawing/2014/main" id="{50AC73F8-8231-E217-0EEC-233B5E79F83F}"/>
              </a:ext>
            </a:extLst>
          </p:cNvPr>
          <p:cNvSpPr txBox="1">
            <a:spLocks noChangeArrowheads="1"/>
          </p:cNvSpPr>
          <p:nvPr/>
        </p:nvSpPr>
        <p:spPr bwMode="auto">
          <a:xfrm>
            <a:off x="228600" y="5970942"/>
            <a:ext cx="4419600" cy="34585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Palbociclib + fulvestrant</a:t>
            </a:r>
          </a:p>
        </p:txBody>
      </p:sp>
      <p:pic>
        <p:nvPicPr>
          <p:cNvPr id="11" name="Picture 10">
            <a:extLst>
              <a:ext uri="{FF2B5EF4-FFF2-40B4-BE49-F238E27FC236}">
                <a16:creationId xmlns:a16="http://schemas.microsoft.com/office/drawing/2014/main" id="{25939F97-133F-B977-5971-FF1F595956F3}"/>
              </a:ext>
            </a:extLst>
          </p:cNvPr>
          <p:cNvPicPr>
            <a:picLocks noChangeAspect="1"/>
          </p:cNvPicPr>
          <p:nvPr/>
        </p:nvPicPr>
        <p:blipFill>
          <a:blip r:embed="rId5"/>
          <a:srcRect/>
          <a:stretch/>
        </p:blipFill>
        <p:spPr bwMode="auto">
          <a:xfrm>
            <a:off x="4813428" y="5982068"/>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2" name="Text Box 9">
            <a:extLst>
              <a:ext uri="{FF2B5EF4-FFF2-40B4-BE49-F238E27FC236}">
                <a16:creationId xmlns:a16="http://schemas.microsoft.com/office/drawing/2014/main" id="{759E1FFE-5ED8-FDB5-49BE-2CAF73821852}"/>
              </a:ext>
            </a:extLst>
          </p:cNvPr>
          <p:cNvSpPr txBox="1">
            <a:spLocks noChangeArrowheads="1"/>
          </p:cNvSpPr>
          <p:nvPr/>
        </p:nvSpPr>
        <p:spPr bwMode="auto">
          <a:xfrm>
            <a:off x="5334000" y="5989637"/>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a:t>
            </a:r>
          </a:p>
        </p:txBody>
      </p:sp>
      <p:pic>
        <p:nvPicPr>
          <p:cNvPr id="4" name="Picture 1">
            <a:extLst>
              <a:ext uri="{FF2B5EF4-FFF2-40B4-BE49-F238E27FC236}">
                <a16:creationId xmlns:a16="http://schemas.microsoft.com/office/drawing/2014/main" id="{4145B906-D666-BDC1-096A-84A892491BDE}"/>
              </a:ext>
            </a:extLst>
          </p:cNvPr>
          <p:cNvPicPr>
            <a:picLocks noChangeAspect="1"/>
          </p:cNvPicPr>
          <p:nvPr/>
        </p:nvPicPr>
        <p:blipFill>
          <a:blip r:embed="rId4"/>
          <a:srcRect/>
          <a:stretch/>
        </p:blipFill>
        <p:spPr bwMode="auto">
          <a:xfrm>
            <a:off x="9219704" y="3388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 name="Picture 1">
            <a:extLst>
              <a:ext uri="{FF2B5EF4-FFF2-40B4-BE49-F238E27FC236}">
                <a16:creationId xmlns:a16="http://schemas.microsoft.com/office/drawing/2014/main" id="{F6730000-2C57-F839-A020-A046016C7902}"/>
              </a:ext>
            </a:extLst>
          </p:cNvPr>
          <p:cNvPicPr>
            <a:picLocks noChangeAspect="1"/>
          </p:cNvPicPr>
          <p:nvPr/>
        </p:nvPicPr>
        <p:blipFill>
          <a:blip r:embed="rId4"/>
          <a:srcRect/>
          <a:stretch/>
        </p:blipFill>
        <p:spPr bwMode="auto">
          <a:xfrm>
            <a:off x="9655742" y="3388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Picture 1">
            <a:extLst>
              <a:ext uri="{FF2B5EF4-FFF2-40B4-BE49-F238E27FC236}">
                <a16:creationId xmlns:a16="http://schemas.microsoft.com/office/drawing/2014/main" id="{6691E998-4371-4381-7420-DC13D680A520}"/>
              </a:ext>
            </a:extLst>
          </p:cNvPr>
          <p:cNvPicPr>
            <a:picLocks noChangeAspect="1"/>
          </p:cNvPicPr>
          <p:nvPr/>
        </p:nvPicPr>
        <p:blipFill>
          <a:blip r:embed="rId4"/>
          <a:srcRect/>
          <a:stretch/>
        </p:blipFill>
        <p:spPr bwMode="auto">
          <a:xfrm>
            <a:off x="10091780" y="3388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 name="Picture 1">
            <a:extLst>
              <a:ext uri="{FF2B5EF4-FFF2-40B4-BE49-F238E27FC236}">
                <a16:creationId xmlns:a16="http://schemas.microsoft.com/office/drawing/2014/main" id="{9709F9D6-CF58-D1CF-EAB7-1A8CA89C4796}"/>
              </a:ext>
            </a:extLst>
          </p:cNvPr>
          <p:cNvPicPr>
            <a:picLocks noChangeAspect="1"/>
          </p:cNvPicPr>
          <p:nvPr/>
        </p:nvPicPr>
        <p:blipFill>
          <a:blip r:embed="rId4"/>
          <a:srcRect/>
          <a:stretch/>
        </p:blipFill>
        <p:spPr bwMode="auto">
          <a:xfrm>
            <a:off x="10527818" y="3388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5" name="Picture 1">
            <a:extLst>
              <a:ext uri="{FF2B5EF4-FFF2-40B4-BE49-F238E27FC236}">
                <a16:creationId xmlns:a16="http://schemas.microsoft.com/office/drawing/2014/main" id="{996B72EE-6789-2E0E-9336-3062EF41E002}"/>
              </a:ext>
            </a:extLst>
          </p:cNvPr>
          <p:cNvPicPr>
            <a:picLocks noChangeAspect="1"/>
          </p:cNvPicPr>
          <p:nvPr/>
        </p:nvPicPr>
        <p:blipFill>
          <a:blip r:embed="rId4"/>
          <a:srcRect/>
          <a:stretch/>
        </p:blipFill>
        <p:spPr bwMode="auto">
          <a:xfrm>
            <a:off x="4800600" y="3879118"/>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6" name="Picture 1">
            <a:extLst>
              <a:ext uri="{FF2B5EF4-FFF2-40B4-BE49-F238E27FC236}">
                <a16:creationId xmlns:a16="http://schemas.microsoft.com/office/drawing/2014/main" id="{5CC0AD45-78D8-AD6F-72BD-59D3B5365B6E}"/>
              </a:ext>
            </a:extLst>
          </p:cNvPr>
          <p:cNvPicPr>
            <a:picLocks noChangeAspect="1"/>
          </p:cNvPicPr>
          <p:nvPr/>
        </p:nvPicPr>
        <p:blipFill>
          <a:blip r:embed="rId4"/>
          <a:srcRect/>
          <a:stretch/>
        </p:blipFill>
        <p:spPr bwMode="auto">
          <a:xfrm>
            <a:off x="5236638" y="3879118"/>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7" name="Picture 1">
            <a:extLst>
              <a:ext uri="{FF2B5EF4-FFF2-40B4-BE49-F238E27FC236}">
                <a16:creationId xmlns:a16="http://schemas.microsoft.com/office/drawing/2014/main" id="{F2A05456-F8B1-B7D0-C491-21A6D315572E}"/>
              </a:ext>
            </a:extLst>
          </p:cNvPr>
          <p:cNvPicPr>
            <a:picLocks noChangeAspect="1"/>
          </p:cNvPicPr>
          <p:nvPr/>
        </p:nvPicPr>
        <p:blipFill>
          <a:blip r:embed="rId4"/>
          <a:srcRect/>
          <a:stretch/>
        </p:blipFill>
        <p:spPr bwMode="auto">
          <a:xfrm>
            <a:off x="5672676" y="3879118"/>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1396243244"/>
      </p:ext>
    </p:extLst>
  </p:cSld>
  <p:clrMapOvr>
    <a:masterClrMapping/>
  </p:clrMapOvr>
  <p:transition spd="slow" advClick="0"/>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CC504-6E65-794B-A163-E15792AC17C9}"/>
              </a:ext>
            </a:extLst>
          </p:cNvPr>
          <p:cNvSpPr>
            <a:spLocks noGrp="1"/>
          </p:cNvSpPr>
          <p:nvPr>
            <p:ph type="title" idx="4294967295"/>
          </p:nvPr>
        </p:nvSpPr>
        <p:spPr>
          <a:xfrm>
            <a:off x="685800" y="0"/>
            <a:ext cx="10881360" cy="3200400"/>
          </a:xfrm>
        </p:spPr>
        <p:txBody>
          <a:bodyPr/>
          <a:lstStyle/>
          <a:p>
            <a:r>
              <a:rPr lang="en-US" sz="2400" dirty="0"/>
              <a:t>A </a:t>
            </a:r>
            <a:r>
              <a:rPr lang="en-US" sz="2400" u="sng" dirty="0"/>
              <a:t>woman</a:t>
            </a:r>
            <a:r>
              <a:rPr lang="en-US" sz="2400" dirty="0"/>
              <a:t> who received 5 years of anastrozole (with ovarian suppression/ ablation if needed) for </a:t>
            </a:r>
            <a:r>
              <a:rPr lang="en-US" sz="2400" u="sng" dirty="0"/>
              <a:t>lower-grade</a:t>
            </a:r>
            <a:r>
              <a:rPr lang="en-US" sz="2400" dirty="0"/>
              <a:t> ER-positive, </a:t>
            </a:r>
            <a:r>
              <a:rPr lang="en-US" sz="2400" u="sng" dirty="0"/>
              <a:t>PR-positive</a:t>
            </a:r>
            <a:r>
              <a:rPr lang="en-US" sz="2400" dirty="0"/>
              <a:t>, HER2-negative, BRCA WT breast cancer develops metastatic disease 2 years after completing adjuvant therapy. Which </a:t>
            </a:r>
            <a:r>
              <a:rPr lang="en-US" sz="2400" u="sng" dirty="0"/>
              <a:t>endocrine-based treatment</a:t>
            </a:r>
            <a:r>
              <a:rPr lang="en-US" sz="2400" dirty="0"/>
              <a:t> would you most likely recommend for the scenario below?</a:t>
            </a:r>
            <a:br>
              <a:rPr lang="en-US" sz="2400" dirty="0"/>
            </a:br>
            <a:br>
              <a:rPr kumimoji="0" lang="en-US" sz="1200" b="1" i="0" u="none" strike="noStrike" kern="0" cap="none" spc="0" normalizeH="0" baseline="0" noProof="0" dirty="0">
                <a:ln>
                  <a:noFill/>
                </a:ln>
                <a:solidFill>
                  <a:srgbClr val="0432FF"/>
                </a:solidFill>
                <a:effectLst/>
                <a:uLnTx/>
                <a:uFillTx/>
                <a:latin typeface="Arial"/>
                <a:ea typeface="ＭＳ Ｐゴシック"/>
              </a:rPr>
            </a:br>
            <a:r>
              <a:rPr lang="en-US" sz="2400" dirty="0"/>
              <a:t>Age 65, PS 0</a:t>
            </a:r>
            <a:br>
              <a:rPr lang="en-US" sz="2400" dirty="0"/>
            </a:br>
            <a:r>
              <a:rPr lang="en-US" sz="2400" dirty="0"/>
              <a:t>Symptomatic visceral (including liver) metastases</a:t>
            </a:r>
          </a:p>
        </p:txBody>
      </p:sp>
      <p:sp>
        <p:nvSpPr>
          <p:cNvPr id="72" name="Text Box 4">
            <a:extLst>
              <a:ext uri="{FF2B5EF4-FFF2-40B4-BE49-F238E27FC236}">
                <a16:creationId xmlns:a16="http://schemas.microsoft.com/office/drawing/2014/main" id="{128DA0B7-2CB3-D44C-ABD1-65C3EB519CF3}"/>
              </a:ext>
            </a:extLst>
          </p:cNvPr>
          <p:cNvSpPr txBox="1">
            <a:spLocks noChangeArrowheads="1"/>
          </p:cNvSpPr>
          <p:nvPr/>
        </p:nvSpPr>
        <p:spPr bwMode="auto">
          <a:xfrm>
            <a:off x="304800" y="4093136"/>
            <a:ext cx="4137058" cy="34585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Ribociclib + fulvestrant</a:t>
            </a:r>
          </a:p>
        </p:txBody>
      </p:sp>
      <p:sp>
        <p:nvSpPr>
          <p:cNvPr id="73" name="Text Box 4">
            <a:extLst>
              <a:ext uri="{FF2B5EF4-FFF2-40B4-BE49-F238E27FC236}">
                <a16:creationId xmlns:a16="http://schemas.microsoft.com/office/drawing/2014/main" id="{63831789-C9BE-DB4B-9BC1-41F50D7736AF}"/>
              </a:ext>
            </a:extLst>
          </p:cNvPr>
          <p:cNvSpPr txBox="1">
            <a:spLocks noChangeArrowheads="1"/>
          </p:cNvSpPr>
          <p:nvPr/>
        </p:nvSpPr>
        <p:spPr bwMode="auto">
          <a:xfrm>
            <a:off x="228600" y="3425236"/>
            <a:ext cx="4213257" cy="34585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Ribociclib + AI</a:t>
            </a:r>
          </a:p>
        </p:txBody>
      </p:sp>
      <p:sp>
        <p:nvSpPr>
          <p:cNvPr id="74" name="Text Box 4">
            <a:extLst>
              <a:ext uri="{FF2B5EF4-FFF2-40B4-BE49-F238E27FC236}">
                <a16:creationId xmlns:a16="http://schemas.microsoft.com/office/drawing/2014/main" id="{63447936-2682-1A46-8ABB-44C484B67B01}"/>
              </a:ext>
            </a:extLst>
          </p:cNvPr>
          <p:cNvSpPr txBox="1">
            <a:spLocks noChangeArrowheads="1"/>
          </p:cNvSpPr>
          <p:nvPr/>
        </p:nvSpPr>
        <p:spPr bwMode="auto">
          <a:xfrm>
            <a:off x="152400" y="4732105"/>
            <a:ext cx="4289457" cy="34585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err="1">
                <a:ln>
                  <a:noFill/>
                </a:ln>
                <a:solidFill>
                  <a:srgbClr val="002060"/>
                </a:solidFill>
                <a:effectLst/>
                <a:uLnTx/>
                <a:uFillTx/>
                <a:latin typeface="Arial" charset="0"/>
                <a:ea typeface="ＭＳ Ｐゴシック" charset="0"/>
              </a:rPr>
              <a:t>Abemaciclib</a:t>
            </a: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 + AI</a:t>
            </a:r>
          </a:p>
        </p:txBody>
      </p:sp>
      <p:pic>
        <p:nvPicPr>
          <p:cNvPr id="82" name="Picture 81">
            <a:extLst>
              <a:ext uri="{FF2B5EF4-FFF2-40B4-BE49-F238E27FC236}">
                <a16:creationId xmlns:a16="http://schemas.microsoft.com/office/drawing/2014/main" id="{7A42EFDB-0DDA-494A-B2D5-401890957E13}"/>
              </a:ext>
            </a:extLst>
          </p:cNvPr>
          <p:cNvPicPr>
            <a:picLocks noChangeAspect="1"/>
          </p:cNvPicPr>
          <p:nvPr/>
        </p:nvPicPr>
        <p:blipFill>
          <a:blip r:embed="rId2"/>
          <a:srcRect/>
          <a:stretch/>
        </p:blipFill>
        <p:spPr bwMode="auto">
          <a:xfrm>
            <a:off x="4611111" y="339410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3" name="Picture 82">
            <a:extLst>
              <a:ext uri="{FF2B5EF4-FFF2-40B4-BE49-F238E27FC236}">
                <a16:creationId xmlns:a16="http://schemas.microsoft.com/office/drawing/2014/main" id="{8FD5AE06-9E52-B24E-BBA8-D3F88FBB5BF8}"/>
              </a:ext>
            </a:extLst>
          </p:cNvPr>
          <p:cNvPicPr>
            <a:picLocks noChangeAspect="1"/>
          </p:cNvPicPr>
          <p:nvPr/>
        </p:nvPicPr>
        <p:blipFill>
          <a:blip r:embed="rId3"/>
          <a:srcRect/>
          <a:stretch/>
        </p:blipFill>
        <p:spPr bwMode="auto">
          <a:xfrm>
            <a:off x="4611111" y="5265758"/>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4" name="Picture 1">
            <a:extLst>
              <a:ext uri="{FF2B5EF4-FFF2-40B4-BE49-F238E27FC236}">
                <a16:creationId xmlns:a16="http://schemas.microsoft.com/office/drawing/2014/main" id="{FA85B736-22B1-A047-B6A5-519143CF9D2A}"/>
              </a:ext>
            </a:extLst>
          </p:cNvPr>
          <p:cNvPicPr>
            <a:picLocks noChangeAspect="1"/>
          </p:cNvPicPr>
          <p:nvPr/>
        </p:nvPicPr>
        <p:blipFill>
          <a:blip r:embed="rId4"/>
          <a:srcRect/>
          <a:stretch/>
        </p:blipFill>
        <p:spPr bwMode="auto">
          <a:xfrm>
            <a:off x="4611111" y="4044602"/>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6" name="Picture 3">
            <a:extLst>
              <a:ext uri="{FF2B5EF4-FFF2-40B4-BE49-F238E27FC236}">
                <a16:creationId xmlns:a16="http://schemas.microsoft.com/office/drawing/2014/main" id="{8052E365-E8A8-E240-A007-94A1A6A9EA30}"/>
              </a:ext>
            </a:extLst>
          </p:cNvPr>
          <p:cNvPicPr>
            <a:picLocks noChangeAspect="1"/>
          </p:cNvPicPr>
          <p:nvPr/>
        </p:nvPicPr>
        <p:blipFill>
          <a:blip r:embed="rId5"/>
          <a:srcRect/>
          <a:stretch/>
        </p:blipFill>
        <p:spPr bwMode="auto">
          <a:xfrm>
            <a:off x="4611111" y="466190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7" name="Text Box 4">
            <a:extLst>
              <a:ext uri="{FF2B5EF4-FFF2-40B4-BE49-F238E27FC236}">
                <a16:creationId xmlns:a16="http://schemas.microsoft.com/office/drawing/2014/main" id="{35D05466-EC10-7448-957E-525019EFA45E}"/>
              </a:ext>
            </a:extLst>
          </p:cNvPr>
          <p:cNvSpPr txBox="1">
            <a:spLocks noChangeArrowheads="1"/>
          </p:cNvSpPr>
          <p:nvPr/>
        </p:nvSpPr>
        <p:spPr bwMode="auto">
          <a:xfrm>
            <a:off x="152400" y="5956627"/>
            <a:ext cx="4289457" cy="44417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Palbociclib + fulvestrant</a:t>
            </a:r>
            <a:endParaRPr kumimoji="0" lang="en-US" sz="2000" b="1" i="0" u="none" strike="noStrike" kern="1200" cap="none" spc="0" normalizeH="0" baseline="0" noProof="0" dirty="0">
              <a:ln>
                <a:noFill/>
              </a:ln>
              <a:solidFill>
                <a:srgbClr val="002060"/>
              </a:solidFill>
              <a:effectLst/>
              <a:uLnTx/>
              <a:uFillTx/>
              <a:latin typeface="Arial" charset="0"/>
              <a:ea typeface="ＭＳ Ｐゴシック" charset="-128"/>
            </a:endParaRPr>
          </a:p>
        </p:txBody>
      </p:sp>
      <p:pic>
        <p:nvPicPr>
          <p:cNvPr id="88" name="Picture 87">
            <a:extLst>
              <a:ext uri="{FF2B5EF4-FFF2-40B4-BE49-F238E27FC236}">
                <a16:creationId xmlns:a16="http://schemas.microsoft.com/office/drawing/2014/main" id="{F8535EE2-0D00-DF42-96B1-A7FD91D6462A}"/>
              </a:ext>
            </a:extLst>
          </p:cNvPr>
          <p:cNvPicPr>
            <a:picLocks noChangeAspect="1"/>
          </p:cNvPicPr>
          <p:nvPr/>
        </p:nvPicPr>
        <p:blipFill>
          <a:blip r:embed="rId6"/>
          <a:srcRect/>
          <a:stretch/>
        </p:blipFill>
        <p:spPr bwMode="auto">
          <a:xfrm>
            <a:off x="4611111" y="5961913"/>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3" name="Text Box 9">
            <a:extLst>
              <a:ext uri="{FF2B5EF4-FFF2-40B4-BE49-F238E27FC236}">
                <a16:creationId xmlns:a16="http://schemas.microsoft.com/office/drawing/2014/main" id="{D4AEFC4D-FA63-EE4B-8812-F2860EB481C4}"/>
              </a:ext>
            </a:extLst>
          </p:cNvPr>
          <p:cNvSpPr txBox="1">
            <a:spLocks noChangeArrowheads="1"/>
          </p:cNvSpPr>
          <p:nvPr/>
        </p:nvSpPr>
        <p:spPr bwMode="auto">
          <a:xfrm>
            <a:off x="6446838" y="4025277"/>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4</a:t>
            </a:r>
          </a:p>
        </p:txBody>
      </p:sp>
      <p:sp>
        <p:nvSpPr>
          <p:cNvPr id="252" name="Text Box 9">
            <a:extLst>
              <a:ext uri="{FF2B5EF4-FFF2-40B4-BE49-F238E27FC236}">
                <a16:creationId xmlns:a16="http://schemas.microsoft.com/office/drawing/2014/main" id="{20141D04-A685-C247-9A6A-D47CB62F108E}"/>
              </a:ext>
            </a:extLst>
          </p:cNvPr>
          <p:cNvSpPr txBox="1">
            <a:spLocks noChangeArrowheads="1"/>
          </p:cNvSpPr>
          <p:nvPr/>
        </p:nvSpPr>
        <p:spPr bwMode="auto">
          <a:xfrm>
            <a:off x="6091060" y="4663226"/>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3</a:t>
            </a:r>
          </a:p>
        </p:txBody>
      </p:sp>
      <p:sp>
        <p:nvSpPr>
          <p:cNvPr id="253" name="Text Box 9">
            <a:extLst>
              <a:ext uri="{FF2B5EF4-FFF2-40B4-BE49-F238E27FC236}">
                <a16:creationId xmlns:a16="http://schemas.microsoft.com/office/drawing/2014/main" id="{DA13BDB2-2F8D-6D46-BDA6-F50ECFA6C035}"/>
              </a:ext>
            </a:extLst>
          </p:cNvPr>
          <p:cNvSpPr txBox="1">
            <a:spLocks noChangeArrowheads="1"/>
          </p:cNvSpPr>
          <p:nvPr/>
        </p:nvSpPr>
        <p:spPr bwMode="auto">
          <a:xfrm>
            <a:off x="9067800" y="3392581"/>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10</a:t>
            </a:r>
          </a:p>
        </p:txBody>
      </p:sp>
      <p:sp>
        <p:nvSpPr>
          <p:cNvPr id="254" name="Text Box 9">
            <a:extLst>
              <a:ext uri="{FF2B5EF4-FFF2-40B4-BE49-F238E27FC236}">
                <a16:creationId xmlns:a16="http://schemas.microsoft.com/office/drawing/2014/main" id="{207BF136-54CA-F24F-AC68-B16CA32457CF}"/>
              </a:ext>
            </a:extLst>
          </p:cNvPr>
          <p:cNvSpPr txBox="1">
            <a:spLocks noChangeArrowheads="1"/>
          </p:cNvSpPr>
          <p:nvPr/>
        </p:nvSpPr>
        <p:spPr bwMode="auto">
          <a:xfrm>
            <a:off x="5660089" y="5273327"/>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2</a:t>
            </a:r>
          </a:p>
        </p:txBody>
      </p:sp>
      <p:sp>
        <p:nvSpPr>
          <p:cNvPr id="255" name="Text Box 9">
            <a:extLst>
              <a:ext uri="{FF2B5EF4-FFF2-40B4-BE49-F238E27FC236}">
                <a16:creationId xmlns:a16="http://schemas.microsoft.com/office/drawing/2014/main" id="{B06A5FBE-4533-774A-914D-D12BD48DB9F6}"/>
              </a:ext>
            </a:extLst>
          </p:cNvPr>
          <p:cNvSpPr txBox="1">
            <a:spLocks noChangeArrowheads="1"/>
          </p:cNvSpPr>
          <p:nvPr/>
        </p:nvSpPr>
        <p:spPr bwMode="auto">
          <a:xfrm>
            <a:off x="5105400" y="5961912"/>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a:t>
            </a:r>
          </a:p>
        </p:txBody>
      </p:sp>
      <p:sp>
        <p:nvSpPr>
          <p:cNvPr id="37" name="Text Box 4">
            <a:extLst>
              <a:ext uri="{FF2B5EF4-FFF2-40B4-BE49-F238E27FC236}">
                <a16:creationId xmlns:a16="http://schemas.microsoft.com/office/drawing/2014/main" id="{F96B271E-FA03-024A-A0D4-21FEAD40CD68}"/>
              </a:ext>
            </a:extLst>
          </p:cNvPr>
          <p:cNvSpPr txBox="1">
            <a:spLocks noChangeArrowheads="1"/>
          </p:cNvSpPr>
          <p:nvPr/>
        </p:nvSpPr>
        <p:spPr bwMode="auto">
          <a:xfrm>
            <a:off x="152400" y="5276780"/>
            <a:ext cx="4289457"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Palbociclib + AI</a:t>
            </a:r>
          </a:p>
        </p:txBody>
      </p:sp>
      <p:pic>
        <p:nvPicPr>
          <p:cNvPr id="31" name="Picture 30">
            <a:extLst>
              <a:ext uri="{FF2B5EF4-FFF2-40B4-BE49-F238E27FC236}">
                <a16:creationId xmlns:a16="http://schemas.microsoft.com/office/drawing/2014/main" id="{3AE0393D-BBD2-2E45-97A4-08F5EE66CAEE}"/>
              </a:ext>
            </a:extLst>
          </p:cNvPr>
          <p:cNvPicPr>
            <a:picLocks noChangeAspect="1"/>
          </p:cNvPicPr>
          <p:nvPr/>
        </p:nvPicPr>
        <p:blipFill>
          <a:blip r:embed="rId2"/>
          <a:srcRect/>
          <a:stretch/>
        </p:blipFill>
        <p:spPr bwMode="auto">
          <a:xfrm>
            <a:off x="5051108" y="339410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8" name="Picture 27">
            <a:extLst>
              <a:ext uri="{FF2B5EF4-FFF2-40B4-BE49-F238E27FC236}">
                <a16:creationId xmlns:a16="http://schemas.microsoft.com/office/drawing/2014/main" id="{E53EA6FC-90F0-374B-99D0-2F99642D12E0}"/>
              </a:ext>
            </a:extLst>
          </p:cNvPr>
          <p:cNvPicPr>
            <a:picLocks noChangeAspect="1"/>
          </p:cNvPicPr>
          <p:nvPr/>
        </p:nvPicPr>
        <p:blipFill>
          <a:blip r:embed="rId2"/>
          <a:srcRect/>
          <a:stretch/>
        </p:blipFill>
        <p:spPr bwMode="auto">
          <a:xfrm>
            <a:off x="5491105" y="339410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9" name="Picture 28">
            <a:extLst>
              <a:ext uri="{FF2B5EF4-FFF2-40B4-BE49-F238E27FC236}">
                <a16:creationId xmlns:a16="http://schemas.microsoft.com/office/drawing/2014/main" id="{3B526186-EDCB-9A43-A7EF-21AD5C9725F9}"/>
              </a:ext>
            </a:extLst>
          </p:cNvPr>
          <p:cNvPicPr>
            <a:picLocks noChangeAspect="1"/>
          </p:cNvPicPr>
          <p:nvPr/>
        </p:nvPicPr>
        <p:blipFill>
          <a:blip r:embed="rId2"/>
          <a:srcRect/>
          <a:stretch/>
        </p:blipFill>
        <p:spPr bwMode="auto">
          <a:xfrm>
            <a:off x="5931102" y="339410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2" name="Picture 31">
            <a:extLst>
              <a:ext uri="{FF2B5EF4-FFF2-40B4-BE49-F238E27FC236}">
                <a16:creationId xmlns:a16="http://schemas.microsoft.com/office/drawing/2014/main" id="{99B12FEC-E0CD-9841-9E5A-2061CB4C91DC}"/>
              </a:ext>
            </a:extLst>
          </p:cNvPr>
          <p:cNvPicPr>
            <a:picLocks noChangeAspect="1"/>
          </p:cNvPicPr>
          <p:nvPr/>
        </p:nvPicPr>
        <p:blipFill>
          <a:blip r:embed="rId2"/>
          <a:srcRect/>
          <a:stretch/>
        </p:blipFill>
        <p:spPr bwMode="auto">
          <a:xfrm>
            <a:off x="6371099" y="339410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1" name="Picture 40">
            <a:extLst>
              <a:ext uri="{FF2B5EF4-FFF2-40B4-BE49-F238E27FC236}">
                <a16:creationId xmlns:a16="http://schemas.microsoft.com/office/drawing/2014/main" id="{0AF8D5F5-E9D2-D549-9DA4-E9C168D3E78F}"/>
              </a:ext>
            </a:extLst>
          </p:cNvPr>
          <p:cNvPicPr>
            <a:picLocks noChangeAspect="1"/>
          </p:cNvPicPr>
          <p:nvPr/>
        </p:nvPicPr>
        <p:blipFill>
          <a:blip r:embed="rId2"/>
          <a:srcRect/>
          <a:stretch/>
        </p:blipFill>
        <p:spPr bwMode="auto">
          <a:xfrm>
            <a:off x="6811096" y="339410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 name="Picture 2">
            <a:extLst>
              <a:ext uri="{FF2B5EF4-FFF2-40B4-BE49-F238E27FC236}">
                <a16:creationId xmlns:a16="http://schemas.microsoft.com/office/drawing/2014/main" id="{3EEC4141-22A4-C933-43EC-F20280D723A2}"/>
              </a:ext>
            </a:extLst>
          </p:cNvPr>
          <p:cNvPicPr>
            <a:picLocks noChangeAspect="1"/>
          </p:cNvPicPr>
          <p:nvPr/>
        </p:nvPicPr>
        <p:blipFill>
          <a:blip r:embed="rId2"/>
          <a:srcRect/>
          <a:stretch/>
        </p:blipFill>
        <p:spPr bwMode="auto">
          <a:xfrm>
            <a:off x="7251093" y="339410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 name="Picture 3">
            <a:extLst>
              <a:ext uri="{FF2B5EF4-FFF2-40B4-BE49-F238E27FC236}">
                <a16:creationId xmlns:a16="http://schemas.microsoft.com/office/drawing/2014/main" id="{2070086A-8A7A-949E-8EA4-1AC1B1633237}"/>
              </a:ext>
            </a:extLst>
          </p:cNvPr>
          <p:cNvPicPr>
            <a:picLocks noChangeAspect="1"/>
          </p:cNvPicPr>
          <p:nvPr/>
        </p:nvPicPr>
        <p:blipFill>
          <a:blip r:embed="rId2"/>
          <a:srcRect/>
          <a:stretch/>
        </p:blipFill>
        <p:spPr bwMode="auto">
          <a:xfrm>
            <a:off x="7691090" y="339410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 name="Picture 5">
            <a:extLst>
              <a:ext uri="{FF2B5EF4-FFF2-40B4-BE49-F238E27FC236}">
                <a16:creationId xmlns:a16="http://schemas.microsoft.com/office/drawing/2014/main" id="{FB3F4741-ABDB-C0A6-D73A-65589DFAE927}"/>
              </a:ext>
            </a:extLst>
          </p:cNvPr>
          <p:cNvPicPr>
            <a:picLocks noChangeAspect="1"/>
          </p:cNvPicPr>
          <p:nvPr/>
        </p:nvPicPr>
        <p:blipFill>
          <a:blip r:embed="rId2"/>
          <a:srcRect/>
          <a:stretch/>
        </p:blipFill>
        <p:spPr bwMode="auto">
          <a:xfrm>
            <a:off x="8131087" y="339410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Picture 6">
            <a:extLst>
              <a:ext uri="{FF2B5EF4-FFF2-40B4-BE49-F238E27FC236}">
                <a16:creationId xmlns:a16="http://schemas.microsoft.com/office/drawing/2014/main" id="{E31F9004-17C8-37C5-BDD5-50545C8D3C11}"/>
              </a:ext>
            </a:extLst>
          </p:cNvPr>
          <p:cNvPicPr>
            <a:picLocks noChangeAspect="1"/>
          </p:cNvPicPr>
          <p:nvPr/>
        </p:nvPicPr>
        <p:blipFill>
          <a:blip r:embed="rId2"/>
          <a:srcRect/>
          <a:stretch/>
        </p:blipFill>
        <p:spPr bwMode="auto">
          <a:xfrm>
            <a:off x="8571084" y="339410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4" name="Picture 1">
            <a:extLst>
              <a:ext uri="{FF2B5EF4-FFF2-40B4-BE49-F238E27FC236}">
                <a16:creationId xmlns:a16="http://schemas.microsoft.com/office/drawing/2014/main" id="{17F0F816-DEE3-94CF-94B5-13CF6C239918}"/>
              </a:ext>
            </a:extLst>
          </p:cNvPr>
          <p:cNvPicPr>
            <a:picLocks noChangeAspect="1"/>
          </p:cNvPicPr>
          <p:nvPr/>
        </p:nvPicPr>
        <p:blipFill>
          <a:blip r:embed="rId4"/>
          <a:srcRect/>
          <a:stretch/>
        </p:blipFill>
        <p:spPr bwMode="auto">
          <a:xfrm>
            <a:off x="5491105" y="4044602"/>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5" name="Picture 1">
            <a:extLst>
              <a:ext uri="{FF2B5EF4-FFF2-40B4-BE49-F238E27FC236}">
                <a16:creationId xmlns:a16="http://schemas.microsoft.com/office/drawing/2014/main" id="{4863340D-6B28-BE2B-55C7-6C144E27ABC8}"/>
              </a:ext>
            </a:extLst>
          </p:cNvPr>
          <p:cNvPicPr>
            <a:picLocks noChangeAspect="1"/>
          </p:cNvPicPr>
          <p:nvPr/>
        </p:nvPicPr>
        <p:blipFill>
          <a:blip r:embed="rId4"/>
          <a:srcRect/>
          <a:stretch/>
        </p:blipFill>
        <p:spPr bwMode="auto">
          <a:xfrm>
            <a:off x="5051108" y="4044602"/>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 name="Picture 1">
            <a:extLst>
              <a:ext uri="{FF2B5EF4-FFF2-40B4-BE49-F238E27FC236}">
                <a16:creationId xmlns:a16="http://schemas.microsoft.com/office/drawing/2014/main" id="{CF9F6D72-E3CD-ADB0-D21C-72D54C41BB2F}"/>
              </a:ext>
            </a:extLst>
          </p:cNvPr>
          <p:cNvPicPr>
            <a:picLocks noChangeAspect="1"/>
          </p:cNvPicPr>
          <p:nvPr/>
        </p:nvPicPr>
        <p:blipFill>
          <a:blip r:embed="rId4"/>
          <a:srcRect/>
          <a:stretch/>
        </p:blipFill>
        <p:spPr bwMode="auto">
          <a:xfrm>
            <a:off x="5931102" y="4044602"/>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 name="Picture 3">
            <a:extLst>
              <a:ext uri="{FF2B5EF4-FFF2-40B4-BE49-F238E27FC236}">
                <a16:creationId xmlns:a16="http://schemas.microsoft.com/office/drawing/2014/main" id="{C62D65B5-4532-440C-3700-3E5F70334A3F}"/>
              </a:ext>
            </a:extLst>
          </p:cNvPr>
          <p:cNvPicPr>
            <a:picLocks noChangeAspect="1"/>
          </p:cNvPicPr>
          <p:nvPr/>
        </p:nvPicPr>
        <p:blipFill>
          <a:blip r:embed="rId5"/>
          <a:srcRect/>
          <a:stretch/>
        </p:blipFill>
        <p:spPr bwMode="auto">
          <a:xfrm>
            <a:off x="5491105" y="466190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 name="Picture 3">
            <a:extLst>
              <a:ext uri="{FF2B5EF4-FFF2-40B4-BE49-F238E27FC236}">
                <a16:creationId xmlns:a16="http://schemas.microsoft.com/office/drawing/2014/main" id="{C12A26BC-ABD3-F036-921A-9CB7214B03FA}"/>
              </a:ext>
            </a:extLst>
          </p:cNvPr>
          <p:cNvPicPr>
            <a:picLocks noChangeAspect="1"/>
          </p:cNvPicPr>
          <p:nvPr/>
        </p:nvPicPr>
        <p:blipFill>
          <a:blip r:embed="rId5"/>
          <a:srcRect/>
          <a:stretch/>
        </p:blipFill>
        <p:spPr bwMode="auto">
          <a:xfrm>
            <a:off x="5051108" y="466190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 name="Picture 8">
            <a:extLst>
              <a:ext uri="{FF2B5EF4-FFF2-40B4-BE49-F238E27FC236}">
                <a16:creationId xmlns:a16="http://schemas.microsoft.com/office/drawing/2014/main" id="{A52E0D50-E017-BDD4-1FC7-F4C399B9AC2A}"/>
              </a:ext>
            </a:extLst>
          </p:cNvPr>
          <p:cNvPicPr>
            <a:picLocks noChangeAspect="1"/>
          </p:cNvPicPr>
          <p:nvPr/>
        </p:nvPicPr>
        <p:blipFill>
          <a:blip r:embed="rId3"/>
          <a:srcRect/>
          <a:stretch/>
        </p:blipFill>
        <p:spPr bwMode="auto">
          <a:xfrm>
            <a:off x="5051108" y="5265758"/>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3953458109"/>
      </p:ext>
    </p:extLst>
  </p:cSld>
  <p:clrMapOvr>
    <a:masterClrMapping/>
  </p:clrMapOvr>
  <p:transition spd="slow" advClick="0"/>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CC504-6E65-794B-A163-E15792AC17C9}"/>
              </a:ext>
            </a:extLst>
          </p:cNvPr>
          <p:cNvSpPr>
            <a:spLocks noGrp="1"/>
          </p:cNvSpPr>
          <p:nvPr>
            <p:ph type="title" idx="4294967295"/>
          </p:nvPr>
        </p:nvSpPr>
        <p:spPr>
          <a:xfrm>
            <a:off x="685800" y="0"/>
            <a:ext cx="10972800" cy="2926080"/>
          </a:xfrm>
        </p:spPr>
        <p:txBody>
          <a:bodyPr/>
          <a:lstStyle/>
          <a:p>
            <a:r>
              <a:rPr lang="en-US" sz="2200" dirty="0"/>
              <a:t>A woman who received 5 years of anastrozole (with ovarian suppression/ ablation if needed) for </a:t>
            </a:r>
            <a:r>
              <a:rPr lang="en-US" sz="2200" u="sng" dirty="0"/>
              <a:t>lower-grade</a:t>
            </a:r>
            <a:r>
              <a:rPr lang="en-US" sz="2200" dirty="0"/>
              <a:t> ER-positive, </a:t>
            </a:r>
            <a:r>
              <a:rPr lang="en-US" sz="2200" u="sng" dirty="0"/>
              <a:t>PR-positive</a:t>
            </a:r>
            <a:r>
              <a:rPr lang="en-US" sz="2200" dirty="0"/>
              <a:t>, HER2-negative, BRCA WT breast cancer develops metastatic disease 2 years after completing adjuvant therapy. Which </a:t>
            </a:r>
            <a:r>
              <a:rPr lang="en-US" sz="2200" u="sng" dirty="0"/>
              <a:t>endocrine-based treatment</a:t>
            </a:r>
            <a:r>
              <a:rPr lang="en-US" sz="2200" dirty="0"/>
              <a:t> would you most likely recommend for the scenario below?</a:t>
            </a:r>
            <a:br>
              <a:rPr lang="en-US" sz="2200" dirty="0"/>
            </a:br>
            <a:br>
              <a:rPr kumimoji="0" lang="en-US" sz="1200" b="1" i="0" u="none" strike="noStrike" kern="0" cap="none" spc="0" normalizeH="0" baseline="0" noProof="0" dirty="0">
                <a:ln>
                  <a:noFill/>
                </a:ln>
                <a:solidFill>
                  <a:srgbClr val="0432FF"/>
                </a:solidFill>
                <a:effectLst/>
                <a:uLnTx/>
                <a:uFillTx/>
                <a:latin typeface="Arial"/>
                <a:ea typeface="ＭＳ Ｐゴシック"/>
              </a:rPr>
            </a:br>
            <a:r>
              <a:rPr lang="en-US" sz="2200" dirty="0"/>
              <a:t>Age 65, PS 0</a:t>
            </a:r>
            <a:br>
              <a:rPr lang="en-US" sz="2200" dirty="0"/>
            </a:br>
            <a:r>
              <a:rPr lang="en-US" sz="2200" dirty="0"/>
              <a:t>Multiple asymptomatic brain metastases that require WBRT</a:t>
            </a:r>
          </a:p>
        </p:txBody>
      </p:sp>
      <p:sp>
        <p:nvSpPr>
          <p:cNvPr id="72" name="Text Box 4">
            <a:extLst>
              <a:ext uri="{FF2B5EF4-FFF2-40B4-BE49-F238E27FC236}">
                <a16:creationId xmlns:a16="http://schemas.microsoft.com/office/drawing/2014/main" id="{128DA0B7-2CB3-D44C-ABD1-65C3EB519CF3}"/>
              </a:ext>
            </a:extLst>
          </p:cNvPr>
          <p:cNvSpPr txBox="1">
            <a:spLocks noChangeArrowheads="1"/>
          </p:cNvSpPr>
          <p:nvPr/>
        </p:nvSpPr>
        <p:spPr bwMode="auto">
          <a:xfrm>
            <a:off x="230078" y="4223406"/>
            <a:ext cx="4341921" cy="36939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err="1">
                <a:ln>
                  <a:noFill/>
                </a:ln>
                <a:solidFill>
                  <a:srgbClr val="002060"/>
                </a:solidFill>
                <a:effectLst/>
                <a:uLnTx/>
                <a:uFillTx/>
                <a:latin typeface="Arial" charset="0"/>
                <a:ea typeface="ＭＳ Ｐゴシック" charset="0"/>
              </a:rPr>
              <a:t>Abemaciclib</a:t>
            </a: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 + fulvestrant</a:t>
            </a:r>
          </a:p>
        </p:txBody>
      </p:sp>
      <p:sp>
        <p:nvSpPr>
          <p:cNvPr id="73" name="Text Box 4">
            <a:extLst>
              <a:ext uri="{FF2B5EF4-FFF2-40B4-BE49-F238E27FC236}">
                <a16:creationId xmlns:a16="http://schemas.microsoft.com/office/drawing/2014/main" id="{63831789-C9BE-DB4B-9BC1-41F50D7736AF}"/>
              </a:ext>
            </a:extLst>
          </p:cNvPr>
          <p:cNvSpPr txBox="1">
            <a:spLocks noChangeArrowheads="1"/>
          </p:cNvSpPr>
          <p:nvPr/>
        </p:nvSpPr>
        <p:spPr bwMode="auto">
          <a:xfrm>
            <a:off x="230078" y="4898203"/>
            <a:ext cx="4341922" cy="34585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Palbociclib + fulvestrant</a:t>
            </a:r>
          </a:p>
        </p:txBody>
      </p:sp>
      <p:sp>
        <p:nvSpPr>
          <p:cNvPr id="74" name="Text Box 4">
            <a:extLst>
              <a:ext uri="{FF2B5EF4-FFF2-40B4-BE49-F238E27FC236}">
                <a16:creationId xmlns:a16="http://schemas.microsoft.com/office/drawing/2014/main" id="{63447936-2682-1A46-8ABB-44C484B67B01}"/>
              </a:ext>
            </a:extLst>
          </p:cNvPr>
          <p:cNvSpPr txBox="1">
            <a:spLocks noChangeArrowheads="1"/>
          </p:cNvSpPr>
          <p:nvPr/>
        </p:nvSpPr>
        <p:spPr bwMode="auto">
          <a:xfrm>
            <a:off x="533400" y="3020200"/>
            <a:ext cx="4038599" cy="366857"/>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err="1">
                <a:ln>
                  <a:noFill/>
                </a:ln>
                <a:solidFill>
                  <a:srgbClr val="002060"/>
                </a:solidFill>
                <a:effectLst/>
                <a:uLnTx/>
                <a:uFillTx/>
                <a:latin typeface="Arial" charset="0"/>
                <a:ea typeface="ＭＳ Ｐゴシック" charset="0"/>
              </a:rPr>
              <a:t>Abemaciclib</a:t>
            </a: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 + AI</a:t>
            </a:r>
          </a:p>
        </p:txBody>
      </p:sp>
      <p:pic>
        <p:nvPicPr>
          <p:cNvPr id="82" name="Picture 81">
            <a:extLst>
              <a:ext uri="{FF2B5EF4-FFF2-40B4-BE49-F238E27FC236}">
                <a16:creationId xmlns:a16="http://schemas.microsoft.com/office/drawing/2014/main" id="{7A42EFDB-0DDA-494A-B2D5-401890957E13}"/>
              </a:ext>
            </a:extLst>
          </p:cNvPr>
          <p:cNvPicPr>
            <a:picLocks noChangeAspect="1"/>
          </p:cNvPicPr>
          <p:nvPr/>
        </p:nvPicPr>
        <p:blipFill>
          <a:blip r:embed="rId2"/>
          <a:srcRect/>
          <a:stretch/>
        </p:blipFill>
        <p:spPr bwMode="auto">
          <a:xfrm>
            <a:off x="4737228" y="4216489"/>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3" name="Picture 82">
            <a:extLst>
              <a:ext uri="{FF2B5EF4-FFF2-40B4-BE49-F238E27FC236}">
                <a16:creationId xmlns:a16="http://schemas.microsoft.com/office/drawing/2014/main" id="{8FD5AE06-9E52-B24E-BBA8-D3F88FBB5BF8}"/>
              </a:ext>
            </a:extLst>
          </p:cNvPr>
          <p:cNvPicPr>
            <a:picLocks noChangeAspect="1"/>
          </p:cNvPicPr>
          <p:nvPr/>
        </p:nvPicPr>
        <p:blipFill>
          <a:blip r:embed="rId3"/>
          <a:srcRect/>
          <a:stretch/>
        </p:blipFill>
        <p:spPr bwMode="auto">
          <a:xfrm>
            <a:off x="4737228" y="4863031"/>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4" name="Picture 1">
            <a:extLst>
              <a:ext uri="{FF2B5EF4-FFF2-40B4-BE49-F238E27FC236}">
                <a16:creationId xmlns:a16="http://schemas.microsoft.com/office/drawing/2014/main" id="{FA85B736-22B1-A047-B6A5-519143CF9D2A}"/>
              </a:ext>
            </a:extLst>
          </p:cNvPr>
          <p:cNvPicPr>
            <a:picLocks noChangeAspect="1"/>
          </p:cNvPicPr>
          <p:nvPr/>
        </p:nvPicPr>
        <p:blipFill>
          <a:blip r:embed="rId4"/>
          <a:srcRect/>
          <a:stretch/>
        </p:blipFill>
        <p:spPr bwMode="auto">
          <a:xfrm>
            <a:off x="4737228" y="2979942"/>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6" name="Picture 3">
            <a:extLst>
              <a:ext uri="{FF2B5EF4-FFF2-40B4-BE49-F238E27FC236}">
                <a16:creationId xmlns:a16="http://schemas.microsoft.com/office/drawing/2014/main" id="{8052E365-E8A8-E240-A007-94A1A6A9EA30}"/>
              </a:ext>
            </a:extLst>
          </p:cNvPr>
          <p:cNvPicPr>
            <a:picLocks noChangeAspect="1"/>
          </p:cNvPicPr>
          <p:nvPr/>
        </p:nvPicPr>
        <p:blipFill>
          <a:blip r:embed="rId5"/>
          <a:srcRect/>
          <a:stretch/>
        </p:blipFill>
        <p:spPr bwMode="auto">
          <a:xfrm>
            <a:off x="4737228" y="3605363"/>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7" name="Text Box 4">
            <a:extLst>
              <a:ext uri="{FF2B5EF4-FFF2-40B4-BE49-F238E27FC236}">
                <a16:creationId xmlns:a16="http://schemas.microsoft.com/office/drawing/2014/main" id="{35D05466-EC10-7448-957E-525019EFA45E}"/>
              </a:ext>
            </a:extLst>
          </p:cNvPr>
          <p:cNvSpPr txBox="1">
            <a:spLocks noChangeArrowheads="1"/>
          </p:cNvSpPr>
          <p:nvPr/>
        </p:nvSpPr>
        <p:spPr bwMode="auto">
          <a:xfrm>
            <a:off x="230079" y="5447416"/>
            <a:ext cx="434192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Ribociclib + fulvestrant</a:t>
            </a:r>
          </a:p>
        </p:txBody>
      </p:sp>
      <p:sp>
        <p:nvSpPr>
          <p:cNvPr id="93" name="Text Box 9">
            <a:extLst>
              <a:ext uri="{FF2B5EF4-FFF2-40B4-BE49-F238E27FC236}">
                <a16:creationId xmlns:a16="http://schemas.microsoft.com/office/drawing/2014/main" id="{D4AEFC4D-FA63-EE4B-8812-F2860EB481C4}"/>
              </a:ext>
            </a:extLst>
          </p:cNvPr>
          <p:cNvSpPr txBox="1">
            <a:spLocks noChangeArrowheads="1"/>
          </p:cNvSpPr>
          <p:nvPr/>
        </p:nvSpPr>
        <p:spPr bwMode="auto">
          <a:xfrm>
            <a:off x="8763000" y="2971800"/>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9</a:t>
            </a:r>
          </a:p>
        </p:txBody>
      </p:sp>
      <p:pic>
        <p:nvPicPr>
          <p:cNvPr id="96" name="Picture 1">
            <a:extLst>
              <a:ext uri="{FF2B5EF4-FFF2-40B4-BE49-F238E27FC236}">
                <a16:creationId xmlns:a16="http://schemas.microsoft.com/office/drawing/2014/main" id="{D05C7BE9-AF69-DF45-A707-82522DE555E7}"/>
              </a:ext>
            </a:extLst>
          </p:cNvPr>
          <p:cNvPicPr>
            <a:picLocks noChangeAspect="1"/>
          </p:cNvPicPr>
          <p:nvPr/>
        </p:nvPicPr>
        <p:blipFill>
          <a:blip r:embed="rId4"/>
          <a:srcRect/>
          <a:stretch/>
        </p:blipFill>
        <p:spPr bwMode="auto">
          <a:xfrm>
            <a:off x="5176140" y="2979942"/>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52" name="Text Box 9">
            <a:extLst>
              <a:ext uri="{FF2B5EF4-FFF2-40B4-BE49-F238E27FC236}">
                <a16:creationId xmlns:a16="http://schemas.microsoft.com/office/drawing/2014/main" id="{20141D04-A685-C247-9A6A-D47CB62F108E}"/>
              </a:ext>
            </a:extLst>
          </p:cNvPr>
          <p:cNvSpPr txBox="1">
            <a:spLocks noChangeArrowheads="1"/>
          </p:cNvSpPr>
          <p:nvPr/>
        </p:nvSpPr>
        <p:spPr bwMode="auto">
          <a:xfrm>
            <a:off x="7924800" y="3606682"/>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7</a:t>
            </a:r>
          </a:p>
        </p:txBody>
      </p:sp>
      <p:sp>
        <p:nvSpPr>
          <p:cNvPr id="253" name="Text Box 9">
            <a:extLst>
              <a:ext uri="{FF2B5EF4-FFF2-40B4-BE49-F238E27FC236}">
                <a16:creationId xmlns:a16="http://schemas.microsoft.com/office/drawing/2014/main" id="{DA13BDB2-2F8D-6D46-BDA6-F50ECFA6C035}"/>
              </a:ext>
            </a:extLst>
          </p:cNvPr>
          <p:cNvSpPr txBox="1">
            <a:spLocks noChangeArrowheads="1"/>
          </p:cNvSpPr>
          <p:nvPr/>
        </p:nvSpPr>
        <p:spPr bwMode="auto">
          <a:xfrm>
            <a:off x="5227638" y="4214963"/>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a:t>
            </a:r>
          </a:p>
        </p:txBody>
      </p:sp>
      <p:sp>
        <p:nvSpPr>
          <p:cNvPr id="254" name="Text Box 9">
            <a:extLst>
              <a:ext uri="{FF2B5EF4-FFF2-40B4-BE49-F238E27FC236}">
                <a16:creationId xmlns:a16="http://schemas.microsoft.com/office/drawing/2014/main" id="{207BF136-54CA-F24F-AC68-B16CA32457CF}"/>
              </a:ext>
            </a:extLst>
          </p:cNvPr>
          <p:cNvSpPr txBox="1">
            <a:spLocks noChangeArrowheads="1"/>
          </p:cNvSpPr>
          <p:nvPr/>
        </p:nvSpPr>
        <p:spPr bwMode="auto">
          <a:xfrm>
            <a:off x="5227638" y="4870600"/>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a:t>
            </a:r>
          </a:p>
        </p:txBody>
      </p:sp>
      <p:pic>
        <p:nvPicPr>
          <p:cNvPr id="23" name="Picture 1">
            <a:extLst>
              <a:ext uri="{FF2B5EF4-FFF2-40B4-BE49-F238E27FC236}">
                <a16:creationId xmlns:a16="http://schemas.microsoft.com/office/drawing/2014/main" id="{2AB66C06-11DC-5D4D-AC3C-BCEECC2008E2}"/>
              </a:ext>
            </a:extLst>
          </p:cNvPr>
          <p:cNvPicPr>
            <a:picLocks noChangeAspect="1"/>
          </p:cNvPicPr>
          <p:nvPr/>
        </p:nvPicPr>
        <p:blipFill>
          <a:blip r:embed="rId4"/>
          <a:srcRect/>
          <a:stretch/>
        </p:blipFill>
        <p:spPr bwMode="auto">
          <a:xfrm>
            <a:off x="5615052" y="2979942"/>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4" name="Picture 1">
            <a:extLst>
              <a:ext uri="{FF2B5EF4-FFF2-40B4-BE49-F238E27FC236}">
                <a16:creationId xmlns:a16="http://schemas.microsoft.com/office/drawing/2014/main" id="{0A0C9113-B86F-2B45-9E8F-2ED6ACE339DD}"/>
              </a:ext>
            </a:extLst>
          </p:cNvPr>
          <p:cNvPicPr>
            <a:picLocks noChangeAspect="1"/>
          </p:cNvPicPr>
          <p:nvPr/>
        </p:nvPicPr>
        <p:blipFill>
          <a:blip r:embed="rId4"/>
          <a:srcRect/>
          <a:stretch/>
        </p:blipFill>
        <p:spPr bwMode="auto">
          <a:xfrm>
            <a:off x="6053964" y="2979942"/>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5" name="Picture 1">
            <a:extLst>
              <a:ext uri="{FF2B5EF4-FFF2-40B4-BE49-F238E27FC236}">
                <a16:creationId xmlns:a16="http://schemas.microsoft.com/office/drawing/2014/main" id="{A67673D7-A83C-974C-8E09-0CB1719B5B36}"/>
              </a:ext>
            </a:extLst>
          </p:cNvPr>
          <p:cNvPicPr>
            <a:picLocks noChangeAspect="1"/>
          </p:cNvPicPr>
          <p:nvPr/>
        </p:nvPicPr>
        <p:blipFill>
          <a:blip r:embed="rId4"/>
          <a:srcRect/>
          <a:stretch/>
        </p:blipFill>
        <p:spPr bwMode="auto">
          <a:xfrm>
            <a:off x="6493645" y="2979942"/>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6" name="Picture 1">
            <a:extLst>
              <a:ext uri="{FF2B5EF4-FFF2-40B4-BE49-F238E27FC236}">
                <a16:creationId xmlns:a16="http://schemas.microsoft.com/office/drawing/2014/main" id="{6453171A-54D7-9446-B7E5-4668694492DE}"/>
              </a:ext>
            </a:extLst>
          </p:cNvPr>
          <p:cNvPicPr>
            <a:picLocks noChangeAspect="1"/>
          </p:cNvPicPr>
          <p:nvPr/>
        </p:nvPicPr>
        <p:blipFill>
          <a:blip r:embed="rId4"/>
          <a:srcRect/>
          <a:stretch/>
        </p:blipFill>
        <p:spPr bwMode="auto">
          <a:xfrm>
            <a:off x="6932557" y="2979942"/>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7" name="Picture 1">
            <a:extLst>
              <a:ext uri="{FF2B5EF4-FFF2-40B4-BE49-F238E27FC236}">
                <a16:creationId xmlns:a16="http://schemas.microsoft.com/office/drawing/2014/main" id="{F63C2837-D488-004E-A11A-FC9AD95BF424}"/>
              </a:ext>
            </a:extLst>
          </p:cNvPr>
          <p:cNvPicPr>
            <a:picLocks noChangeAspect="1"/>
          </p:cNvPicPr>
          <p:nvPr/>
        </p:nvPicPr>
        <p:blipFill>
          <a:blip r:embed="rId4"/>
          <a:srcRect/>
          <a:stretch/>
        </p:blipFill>
        <p:spPr bwMode="auto">
          <a:xfrm>
            <a:off x="7380029" y="2979942"/>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9" name="Text Box 4">
            <a:extLst>
              <a:ext uri="{FF2B5EF4-FFF2-40B4-BE49-F238E27FC236}">
                <a16:creationId xmlns:a16="http://schemas.microsoft.com/office/drawing/2014/main" id="{8B57E9DE-2CF1-B14E-975B-1D3627332E51}"/>
              </a:ext>
            </a:extLst>
          </p:cNvPr>
          <p:cNvSpPr txBox="1">
            <a:spLocks noChangeArrowheads="1"/>
          </p:cNvSpPr>
          <p:nvPr/>
        </p:nvSpPr>
        <p:spPr bwMode="auto">
          <a:xfrm>
            <a:off x="226052" y="3606138"/>
            <a:ext cx="434192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Ribociclib + AI</a:t>
            </a:r>
          </a:p>
        </p:txBody>
      </p:sp>
      <p:pic>
        <p:nvPicPr>
          <p:cNvPr id="30" name="Picture 29">
            <a:extLst>
              <a:ext uri="{FF2B5EF4-FFF2-40B4-BE49-F238E27FC236}">
                <a16:creationId xmlns:a16="http://schemas.microsoft.com/office/drawing/2014/main" id="{B9022B78-6575-CE4C-8098-21ABC7EA9AD8}"/>
              </a:ext>
            </a:extLst>
          </p:cNvPr>
          <p:cNvPicPr>
            <a:picLocks noChangeAspect="1"/>
          </p:cNvPicPr>
          <p:nvPr/>
        </p:nvPicPr>
        <p:blipFill>
          <a:blip r:embed="rId6"/>
          <a:srcRect/>
          <a:stretch/>
        </p:blipFill>
        <p:spPr bwMode="auto">
          <a:xfrm>
            <a:off x="4737228" y="5447416"/>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1" name="Text Box 9">
            <a:extLst>
              <a:ext uri="{FF2B5EF4-FFF2-40B4-BE49-F238E27FC236}">
                <a16:creationId xmlns:a16="http://schemas.microsoft.com/office/drawing/2014/main" id="{EA588444-FF63-3D42-82E3-BCD5B5B22388}"/>
              </a:ext>
            </a:extLst>
          </p:cNvPr>
          <p:cNvSpPr txBox="1">
            <a:spLocks noChangeArrowheads="1"/>
          </p:cNvSpPr>
          <p:nvPr/>
        </p:nvSpPr>
        <p:spPr bwMode="auto">
          <a:xfrm>
            <a:off x="5227638" y="5447415"/>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a:t>
            </a:r>
          </a:p>
        </p:txBody>
      </p:sp>
      <p:pic>
        <p:nvPicPr>
          <p:cNvPr id="28" name="Picture 1">
            <a:extLst>
              <a:ext uri="{FF2B5EF4-FFF2-40B4-BE49-F238E27FC236}">
                <a16:creationId xmlns:a16="http://schemas.microsoft.com/office/drawing/2014/main" id="{866D4F88-EB49-FE48-BD32-B5620601CEFD}"/>
              </a:ext>
            </a:extLst>
          </p:cNvPr>
          <p:cNvPicPr>
            <a:picLocks noChangeAspect="1"/>
          </p:cNvPicPr>
          <p:nvPr/>
        </p:nvPicPr>
        <p:blipFill>
          <a:blip r:embed="rId4"/>
          <a:srcRect/>
          <a:stretch/>
        </p:blipFill>
        <p:spPr bwMode="auto">
          <a:xfrm>
            <a:off x="7827501" y="2979942"/>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2" name="Picture 1">
            <a:extLst>
              <a:ext uri="{FF2B5EF4-FFF2-40B4-BE49-F238E27FC236}">
                <a16:creationId xmlns:a16="http://schemas.microsoft.com/office/drawing/2014/main" id="{F7C2B11D-66DC-8443-B322-73E12C3CA9A9}"/>
              </a:ext>
            </a:extLst>
          </p:cNvPr>
          <p:cNvPicPr>
            <a:picLocks noChangeAspect="1"/>
          </p:cNvPicPr>
          <p:nvPr/>
        </p:nvPicPr>
        <p:blipFill>
          <a:blip r:embed="rId4"/>
          <a:srcRect/>
          <a:stretch/>
        </p:blipFill>
        <p:spPr bwMode="auto">
          <a:xfrm>
            <a:off x="8266413" y="2979942"/>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6" name="Text Box 4">
            <a:extLst>
              <a:ext uri="{FF2B5EF4-FFF2-40B4-BE49-F238E27FC236}">
                <a16:creationId xmlns:a16="http://schemas.microsoft.com/office/drawing/2014/main" id="{BF3D3ED0-1E30-AC46-B802-DC856DC286C2}"/>
              </a:ext>
            </a:extLst>
          </p:cNvPr>
          <p:cNvSpPr txBox="1">
            <a:spLocks noChangeArrowheads="1"/>
          </p:cNvSpPr>
          <p:nvPr/>
        </p:nvSpPr>
        <p:spPr bwMode="auto">
          <a:xfrm>
            <a:off x="230079" y="6050237"/>
            <a:ext cx="4341921"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Palbociclib + AI</a:t>
            </a:r>
            <a:endParaRPr kumimoji="0" lang="en-US" sz="2000" b="1" i="0" u="none" strike="noStrike" kern="1200" cap="none" spc="0" normalizeH="0" baseline="0" noProof="0" dirty="0">
              <a:ln>
                <a:noFill/>
              </a:ln>
              <a:solidFill>
                <a:srgbClr val="002060"/>
              </a:solidFill>
              <a:effectLst/>
              <a:uLnTx/>
              <a:uFillTx/>
              <a:latin typeface="Arial" charset="0"/>
              <a:ea typeface="ＭＳ Ｐゴシック" charset="-128"/>
            </a:endParaRPr>
          </a:p>
        </p:txBody>
      </p:sp>
      <p:sp>
        <p:nvSpPr>
          <p:cNvPr id="37" name="Text Box 9">
            <a:extLst>
              <a:ext uri="{FF2B5EF4-FFF2-40B4-BE49-F238E27FC236}">
                <a16:creationId xmlns:a16="http://schemas.microsoft.com/office/drawing/2014/main" id="{44BF3B2C-0C42-F148-A6BA-5465506DA2A0}"/>
              </a:ext>
            </a:extLst>
          </p:cNvPr>
          <p:cNvSpPr txBox="1">
            <a:spLocks noChangeArrowheads="1"/>
          </p:cNvSpPr>
          <p:nvPr/>
        </p:nvSpPr>
        <p:spPr bwMode="auto">
          <a:xfrm>
            <a:off x="5257800" y="6050237"/>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a:t>
            </a:r>
          </a:p>
        </p:txBody>
      </p:sp>
      <p:pic>
        <p:nvPicPr>
          <p:cNvPr id="38" name="Picture 37">
            <a:extLst>
              <a:ext uri="{FF2B5EF4-FFF2-40B4-BE49-F238E27FC236}">
                <a16:creationId xmlns:a16="http://schemas.microsoft.com/office/drawing/2014/main" id="{14817319-823C-0F4B-8D0B-E9A1D54F6961}"/>
              </a:ext>
            </a:extLst>
          </p:cNvPr>
          <p:cNvPicPr>
            <a:picLocks noChangeAspect="1"/>
          </p:cNvPicPr>
          <p:nvPr/>
        </p:nvPicPr>
        <p:blipFill>
          <a:blip r:embed="rId7"/>
          <a:srcRect/>
          <a:stretch/>
        </p:blipFill>
        <p:spPr bwMode="auto">
          <a:xfrm>
            <a:off x="4737227" y="605023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4" name="Picture 3">
            <a:extLst>
              <a:ext uri="{FF2B5EF4-FFF2-40B4-BE49-F238E27FC236}">
                <a16:creationId xmlns:a16="http://schemas.microsoft.com/office/drawing/2014/main" id="{E887701C-C1C5-FA42-AB90-7076D3D60540}"/>
              </a:ext>
            </a:extLst>
          </p:cNvPr>
          <p:cNvPicPr>
            <a:picLocks noChangeAspect="1"/>
          </p:cNvPicPr>
          <p:nvPr/>
        </p:nvPicPr>
        <p:blipFill>
          <a:blip r:embed="rId5"/>
          <a:srcRect/>
          <a:stretch/>
        </p:blipFill>
        <p:spPr bwMode="auto">
          <a:xfrm>
            <a:off x="5177695" y="3605363"/>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5" name="Picture 3">
            <a:extLst>
              <a:ext uri="{FF2B5EF4-FFF2-40B4-BE49-F238E27FC236}">
                <a16:creationId xmlns:a16="http://schemas.microsoft.com/office/drawing/2014/main" id="{6CDADF32-A461-3149-9576-F22C3C926FD3}"/>
              </a:ext>
            </a:extLst>
          </p:cNvPr>
          <p:cNvPicPr>
            <a:picLocks noChangeAspect="1"/>
          </p:cNvPicPr>
          <p:nvPr/>
        </p:nvPicPr>
        <p:blipFill>
          <a:blip r:embed="rId5"/>
          <a:srcRect/>
          <a:stretch/>
        </p:blipFill>
        <p:spPr bwMode="auto">
          <a:xfrm>
            <a:off x="5618162" y="3605363"/>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 name="Picture 3">
            <a:extLst>
              <a:ext uri="{FF2B5EF4-FFF2-40B4-BE49-F238E27FC236}">
                <a16:creationId xmlns:a16="http://schemas.microsoft.com/office/drawing/2014/main" id="{CB397068-DF13-A00A-9C16-2231F4F9F99A}"/>
              </a:ext>
            </a:extLst>
          </p:cNvPr>
          <p:cNvPicPr>
            <a:picLocks noChangeAspect="1"/>
          </p:cNvPicPr>
          <p:nvPr/>
        </p:nvPicPr>
        <p:blipFill>
          <a:blip r:embed="rId5"/>
          <a:srcRect/>
          <a:stretch/>
        </p:blipFill>
        <p:spPr bwMode="auto">
          <a:xfrm>
            <a:off x="7380029" y="3605363"/>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 name="Picture 3">
            <a:extLst>
              <a:ext uri="{FF2B5EF4-FFF2-40B4-BE49-F238E27FC236}">
                <a16:creationId xmlns:a16="http://schemas.microsoft.com/office/drawing/2014/main" id="{CD15A57A-F16A-6C25-E46E-0E7D57DE08F2}"/>
              </a:ext>
            </a:extLst>
          </p:cNvPr>
          <p:cNvPicPr>
            <a:picLocks noChangeAspect="1"/>
          </p:cNvPicPr>
          <p:nvPr/>
        </p:nvPicPr>
        <p:blipFill>
          <a:blip r:embed="rId5"/>
          <a:srcRect/>
          <a:stretch/>
        </p:blipFill>
        <p:spPr bwMode="auto">
          <a:xfrm>
            <a:off x="6058629" y="3605363"/>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 name="Picture 3">
            <a:extLst>
              <a:ext uri="{FF2B5EF4-FFF2-40B4-BE49-F238E27FC236}">
                <a16:creationId xmlns:a16="http://schemas.microsoft.com/office/drawing/2014/main" id="{18672592-E751-ABD8-4DAD-EF7F5367E3B8}"/>
              </a:ext>
            </a:extLst>
          </p:cNvPr>
          <p:cNvPicPr>
            <a:picLocks noChangeAspect="1"/>
          </p:cNvPicPr>
          <p:nvPr/>
        </p:nvPicPr>
        <p:blipFill>
          <a:blip r:embed="rId5"/>
          <a:srcRect/>
          <a:stretch/>
        </p:blipFill>
        <p:spPr bwMode="auto">
          <a:xfrm>
            <a:off x="6499096" y="3605363"/>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Picture 3">
            <a:extLst>
              <a:ext uri="{FF2B5EF4-FFF2-40B4-BE49-F238E27FC236}">
                <a16:creationId xmlns:a16="http://schemas.microsoft.com/office/drawing/2014/main" id="{BC4DC5F2-2257-3D05-A689-BCADB76842C0}"/>
              </a:ext>
            </a:extLst>
          </p:cNvPr>
          <p:cNvPicPr>
            <a:picLocks noChangeAspect="1"/>
          </p:cNvPicPr>
          <p:nvPr/>
        </p:nvPicPr>
        <p:blipFill>
          <a:blip r:embed="rId5"/>
          <a:srcRect/>
          <a:stretch/>
        </p:blipFill>
        <p:spPr bwMode="auto">
          <a:xfrm>
            <a:off x="6939563" y="3605363"/>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54046503"/>
      </p:ext>
    </p:extLst>
  </p:cSld>
  <p:clrMapOvr>
    <a:masterClrMapping/>
  </p:clrMapOvr>
  <p:transition spd="slow" advClick="0"/>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CC504-6E65-794B-A163-E15792AC17C9}"/>
              </a:ext>
            </a:extLst>
          </p:cNvPr>
          <p:cNvSpPr>
            <a:spLocks noGrp="1"/>
          </p:cNvSpPr>
          <p:nvPr>
            <p:ph type="title" idx="4294967295"/>
          </p:nvPr>
        </p:nvSpPr>
        <p:spPr>
          <a:xfrm>
            <a:off x="685800" y="-1"/>
            <a:ext cx="11064240" cy="3200400"/>
          </a:xfrm>
        </p:spPr>
        <p:txBody>
          <a:bodyPr/>
          <a:lstStyle/>
          <a:p>
            <a:r>
              <a:rPr lang="en-US" sz="2400" dirty="0"/>
              <a:t>A woman who received 5 years of anastrozole (with ovarian suppression/ ablation if needed) for </a:t>
            </a:r>
            <a:r>
              <a:rPr lang="en-US" sz="2400" u="sng" dirty="0"/>
              <a:t>lower-grade</a:t>
            </a:r>
            <a:r>
              <a:rPr lang="en-US" sz="2400" dirty="0"/>
              <a:t> ER-positive, </a:t>
            </a:r>
            <a:r>
              <a:rPr lang="en-US" sz="2400" u="sng" dirty="0"/>
              <a:t>PR-negative</a:t>
            </a:r>
            <a:r>
              <a:rPr lang="en-US" sz="2400" dirty="0"/>
              <a:t>, HER2-negative, BRCA WT breast cancer develops metastatic disease 2 years after completing adjuvant therapy. Which </a:t>
            </a:r>
            <a:r>
              <a:rPr lang="en-US" sz="2400" u="sng" dirty="0"/>
              <a:t>endocrine-based treatment</a:t>
            </a:r>
            <a:r>
              <a:rPr lang="en-US" sz="2400" dirty="0"/>
              <a:t> would you most likely recommend for the scenario below?</a:t>
            </a:r>
            <a:br>
              <a:rPr lang="en-US" sz="2400" dirty="0"/>
            </a:br>
            <a:br>
              <a:rPr kumimoji="0" lang="en-US" sz="1200" b="1" i="0" u="none" strike="noStrike" kern="0" cap="none" spc="0" normalizeH="0" baseline="0" noProof="0" dirty="0">
                <a:ln>
                  <a:noFill/>
                </a:ln>
                <a:solidFill>
                  <a:srgbClr val="0432FF"/>
                </a:solidFill>
                <a:effectLst/>
                <a:uLnTx/>
                <a:uFillTx/>
                <a:latin typeface="Arial"/>
                <a:ea typeface="ＭＳ Ｐゴシック"/>
              </a:rPr>
            </a:br>
            <a:r>
              <a:rPr lang="en-US" sz="2400" dirty="0"/>
              <a:t>Age 65, PS 0</a:t>
            </a:r>
            <a:br>
              <a:rPr lang="en-US" sz="2400" dirty="0"/>
            </a:br>
            <a:r>
              <a:rPr lang="en-US" sz="2400" dirty="0"/>
              <a:t>Asymptomatic bone metastases</a:t>
            </a:r>
          </a:p>
        </p:txBody>
      </p:sp>
      <p:sp>
        <p:nvSpPr>
          <p:cNvPr id="72" name="Text Box 4">
            <a:extLst>
              <a:ext uri="{FF2B5EF4-FFF2-40B4-BE49-F238E27FC236}">
                <a16:creationId xmlns:a16="http://schemas.microsoft.com/office/drawing/2014/main" id="{128DA0B7-2CB3-D44C-ABD1-65C3EB519CF3}"/>
              </a:ext>
            </a:extLst>
          </p:cNvPr>
          <p:cNvSpPr txBox="1">
            <a:spLocks noChangeArrowheads="1"/>
          </p:cNvSpPr>
          <p:nvPr/>
        </p:nvSpPr>
        <p:spPr bwMode="auto">
          <a:xfrm>
            <a:off x="304800" y="4613227"/>
            <a:ext cx="4343399" cy="36939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Ribociclib + fulvestrant</a:t>
            </a:r>
          </a:p>
        </p:txBody>
      </p:sp>
      <p:sp>
        <p:nvSpPr>
          <p:cNvPr id="74" name="Text Box 4">
            <a:extLst>
              <a:ext uri="{FF2B5EF4-FFF2-40B4-BE49-F238E27FC236}">
                <a16:creationId xmlns:a16="http://schemas.microsoft.com/office/drawing/2014/main" id="{63447936-2682-1A46-8ABB-44C484B67B01}"/>
              </a:ext>
            </a:extLst>
          </p:cNvPr>
          <p:cNvSpPr txBox="1">
            <a:spLocks noChangeArrowheads="1"/>
          </p:cNvSpPr>
          <p:nvPr/>
        </p:nvSpPr>
        <p:spPr bwMode="auto">
          <a:xfrm>
            <a:off x="228599" y="3461388"/>
            <a:ext cx="4419600" cy="366857"/>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Ribociclib + AI</a:t>
            </a:r>
          </a:p>
        </p:txBody>
      </p:sp>
      <p:pic>
        <p:nvPicPr>
          <p:cNvPr id="82" name="Picture 81">
            <a:extLst>
              <a:ext uri="{FF2B5EF4-FFF2-40B4-BE49-F238E27FC236}">
                <a16:creationId xmlns:a16="http://schemas.microsoft.com/office/drawing/2014/main" id="{7A42EFDB-0DDA-494A-B2D5-401890957E13}"/>
              </a:ext>
            </a:extLst>
          </p:cNvPr>
          <p:cNvPicPr>
            <a:picLocks noChangeAspect="1"/>
          </p:cNvPicPr>
          <p:nvPr/>
        </p:nvPicPr>
        <p:blipFill>
          <a:blip r:embed="rId2"/>
          <a:srcRect/>
          <a:stretch/>
        </p:blipFill>
        <p:spPr bwMode="auto">
          <a:xfrm>
            <a:off x="4813428" y="5259326"/>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6" name="Picture 3">
            <a:extLst>
              <a:ext uri="{FF2B5EF4-FFF2-40B4-BE49-F238E27FC236}">
                <a16:creationId xmlns:a16="http://schemas.microsoft.com/office/drawing/2014/main" id="{8052E365-E8A8-E240-A007-94A1A6A9EA30}"/>
              </a:ext>
            </a:extLst>
          </p:cNvPr>
          <p:cNvPicPr>
            <a:picLocks noChangeAspect="1"/>
          </p:cNvPicPr>
          <p:nvPr/>
        </p:nvPicPr>
        <p:blipFill>
          <a:blip r:embed="rId3"/>
          <a:srcRect/>
          <a:stretch/>
        </p:blipFill>
        <p:spPr bwMode="auto">
          <a:xfrm>
            <a:off x="4813428" y="4572000"/>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7" name="Text Box 4">
            <a:extLst>
              <a:ext uri="{FF2B5EF4-FFF2-40B4-BE49-F238E27FC236}">
                <a16:creationId xmlns:a16="http://schemas.microsoft.com/office/drawing/2014/main" id="{35D05466-EC10-7448-957E-525019EFA45E}"/>
              </a:ext>
            </a:extLst>
          </p:cNvPr>
          <p:cNvSpPr txBox="1">
            <a:spLocks noChangeArrowheads="1"/>
          </p:cNvSpPr>
          <p:nvPr/>
        </p:nvSpPr>
        <p:spPr bwMode="auto">
          <a:xfrm>
            <a:off x="228601" y="5257800"/>
            <a:ext cx="4419600"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Palbociclib + fulvestrant</a:t>
            </a:r>
          </a:p>
        </p:txBody>
      </p:sp>
      <p:sp>
        <p:nvSpPr>
          <p:cNvPr id="252" name="Text Box 9">
            <a:extLst>
              <a:ext uri="{FF2B5EF4-FFF2-40B4-BE49-F238E27FC236}">
                <a16:creationId xmlns:a16="http://schemas.microsoft.com/office/drawing/2014/main" id="{20141D04-A685-C247-9A6A-D47CB62F108E}"/>
              </a:ext>
            </a:extLst>
          </p:cNvPr>
          <p:cNvSpPr txBox="1">
            <a:spLocks noChangeArrowheads="1"/>
          </p:cNvSpPr>
          <p:nvPr/>
        </p:nvSpPr>
        <p:spPr bwMode="auto">
          <a:xfrm>
            <a:off x="5334000" y="4573319"/>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a:t>
            </a:r>
          </a:p>
        </p:txBody>
      </p:sp>
      <p:sp>
        <p:nvSpPr>
          <p:cNvPr id="253" name="Text Box 9">
            <a:extLst>
              <a:ext uri="{FF2B5EF4-FFF2-40B4-BE49-F238E27FC236}">
                <a16:creationId xmlns:a16="http://schemas.microsoft.com/office/drawing/2014/main" id="{DA13BDB2-2F8D-6D46-BDA6-F50ECFA6C035}"/>
              </a:ext>
            </a:extLst>
          </p:cNvPr>
          <p:cNvSpPr txBox="1">
            <a:spLocks noChangeArrowheads="1"/>
          </p:cNvSpPr>
          <p:nvPr/>
        </p:nvSpPr>
        <p:spPr bwMode="auto">
          <a:xfrm>
            <a:off x="5334000" y="5257800"/>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a:t>
            </a:r>
          </a:p>
        </p:txBody>
      </p:sp>
      <p:pic>
        <p:nvPicPr>
          <p:cNvPr id="38" name="Picture 1">
            <a:extLst>
              <a:ext uri="{FF2B5EF4-FFF2-40B4-BE49-F238E27FC236}">
                <a16:creationId xmlns:a16="http://schemas.microsoft.com/office/drawing/2014/main" id="{D029CE8D-A225-4A10-CCB0-21C94831EDE0}"/>
              </a:ext>
            </a:extLst>
          </p:cNvPr>
          <p:cNvPicPr>
            <a:picLocks noChangeAspect="1"/>
          </p:cNvPicPr>
          <p:nvPr/>
        </p:nvPicPr>
        <p:blipFill>
          <a:blip r:embed="rId4"/>
          <a:srcRect/>
          <a:stretch/>
        </p:blipFill>
        <p:spPr bwMode="auto">
          <a:xfrm>
            <a:off x="4800600" y="3388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9" name="Text Box 9">
            <a:extLst>
              <a:ext uri="{FF2B5EF4-FFF2-40B4-BE49-F238E27FC236}">
                <a16:creationId xmlns:a16="http://schemas.microsoft.com/office/drawing/2014/main" id="{BBBC01B0-72A3-5E26-B68F-BCA01FF67316}"/>
              </a:ext>
            </a:extLst>
          </p:cNvPr>
          <p:cNvSpPr txBox="1">
            <a:spLocks noChangeArrowheads="1"/>
          </p:cNvSpPr>
          <p:nvPr/>
        </p:nvSpPr>
        <p:spPr bwMode="auto">
          <a:xfrm>
            <a:off x="11049000" y="3352800"/>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17</a:t>
            </a:r>
          </a:p>
        </p:txBody>
      </p:sp>
      <p:pic>
        <p:nvPicPr>
          <p:cNvPr id="40" name="Picture 1">
            <a:extLst>
              <a:ext uri="{FF2B5EF4-FFF2-40B4-BE49-F238E27FC236}">
                <a16:creationId xmlns:a16="http://schemas.microsoft.com/office/drawing/2014/main" id="{38ED88A5-6616-47C2-ADAF-20DF0B94292B}"/>
              </a:ext>
            </a:extLst>
          </p:cNvPr>
          <p:cNvPicPr>
            <a:picLocks noChangeAspect="1"/>
          </p:cNvPicPr>
          <p:nvPr/>
        </p:nvPicPr>
        <p:blipFill>
          <a:blip r:embed="rId4"/>
          <a:srcRect/>
          <a:stretch/>
        </p:blipFill>
        <p:spPr bwMode="auto">
          <a:xfrm>
            <a:off x="5236638" y="3388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1" name="Picture 1">
            <a:extLst>
              <a:ext uri="{FF2B5EF4-FFF2-40B4-BE49-F238E27FC236}">
                <a16:creationId xmlns:a16="http://schemas.microsoft.com/office/drawing/2014/main" id="{6BAFA001-5DC5-2CA8-D607-8C7C145CF7CC}"/>
              </a:ext>
            </a:extLst>
          </p:cNvPr>
          <p:cNvPicPr>
            <a:picLocks noChangeAspect="1"/>
          </p:cNvPicPr>
          <p:nvPr/>
        </p:nvPicPr>
        <p:blipFill>
          <a:blip r:embed="rId4"/>
          <a:srcRect/>
          <a:stretch/>
        </p:blipFill>
        <p:spPr bwMode="auto">
          <a:xfrm>
            <a:off x="5672676" y="3388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2" name="Picture 1">
            <a:extLst>
              <a:ext uri="{FF2B5EF4-FFF2-40B4-BE49-F238E27FC236}">
                <a16:creationId xmlns:a16="http://schemas.microsoft.com/office/drawing/2014/main" id="{A9077953-F0FC-AA41-B449-E4D8F4DFE75E}"/>
              </a:ext>
            </a:extLst>
          </p:cNvPr>
          <p:cNvPicPr>
            <a:picLocks noChangeAspect="1"/>
          </p:cNvPicPr>
          <p:nvPr/>
        </p:nvPicPr>
        <p:blipFill>
          <a:blip r:embed="rId4"/>
          <a:srcRect/>
          <a:stretch/>
        </p:blipFill>
        <p:spPr bwMode="auto">
          <a:xfrm>
            <a:off x="6108714" y="3388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3" name="Picture 1">
            <a:extLst>
              <a:ext uri="{FF2B5EF4-FFF2-40B4-BE49-F238E27FC236}">
                <a16:creationId xmlns:a16="http://schemas.microsoft.com/office/drawing/2014/main" id="{589392D9-BD3F-A883-0556-E7D9A56F0DC4}"/>
              </a:ext>
            </a:extLst>
          </p:cNvPr>
          <p:cNvPicPr>
            <a:picLocks noChangeAspect="1"/>
          </p:cNvPicPr>
          <p:nvPr/>
        </p:nvPicPr>
        <p:blipFill>
          <a:blip r:embed="rId4"/>
          <a:srcRect/>
          <a:stretch/>
        </p:blipFill>
        <p:spPr bwMode="auto">
          <a:xfrm>
            <a:off x="6544752" y="3388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4" name="Picture 1">
            <a:extLst>
              <a:ext uri="{FF2B5EF4-FFF2-40B4-BE49-F238E27FC236}">
                <a16:creationId xmlns:a16="http://schemas.microsoft.com/office/drawing/2014/main" id="{B9D90D55-D1B5-502B-6496-D227F992D0E0}"/>
              </a:ext>
            </a:extLst>
          </p:cNvPr>
          <p:cNvPicPr>
            <a:picLocks noChangeAspect="1"/>
          </p:cNvPicPr>
          <p:nvPr/>
        </p:nvPicPr>
        <p:blipFill>
          <a:blip r:embed="rId4"/>
          <a:srcRect/>
          <a:stretch/>
        </p:blipFill>
        <p:spPr bwMode="auto">
          <a:xfrm>
            <a:off x="7006905" y="3388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5" name="Picture 1">
            <a:extLst>
              <a:ext uri="{FF2B5EF4-FFF2-40B4-BE49-F238E27FC236}">
                <a16:creationId xmlns:a16="http://schemas.microsoft.com/office/drawing/2014/main" id="{BDCD5FC1-DB85-0A51-EE45-ED24F6A5EC01}"/>
              </a:ext>
            </a:extLst>
          </p:cNvPr>
          <p:cNvPicPr>
            <a:picLocks noChangeAspect="1"/>
          </p:cNvPicPr>
          <p:nvPr/>
        </p:nvPicPr>
        <p:blipFill>
          <a:blip r:embed="rId4"/>
          <a:srcRect/>
          <a:stretch/>
        </p:blipFill>
        <p:spPr bwMode="auto">
          <a:xfrm>
            <a:off x="7442943" y="3388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6" name="Picture 1">
            <a:extLst>
              <a:ext uri="{FF2B5EF4-FFF2-40B4-BE49-F238E27FC236}">
                <a16:creationId xmlns:a16="http://schemas.microsoft.com/office/drawing/2014/main" id="{2F046F72-AD9C-E74F-B562-117C522B6AF1}"/>
              </a:ext>
            </a:extLst>
          </p:cNvPr>
          <p:cNvPicPr>
            <a:picLocks noChangeAspect="1"/>
          </p:cNvPicPr>
          <p:nvPr/>
        </p:nvPicPr>
        <p:blipFill>
          <a:blip r:embed="rId4"/>
          <a:srcRect/>
          <a:stretch/>
        </p:blipFill>
        <p:spPr bwMode="auto">
          <a:xfrm>
            <a:off x="7878981" y="3388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7" name="Picture 1">
            <a:extLst>
              <a:ext uri="{FF2B5EF4-FFF2-40B4-BE49-F238E27FC236}">
                <a16:creationId xmlns:a16="http://schemas.microsoft.com/office/drawing/2014/main" id="{BCC3FCF7-5E91-8AD5-D63D-AC647184C8AE}"/>
              </a:ext>
            </a:extLst>
          </p:cNvPr>
          <p:cNvPicPr>
            <a:picLocks noChangeAspect="1"/>
          </p:cNvPicPr>
          <p:nvPr/>
        </p:nvPicPr>
        <p:blipFill>
          <a:blip r:embed="rId4"/>
          <a:srcRect/>
          <a:stretch/>
        </p:blipFill>
        <p:spPr bwMode="auto">
          <a:xfrm>
            <a:off x="8315019" y="3388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8" name="Picture 1">
            <a:extLst>
              <a:ext uri="{FF2B5EF4-FFF2-40B4-BE49-F238E27FC236}">
                <a16:creationId xmlns:a16="http://schemas.microsoft.com/office/drawing/2014/main" id="{2D797DEE-9522-B455-23FD-066868C600A4}"/>
              </a:ext>
            </a:extLst>
          </p:cNvPr>
          <p:cNvPicPr>
            <a:picLocks noChangeAspect="1"/>
          </p:cNvPicPr>
          <p:nvPr/>
        </p:nvPicPr>
        <p:blipFill>
          <a:blip r:embed="rId4"/>
          <a:srcRect/>
          <a:stretch/>
        </p:blipFill>
        <p:spPr bwMode="auto">
          <a:xfrm>
            <a:off x="8751057" y="3388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 name="Text Box 4">
            <a:extLst>
              <a:ext uri="{FF2B5EF4-FFF2-40B4-BE49-F238E27FC236}">
                <a16:creationId xmlns:a16="http://schemas.microsoft.com/office/drawing/2014/main" id="{50AC73F8-8231-E217-0EEC-233B5E79F83F}"/>
              </a:ext>
            </a:extLst>
          </p:cNvPr>
          <p:cNvSpPr txBox="1">
            <a:spLocks noChangeArrowheads="1"/>
          </p:cNvSpPr>
          <p:nvPr/>
        </p:nvSpPr>
        <p:spPr bwMode="auto">
          <a:xfrm>
            <a:off x="228600" y="5970942"/>
            <a:ext cx="4419600" cy="34585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Palbociclib + AI</a:t>
            </a:r>
          </a:p>
        </p:txBody>
      </p:sp>
      <p:pic>
        <p:nvPicPr>
          <p:cNvPr id="11" name="Picture 10">
            <a:extLst>
              <a:ext uri="{FF2B5EF4-FFF2-40B4-BE49-F238E27FC236}">
                <a16:creationId xmlns:a16="http://schemas.microsoft.com/office/drawing/2014/main" id="{25939F97-133F-B977-5971-FF1F595956F3}"/>
              </a:ext>
            </a:extLst>
          </p:cNvPr>
          <p:cNvPicPr>
            <a:picLocks noChangeAspect="1"/>
          </p:cNvPicPr>
          <p:nvPr/>
        </p:nvPicPr>
        <p:blipFill>
          <a:blip r:embed="rId5"/>
          <a:srcRect/>
          <a:stretch/>
        </p:blipFill>
        <p:spPr bwMode="auto">
          <a:xfrm>
            <a:off x="4813428" y="5982068"/>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2" name="Text Box 9">
            <a:extLst>
              <a:ext uri="{FF2B5EF4-FFF2-40B4-BE49-F238E27FC236}">
                <a16:creationId xmlns:a16="http://schemas.microsoft.com/office/drawing/2014/main" id="{759E1FFE-5ED8-FDB5-49BE-2CAF73821852}"/>
              </a:ext>
            </a:extLst>
          </p:cNvPr>
          <p:cNvSpPr txBox="1">
            <a:spLocks noChangeArrowheads="1"/>
          </p:cNvSpPr>
          <p:nvPr/>
        </p:nvSpPr>
        <p:spPr bwMode="auto">
          <a:xfrm>
            <a:off x="5334000" y="5989637"/>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a:t>
            </a:r>
          </a:p>
        </p:txBody>
      </p:sp>
      <p:pic>
        <p:nvPicPr>
          <p:cNvPr id="4" name="Picture 1">
            <a:extLst>
              <a:ext uri="{FF2B5EF4-FFF2-40B4-BE49-F238E27FC236}">
                <a16:creationId xmlns:a16="http://schemas.microsoft.com/office/drawing/2014/main" id="{4145B906-D666-BDC1-096A-84A892491BDE}"/>
              </a:ext>
            </a:extLst>
          </p:cNvPr>
          <p:cNvPicPr>
            <a:picLocks noChangeAspect="1"/>
          </p:cNvPicPr>
          <p:nvPr/>
        </p:nvPicPr>
        <p:blipFill>
          <a:blip r:embed="rId4"/>
          <a:srcRect/>
          <a:stretch/>
        </p:blipFill>
        <p:spPr bwMode="auto">
          <a:xfrm>
            <a:off x="9219704" y="3388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 name="Picture 1">
            <a:extLst>
              <a:ext uri="{FF2B5EF4-FFF2-40B4-BE49-F238E27FC236}">
                <a16:creationId xmlns:a16="http://schemas.microsoft.com/office/drawing/2014/main" id="{F6730000-2C57-F839-A020-A046016C7902}"/>
              </a:ext>
            </a:extLst>
          </p:cNvPr>
          <p:cNvPicPr>
            <a:picLocks noChangeAspect="1"/>
          </p:cNvPicPr>
          <p:nvPr/>
        </p:nvPicPr>
        <p:blipFill>
          <a:blip r:embed="rId4"/>
          <a:srcRect/>
          <a:stretch/>
        </p:blipFill>
        <p:spPr bwMode="auto">
          <a:xfrm>
            <a:off x="9655742" y="3388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 name="Picture 1">
            <a:extLst>
              <a:ext uri="{FF2B5EF4-FFF2-40B4-BE49-F238E27FC236}">
                <a16:creationId xmlns:a16="http://schemas.microsoft.com/office/drawing/2014/main" id="{6691E998-4371-4381-7420-DC13D680A520}"/>
              </a:ext>
            </a:extLst>
          </p:cNvPr>
          <p:cNvPicPr>
            <a:picLocks noChangeAspect="1"/>
          </p:cNvPicPr>
          <p:nvPr/>
        </p:nvPicPr>
        <p:blipFill>
          <a:blip r:embed="rId4"/>
          <a:srcRect/>
          <a:stretch/>
        </p:blipFill>
        <p:spPr bwMode="auto">
          <a:xfrm>
            <a:off x="10091780" y="3388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4" name="Picture 1">
            <a:extLst>
              <a:ext uri="{FF2B5EF4-FFF2-40B4-BE49-F238E27FC236}">
                <a16:creationId xmlns:a16="http://schemas.microsoft.com/office/drawing/2014/main" id="{9709F9D6-CF58-D1CF-EAB7-1A8CA89C4796}"/>
              </a:ext>
            </a:extLst>
          </p:cNvPr>
          <p:cNvPicPr>
            <a:picLocks noChangeAspect="1"/>
          </p:cNvPicPr>
          <p:nvPr/>
        </p:nvPicPr>
        <p:blipFill>
          <a:blip r:embed="rId4"/>
          <a:srcRect/>
          <a:stretch/>
        </p:blipFill>
        <p:spPr bwMode="auto">
          <a:xfrm>
            <a:off x="10527818" y="3388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5" name="Picture 1">
            <a:extLst>
              <a:ext uri="{FF2B5EF4-FFF2-40B4-BE49-F238E27FC236}">
                <a16:creationId xmlns:a16="http://schemas.microsoft.com/office/drawing/2014/main" id="{996B72EE-6789-2E0E-9336-3062EF41E002}"/>
              </a:ext>
            </a:extLst>
          </p:cNvPr>
          <p:cNvPicPr>
            <a:picLocks noChangeAspect="1"/>
          </p:cNvPicPr>
          <p:nvPr/>
        </p:nvPicPr>
        <p:blipFill>
          <a:blip r:embed="rId4"/>
          <a:srcRect/>
          <a:stretch/>
        </p:blipFill>
        <p:spPr bwMode="auto">
          <a:xfrm>
            <a:off x="4800600" y="3879118"/>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6" name="Picture 1">
            <a:extLst>
              <a:ext uri="{FF2B5EF4-FFF2-40B4-BE49-F238E27FC236}">
                <a16:creationId xmlns:a16="http://schemas.microsoft.com/office/drawing/2014/main" id="{5CC0AD45-78D8-AD6F-72BD-59D3B5365B6E}"/>
              </a:ext>
            </a:extLst>
          </p:cNvPr>
          <p:cNvPicPr>
            <a:picLocks noChangeAspect="1"/>
          </p:cNvPicPr>
          <p:nvPr/>
        </p:nvPicPr>
        <p:blipFill>
          <a:blip r:embed="rId4"/>
          <a:srcRect/>
          <a:stretch/>
        </p:blipFill>
        <p:spPr bwMode="auto">
          <a:xfrm>
            <a:off x="5236638" y="3879118"/>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7" name="Picture 1">
            <a:extLst>
              <a:ext uri="{FF2B5EF4-FFF2-40B4-BE49-F238E27FC236}">
                <a16:creationId xmlns:a16="http://schemas.microsoft.com/office/drawing/2014/main" id="{F2A05456-F8B1-B7D0-C491-21A6D315572E}"/>
              </a:ext>
            </a:extLst>
          </p:cNvPr>
          <p:cNvPicPr>
            <a:picLocks noChangeAspect="1"/>
          </p:cNvPicPr>
          <p:nvPr/>
        </p:nvPicPr>
        <p:blipFill>
          <a:blip r:embed="rId4"/>
          <a:srcRect/>
          <a:stretch/>
        </p:blipFill>
        <p:spPr bwMode="auto">
          <a:xfrm>
            <a:off x="5672676" y="3879118"/>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50858353"/>
      </p:ext>
    </p:extLst>
  </p:cSld>
  <p:clrMapOvr>
    <a:masterClrMapping/>
  </p:clrMapOvr>
  <p:transition spd="slow" advClick="0"/>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CC504-6E65-794B-A163-E15792AC17C9}"/>
              </a:ext>
            </a:extLst>
          </p:cNvPr>
          <p:cNvSpPr>
            <a:spLocks noGrp="1"/>
          </p:cNvSpPr>
          <p:nvPr>
            <p:ph type="title" idx="4294967295"/>
          </p:nvPr>
        </p:nvSpPr>
        <p:spPr>
          <a:xfrm>
            <a:off x="685800" y="0"/>
            <a:ext cx="10881360" cy="3200400"/>
          </a:xfrm>
        </p:spPr>
        <p:txBody>
          <a:bodyPr/>
          <a:lstStyle/>
          <a:p>
            <a:r>
              <a:rPr lang="en-US" sz="2400" dirty="0"/>
              <a:t>A woman who received 5 years of anastrozole (with ovarian suppression/ ablation if needed) for </a:t>
            </a:r>
            <a:r>
              <a:rPr lang="en-US" sz="2400" u="sng" dirty="0"/>
              <a:t>lower-grade</a:t>
            </a:r>
            <a:r>
              <a:rPr lang="en-US" sz="2400" dirty="0"/>
              <a:t> ER-positive, </a:t>
            </a:r>
            <a:r>
              <a:rPr lang="en-US" sz="2400" u="sng" dirty="0"/>
              <a:t>PR-negative</a:t>
            </a:r>
            <a:r>
              <a:rPr lang="en-US" sz="2400" dirty="0"/>
              <a:t>, HER2-negative, BRCA WT breast cancer develops metastatic disease 2 years after completing adjuvant therapy. Which </a:t>
            </a:r>
            <a:r>
              <a:rPr lang="en-US" sz="2400" u="sng" dirty="0"/>
              <a:t>endocrine-based treatment</a:t>
            </a:r>
            <a:r>
              <a:rPr lang="en-US" sz="2400" dirty="0"/>
              <a:t> would you most likely recommend for the scenario below?</a:t>
            </a:r>
            <a:br>
              <a:rPr lang="en-US" sz="2400" dirty="0"/>
            </a:br>
            <a:br>
              <a:rPr kumimoji="0" lang="en-US" sz="1200" b="1" i="0" u="none" strike="noStrike" kern="0" cap="none" spc="0" normalizeH="0" baseline="0" noProof="0" dirty="0">
                <a:ln>
                  <a:noFill/>
                </a:ln>
                <a:solidFill>
                  <a:srgbClr val="0432FF"/>
                </a:solidFill>
                <a:effectLst/>
                <a:uLnTx/>
                <a:uFillTx/>
                <a:latin typeface="Arial"/>
                <a:ea typeface="ＭＳ Ｐゴシック"/>
              </a:rPr>
            </a:br>
            <a:r>
              <a:rPr lang="en-US" sz="2400" dirty="0"/>
              <a:t>Age 65, PS 0</a:t>
            </a:r>
            <a:br>
              <a:rPr lang="en-US" sz="2400" dirty="0"/>
            </a:br>
            <a:r>
              <a:rPr lang="en-US" sz="2400" dirty="0"/>
              <a:t>Symptomatic visceral (including liver) metastases</a:t>
            </a:r>
          </a:p>
        </p:txBody>
      </p:sp>
      <p:sp>
        <p:nvSpPr>
          <p:cNvPr id="72" name="Text Box 4">
            <a:extLst>
              <a:ext uri="{FF2B5EF4-FFF2-40B4-BE49-F238E27FC236}">
                <a16:creationId xmlns:a16="http://schemas.microsoft.com/office/drawing/2014/main" id="{128DA0B7-2CB3-D44C-ABD1-65C3EB519CF3}"/>
              </a:ext>
            </a:extLst>
          </p:cNvPr>
          <p:cNvSpPr txBox="1">
            <a:spLocks noChangeArrowheads="1"/>
          </p:cNvSpPr>
          <p:nvPr/>
        </p:nvSpPr>
        <p:spPr bwMode="auto">
          <a:xfrm>
            <a:off x="304800" y="4093136"/>
            <a:ext cx="4137058" cy="34585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err="1">
                <a:ln>
                  <a:noFill/>
                </a:ln>
                <a:solidFill>
                  <a:srgbClr val="002060"/>
                </a:solidFill>
                <a:effectLst/>
                <a:uLnTx/>
                <a:uFillTx/>
                <a:latin typeface="Arial" charset="0"/>
                <a:ea typeface="ＭＳ Ｐゴシック" charset="0"/>
              </a:rPr>
              <a:t>Abemaciclib</a:t>
            </a: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 + AI</a:t>
            </a:r>
          </a:p>
        </p:txBody>
      </p:sp>
      <p:sp>
        <p:nvSpPr>
          <p:cNvPr id="73" name="Text Box 4">
            <a:extLst>
              <a:ext uri="{FF2B5EF4-FFF2-40B4-BE49-F238E27FC236}">
                <a16:creationId xmlns:a16="http://schemas.microsoft.com/office/drawing/2014/main" id="{63831789-C9BE-DB4B-9BC1-41F50D7736AF}"/>
              </a:ext>
            </a:extLst>
          </p:cNvPr>
          <p:cNvSpPr txBox="1">
            <a:spLocks noChangeArrowheads="1"/>
          </p:cNvSpPr>
          <p:nvPr/>
        </p:nvSpPr>
        <p:spPr bwMode="auto">
          <a:xfrm>
            <a:off x="228600" y="3425236"/>
            <a:ext cx="4213257" cy="34585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Ribociclib + AI</a:t>
            </a:r>
          </a:p>
        </p:txBody>
      </p:sp>
      <p:sp>
        <p:nvSpPr>
          <p:cNvPr id="74" name="Text Box 4">
            <a:extLst>
              <a:ext uri="{FF2B5EF4-FFF2-40B4-BE49-F238E27FC236}">
                <a16:creationId xmlns:a16="http://schemas.microsoft.com/office/drawing/2014/main" id="{63447936-2682-1A46-8ABB-44C484B67B01}"/>
              </a:ext>
            </a:extLst>
          </p:cNvPr>
          <p:cNvSpPr txBox="1">
            <a:spLocks noChangeArrowheads="1"/>
          </p:cNvSpPr>
          <p:nvPr/>
        </p:nvSpPr>
        <p:spPr bwMode="auto">
          <a:xfrm>
            <a:off x="152400" y="4732105"/>
            <a:ext cx="4289457" cy="34585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Ribociclib + fulvestrant</a:t>
            </a:r>
          </a:p>
        </p:txBody>
      </p:sp>
      <p:pic>
        <p:nvPicPr>
          <p:cNvPr id="82" name="Picture 81">
            <a:extLst>
              <a:ext uri="{FF2B5EF4-FFF2-40B4-BE49-F238E27FC236}">
                <a16:creationId xmlns:a16="http://schemas.microsoft.com/office/drawing/2014/main" id="{7A42EFDB-0DDA-494A-B2D5-401890957E13}"/>
              </a:ext>
            </a:extLst>
          </p:cNvPr>
          <p:cNvPicPr>
            <a:picLocks noChangeAspect="1"/>
          </p:cNvPicPr>
          <p:nvPr/>
        </p:nvPicPr>
        <p:blipFill>
          <a:blip r:embed="rId2"/>
          <a:srcRect/>
          <a:stretch/>
        </p:blipFill>
        <p:spPr bwMode="auto">
          <a:xfrm>
            <a:off x="4611111" y="339410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3" name="Picture 82">
            <a:extLst>
              <a:ext uri="{FF2B5EF4-FFF2-40B4-BE49-F238E27FC236}">
                <a16:creationId xmlns:a16="http://schemas.microsoft.com/office/drawing/2014/main" id="{8FD5AE06-9E52-B24E-BBA8-D3F88FBB5BF8}"/>
              </a:ext>
            </a:extLst>
          </p:cNvPr>
          <p:cNvPicPr>
            <a:picLocks noChangeAspect="1"/>
          </p:cNvPicPr>
          <p:nvPr/>
        </p:nvPicPr>
        <p:blipFill>
          <a:blip r:embed="rId3"/>
          <a:srcRect/>
          <a:stretch/>
        </p:blipFill>
        <p:spPr bwMode="auto">
          <a:xfrm>
            <a:off x="4611111" y="5265758"/>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4" name="Picture 1">
            <a:extLst>
              <a:ext uri="{FF2B5EF4-FFF2-40B4-BE49-F238E27FC236}">
                <a16:creationId xmlns:a16="http://schemas.microsoft.com/office/drawing/2014/main" id="{FA85B736-22B1-A047-B6A5-519143CF9D2A}"/>
              </a:ext>
            </a:extLst>
          </p:cNvPr>
          <p:cNvPicPr>
            <a:picLocks noChangeAspect="1"/>
          </p:cNvPicPr>
          <p:nvPr/>
        </p:nvPicPr>
        <p:blipFill>
          <a:blip r:embed="rId4"/>
          <a:srcRect/>
          <a:stretch/>
        </p:blipFill>
        <p:spPr bwMode="auto">
          <a:xfrm>
            <a:off x="4611111" y="4044602"/>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6" name="Picture 3">
            <a:extLst>
              <a:ext uri="{FF2B5EF4-FFF2-40B4-BE49-F238E27FC236}">
                <a16:creationId xmlns:a16="http://schemas.microsoft.com/office/drawing/2014/main" id="{8052E365-E8A8-E240-A007-94A1A6A9EA30}"/>
              </a:ext>
            </a:extLst>
          </p:cNvPr>
          <p:cNvPicPr>
            <a:picLocks noChangeAspect="1"/>
          </p:cNvPicPr>
          <p:nvPr/>
        </p:nvPicPr>
        <p:blipFill>
          <a:blip r:embed="rId5"/>
          <a:srcRect/>
          <a:stretch/>
        </p:blipFill>
        <p:spPr bwMode="auto">
          <a:xfrm>
            <a:off x="4611111" y="466190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7" name="Text Box 4">
            <a:extLst>
              <a:ext uri="{FF2B5EF4-FFF2-40B4-BE49-F238E27FC236}">
                <a16:creationId xmlns:a16="http://schemas.microsoft.com/office/drawing/2014/main" id="{35D05466-EC10-7448-957E-525019EFA45E}"/>
              </a:ext>
            </a:extLst>
          </p:cNvPr>
          <p:cNvSpPr txBox="1">
            <a:spLocks noChangeArrowheads="1"/>
          </p:cNvSpPr>
          <p:nvPr/>
        </p:nvSpPr>
        <p:spPr bwMode="auto">
          <a:xfrm>
            <a:off x="152400" y="5956627"/>
            <a:ext cx="4289457" cy="44417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Palbociclib + fulvestrant</a:t>
            </a:r>
            <a:endParaRPr kumimoji="0" lang="en-US" sz="2000" b="1" i="0" u="none" strike="noStrike" kern="1200" cap="none" spc="0" normalizeH="0" baseline="0" noProof="0" dirty="0">
              <a:ln>
                <a:noFill/>
              </a:ln>
              <a:solidFill>
                <a:srgbClr val="002060"/>
              </a:solidFill>
              <a:effectLst/>
              <a:uLnTx/>
              <a:uFillTx/>
              <a:latin typeface="Arial" charset="0"/>
              <a:ea typeface="ＭＳ Ｐゴシック" charset="-128"/>
            </a:endParaRPr>
          </a:p>
        </p:txBody>
      </p:sp>
      <p:pic>
        <p:nvPicPr>
          <p:cNvPr id="88" name="Picture 87">
            <a:extLst>
              <a:ext uri="{FF2B5EF4-FFF2-40B4-BE49-F238E27FC236}">
                <a16:creationId xmlns:a16="http://schemas.microsoft.com/office/drawing/2014/main" id="{F8535EE2-0D00-DF42-96B1-A7FD91D6462A}"/>
              </a:ext>
            </a:extLst>
          </p:cNvPr>
          <p:cNvPicPr>
            <a:picLocks noChangeAspect="1"/>
          </p:cNvPicPr>
          <p:nvPr/>
        </p:nvPicPr>
        <p:blipFill>
          <a:blip r:embed="rId6"/>
          <a:srcRect/>
          <a:stretch/>
        </p:blipFill>
        <p:spPr bwMode="auto">
          <a:xfrm>
            <a:off x="4611111" y="5961913"/>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93" name="Text Box 9">
            <a:extLst>
              <a:ext uri="{FF2B5EF4-FFF2-40B4-BE49-F238E27FC236}">
                <a16:creationId xmlns:a16="http://schemas.microsoft.com/office/drawing/2014/main" id="{D4AEFC4D-FA63-EE4B-8812-F2860EB481C4}"/>
              </a:ext>
            </a:extLst>
          </p:cNvPr>
          <p:cNvSpPr txBox="1">
            <a:spLocks noChangeArrowheads="1"/>
          </p:cNvSpPr>
          <p:nvPr/>
        </p:nvSpPr>
        <p:spPr bwMode="auto">
          <a:xfrm>
            <a:off x="6019800" y="4025277"/>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3</a:t>
            </a:r>
          </a:p>
        </p:txBody>
      </p:sp>
      <p:sp>
        <p:nvSpPr>
          <p:cNvPr id="252" name="Text Box 9">
            <a:extLst>
              <a:ext uri="{FF2B5EF4-FFF2-40B4-BE49-F238E27FC236}">
                <a16:creationId xmlns:a16="http://schemas.microsoft.com/office/drawing/2014/main" id="{20141D04-A685-C247-9A6A-D47CB62F108E}"/>
              </a:ext>
            </a:extLst>
          </p:cNvPr>
          <p:cNvSpPr txBox="1">
            <a:spLocks noChangeArrowheads="1"/>
          </p:cNvSpPr>
          <p:nvPr/>
        </p:nvSpPr>
        <p:spPr bwMode="auto">
          <a:xfrm>
            <a:off x="6019800" y="4663226"/>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3</a:t>
            </a:r>
          </a:p>
        </p:txBody>
      </p:sp>
      <p:sp>
        <p:nvSpPr>
          <p:cNvPr id="253" name="Text Box 9">
            <a:extLst>
              <a:ext uri="{FF2B5EF4-FFF2-40B4-BE49-F238E27FC236}">
                <a16:creationId xmlns:a16="http://schemas.microsoft.com/office/drawing/2014/main" id="{DA13BDB2-2F8D-6D46-BDA6-F50ECFA6C035}"/>
              </a:ext>
            </a:extLst>
          </p:cNvPr>
          <p:cNvSpPr txBox="1">
            <a:spLocks noChangeArrowheads="1"/>
          </p:cNvSpPr>
          <p:nvPr/>
        </p:nvSpPr>
        <p:spPr bwMode="auto">
          <a:xfrm>
            <a:off x="9525000" y="3392581"/>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11</a:t>
            </a:r>
          </a:p>
        </p:txBody>
      </p:sp>
      <p:sp>
        <p:nvSpPr>
          <p:cNvPr id="254" name="Text Box 9">
            <a:extLst>
              <a:ext uri="{FF2B5EF4-FFF2-40B4-BE49-F238E27FC236}">
                <a16:creationId xmlns:a16="http://schemas.microsoft.com/office/drawing/2014/main" id="{207BF136-54CA-F24F-AC68-B16CA32457CF}"/>
              </a:ext>
            </a:extLst>
          </p:cNvPr>
          <p:cNvSpPr txBox="1">
            <a:spLocks noChangeArrowheads="1"/>
          </p:cNvSpPr>
          <p:nvPr/>
        </p:nvSpPr>
        <p:spPr bwMode="auto">
          <a:xfrm>
            <a:off x="5608638" y="5273327"/>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2</a:t>
            </a:r>
          </a:p>
        </p:txBody>
      </p:sp>
      <p:sp>
        <p:nvSpPr>
          <p:cNvPr id="255" name="Text Box 9">
            <a:extLst>
              <a:ext uri="{FF2B5EF4-FFF2-40B4-BE49-F238E27FC236}">
                <a16:creationId xmlns:a16="http://schemas.microsoft.com/office/drawing/2014/main" id="{B06A5FBE-4533-774A-914D-D12BD48DB9F6}"/>
              </a:ext>
            </a:extLst>
          </p:cNvPr>
          <p:cNvSpPr txBox="1">
            <a:spLocks noChangeArrowheads="1"/>
          </p:cNvSpPr>
          <p:nvPr/>
        </p:nvSpPr>
        <p:spPr bwMode="auto">
          <a:xfrm>
            <a:off x="5105400" y="5961912"/>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a:t>
            </a:r>
          </a:p>
        </p:txBody>
      </p:sp>
      <p:sp>
        <p:nvSpPr>
          <p:cNvPr id="37" name="Text Box 4">
            <a:extLst>
              <a:ext uri="{FF2B5EF4-FFF2-40B4-BE49-F238E27FC236}">
                <a16:creationId xmlns:a16="http://schemas.microsoft.com/office/drawing/2014/main" id="{F96B271E-FA03-024A-A0D4-21FEAD40CD68}"/>
              </a:ext>
            </a:extLst>
          </p:cNvPr>
          <p:cNvSpPr txBox="1">
            <a:spLocks noChangeArrowheads="1"/>
          </p:cNvSpPr>
          <p:nvPr/>
        </p:nvSpPr>
        <p:spPr bwMode="auto">
          <a:xfrm>
            <a:off x="152400" y="5276780"/>
            <a:ext cx="4289457"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Palbociclib + AI</a:t>
            </a:r>
          </a:p>
        </p:txBody>
      </p:sp>
      <p:pic>
        <p:nvPicPr>
          <p:cNvPr id="31" name="Picture 30">
            <a:extLst>
              <a:ext uri="{FF2B5EF4-FFF2-40B4-BE49-F238E27FC236}">
                <a16:creationId xmlns:a16="http://schemas.microsoft.com/office/drawing/2014/main" id="{3AE0393D-BBD2-2E45-97A4-08F5EE66CAEE}"/>
              </a:ext>
            </a:extLst>
          </p:cNvPr>
          <p:cNvPicPr>
            <a:picLocks noChangeAspect="1"/>
          </p:cNvPicPr>
          <p:nvPr/>
        </p:nvPicPr>
        <p:blipFill>
          <a:blip r:embed="rId2"/>
          <a:srcRect/>
          <a:stretch/>
        </p:blipFill>
        <p:spPr bwMode="auto">
          <a:xfrm>
            <a:off x="5051108" y="339410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8" name="Picture 27">
            <a:extLst>
              <a:ext uri="{FF2B5EF4-FFF2-40B4-BE49-F238E27FC236}">
                <a16:creationId xmlns:a16="http://schemas.microsoft.com/office/drawing/2014/main" id="{E53EA6FC-90F0-374B-99D0-2F99642D12E0}"/>
              </a:ext>
            </a:extLst>
          </p:cNvPr>
          <p:cNvPicPr>
            <a:picLocks noChangeAspect="1"/>
          </p:cNvPicPr>
          <p:nvPr/>
        </p:nvPicPr>
        <p:blipFill>
          <a:blip r:embed="rId2"/>
          <a:srcRect/>
          <a:stretch/>
        </p:blipFill>
        <p:spPr bwMode="auto">
          <a:xfrm>
            <a:off x="5491105" y="339410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9" name="Picture 28">
            <a:extLst>
              <a:ext uri="{FF2B5EF4-FFF2-40B4-BE49-F238E27FC236}">
                <a16:creationId xmlns:a16="http://schemas.microsoft.com/office/drawing/2014/main" id="{3B526186-EDCB-9A43-A7EF-21AD5C9725F9}"/>
              </a:ext>
            </a:extLst>
          </p:cNvPr>
          <p:cNvPicPr>
            <a:picLocks noChangeAspect="1"/>
          </p:cNvPicPr>
          <p:nvPr/>
        </p:nvPicPr>
        <p:blipFill>
          <a:blip r:embed="rId2"/>
          <a:srcRect/>
          <a:stretch/>
        </p:blipFill>
        <p:spPr bwMode="auto">
          <a:xfrm>
            <a:off x="5931102" y="339410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 name="Picture 31">
            <a:extLst>
              <a:ext uri="{FF2B5EF4-FFF2-40B4-BE49-F238E27FC236}">
                <a16:creationId xmlns:a16="http://schemas.microsoft.com/office/drawing/2014/main" id="{99B12FEC-E0CD-9841-9E5A-2061CB4C91DC}"/>
              </a:ext>
            </a:extLst>
          </p:cNvPr>
          <p:cNvPicPr>
            <a:picLocks noChangeAspect="1"/>
          </p:cNvPicPr>
          <p:nvPr/>
        </p:nvPicPr>
        <p:blipFill>
          <a:blip r:embed="rId2"/>
          <a:srcRect/>
          <a:stretch/>
        </p:blipFill>
        <p:spPr bwMode="auto">
          <a:xfrm>
            <a:off x="6371099" y="339410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1" name="Picture 40">
            <a:extLst>
              <a:ext uri="{FF2B5EF4-FFF2-40B4-BE49-F238E27FC236}">
                <a16:creationId xmlns:a16="http://schemas.microsoft.com/office/drawing/2014/main" id="{0AF8D5F5-E9D2-D549-9DA4-E9C168D3E78F}"/>
              </a:ext>
            </a:extLst>
          </p:cNvPr>
          <p:cNvPicPr>
            <a:picLocks noChangeAspect="1"/>
          </p:cNvPicPr>
          <p:nvPr/>
        </p:nvPicPr>
        <p:blipFill>
          <a:blip r:embed="rId2"/>
          <a:srcRect/>
          <a:stretch/>
        </p:blipFill>
        <p:spPr bwMode="auto">
          <a:xfrm>
            <a:off x="6811096" y="339410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 name="Picture 2">
            <a:extLst>
              <a:ext uri="{FF2B5EF4-FFF2-40B4-BE49-F238E27FC236}">
                <a16:creationId xmlns:a16="http://schemas.microsoft.com/office/drawing/2014/main" id="{3EEC4141-22A4-C933-43EC-F20280D723A2}"/>
              </a:ext>
            </a:extLst>
          </p:cNvPr>
          <p:cNvPicPr>
            <a:picLocks noChangeAspect="1"/>
          </p:cNvPicPr>
          <p:nvPr/>
        </p:nvPicPr>
        <p:blipFill>
          <a:blip r:embed="rId2"/>
          <a:srcRect/>
          <a:stretch/>
        </p:blipFill>
        <p:spPr bwMode="auto">
          <a:xfrm>
            <a:off x="7251093" y="339410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 name="Picture 3">
            <a:extLst>
              <a:ext uri="{FF2B5EF4-FFF2-40B4-BE49-F238E27FC236}">
                <a16:creationId xmlns:a16="http://schemas.microsoft.com/office/drawing/2014/main" id="{2070086A-8A7A-949E-8EA4-1AC1B1633237}"/>
              </a:ext>
            </a:extLst>
          </p:cNvPr>
          <p:cNvPicPr>
            <a:picLocks noChangeAspect="1"/>
          </p:cNvPicPr>
          <p:nvPr/>
        </p:nvPicPr>
        <p:blipFill>
          <a:blip r:embed="rId2"/>
          <a:srcRect/>
          <a:stretch/>
        </p:blipFill>
        <p:spPr bwMode="auto">
          <a:xfrm>
            <a:off x="7691090" y="339410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 name="Picture 5">
            <a:extLst>
              <a:ext uri="{FF2B5EF4-FFF2-40B4-BE49-F238E27FC236}">
                <a16:creationId xmlns:a16="http://schemas.microsoft.com/office/drawing/2014/main" id="{FB3F4741-ABDB-C0A6-D73A-65589DFAE927}"/>
              </a:ext>
            </a:extLst>
          </p:cNvPr>
          <p:cNvPicPr>
            <a:picLocks noChangeAspect="1"/>
          </p:cNvPicPr>
          <p:nvPr/>
        </p:nvPicPr>
        <p:blipFill>
          <a:blip r:embed="rId2"/>
          <a:srcRect/>
          <a:stretch/>
        </p:blipFill>
        <p:spPr bwMode="auto">
          <a:xfrm>
            <a:off x="8131087" y="339410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 name="Picture 6">
            <a:extLst>
              <a:ext uri="{FF2B5EF4-FFF2-40B4-BE49-F238E27FC236}">
                <a16:creationId xmlns:a16="http://schemas.microsoft.com/office/drawing/2014/main" id="{E31F9004-17C8-37C5-BDD5-50545C8D3C11}"/>
              </a:ext>
            </a:extLst>
          </p:cNvPr>
          <p:cNvPicPr>
            <a:picLocks noChangeAspect="1"/>
          </p:cNvPicPr>
          <p:nvPr/>
        </p:nvPicPr>
        <p:blipFill>
          <a:blip r:embed="rId2"/>
          <a:srcRect/>
          <a:stretch/>
        </p:blipFill>
        <p:spPr bwMode="auto">
          <a:xfrm>
            <a:off x="8571084" y="339410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 name="Picture 1">
            <a:extLst>
              <a:ext uri="{FF2B5EF4-FFF2-40B4-BE49-F238E27FC236}">
                <a16:creationId xmlns:a16="http://schemas.microsoft.com/office/drawing/2014/main" id="{17F0F816-DEE3-94CF-94B5-13CF6C239918}"/>
              </a:ext>
            </a:extLst>
          </p:cNvPr>
          <p:cNvPicPr>
            <a:picLocks noChangeAspect="1"/>
          </p:cNvPicPr>
          <p:nvPr/>
        </p:nvPicPr>
        <p:blipFill>
          <a:blip r:embed="rId4"/>
          <a:srcRect/>
          <a:stretch/>
        </p:blipFill>
        <p:spPr bwMode="auto">
          <a:xfrm>
            <a:off x="5491105" y="4044602"/>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5" name="Picture 1">
            <a:extLst>
              <a:ext uri="{FF2B5EF4-FFF2-40B4-BE49-F238E27FC236}">
                <a16:creationId xmlns:a16="http://schemas.microsoft.com/office/drawing/2014/main" id="{4863340D-6B28-BE2B-55C7-6C144E27ABC8}"/>
              </a:ext>
            </a:extLst>
          </p:cNvPr>
          <p:cNvPicPr>
            <a:picLocks noChangeAspect="1"/>
          </p:cNvPicPr>
          <p:nvPr/>
        </p:nvPicPr>
        <p:blipFill>
          <a:blip r:embed="rId4"/>
          <a:srcRect/>
          <a:stretch/>
        </p:blipFill>
        <p:spPr bwMode="auto">
          <a:xfrm>
            <a:off x="5051108" y="4044602"/>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Picture 3">
            <a:extLst>
              <a:ext uri="{FF2B5EF4-FFF2-40B4-BE49-F238E27FC236}">
                <a16:creationId xmlns:a16="http://schemas.microsoft.com/office/drawing/2014/main" id="{560E6E46-6B4D-5595-F9B1-5E0905455C33}"/>
              </a:ext>
            </a:extLst>
          </p:cNvPr>
          <p:cNvPicPr>
            <a:picLocks noChangeAspect="1"/>
          </p:cNvPicPr>
          <p:nvPr/>
        </p:nvPicPr>
        <p:blipFill>
          <a:blip r:embed="rId5"/>
          <a:srcRect/>
          <a:stretch/>
        </p:blipFill>
        <p:spPr bwMode="auto">
          <a:xfrm>
            <a:off x="5051108" y="466190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 name="Picture 7">
            <a:extLst>
              <a:ext uri="{FF2B5EF4-FFF2-40B4-BE49-F238E27FC236}">
                <a16:creationId xmlns:a16="http://schemas.microsoft.com/office/drawing/2014/main" id="{10520B64-7ED6-DB99-7FE6-0F7B5FA52B67}"/>
              </a:ext>
            </a:extLst>
          </p:cNvPr>
          <p:cNvPicPr>
            <a:picLocks noChangeAspect="1"/>
          </p:cNvPicPr>
          <p:nvPr/>
        </p:nvPicPr>
        <p:blipFill>
          <a:blip r:embed="rId2"/>
          <a:srcRect/>
          <a:stretch/>
        </p:blipFill>
        <p:spPr bwMode="auto">
          <a:xfrm>
            <a:off x="9030618" y="339410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 name="Picture 9">
            <a:extLst>
              <a:ext uri="{FF2B5EF4-FFF2-40B4-BE49-F238E27FC236}">
                <a16:creationId xmlns:a16="http://schemas.microsoft.com/office/drawing/2014/main" id="{F2C00BF5-31AE-7B4D-EA37-6095432FAAF7}"/>
              </a:ext>
            </a:extLst>
          </p:cNvPr>
          <p:cNvPicPr>
            <a:picLocks noChangeAspect="1"/>
          </p:cNvPicPr>
          <p:nvPr/>
        </p:nvPicPr>
        <p:blipFill>
          <a:blip r:embed="rId3"/>
          <a:srcRect/>
          <a:stretch/>
        </p:blipFill>
        <p:spPr bwMode="auto">
          <a:xfrm>
            <a:off x="5051108" y="5265758"/>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 name="Picture 3">
            <a:extLst>
              <a:ext uri="{FF2B5EF4-FFF2-40B4-BE49-F238E27FC236}">
                <a16:creationId xmlns:a16="http://schemas.microsoft.com/office/drawing/2014/main" id="{94DCC229-5391-F2BD-1C18-D012F3564113}"/>
              </a:ext>
            </a:extLst>
          </p:cNvPr>
          <p:cNvPicPr>
            <a:picLocks noChangeAspect="1"/>
          </p:cNvPicPr>
          <p:nvPr/>
        </p:nvPicPr>
        <p:blipFill>
          <a:blip r:embed="rId5"/>
          <a:srcRect/>
          <a:stretch/>
        </p:blipFill>
        <p:spPr bwMode="auto">
          <a:xfrm>
            <a:off x="5491105" y="466190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2360428293"/>
      </p:ext>
    </p:extLst>
  </p:cSld>
  <p:clrMapOvr>
    <a:masterClrMapping/>
  </p:clrMapOvr>
  <p:transition spd="slow" advClick="0"/>
</p:sld>
</file>

<file path=ppt/slides/slide7.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6296" y="427251"/>
            <a:ext cx="11952901" cy="805356"/>
          </a:xfrm>
        </p:spPr>
        <p:txBody>
          <a:bodyPr>
            <a:noAutofit/>
          </a:bodyPr>
          <a:lstStyle/>
          <a:p>
            <a:pPr algn="ctr"/>
            <a:r>
              <a:rPr lang="en-US" sz="3000" dirty="0"/>
              <a:t>HR+ HER2- EBC With “Ultra-High (MP2)” 70-Gene Scores Benefit From Preoperative Paclitaxel + Durvalumab/Olaparib:                   I-SPY 2 Trial</a:t>
            </a:r>
            <a:r>
              <a:rPr lang="en-US" sz="3000" baseline="30000" dirty="0"/>
              <a:t>1</a:t>
            </a:r>
          </a:p>
        </p:txBody>
      </p:sp>
      <p:pic>
        <p:nvPicPr>
          <p:cNvPr id="5" name="Picture 4">
            <a:extLst>
              <a:ext uri="{FF2B5EF4-FFF2-40B4-BE49-F238E27FC236}">
                <a16:creationId xmlns:a16="http://schemas.microsoft.com/office/drawing/2014/main" id="{47A82388-1916-457B-A138-9A8CBB392E33}"/>
              </a:ext>
            </a:extLst>
          </p:cNvPr>
          <p:cNvPicPr>
            <a:picLocks noChangeAspect="1"/>
          </p:cNvPicPr>
          <p:nvPr/>
        </p:nvPicPr>
        <p:blipFill>
          <a:blip r:embed="rId3"/>
          <a:stretch>
            <a:fillRect/>
          </a:stretch>
        </p:blipFill>
        <p:spPr>
          <a:xfrm>
            <a:off x="1903675" y="1789951"/>
            <a:ext cx="8384648" cy="4361119"/>
          </a:xfrm>
          <a:prstGeom prst="rect">
            <a:avLst/>
          </a:prstGeom>
        </p:spPr>
      </p:pic>
      <p:sp>
        <p:nvSpPr>
          <p:cNvPr id="4" name="Rectangle 3">
            <a:extLst>
              <a:ext uri="{FF2B5EF4-FFF2-40B4-BE49-F238E27FC236}">
                <a16:creationId xmlns:a16="http://schemas.microsoft.com/office/drawing/2014/main" id="{83376427-4D4B-4051-B4FA-9734A60D32E7}"/>
              </a:ext>
            </a:extLst>
          </p:cNvPr>
          <p:cNvSpPr/>
          <p:nvPr/>
        </p:nvSpPr>
        <p:spPr>
          <a:xfrm>
            <a:off x="86296" y="6460402"/>
            <a:ext cx="2403222" cy="256545"/>
          </a:xfrm>
          <a:prstGeom prst="rect">
            <a:avLst/>
          </a:prstGeom>
        </p:spPr>
        <p:txBody>
          <a:bodyPr wrap="none">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Arial"/>
              </a:rPr>
              <a:t>1. Puzstai L et al. Cancer Cell. 2021.</a:t>
            </a:r>
          </a:p>
        </p:txBody>
      </p:sp>
    </p:spTree>
    <p:extLst>
      <p:ext uri="{BB962C8B-B14F-4D97-AF65-F5344CB8AC3E}">
        <p14:creationId xmlns:p14="http://schemas.microsoft.com/office/powerpoint/2010/main" val="300267923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CC504-6E65-794B-A163-E15792AC17C9}"/>
              </a:ext>
            </a:extLst>
          </p:cNvPr>
          <p:cNvSpPr>
            <a:spLocks noGrp="1"/>
          </p:cNvSpPr>
          <p:nvPr>
            <p:ph type="title" idx="4294967295"/>
          </p:nvPr>
        </p:nvSpPr>
        <p:spPr>
          <a:xfrm>
            <a:off x="685800" y="0"/>
            <a:ext cx="10881360" cy="3200400"/>
          </a:xfrm>
        </p:spPr>
        <p:txBody>
          <a:bodyPr/>
          <a:lstStyle/>
          <a:p>
            <a:r>
              <a:rPr lang="en-US" sz="2400" dirty="0"/>
              <a:t>A woman who received 5 years of anastrozole (with ovarian suppression/ ablation if needed) for </a:t>
            </a:r>
            <a:r>
              <a:rPr lang="en-US" sz="2400" u="sng" dirty="0"/>
              <a:t>lower-grade</a:t>
            </a:r>
            <a:r>
              <a:rPr lang="en-US" sz="2400" dirty="0"/>
              <a:t> ER-positive, </a:t>
            </a:r>
            <a:r>
              <a:rPr lang="en-US" sz="2400" u="sng" dirty="0"/>
              <a:t>PR-negative</a:t>
            </a:r>
            <a:r>
              <a:rPr lang="en-US" sz="2400" dirty="0"/>
              <a:t>, HER2-negative, BRCA WT breast cancer develops metastatic disease 2 years after completing adjuvant therapy. Which </a:t>
            </a:r>
            <a:r>
              <a:rPr lang="en-US" sz="2400" u="sng" dirty="0"/>
              <a:t>endocrine-based treatment</a:t>
            </a:r>
            <a:r>
              <a:rPr lang="en-US" sz="2400" dirty="0"/>
              <a:t> would you most likely recommend for the scenario below?</a:t>
            </a:r>
            <a:br>
              <a:rPr lang="en-US" sz="2400" dirty="0"/>
            </a:br>
            <a:br>
              <a:rPr kumimoji="0" lang="en-US" sz="1200" b="1" i="0" u="none" strike="noStrike" kern="0" cap="none" spc="0" normalizeH="0" baseline="0" noProof="0" dirty="0">
                <a:ln>
                  <a:noFill/>
                </a:ln>
                <a:solidFill>
                  <a:srgbClr val="0432FF"/>
                </a:solidFill>
                <a:effectLst/>
                <a:uLnTx/>
                <a:uFillTx/>
                <a:latin typeface="Arial"/>
                <a:ea typeface="ＭＳ Ｐゴシック"/>
              </a:rPr>
            </a:br>
            <a:r>
              <a:rPr lang="en-US" sz="2400" dirty="0"/>
              <a:t>Age 65, PS 0</a:t>
            </a:r>
            <a:br>
              <a:rPr lang="en-US" sz="2400" dirty="0"/>
            </a:br>
            <a:r>
              <a:rPr lang="en-US" sz="2400" dirty="0"/>
              <a:t>Multiple asymptomatic brain metastases that require WBRT</a:t>
            </a:r>
          </a:p>
        </p:txBody>
      </p:sp>
      <p:sp>
        <p:nvSpPr>
          <p:cNvPr id="72" name="Text Box 4">
            <a:extLst>
              <a:ext uri="{FF2B5EF4-FFF2-40B4-BE49-F238E27FC236}">
                <a16:creationId xmlns:a16="http://schemas.microsoft.com/office/drawing/2014/main" id="{128DA0B7-2CB3-D44C-ABD1-65C3EB519CF3}"/>
              </a:ext>
            </a:extLst>
          </p:cNvPr>
          <p:cNvSpPr txBox="1">
            <a:spLocks noChangeArrowheads="1"/>
          </p:cNvSpPr>
          <p:nvPr/>
        </p:nvSpPr>
        <p:spPr bwMode="auto">
          <a:xfrm>
            <a:off x="304800" y="4093136"/>
            <a:ext cx="4137058" cy="34585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Ribociclib + AI</a:t>
            </a:r>
          </a:p>
        </p:txBody>
      </p:sp>
      <p:sp>
        <p:nvSpPr>
          <p:cNvPr id="73" name="Text Box 4">
            <a:extLst>
              <a:ext uri="{FF2B5EF4-FFF2-40B4-BE49-F238E27FC236}">
                <a16:creationId xmlns:a16="http://schemas.microsoft.com/office/drawing/2014/main" id="{63831789-C9BE-DB4B-9BC1-41F50D7736AF}"/>
              </a:ext>
            </a:extLst>
          </p:cNvPr>
          <p:cNvSpPr txBox="1">
            <a:spLocks noChangeArrowheads="1"/>
          </p:cNvSpPr>
          <p:nvPr/>
        </p:nvSpPr>
        <p:spPr bwMode="auto">
          <a:xfrm>
            <a:off x="228600" y="3425236"/>
            <a:ext cx="4213257" cy="34585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err="1">
                <a:ln>
                  <a:noFill/>
                </a:ln>
                <a:solidFill>
                  <a:srgbClr val="002060"/>
                </a:solidFill>
                <a:effectLst/>
                <a:uLnTx/>
                <a:uFillTx/>
                <a:latin typeface="Arial" charset="0"/>
                <a:ea typeface="ＭＳ Ｐゴシック" charset="0"/>
              </a:rPr>
              <a:t>Abemaciclib</a:t>
            </a: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 + AI</a:t>
            </a:r>
          </a:p>
        </p:txBody>
      </p:sp>
      <p:sp>
        <p:nvSpPr>
          <p:cNvPr id="74" name="Text Box 4">
            <a:extLst>
              <a:ext uri="{FF2B5EF4-FFF2-40B4-BE49-F238E27FC236}">
                <a16:creationId xmlns:a16="http://schemas.microsoft.com/office/drawing/2014/main" id="{63447936-2682-1A46-8ABB-44C484B67B01}"/>
              </a:ext>
            </a:extLst>
          </p:cNvPr>
          <p:cNvSpPr txBox="1">
            <a:spLocks noChangeArrowheads="1"/>
          </p:cNvSpPr>
          <p:nvPr/>
        </p:nvSpPr>
        <p:spPr bwMode="auto">
          <a:xfrm>
            <a:off x="152400" y="4732105"/>
            <a:ext cx="4289457" cy="34585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err="1">
                <a:ln>
                  <a:noFill/>
                </a:ln>
                <a:solidFill>
                  <a:srgbClr val="002060"/>
                </a:solidFill>
                <a:effectLst/>
                <a:uLnTx/>
                <a:uFillTx/>
                <a:latin typeface="Arial" charset="0"/>
                <a:ea typeface="ＭＳ Ｐゴシック" charset="0"/>
              </a:rPr>
              <a:t>Abemaciclib</a:t>
            </a: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 + fulvestrant</a:t>
            </a:r>
          </a:p>
        </p:txBody>
      </p:sp>
      <p:pic>
        <p:nvPicPr>
          <p:cNvPr id="82" name="Picture 81">
            <a:extLst>
              <a:ext uri="{FF2B5EF4-FFF2-40B4-BE49-F238E27FC236}">
                <a16:creationId xmlns:a16="http://schemas.microsoft.com/office/drawing/2014/main" id="{7A42EFDB-0DDA-494A-B2D5-401890957E13}"/>
              </a:ext>
            </a:extLst>
          </p:cNvPr>
          <p:cNvPicPr>
            <a:picLocks noChangeAspect="1"/>
          </p:cNvPicPr>
          <p:nvPr/>
        </p:nvPicPr>
        <p:blipFill>
          <a:blip r:embed="rId2"/>
          <a:srcRect/>
          <a:stretch/>
        </p:blipFill>
        <p:spPr bwMode="auto">
          <a:xfrm>
            <a:off x="4611111" y="339410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3" name="Picture 82">
            <a:extLst>
              <a:ext uri="{FF2B5EF4-FFF2-40B4-BE49-F238E27FC236}">
                <a16:creationId xmlns:a16="http://schemas.microsoft.com/office/drawing/2014/main" id="{8FD5AE06-9E52-B24E-BBA8-D3F88FBB5BF8}"/>
              </a:ext>
            </a:extLst>
          </p:cNvPr>
          <p:cNvPicPr>
            <a:picLocks noChangeAspect="1"/>
          </p:cNvPicPr>
          <p:nvPr/>
        </p:nvPicPr>
        <p:blipFill>
          <a:blip r:embed="rId3"/>
          <a:srcRect/>
          <a:stretch/>
        </p:blipFill>
        <p:spPr bwMode="auto">
          <a:xfrm>
            <a:off x="4611111" y="5265758"/>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4" name="Picture 1">
            <a:extLst>
              <a:ext uri="{FF2B5EF4-FFF2-40B4-BE49-F238E27FC236}">
                <a16:creationId xmlns:a16="http://schemas.microsoft.com/office/drawing/2014/main" id="{FA85B736-22B1-A047-B6A5-519143CF9D2A}"/>
              </a:ext>
            </a:extLst>
          </p:cNvPr>
          <p:cNvPicPr>
            <a:picLocks noChangeAspect="1"/>
          </p:cNvPicPr>
          <p:nvPr/>
        </p:nvPicPr>
        <p:blipFill>
          <a:blip r:embed="rId4"/>
          <a:srcRect/>
          <a:stretch/>
        </p:blipFill>
        <p:spPr bwMode="auto">
          <a:xfrm>
            <a:off x="4611111" y="4044602"/>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6" name="Picture 3">
            <a:extLst>
              <a:ext uri="{FF2B5EF4-FFF2-40B4-BE49-F238E27FC236}">
                <a16:creationId xmlns:a16="http://schemas.microsoft.com/office/drawing/2014/main" id="{8052E365-E8A8-E240-A007-94A1A6A9EA30}"/>
              </a:ext>
            </a:extLst>
          </p:cNvPr>
          <p:cNvPicPr>
            <a:picLocks noChangeAspect="1"/>
          </p:cNvPicPr>
          <p:nvPr/>
        </p:nvPicPr>
        <p:blipFill>
          <a:blip r:embed="rId5"/>
          <a:srcRect/>
          <a:stretch/>
        </p:blipFill>
        <p:spPr bwMode="auto">
          <a:xfrm>
            <a:off x="4611111" y="466190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7" name="Text Box 4">
            <a:extLst>
              <a:ext uri="{FF2B5EF4-FFF2-40B4-BE49-F238E27FC236}">
                <a16:creationId xmlns:a16="http://schemas.microsoft.com/office/drawing/2014/main" id="{35D05466-EC10-7448-957E-525019EFA45E}"/>
              </a:ext>
            </a:extLst>
          </p:cNvPr>
          <p:cNvSpPr txBox="1">
            <a:spLocks noChangeArrowheads="1"/>
          </p:cNvSpPr>
          <p:nvPr/>
        </p:nvSpPr>
        <p:spPr bwMode="auto">
          <a:xfrm>
            <a:off x="152400" y="5956627"/>
            <a:ext cx="4289457" cy="44417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Palbociclib + AI</a:t>
            </a:r>
            <a:endParaRPr kumimoji="0" lang="en-US" sz="2000" b="1" i="0" u="none" strike="noStrike" kern="1200" cap="none" spc="0" normalizeH="0" baseline="0" noProof="0" dirty="0">
              <a:ln>
                <a:noFill/>
              </a:ln>
              <a:solidFill>
                <a:srgbClr val="002060"/>
              </a:solidFill>
              <a:effectLst/>
              <a:uLnTx/>
              <a:uFillTx/>
              <a:latin typeface="Arial" charset="0"/>
              <a:ea typeface="ＭＳ Ｐゴシック" charset="-128"/>
            </a:endParaRPr>
          </a:p>
        </p:txBody>
      </p:sp>
      <p:pic>
        <p:nvPicPr>
          <p:cNvPr id="88" name="Picture 87">
            <a:extLst>
              <a:ext uri="{FF2B5EF4-FFF2-40B4-BE49-F238E27FC236}">
                <a16:creationId xmlns:a16="http://schemas.microsoft.com/office/drawing/2014/main" id="{F8535EE2-0D00-DF42-96B1-A7FD91D6462A}"/>
              </a:ext>
            </a:extLst>
          </p:cNvPr>
          <p:cNvPicPr>
            <a:picLocks noChangeAspect="1"/>
          </p:cNvPicPr>
          <p:nvPr/>
        </p:nvPicPr>
        <p:blipFill>
          <a:blip r:embed="rId6"/>
          <a:srcRect/>
          <a:stretch/>
        </p:blipFill>
        <p:spPr bwMode="auto">
          <a:xfrm>
            <a:off x="4611111" y="5961913"/>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3" name="Text Box 9">
            <a:extLst>
              <a:ext uri="{FF2B5EF4-FFF2-40B4-BE49-F238E27FC236}">
                <a16:creationId xmlns:a16="http://schemas.microsoft.com/office/drawing/2014/main" id="{D4AEFC4D-FA63-EE4B-8812-F2860EB481C4}"/>
              </a:ext>
            </a:extLst>
          </p:cNvPr>
          <p:cNvSpPr txBox="1">
            <a:spLocks noChangeArrowheads="1"/>
          </p:cNvSpPr>
          <p:nvPr/>
        </p:nvSpPr>
        <p:spPr bwMode="auto">
          <a:xfrm>
            <a:off x="8229600" y="4025277"/>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8</a:t>
            </a:r>
          </a:p>
        </p:txBody>
      </p:sp>
      <p:sp>
        <p:nvSpPr>
          <p:cNvPr id="252" name="Text Box 9">
            <a:extLst>
              <a:ext uri="{FF2B5EF4-FFF2-40B4-BE49-F238E27FC236}">
                <a16:creationId xmlns:a16="http://schemas.microsoft.com/office/drawing/2014/main" id="{20141D04-A685-C247-9A6A-D47CB62F108E}"/>
              </a:ext>
            </a:extLst>
          </p:cNvPr>
          <p:cNvSpPr txBox="1">
            <a:spLocks noChangeArrowheads="1"/>
          </p:cNvSpPr>
          <p:nvPr/>
        </p:nvSpPr>
        <p:spPr bwMode="auto">
          <a:xfrm>
            <a:off x="5562600" y="4663226"/>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2</a:t>
            </a:r>
          </a:p>
        </p:txBody>
      </p:sp>
      <p:sp>
        <p:nvSpPr>
          <p:cNvPr id="253" name="Text Box 9">
            <a:extLst>
              <a:ext uri="{FF2B5EF4-FFF2-40B4-BE49-F238E27FC236}">
                <a16:creationId xmlns:a16="http://schemas.microsoft.com/office/drawing/2014/main" id="{DA13BDB2-2F8D-6D46-BDA6-F50ECFA6C035}"/>
              </a:ext>
            </a:extLst>
          </p:cNvPr>
          <p:cNvSpPr txBox="1">
            <a:spLocks noChangeArrowheads="1"/>
          </p:cNvSpPr>
          <p:nvPr/>
        </p:nvSpPr>
        <p:spPr bwMode="auto">
          <a:xfrm>
            <a:off x="8229600" y="3392581"/>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8</a:t>
            </a:r>
          </a:p>
        </p:txBody>
      </p:sp>
      <p:sp>
        <p:nvSpPr>
          <p:cNvPr id="254" name="Text Box 9">
            <a:extLst>
              <a:ext uri="{FF2B5EF4-FFF2-40B4-BE49-F238E27FC236}">
                <a16:creationId xmlns:a16="http://schemas.microsoft.com/office/drawing/2014/main" id="{207BF136-54CA-F24F-AC68-B16CA32457CF}"/>
              </a:ext>
            </a:extLst>
          </p:cNvPr>
          <p:cNvSpPr txBox="1">
            <a:spLocks noChangeArrowheads="1"/>
          </p:cNvSpPr>
          <p:nvPr/>
        </p:nvSpPr>
        <p:spPr bwMode="auto">
          <a:xfrm>
            <a:off x="5105400" y="5273327"/>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a:t>
            </a:r>
          </a:p>
        </p:txBody>
      </p:sp>
      <p:sp>
        <p:nvSpPr>
          <p:cNvPr id="255" name="Text Box 9">
            <a:extLst>
              <a:ext uri="{FF2B5EF4-FFF2-40B4-BE49-F238E27FC236}">
                <a16:creationId xmlns:a16="http://schemas.microsoft.com/office/drawing/2014/main" id="{B06A5FBE-4533-774A-914D-D12BD48DB9F6}"/>
              </a:ext>
            </a:extLst>
          </p:cNvPr>
          <p:cNvSpPr txBox="1">
            <a:spLocks noChangeArrowheads="1"/>
          </p:cNvSpPr>
          <p:nvPr/>
        </p:nvSpPr>
        <p:spPr bwMode="auto">
          <a:xfrm>
            <a:off x="5105400" y="5961912"/>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a:t>
            </a:r>
          </a:p>
        </p:txBody>
      </p:sp>
      <p:sp>
        <p:nvSpPr>
          <p:cNvPr id="37" name="Text Box 4">
            <a:extLst>
              <a:ext uri="{FF2B5EF4-FFF2-40B4-BE49-F238E27FC236}">
                <a16:creationId xmlns:a16="http://schemas.microsoft.com/office/drawing/2014/main" id="{F96B271E-FA03-024A-A0D4-21FEAD40CD68}"/>
              </a:ext>
            </a:extLst>
          </p:cNvPr>
          <p:cNvSpPr txBox="1">
            <a:spLocks noChangeArrowheads="1"/>
          </p:cNvSpPr>
          <p:nvPr/>
        </p:nvSpPr>
        <p:spPr bwMode="auto">
          <a:xfrm>
            <a:off x="152400" y="5276780"/>
            <a:ext cx="4289457"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Palbociclib + fulvestrant</a:t>
            </a:r>
          </a:p>
        </p:txBody>
      </p:sp>
      <p:pic>
        <p:nvPicPr>
          <p:cNvPr id="31" name="Picture 30">
            <a:extLst>
              <a:ext uri="{FF2B5EF4-FFF2-40B4-BE49-F238E27FC236}">
                <a16:creationId xmlns:a16="http://schemas.microsoft.com/office/drawing/2014/main" id="{3AE0393D-BBD2-2E45-97A4-08F5EE66CAEE}"/>
              </a:ext>
            </a:extLst>
          </p:cNvPr>
          <p:cNvPicPr>
            <a:picLocks noChangeAspect="1"/>
          </p:cNvPicPr>
          <p:nvPr/>
        </p:nvPicPr>
        <p:blipFill>
          <a:blip r:embed="rId2"/>
          <a:srcRect/>
          <a:stretch/>
        </p:blipFill>
        <p:spPr bwMode="auto">
          <a:xfrm>
            <a:off x="5051108" y="339410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8" name="Picture 27">
            <a:extLst>
              <a:ext uri="{FF2B5EF4-FFF2-40B4-BE49-F238E27FC236}">
                <a16:creationId xmlns:a16="http://schemas.microsoft.com/office/drawing/2014/main" id="{E53EA6FC-90F0-374B-99D0-2F99642D12E0}"/>
              </a:ext>
            </a:extLst>
          </p:cNvPr>
          <p:cNvPicPr>
            <a:picLocks noChangeAspect="1"/>
          </p:cNvPicPr>
          <p:nvPr/>
        </p:nvPicPr>
        <p:blipFill>
          <a:blip r:embed="rId2"/>
          <a:srcRect/>
          <a:stretch/>
        </p:blipFill>
        <p:spPr bwMode="auto">
          <a:xfrm>
            <a:off x="5491105" y="339410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9" name="Picture 28">
            <a:extLst>
              <a:ext uri="{FF2B5EF4-FFF2-40B4-BE49-F238E27FC236}">
                <a16:creationId xmlns:a16="http://schemas.microsoft.com/office/drawing/2014/main" id="{3B526186-EDCB-9A43-A7EF-21AD5C9725F9}"/>
              </a:ext>
            </a:extLst>
          </p:cNvPr>
          <p:cNvPicPr>
            <a:picLocks noChangeAspect="1"/>
          </p:cNvPicPr>
          <p:nvPr/>
        </p:nvPicPr>
        <p:blipFill>
          <a:blip r:embed="rId2"/>
          <a:srcRect/>
          <a:stretch/>
        </p:blipFill>
        <p:spPr bwMode="auto">
          <a:xfrm>
            <a:off x="5931102" y="339410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2" name="Picture 31">
            <a:extLst>
              <a:ext uri="{FF2B5EF4-FFF2-40B4-BE49-F238E27FC236}">
                <a16:creationId xmlns:a16="http://schemas.microsoft.com/office/drawing/2014/main" id="{99B12FEC-E0CD-9841-9E5A-2061CB4C91DC}"/>
              </a:ext>
            </a:extLst>
          </p:cNvPr>
          <p:cNvPicPr>
            <a:picLocks noChangeAspect="1"/>
          </p:cNvPicPr>
          <p:nvPr/>
        </p:nvPicPr>
        <p:blipFill>
          <a:blip r:embed="rId2"/>
          <a:srcRect/>
          <a:stretch/>
        </p:blipFill>
        <p:spPr bwMode="auto">
          <a:xfrm>
            <a:off x="6371099" y="339410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1" name="Picture 40">
            <a:extLst>
              <a:ext uri="{FF2B5EF4-FFF2-40B4-BE49-F238E27FC236}">
                <a16:creationId xmlns:a16="http://schemas.microsoft.com/office/drawing/2014/main" id="{0AF8D5F5-E9D2-D549-9DA4-E9C168D3E78F}"/>
              </a:ext>
            </a:extLst>
          </p:cNvPr>
          <p:cNvPicPr>
            <a:picLocks noChangeAspect="1"/>
          </p:cNvPicPr>
          <p:nvPr/>
        </p:nvPicPr>
        <p:blipFill>
          <a:blip r:embed="rId2"/>
          <a:srcRect/>
          <a:stretch/>
        </p:blipFill>
        <p:spPr bwMode="auto">
          <a:xfrm>
            <a:off x="6811096" y="339410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 name="Picture 2">
            <a:extLst>
              <a:ext uri="{FF2B5EF4-FFF2-40B4-BE49-F238E27FC236}">
                <a16:creationId xmlns:a16="http://schemas.microsoft.com/office/drawing/2014/main" id="{3EEC4141-22A4-C933-43EC-F20280D723A2}"/>
              </a:ext>
            </a:extLst>
          </p:cNvPr>
          <p:cNvPicPr>
            <a:picLocks noChangeAspect="1"/>
          </p:cNvPicPr>
          <p:nvPr/>
        </p:nvPicPr>
        <p:blipFill>
          <a:blip r:embed="rId2"/>
          <a:srcRect/>
          <a:stretch/>
        </p:blipFill>
        <p:spPr bwMode="auto">
          <a:xfrm>
            <a:off x="7251093" y="339410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 name="Picture 3">
            <a:extLst>
              <a:ext uri="{FF2B5EF4-FFF2-40B4-BE49-F238E27FC236}">
                <a16:creationId xmlns:a16="http://schemas.microsoft.com/office/drawing/2014/main" id="{2070086A-8A7A-949E-8EA4-1AC1B1633237}"/>
              </a:ext>
            </a:extLst>
          </p:cNvPr>
          <p:cNvPicPr>
            <a:picLocks noChangeAspect="1"/>
          </p:cNvPicPr>
          <p:nvPr/>
        </p:nvPicPr>
        <p:blipFill>
          <a:blip r:embed="rId2"/>
          <a:srcRect/>
          <a:stretch/>
        </p:blipFill>
        <p:spPr bwMode="auto">
          <a:xfrm>
            <a:off x="7691090" y="339410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4" name="Picture 1">
            <a:extLst>
              <a:ext uri="{FF2B5EF4-FFF2-40B4-BE49-F238E27FC236}">
                <a16:creationId xmlns:a16="http://schemas.microsoft.com/office/drawing/2014/main" id="{17F0F816-DEE3-94CF-94B5-13CF6C239918}"/>
              </a:ext>
            </a:extLst>
          </p:cNvPr>
          <p:cNvPicPr>
            <a:picLocks noChangeAspect="1"/>
          </p:cNvPicPr>
          <p:nvPr/>
        </p:nvPicPr>
        <p:blipFill>
          <a:blip r:embed="rId4"/>
          <a:srcRect/>
          <a:stretch/>
        </p:blipFill>
        <p:spPr bwMode="auto">
          <a:xfrm>
            <a:off x="5491105" y="4044602"/>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5" name="Picture 1">
            <a:extLst>
              <a:ext uri="{FF2B5EF4-FFF2-40B4-BE49-F238E27FC236}">
                <a16:creationId xmlns:a16="http://schemas.microsoft.com/office/drawing/2014/main" id="{4863340D-6B28-BE2B-55C7-6C144E27ABC8}"/>
              </a:ext>
            </a:extLst>
          </p:cNvPr>
          <p:cNvPicPr>
            <a:picLocks noChangeAspect="1"/>
          </p:cNvPicPr>
          <p:nvPr/>
        </p:nvPicPr>
        <p:blipFill>
          <a:blip r:embed="rId4"/>
          <a:srcRect/>
          <a:stretch/>
        </p:blipFill>
        <p:spPr bwMode="auto">
          <a:xfrm>
            <a:off x="5051108" y="4044602"/>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 name="Picture 3">
            <a:extLst>
              <a:ext uri="{FF2B5EF4-FFF2-40B4-BE49-F238E27FC236}">
                <a16:creationId xmlns:a16="http://schemas.microsoft.com/office/drawing/2014/main" id="{560E6E46-6B4D-5595-F9B1-5E0905455C33}"/>
              </a:ext>
            </a:extLst>
          </p:cNvPr>
          <p:cNvPicPr>
            <a:picLocks noChangeAspect="1"/>
          </p:cNvPicPr>
          <p:nvPr/>
        </p:nvPicPr>
        <p:blipFill>
          <a:blip r:embed="rId5"/>
          <a:srcRect/>
          <a:stretch/>
        </p:blipFill>
        <p:spPr bwMode="auto">
          <a:xfrm>
            <a:off x="5051108" y="466190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 name="Picture 1">
            <a:extLst>
              <a:ext uri="{FF2B5EF4-FFF2-40B4-BE49-F238E27FC236}">
                <a16:creationId xmlns:a16="http://schemas.microsoft.com/office/drawing/2014/main" id="{4DF75B25-CF40-5FFA-8BA3-9DBB9DCD4899}"/>
              </a:ext>
            </a:extLst>
          </p:cNvPr>
          <p:cNvPicPr>
            <a:picLocks noChangeAspect="1"/>
          </p:cNvPicPr>
          <p:nvPr/>
        </p:nvPicPr>
        <p:blipFill>
          <a:blip r:embed="rId4"/>
          <a:srcRect/>
          <a:stretch/>
        </p:blipFill>
        <p:spPr bwMode="auto">
          <a:xfrm>
            <a:off x="5931102" y="4044602"/>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 name="Picture 1">
            <a:extLst>
              <a:ext uri="{FF2B5EF4-FFF2-40B4-BE49-F238E27FC236}">
                <a16:creationId xmlns:a16="http://schemas.microsoft.com/office/drawing/2014/main" id="{A2F58F66-03CD-BF1C-CB12-D7C9FDEB1E5F}"/>
              </a:ext>
            </a:extLst>
          </p:cNvPr>
          <p:cNvPicPr>
            <a:picLocks noChangeAspect="1"/>
          </p:cNvPicPr>
          <p:nvPr/>
        </p:nvPicPr>
        <p:blipFill>
          <a:blip r:embed="rId4"/>
          <a:srcRect/>
          <a:stretch/>
        </p:blipFill>
        <p:spPr bwMode="auto">
          <a:xfrm>
            <a:off x="6811096" y="4044602"/>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 name="Picture 1">
            <a:extLst>
              <a:ext uri="{FF2B5EF4-FFF2-40B4-BE49-F238E27FC236}">
                <a16:creationId xmlns:a16="http://schemas.microsoft.com/office/drawing/2014/main" id="{5700A26C-2D7E-8935-A7AB-2EB91E6D868E}"/>
              </a:ext>
            </a:extLst>
          </p:cNvPr>
          <p:cNvPicPr>
            <a:picLocks noChangeAspect="1"/>
          </p:cNvPicPr>
          <p:nvPr/>
        </p:nvPicPr>
        <p:blipFill>
          <a:blip r:embed="rId4"/>
          <a:srcRect/>
          <a:stretch/>
        </p:blipFill>
        <p:spPr bwMode="auto">
          <a:xfrm>
            <a:off x="6371099" y="4044602"/>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6" name="Picture 1">
            <a:extLst>
              <a:ext uri="{FF2B5EF4-FFF2-40B4-BE49-F238E27FC236}">
                <a16:creationId xmlns:a16="http://schemas.microsoft.com/office/drawing/2014/main" id="{69ACEB3A-307F-CF32-4B60-E79ACFE508F6}"/>
              </a:ext>
            </a:extLst>
          </p:cNvPr>
          <p:cNvPicPr>
            <a:picLocks noChangeAspect="1"/>
          </p:cNvPicPr>
          <p:nvPr/>
        </p:nvPicPr>
        <p:blipFill>
          <a:blip r:embed="rId4"/>
          <a:srcRect/>
          <a:stretch/>
        </p:blipFill>
        <p:spPr bwMode="auto">
          <a:xfrm>
            <a:off x="7251093" y="4044602"/>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7" name="Picture 1">
            <a:extLst>
              <a:ext uri="{FF2B5EF4-FFF2-40B4-BE49-F238E27FC236}">
                <a16:creationId xmlns:a16="http://schemas.microsoft.com/office/drawing/2014/main" id="{D5F510AF-033C-083B-C8B3-18CAE84891D3}"/>
              </a:ext>
            </a:extLst>
          </p:cNvPr>
          <p:cNvPicPr>
            <a:picLocks noChangeAspect="1"/>
          </p:cNvPicPr>
          <p:nvPr/>
        </p:nvPicPr>
        <p:blipFill>
          <a:blip r:embed="rId4"/>
          <a:srcRect/>
          <a:stretch/>
        </p:blipFill>
        <p:spPr bwMode="auto">
          <a:xfrm>
            <a:off x="7691090" y="4044602"/>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15247604"/>
      </p:ext>
    </p:extLst>
  </p:cSld>
  <p:clrMapOvr>
    <a:masterClrMapping/>
  </p:clrMapOvr>
  <p:transition spd="slow" advClick="0"/>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CC504-6E65-794B-A163-E15792AC17C9}"/>
              </a:ext>
            </a:extLst>
          </p:cNvPr>
          <p:cNvSpPr>
            <a:spLocks noGrp="1"/>
          </p:cNvSpPr>
          <p:nvPr>
            <p:ph type="title" idx="4294967295"/>
          </p:nvPr>
        </p:nvSpPr>
        <p:spPr>
          <a:xfrm>
            <a:off x="685800" y="0"/>
            <a:ext cx="10881360" cy="3200400"/>
          </a:xfrm>
        </p:spPr>
        <p:txBody>
          <a:bodyPr/>
          <a:lstStyle/>
          <a:p>
            <a:r>
              <a:rPr lang="en-US" sz="2400" dirty="0"/>
              <a:t>A  woman who received 5 years of anastrozole (with ovarian suppression/ ablation if needed) for </a:t>
            </a:r>
            <a:r>
              <a:rPr lang="en-US" sz="2400" u="sng" dirty="0"/>
              <a:t>high-grade</a:t>
            </a:r>
            <a:r>
              <a:rPr lang="en-US" sz="2400" dirty="0"/>
              <a:t> ER-positive, </a:t>
            </a:r>
            <a:r>
              <a:rPr lang="en-US" sz="2400" u="sng" dirty="0"/>
              <a:t>PR-negative</a:t>
            </a:r>
            <a:r>
              <a:rPr lang="en-US" sz="2400" dirty="0"/>
              <a:t>, HER2-negative, BRCA WT breast cancer develops metastatic disease 2 years after completing adjuvant therapy. Which </a:t>
            </a:r>
            <a:r>
              <a:rPr lang="en-US" sz="2400" u="sng" dirty="0"/>
              <a:t>endocrine-based treatment</a:t>
            </a:r>
            <a:r>
              <a:rPr lang="en-US" sz="2400" dirty="0"/>
              <a:t> would you most likely recommend for the scenario below?</a:t>
            </a:r>
            <a:br>
              <a:rPr lang="en-US" sz="2400" dirty="0"/>
            </a:br>
            <a:br>
              <a:rPr kumimoji="0" lang="en-US" sz="1200" b="1" i="0" u="none" strike="noStrike" kern="0" cap="none" spc="0" normalizeH="0" baseline="0" noProof="0" dirty="0">
                <a:ln>
                  <a:noFill/>
                </a:ln>
                <a:solidFill>
                  <a:srgbClr val="0432FF"/>
                </a:solidFill>
                <a:effectLst/>
                <a:uLnTx/>
                <a:uFillTx/>
                <a:latin typeface="Arial"/>
                <a:ea typeface="ＭＳ Ｐゴシック"/>
              </a:rPr>
            </a:br>
            <a:r>
              <a:rPr lang="en-US" sz="2400" dirty="0"/>
              <a:t>Age 65, PS 0</a:t>
            </a:r>
            <a:br>
              <a:rPr lang="en-US" sz="2400" dirty="0"/>
            </a:br>
            <a:r>
              <a:rPr lang="en-US" sz="2400" dirty="0"/>
              <a:t>Asymptomatic bone metastases</a:t>
            </a:r>
          </a:p>
        </p:txBody>
      </p:sp>
      <p:sp>
        <p:nvSpPr>
          <p:cNvPr id="72" name="Text Box 4">
            <a:extLst>
              <a:ext uri="{FF2B5EF4-FFF2-40B4-BE49-F238E27FC236}">
                <a16:creationId xmlns:a16="http://schemas.microsoft.com/office/drawing/2014/main" id="{128DA0B7-2CB3-D44C-ABD1-65C3EB519CF3}"/>
              </a:ext>
            </a:extLst>
          </p:cNvPr>
          <p:cNvSpPr txBox="1">
            <a:spLocks noChangeArrowheads="1"/>
          </p:cNvSpPr>
          <p:nvPr/>
        </p:nvSpPr>
        <p:spPr bwMode="auto">
          <a:xfrm>
            <a:off x="304800" y="4093136"/>
            <a:ext cx="4137058" cy="34585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Ribociclib + fulvestrant</a:t>
            </a:r>
          </a:p>
        </p:txBody>
      </p:sp>
      <p:sp>
        <p:nvSpPr>
          <p:cNvPr id="73" name="Text Box 4">
            <a:extLst>
              <a:ext uri="{FF2B5EF4-FFF2-40B4-BE49-F238E27FC236}">
                <a16:creationId xmlns:a16="http://schemas.microsoft.com/office/drawing/2014/main" id="{63831789-C9BE-DB4B-9BC1-41F50D7736AF}"/>
              </a:ext>
            </a:extLst>
          </p:cNvPr>
          <p:cNvSpPr txBox="1">
            <a:spLocks noChangeArrowheads="1"/>
          </p:cNvSpPr>
          <p:nvPr/>
        </p:nvSpPr>
        <p:spPr bwMode="auto">
          <a:xfrm>
            <a:off x="228600" y="3425236"/>
            <a:ext cx="4213257" cy="34585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Ribociclib + AI</a:t>
            </a:r>
          </a:p>
        </p:txBody>
      </p:sp>
      <p:sp>
        <p:nvSpPr>
          <p:cNvPr id="74" name="Text Box 4">
            <a:extLst>
              <a:ext uri="{FF2B5EF4-FFF2-40B4-BE49-F238E27FC236}">
                <a16:creationId xmlns:a16="http://schemas.microsoft.com/office/drawing/2014/main" id="{63447936-2682-1A46-8ABB-44C484B67B01}"/>
              </a:ext>
            </a:extLst>
          </p:cNvPr>
          <p:cNvSpPr txBox="1">
            <a:spLocks noChangeArrowheads="1"/>
          </p:cNvSpPr>
          <p:nvPr/>
        </p:nvSpPr>
        <p:spPr bwMode="auto">
          <a:xfrm>
            <a:off x="152400" y="4732105"/>
            <a:ext cx="4289457" cy="34585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err="1">
                <a:ln>
                  <a:noFill/>
                </a:ln>
                <a:solidFill>
                  <a:srgbClr val="002060"/>
                </a:solidFill>
                <a:effectLst/>
                <a:uLnTx/>
                <a:uFillTx/>
                <a:latin typeface="Arial" charset="0"/>
                <a:ea typeface="ＭＳ Ｐゴシック" charset="0"/>
              </a:rPr>
              <a:t>Abemaciclib</a:t>
            </a: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 + AI</a:t>
            </a:r>
          </a:p>
        </p:txBody>
      </p:sp>
      <p:pic>
        <p:nvPicPr>
          <p:cNvPr id="82" name="Picture 81">
            <a:extLst>
              <a:ext uri="{FF2B5EF4-FFF2-40B4-BE49-F238E27FC236}">
                <a16:creationId xmlns:a16="http://schemas.microsoft.com/office/drawing/2014/main" id="{7A42EFDB-0DDA-494A-B2D5-401890957E13}"/>
              </a:ext>
            </a:extLst>
          </p:cNvPr>
          <p:cNvPicPr>
            <a:picLocks noChangeAspect="1"/>
          </p:cNvPicPr>
          <p:nvPr/>
        </p:nvPicPr>
        <p:blipFill>
          <a:blip r:embed="rId2"/>
          <a:srcRect/>
          <a:stretch/>
        </p:blipFill>
        <p:spPr bwMode="auto">
          <a:xfrm>
            <a:off x="4611111" y="339410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3" name="Picture 82">
            <a:extLst>
              <a:ext uri="{FF2B5EF4-FFF2-40B4-BE49-F238E27FC236}">
                <a16:creationId xmlns:a16="http://schemas.microsoft.com/office/drawing/2014/main" id="{8FD5AE06-9E52-B24E-BBA8-D3F88FBB5BF8}"/>
              </a:ext>
            </a:extLst>
          </p:cNvPr>
          <p:cNvPicPr>
            <a:picLocks noChangeAspect="1"/>
          </p:cNvPicPr>
          <p:nvPr/>
        </p:nvPicPr>
        <p:blipFill>
          <a:blip r:embed="rId3"/>
          <a:srcRect/>
          <a:stretch/>
        </p:blipFill>
        <p:spPr bwMode="auto">
          <a:xfrm>
            <a:off x="4611111" y="5265758"/>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4" name="Picture 1">
            <a:extLst>
              <a:ext uri="{FF2B5EF4-FFF2-40B4-BE49-F238E27FC236}">
                <a16:creationId xmlns:a16="http://schemas.microsoft.com/office/drawing/2014/main" id="{FA85B736-22B1-A047-B6A5-519143CF9D2A}"/>
              </a:ext>
            </a:extLst>
          </p:cNvPr>
          <p:cNvPicPr>
            <a:picLocks noChangeAspect="1"/>
          </p:cNvPicPr>
          <p:nvPr/>
        </p:nvPicPr>
        <p:blipFill>
          <a:blip r:embed="rId4"/>
          <a:srcRect/>
          <a:stretch/>
        </p:blipFill>
        <p:spPr bwMode="auto">
          <a:xfrm>
            <a:off x="4611111" y="4044602"/>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6" name="Picture 3">
            <a:extLst>
              <a:ext uri="{FF2B5EF4-FFF2-40B4-BE49-F238E27FC236}">
                <a16:creationId xmlns:a16="http://schemas.microsoft.com/office/drawing/2014/main" id="{8052E365-E8A8-E240-A007-94A1A6A9EA30}"/>
              </a:ext>
            </a:extLst>
          </p:cNvPr>
          <p:cNvPicPr>
            <a:picLocks noChangeAspect="1"/>
          </p:cNvPicPr>
          <p:nvPr/>
        </p:nvPicPr>
        <p:blipFill>
          <a:blip r:embed="rId5"/>
          <a:srcRect/>
          <a:stretch/>
        </p:blipFill>
        <p:spPr bwMode="auto">
          <a:xfrm>
            <a:off x="4611111" y="466190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7" name="Text Box 4">
            <a:extLst>
              <a:ext uri="{FF2B5EF4-FFF2-40B4-BE49-F238E27FC236}">
                <a16:creationId xmlns:a16="http://schemas.microsoft.com/office/drawing/2014/main" id="{35D05466-EC10-7448-957E-525019EFA45E}"/>
              </a:ext>
            </a:extLst>
          </p:cNvPr>
          <p:cNvSpPr txBox="1">
            <a:spLocks noChangeArrowheads="1"/>
          </p:cNvSpPr>
          <p:nvPr/>
        </p:nvSpPr>
        <p:spPr bwMode="auto">
          <a:xfrm>
            <a:off x="152400" y="5956627"/>
            <a:ext cx="4289457" cy="44417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Palbociclib + AI</a:t>
            </a:r>
            <a:endParaRPr kumimoji="0" lang="en-US" sz="2000" b="1" i="0" u="none" strike="noStrike" kern="1200" cap="none" spc="0" normalizeH="0" baseline="0" noProof="0" dirty="0">
              <a:ln>
                <a:noFill/>
              </a:ln>
              <a:solidFill>
                <a:srgbClr val="002060"/>
              </a:solidFill>
              <a:effectLst/>
              <a:uLnTx/>
              <a:uFillTx/>
              <a:latin typeface="Arial" charset="0"/>
              <a:ea typeface="ＭＳ Ｐゴシック" charset="-128"/>
            </a:endParaRPr>
          </a:p>
        </p:txBody>
      </p:sp>
      <p:pic>
        <p:nvPicPr>
          <p:cNvPr id="88" name="Picture 87">
            <a:extLst>
              <a:ext uri="{FF2B5EF4-FFF2-40B4-BE49-F238E27FC236}">
                <a16:creationId xmlns:a16="http://schemas.microsoft.com/office/drawing/2014/main" id="{F8535EE2-0D00-DF42-96B1-A7FD91D6462A}"/>
              </a:ext>
            </a:extLst>
          </p:cNvPr>
          <p:cNvPicPr>
            <a:picLocks noChangeAspect="1"/>
          </p:cNvPicPr>
          <p:nvPr/>
        </p:nvPicPr>
        <p:blipFill>
          <a:blip r:embed="rId6"/>
          <a:srcRect/>
          <a:stretch/>
        </p:blipFill>
        <p:spPr bwMode="auto">
          <a:xfrm>
            <a:off x="4611111" y="5961913"/>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3" name="Text Box 9">
            <a:extLst>
              <a:ext uri="{FF2B5EF4-FFF2-40B4-BE49-F238E27FC236}">
                <a16:creationId xmlns:a16="http://schemas.microsoft.com/office/drawing/2014/main" id="{D4AEFC4D-FA63-EE4B-8812-F2860EB481C4}"/>
              </a:ext>
            </a:extLst>
          </p:cNvPr>
          <p:cNvSpPr txBox="1">
            <a:spLocks noChangeArrowheads="1"/>
          </p:cNvSpPr>
          <p:nvPr/>
        </p:nvSpPr>
        <p:spPr bwMode="auto">
          <a:xfrm>
            <a:off x="5105400" y="4025277"/>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a:t>
            </a:r>
          </a:p>
        </p:txBody>
      </p:sp>
      <p:sp>
        <p:nvSpPr>
          <p:cNvPr id="252" name="Text Box 9">
            <a:extLst>
              <a:ext uri="{FF2B5EF4-FFF2-40B4-BE49-F238E27FC236}">
                <a16:creationId xmlns:a16="http://schemas.microsoft.com/office/drawing/2014/main" id="{20141D04-A685-C247-9A6A-D47CB62F108E}"/>
              </a:ext>
            </a:extLst>
          </p:cNvPr>
          <p:cNvSpPr txBox="1">
            <a:spLocks noChangeArrowheads="1"/>
          </p:cNvSpPr>
          <p:nvPr/>
        </p:nvSpPr>
        <p:spPr bwMode="auto">
          <a:xfrm>
            <a:off x="5105400" y="4663226"/>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a:t>
            </a:r>
          </a:p>
        </p:txBody>
      </p:sp>
      <p:sp>
        <p:nvSpPr>
          <p:cNvPr id="253" name="Text Box 9">
            <a:extLst>
              <a:ext uri="{FF2B5EF4-FFF2-40B4-BE49-F238E27FC236}">
                <a16:creationId xmlns:a16="http://schemas.microsoft.com/office/drawing/2014/main" id="{DA13BDB2-2F8D-6D46-BDA6-F50ECFA6C035}"/>
              </a:ext>
            </a:extLst>
          </p:cNvPr>
          <p:cNvSpPr txBox="1">
            <a:spLocks noChangeArrowheads="1"/>
          </p:cNvSpPr>
          <p:nvPr/>
        </p:nvSpPr>
        <p:spPr bwMode="auto">
          <a:xfrm>
            <a:off x="11704638" y="3392581"/>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16</a:t>
            </a:r>
          </a:p>
        </p:txBody>
      </p:sp>
      <p:sp>
        <p:nvSpPr>
          <p:cNvPr id="254" name="Text Box 9">
            <a:extLst>
              <a:ext uri="{FF2B5EF4-FFF2-40B4-BE49-F238E27FC236}">
                <a16:creationId xmlns:a16="http://schemas.microsoft.com/office/drawing/2014/main" id="{207BF136-54CA-F24F-AC68-B16CA32457CF}"/>
              </a:ext>
            </a:extLst>
          </p:cNvPr>
          <p:cNvSpPr txBox="1">
            <a:spLocks noChangeArrowheads="1"/>
          </p:cNvSpPr>
          <p:nvPr/>
        </p:nvSpPr>
        <p:spPr bwMode="auto">
          <a:xfrm>
            <a:off x="5105400" y="5273327"/>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a:t>
            </a:r>
          </a:p>
        </p:txBody>
      </p:sp>
      <p:sp>
        <p:nvSpPr>
          <p:cNvPr id="255" name="Text Box 9">
            <a:extLst>
              <a:ext uri="{FF2B5EF4-FFF2-40B4-BE49-F238E27FC236}">
                <a16:creationId xmlns:a16="http://schemas.microsoft.com/office/drawing/2014/main" id="{B06A5FBE-4533-774A-914D-D12BD48DB9F6}"/>
              </a:ext>
            </a:extLst>
          </p:cNvPr>
          <p:cNvSpPr txBox="1">
            <a:spLocks noChangeArrowheads="1"/>
          </p:cNvSpPr>
          <p:nvPr/>
        </p:nvSpPr>
        <p:spPr bwMode="auto">
          <a:xfrm>
            <a:off x="5105400" y="5961912"/>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a:t>
            </a:r>
          </a:p>
        </p:txBody>
      </p:sp>
      <p:sp>
        <p:nvSpPr>
          <p:cNvPr id="37" name="Text Box 4">
            <a:extLst>
              <a:ext uri="{FF2B5EF4-FFF2-40B4-BE49-F238E27FC236}">
                <a16:creationId xmlns:a16="http://schemas.microsoft.com/office/drawing/2014/main" id="{F96B271E-FA03-024A-A0D4-21FEAD40CD68}"/>
              </a:ext>
            </a:extLst>
          </p:cNvPr>
          <p:cNvSpPr txBox="1">
            <a:spLocks noChangeArrowheads="1"/>
          </p:cNvSpPr>
          <p:nvPr/>
        </p:nvSpPr>
        <p:spPr bwMode="auto">
          <a:xfrm>
            <a:off x="152400" y="5276780"/>
            <a:ext cx="4289457"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Palbociclib + fulvestrant</a:t>
            </a:r>
          </a:p>
        </p:txBody>
      </p:sp>
      <p:pic>
        <p:nvPicPr>
          <p:cNvPr id="31" name="Picture 30">
            <a:extLst>
              <a:ext uri="{FF2B5EF4-FFF2-40B4-BE49-F238E27FC236}">
                <a16:creationId xmlns:a16="http://schemas.microsoft.com/office/drawing/2014/main" id="{3AE0393D-BBD2-2E45-97A4-08F5EE66CAEE}"/>
              </a:ext>
            </a:extLst>
          </p:cNvPr>
          <p:cNvPicPr>
            <a:picLocks noChangeAspect="1"/>
          </p:cNvPicPr>
          <p:nvPr/>
        </p:nvPicPr>
        <p:blipFill>
          <a:blip r:embed="rId2"/>
          <a:srcRect/>
          <a:stretch/>
        </p:blipFill>
        <p:spPr bwMode="auto">
          <a:xfrm>
            <a:off x="5051108" y="339410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8" name="Picture 27">
            <a:extLst>
              <a:ext uri="{FF2B5EF4-FFF2-40B4-BE49-F238E27FC236}">
                <a16:creationId xmlns:a16="http://schemas.microsoft.com/office/drawing/2014/main" id="{E53EA6FC-90F0-374B-99D0-2F99642D12E0}"/>
              </a:ext>
            </a:extLst>
          </p:cNvPr>
          <p:cNvPicPr>
            <a:picLocks noChangeAspect="1"/>
          </p:cNvPicPr>
          <p:nvPr/>
        </p:nvPicPr>
        <p:blipFill>
          <a:blip r:embed="rId2"/>
          <a:srcRect/>
          <a:stretch/>
        </p:blipFill>
        <p:spPr bwMode="auto">
          <a:xfrm>
            <a:off x="5491105" y="339410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9" name="Picture 28">
            <a:extLst>
              <a:ext uri="{FF2B5EF4-FFF2-40B4-BE49-F238E27FC236}">
                <a16:creationId xmlns:a16="http://schemas.microsoft.com/office/drawing/2014/main" id="{3B526186-EDCB-9A43-A7EF-21AD5C9725F9}"/>
              </a:ext>
            </a:extLst>
          </p:cNvPr>
          <p:cNvPicPr>
            <a:picLocks noChangeAspect="1"/>
          </p:cNvPicPr>
          <p:nvPr/>
        </p:nvPicPr>
        <p:blipFill>
          <a:blip r:embed="rId2"/>
          <a:srcRect/>
          <a:stretch/>
        </p:blipFill>
        <p:spPr bwMode="auto">
          <a:xfrm>
            <a:off x="5931102" y="339410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2" name="Picture 31">
            <a:extLst>
              <a:ext uri="{FF2B5EF4-FFF2-40B4-BE49-F238E27FC236}">
                <a16:creationId xmlns:a16="http://schemas.microsoft.com/office/drawing/2014/main" id="{99B12FEC-E0CD-9841-9E5A-2061CB4C91DC}"/>
              </a:ext>
            </a:extLst>
          </p:cNvPr>
          <p:cNvPicPr>
            <a:picLocks noChangeAspect="1"/>
          </p:cNvPicPr>
          <p:nvPr/>
        </p:nvPicPr>
        <p:blipFill>
          <a:blip r:embed="rId2"/>
          <a:srcRect/>
          <a:stretch/>
        </p:blipFill>
        <p:spPr bwMode="auto">
          <a:xfrm>
            <a:off x="6371099" y="339410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1" name="Picture 40">
            <a:extLst>
              <a:ext uri="{FF2B5EF4-FFF2-40B4-BE49-F238E27FC236}">
                <a16:creationId xmlns:a16="http://schemas.microsoft.com/office/drawing/2014/main" id="{0AF8D5F5-E9D2-D549-9DA4-E9C168D3E78F}"/>
              </a:ext>
            </a:extLst>
          </p:cNvPr>
          <p:cNvPicPr>
            <a:picLocks noChangeAspect="1"/>
          </p:cNvPicPr>
          <p:nvPr/>
        </p:nvPicPr>
        <p:blipFill>
          <a:blip r:embed="rId2"/>
          <a:srcRect/>
          <a:stretch/>
        </p:blipFill>
        <p:spPr bwMode="auto">
          <a:xfrm>
            <a:off x="6811096" y="339410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 name="Picture 2">
            <a:extLst>
              <a:ext uri="{FF2B5EF4-FFF2-40B4-BE49-F238E27FC236}">
                <a16:creationId xmlns:a16="http://schemas.microsoft.com/office/drawing/2014/main" id="{3EEC4141-22A4-C933-43EC-F20280D723A2}"/>
              </a:ext>
            </a:extLst>
          </p:cNvPr>
          <p:cNvPicPr>
            <a:picLocks noChangeAspect="1"/>
          </p:cNvPicPr>
          <p:nvPr/>
        </p:nvPicPr>
        <p:blipFill>
          <a:blip r:embed="rId2"/>
          <a:srcRect/>
          <a:stretch/>
        </p:blipFill>
        <p:spPr bwMode="auto">
          <a:xfrm>
            <a:off x="7251093" y="339410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 name="Picture 3">
            <a:extLst>
              <a:ext uri="{FF2B5EF4-FFF2-40B4-BE49-F238E27FC236}">
                <a16:creationId xmlns:a16="http://schemas.microsoft.com/office/drawing/2014/main" id="{2070086A-8A7A-949E-8EA4-1AC1B1633237}"/>
              </a:ext>
            </a:extLst>
          </p:cNvPr>
          <p:cNvPicPr>
            <a:picLocks noChangeAspect="1"/>
          </p:cNvPicPr>
          <p:nvPr/>
        </p:nvPicPr>
        <p:blipFill>
          <a:blip r:embed="rId2"/>
          <a:srcRect/>
          <a:stretch/>
        </p:blipFill>
        <p:spPr bwMode="auto">
          <a:xfrm>
            <a:off x="7691090" y="339410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 name="Picture 5">
            <a:extLst>
              <a:ext uri="{FF2B5EF4-FFF2-40B4-BE49-F238E27FC236}">
                <a16:creationId xmlns:a16="http://schemas.microsoft.com/office/drawing/2014/main" id="{141781EE-7D5B-0244-ED10-56FEE99162C1}"/>
              </a:ext>
            </a:extLst>
          </p:cNvPr>
          <p:cNvPicPr>
            <a:picLocks noChangeAspect="1"/>
          </p:cNvPicPr>
          <p:nvPr/>
        </p:nvPicPr>
        <p:blipFill>
          <a:blip r:embed="rId2"/>
          <a:srcRect/>
          <a:stretch/>
        </p:blipFill>
        <p:spPr bwMode="auto">
          <a:xfrm>
            <a:off x="8143713" y="339410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Picture 6">
            <a:extLst>
              <a:ext uri="{FF2B5EF4-FFF2-40B4-BE49-F238E27FC236}">
                <a16:creationId xmlns:a16="http://schemas.microsoft.com/office/drawing/2014/main" id="{FA109DB3-A3B4-3D90-3C07-7BDD1C11A4BE}"/>
              </a:ext>
            </a:extLst>
          </p:cNvPr>
          <p:cNvPicPr>
            <a:picLocks noChangeAspect="1"/>
          </p:cNvPicPr>
          <p:nvPr/>
        </p:nvPicPr>
        <p:blipFill>
          <a:blip r:embed="rId2"/>
          <a:srcRect/>
          <a:stretch/>
        </p:blipFill>
        <p:spPr bwMode="auto">
          <a:xfrm>
            <a:off x="8583710" y="339410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 name="Picture 7">
            <a:extLst>
              <a:ext uri="{FF2B5EF4-FFF2-40B4-BE49-F238E27FC236}">
                <a16:creationId xmlns:a16="http://schemas.microsoft.com/office/drawing/2014/main" id="{0FC9BD42-AC40-2E51-9863-100E5B37793E}"/>
              </a:ext>
            </a:extLst>
          </p:cNvPr>
          <p:cNvPicPr>
            <a:picLocks noChangeAspect="1"/>
          </p:cNvPicPr>
          <p:nvPr/>
        </p:nvPicPr>
        <p:blipFill>
          <a:blip r:embed="rId2"/>
          <a:srcRect/>
          <a:stretch/>
        </p:blipFill>
        <p:spPr bwMode="auto">
          <a:xfrm>
            <a:off x="9023707" y="339410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 name="Picture 9">
            <a:extLst>
              <a:ext uri="{FF2B5EF4-FFF2-40B4-BE49-F238E27FC236}">
                <a16:creationId xmlns:a16="http://schemas.microsoft.com/office/drawing/2014/main" id="{9B540F58-B560-0EE0-6CBE-FAEBDE03A157}"/>
              </a:ext>
            </a:extLst>
          </p:cNvPr>
          <p:cNvPicPr>
            <a:picLocks noChangeAspect="1"/>
          </p:cNvPicPr>
          <p:nvPr/>
        </p:nvPicPr>
        <p:blipFill>
          <a:blip r:embed="rId2"/>
          <a:srcRect/>
          <a:stretch/>
        </p:blipFill>
        <p:spPr bwMode="auto">
          <a:xfrm>
            <a:off x="9463704" y="339410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 name="Picture 11">
            <a:extLst>
              <a:ext uri="{FF2B5EF4-FFF2-40B4-BE49-F238E27FC236}">
                <a16:creationId xmlns:a16="http://schemas.microsoft.com/office/drawing/2014/main" id="{E428ACA4-AB63-9C93-29BA-8BA34D3815CF}"/>
              </a:ext>
            </a:extLst>
          </p:cNvPr>
          <p:cNvPicPr>
            <a:picLocks noChangeAspect="1"/>
          </p:cNvPicPr>
          <p:nvPr/>
        </p:nvPicPr>
        <p:blipFill>
          <a:blip r:embed="rId2"/>
          <a:srcRect/>
          <a:stretch/>
        </p:blipFill>
        <p:spPr bwMode="auto">
          <a:xfrm>
            <a:off x="9903701" y="339410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8" name="Picture 17">
            <a:extLst>
              <a:ext uri="{FF2B5EF4-FFF2-40B4-BE49-F238E27FC236}">
                <a16:creationId xmlns:a16="http://schemas.microsoft.com/office/drawing/2014/main" id="{19BD62A3-817C-3E26-5B3B-FAF525BCDCE5}"/>
              </a:ext>
            </a:extLst>
          </p:cNvPr>
          <p:cNvPicPr>
            <a:picLocks noChangeAspect="1"/>
          </p:cNvPicPr>
          <p:nvPr/>
        </p:nvPicPr>
        <p:blipFill>
          <a:blip r:embed="rId2"/>
          <a:srcRect/>
          <a:stretch/>
        </p:blipFill>
        <p:spPr bwMode="auto">
          <a:xfrm>
            <a:off x="10343698" y="339410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9" name="Picture 18">
            <a:extLst>
              <a:ext uri="{FF2B5EF4-FFF2-40B4-BE49-F238E27FC236}">
                <a16:creationId xmlns:a16="http://schemas.microsoft.com/office/drawing/2014/main" id="{5A3167E9-87EF-8AAC-76B3-EADF2E1CB4F5}"/>
              </a:ext>
            </a:extLst>
          </p:cNvPr>
          <p:cNvPicPr>
            <a:picLocks noChangeAspect="1"/>
          </p:cNvPicPr>
          <p:nvPr/>
        </p:nvPicPr>
        <p:blipFill>
          <a:blip r:embed="rId2"/>
          <a:srcRect/>
          <a:stretch/>
        </p:blipFill>
        <p:spPr bwMode="auto">
          <a:xfrm>
            <a:off x="10783695" y="339410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 name="Picture 4">
            <a:extLst>
              <a:ext uri="{FF2B5EF4-FFF2-40B4-BE49-F238E27FC236}">
                <a16:creationId xmlns:a16="http://schemas.microsoft.com/office/drawing/2014/main" id="{920E0F24-C3DC-2761-173E-6FBF023FF0CD}"/>
              </a:ext>
            </a:extLst>
          </p:cNvPr>
          <p:cNvPicPr>
            <a:picLocks noChangeAspect="1"/>
          </p:cNvPicPr>
          <p:nvPr/>
        </p:nvPicPr>
        <p:blipFill>
          <a:blip r:embed="rId2"/>
          <a:srcRect/>
          <a:stretch/>
        </p:blipFill>
        <p:spPr bwMode="auto">
          <a:xfrm>
            <a:off x="11214876" y="339410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00557460"/>
      </p:ext>
    </p:extLst>
  </p:cSld>
  <p:clrMapOvr>
    <a:masterClrMapping/>
  </p:clrMapOvr>
  <p:transition spd="slow" advClick="0"/>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CC504-6E65-794B-A163-E15792AC17C9}"/>
              </a:ext>
            </a:extLst>
          </p:cNvPr>
          <p:cNvSpPr>
            <a:spLocks noGrp="1"/>
          </p:cNvSpPr>
          <p:nvPr>
            <p:ph type="title" idx="4294967295"/>
          </p:nvPr>
        </p:nvSpPr>
        <p:spPr>
          <a:xfrm>
            <a:off x="685800" y="0"/>
            <a:ext cx="10972800" cy="2926080"/>
          </a:xfrm>
        </p:spPr>
        <p:txBody>
          <a:bodyPr/>
          <a:lstStyle/>
          <a:p>
            <a:r>
              <a:rPr lang="en-US" sz="2200" dirty="0"/>
              <a:t>A  woman who received 5 years of anastrozole (with ovarian suppression/ ablation if needed) for </a:t>
            </a:r>
            <a:r>
              <a:rPr lang="en-US" sz="2200" u="sng" dirty="0"/>
              <a:t>high-grade</a:t>
            </a:r>
            <a:r>
              <a:rPr lang="en-US" sz="2200" dirty="0"/>
              <a:t> ER-positive, </a:t>
            </a:r>
            <a:r>
              <a:rPr lang="en-US" sz="2200" u="sng" dirty="0"/>
              <a:t>PR-negative</a:t>
            </a:r>
            <a:r>
              <a:rPr lang="en-US" sz="2200" dirty="0"/>
              <a:t>, HER2-negative, BRCA WT breast cancer develops metastatic disease 2 years after completing adjuvant therapy. Which </a:t>
            </a:r>
            <a:r>
              <a:rPr lang="en-US" sz="2200" u="sng" dirty="0"/>
              <a:t>endocrine-based treatment</a:t>
            </a:r>
            <a:r>
              <a:rPr lang="en-US" sz="2200" dirty="0"/>
              <a:t> would you most likely recommend for the scenario below?</a:t>
            </a:r>
            <a:br>
              <a:rPr lang="en-US" sz="2200" dirty="0"/>
            </a:br>
            <a:br>
              <a:rPr kumimoji="0" lang="en-US" sz="1200" b="1" i="0" u="none" strike="noStrike" kern="0" cap="none" spc="0" normalizeH="0" baseline="0" noProof="0" dirty="0">
                <a:ln>
                  <a:noFill/>
                </a:ln>
                <a:solidFill>
                  <a:srgbClr val="0432FF"/>
                </a:solidFill>
                <a:effectLst/>
                <a:uLnTx/>
                <a:uFillTx/>
                <a:latin typeface="Arial"/>
                <a:ea typeface="ＭＳ Ｐゴシック"/>
              </a:rPr>
            </a:br>
            <a:r>
              <a:rPr lang="en-US" sz="2200" dirty="0"/>
              <a:t>Age 65, PS 0</a:t>
            </a:r>
            <a:br>
              <a:rPr lang="en-US" sz="2200" dirty="0"/>
            </a:br>
            <a:r>
              <a:rPr lang="en-US" sz="2200" dirty="0"/>
              <a:t>Symptomatic visceral (including liver) metastases</a:t>
            </a:r>
          </a:p>
        </p:txBody>
      </p:sp>
      <p:sp>
        <p:nvSpPr>
          <p:cNvPr id="72" name="Text Box 4">
            <a:extLst>
              <a:ext uri="{FF2B5EF4-FFF2-40B4-BE49-F238E27FC236}">
                <a16:creationId xmlns:a16="http://schemas.microsoft.com/office/drawing/2014/main" id="{128DA0B7-2CB3-D44C-ABD1-65C3EB519CF3}"/>
              </a:ext>
            </a:extLst>
          </p:cNvPr>
          <p:cNvSpPr txBox="1">
            <a:spLocks noChangeArrowheads="1"/>
          </p:cNvSpPr>
          <p:nvPr/>
        </p:nvSpPr>
        <p:spPr bwMode="auto">
          <a:xfrm>
            <a:off x="230078" y="4239006"/>
            <a:ext cx="4341921" cy="36939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Ribociclib + fulvestrant</a:t>
            </a:r>
          </a:p>
        </p:txBody>
      </p:sp>
      <p:sp>
        <p:nvSpPr>
          <p:cNvPr id="73" name="Text Box 4">
            <a:extLst>
              <a:ext uri="{FF2B5EF4-FFF2-40B4-BE49-F238E27FC236}">
                <a16:creationId xmlns:a16="http://schemas.microsoft.com/office/drawing/2014/main" id="{63831789-C9BE-DB4B-9BC1-41F50D7736AF}"/>
              </a:ext>
            </a:extLst>
          </p:cNvPr>
          <p:cNvSpPr txBox="1">
            <a:spLocks noChangeArrowheads="1"/>
          </p:cNvSpPr>
          <p:nvPr/>
        </p:nvSpPr>
        <p:spPr bwMode="auto">
          <a:xfrm>
            <a:off x="230078" y="4913803"/>
            <a:ext cx="4341922" cy="34585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Palbociclib + AI</a:t>
            </a:r>
          </a:p>
        </p:txBody>
      </p:sp>
      <p:sp>
        <p:nvSpPr>
          <p:cNvPr id="74" name="Text Box 4">
            <a:extLst>
              <a:ext uri="{FF2B5EF4-FFF2-40B4-BE49-F238E27FC236}">
                <a16:creationId xmlns:a16="http://schemas.microsoft.com/office/drawing/2014/main" id="{63447936-2682-1A46-8ABB-44C484B67B01}"/>
              </a:ext>
            </a:extLst>
          </p:cNvPr>
          <p:cNvSpPr txBox="1">
            <a:spLocks noChangeArrowheads="1"/>
          </p:cNvSpPr>
          <p:nvPr/>
        </p:nvSpPr>
        <p:spPr bwMode="auto">
          <a:xfrm>
            <a:off x="533400" y="3035800"/>
            <a:ext cx="4038599" cy="366857"/>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Ribociclib + AI</a:t>
            </a:r>
          </a:p>
        </p:txBody>
      </p:sp>
      <p:pic>
        <p:nvPicPr>
          <p:cNvPr id="82" name="Picture 81">
            <a:extLst>
              <a:ext uri="{FF2B5EF4-FFF2-40B4-BE49-F238E27FC236}">
                <a16:creationId xmlns:a16="http://schemas.microsoft.com/office/drawing/2014/main" id="{7A42EFDB-0DDA-494A-B2D5-401890957E13}"/>
              </a:ext>
            </a:extLst>
          </p:cNvPr>
          <p:cNvPicPr>
            <a:picLocks noChangeAspect="1"/>
          </p:cNvPicPr>
          <p:nvPr/>
        </p:nvPicPr>
        <p:blipFill>
          <a:blip r:embed="rId2"/>
          <a:srcRect/>
          <a:stretch/>
        </p:blipFill>
        <p:spPr bwMode="auto">
          <a:xfrm>
            <a:off x="4737228" y="4232089"/>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3" name="Picture 82">
            <a:extLst>
              <a:ext uri="{FF2B5EF4-FFF2-40B4-BE49-F238E27FC236}">
                <a16:creationId xmlns:a16="http://schemas.microsoft.com/office/drawing/2014/main" id="{8FD5AE06-9E52-B24E-BBA8-D3F88FBB5BF8}"/>
              </a:ext>
            </a:extLst>
          </p:cNvPr>
          <p:cNvPicPr>
            <a:picLocks noChangeAspect="1"/>
          </p:cNvPicPr>
          <p:nvPr/>
        </p:nvPicPr>
        <p:blipFill>
          <a:blip r:embed="rId3"/>
          <a:srcRect/>
          <a:stretch/>
        </p:blipFill>
        <p:spPr bwMode="auto">
          <a:xfrm>
            <a:off x="4737228" y="4878631"/>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4" name="Picture 1">
            <a:extLst>
              <a:ext uri="{FF2B5EF4-FFF2-40B4-BE49-F238E27FC236}">
                <a16:creationId xmlns:a16="http://schemas.microsoft.com/office/drawing/2014/main" id="{FA85B736-22B1-A047-B6A5-519143CF9D2A}"/>
              </a:ext>
            </a:extLst>
          </p:cNvPr>
          <p:cNvPicPr>
            <a:picLocks noChangeAspect="1"/>
          </p:cNvPicPr>
          <p:nvPr/>
        </p:nvPicPr>
        <p:blipFill>
          <a:blip r:embed="rId4"/>
          <a:srcRect/>
          <a:stretch/>
        </p:blipFill>
        <p:spPr bwMode="auto">
          <a:xfrm>
            <a:off x="4737228" y="2995542"/>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6" name="Picture 3">
            <a:extLst>
              <a:ext uri="{FF2B5EF4-FFF2-40B4-BE49-F238E27FC236}">
                <a16:creationId xmlns:a16="http://schemas.microsoft.com/office/drawing/2014/main" id="{8052E365-E8A8-E240-A007-94A1A6A9EA30}"/>
              </a:ext>
            </a:extLst>
          </p:cNvPr>
          <p:cNvPicPr>
            <a:picLocks noChangeAspect="1"/>
          </p:cNvPicPr>
          <p:nvPr/>
        </p:nvPicPr>
        <p:blipFill>
          <a:blip r:embed="rId5"/>
          <a:srcRect/>
          <a:stretch/>
        </p:blipFill>
        <p:spPr bwMode="auto">
          <a:xfrm>
            <a:off x="4737228" y="3620963"/>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7" name="Text Box 4">
            <a:extLst>
              <a:ext uri="{FF2B5EF4-FFF2-40B4-BE49-F238E27FC236}">
                <a16:creationId xmlns:a16="http://schemas.microsoft.com/office/drawing/2014/main" id="{35D05466-EC10-7448-957E-525019EFA45E}"/>
              </a:ext>
            </a:extLst>
          </p:cNvPr>
          <p:cNvSpPr txBox="1">
            <a:spLocks noChangeArrowheads="1"/>
          </p:cNvSpPr>
          <p:nvPr/>
        </p:nvSpPr>
        <p:spPr bwMode="auto">
          <a:xfrm>
            <a:off x="230079" y="5463016"/>
            <a:ext cx="434192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Palbociclib + fulvestrant</a:t>
            </a:r>
          </a:p>
        </p:txBody>
      </p:sp>
      <p:sp>
        <p:nvSpPr>
          <p:cNvPr id="93" name="Text Box 9">
            <a:extLst>
              <a:ext uri="{FF2B5EF4-FFF2-40B4-BE49-F238E27FC236}">
                <a16:creationId xmlns:a16="http://schemas.microsoft.com/office/drawing/2014/main" id="{D4AEFC4D-FA63-EE4B-8812-F2860EB481C4}"/>
              </a:ext>
            </a:extLst>
          </p:cNvPr>
          <p:cNvSpPr txBox="1">
            <a:spLocks noChangeArrowheads="1"/>
          </p:cNvSpPr>
          <p:nvPr/>
        </p:nvSpPr>
        <p:spPr bwMode="auto">
          <a:xfrm>
            <a:off x="9190038" y="2987400"/>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10</a:t>
            </a:r>
          </a:p>
        </p:txBody>
      </p:sp>
      <p:pic>
        <p:nvPicPr>
          <p:cNvPr id="96" name="Picture 1">
            <a:extLst>
              <a:ext uri="{FF2B5EF4-FFF2-40B4-BE49-F238E27FC236}">
                <a16:creationId xmlns:a16="http://schemas.microsoft.com/office/drawing/2014/main" id="{D05C7BE9-AF69-DF45-A707-82522DE555E7}"/>
              </a:ext>
            </a:extLst>
          </p:cNvPr>
          <p:cNvPicPr>
            <a:picLocks noChangeAspect="1"/>
          </p:cNvPicPr>
          <p:nvPr/>
        </p:nvPicPr>
        <p:blipFill>
          <a:blip r:embed="rId4"/>
          <a:srcRect/>
          <a:stretch/>
        </p:blipFill>
        <p:spPr bwMode="auto">
          <a:xfrm>
            <a:off x="5176140" y="2995542"/>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52" name="Text Box 9">
            <a:extLst>
              <a:ext uri="{FF2B5EF4-FFF2-40B4-BE49-F238E27FC236}">
                <a16:creationId xmlns:a16="http://schemas.microsoft.com/office/drawing/2014/main" id="{20141D04-A685-C247-9A6A-D47CB62F108E}"/>
              </a:ext>
            </a:extLst>
          </p:cNvPr>
          <p:cNvSpPr txBox="1">
            <a:spLocks noChangeArrowheads="1"/>
          </p:cNvSpPr>
          <p:nvPr/>
        </p:nvSpPr>
        <p:spPr bwMode="auto">
          <a:xfrm>
            <a:off x="6162677" y="3622282"/>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3</a:t>
            </a:r>
          </a:p>
        </p:txBody>
      </p:sp>
      <p:sp>
        <p:nvSpPr>
          <p:cNvPr id="253" name="Text Box 9">
            <a:extLst>
              <a:ext uri="{FF2B5EF4-FFF2-40B4-BE49-F238E27FC236}">
                <a16:creationId xmlns:a16="http://schemas.microsoft.com/office/drawing/2014/main" id="{DA13BDB2-2F8D-6D46-BDA6-F50ECFA6C035}"/>
              </a:ext>
            </a:extLst>
          </p:cNvPr>
          <p:cNvSpPr txBox="1">
            <a:spLocks noChangeArrowheads="1"/>
          </p:cNvSpPr>
          <p:nvPr/>
        </p:nvSpPr>
        <p:spPr bwMode="auto">
          <a:xfrm>
            <a:off x="6162677" y="4230563"/>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3</a:t>
            </a:r>
          </a:p>
        </p:txBody>
      </p:sp>
      <p:sp>
        <p:nvSpPr>
          <p:cNvPr id="254" name="Text Box 9">
            <a:extLst>
              <a:ext uri="{FF2B5EF4-FFF2-40B4-BE49-F238E27FC236}">
                <a16:creationId xmlns:a16="http://schemas.microsoft.com/office/drawing/2014/main" id="{207BF136-54CA-F24F-AC68-B16CA32457CF}"/>
              </a:ext>
            </a:extLst>
          </p:cNvPr>
          <p:cNvSpPr txBox="1">
            <a:spLocks noChangeArrowheads="1"/>
          </p:cNvSpPr>
          <p:nvPr/>
        </p:nvSpPr>
        <p:spPr bwMode="auto">
          <a:xfrm>
            <a:off x="5715000" y="4886200"/>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2</a:t>
            </a:r>
          </a:p>
        </p:txBody>
      </p:sp>
      <p:pic>
        <p:nvPicPr>
          <p:cNvPr id="23" name="Picture 1">
            <a:extLst>
              <a:ext uri="{FF2B5EF4-FFF2-40B4-BE49-F238E27FC236}">
                <a16:creationId xmlns:a16="http://schemas.microsoft.com/office/drawing/2014/main" id="{2AB66C06-11DC-5D4D-AC3C-BCEECC2008E2}"/>
              </a:ext>
            </a:extLst>
          </p:cNvPr>
          <p:cNvPicPr>
            <a:picLocks noChangeAspect="1"/>
          </p:cNvPicPr>
          <p:nvPr/>
        </p:nvPicPr>
        <p:blipFill>
          <a:blip r:embed="rId4"/>
          <a:srcRect/>
          <a:stretch/>
        </p:blipFill>
        <p:spPr bwMode="auto">
          <a:xfrm>
            <a:off x="5615052" y="2995542"/>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4" name="Picture 1">
            <a:extLst>
              <a:ext uri="{FF2B5EF4-FFF2-40B4-BE49-F238E27FC236}">
                <a16:creationId xmlns:a16="http://schemas.microsoft.com/office/drawing/2014/main" id="{0A0C9113-B86F-2B45-9E8F-2ED6ACE339DD}"/>
              </a:ext>
            </a:extLst>
          </p:cNvPr>
          <p:cNvPicPr>
            <a:picLocks noChangeAspect="1"/>
          </p:cNvPicPr>
          <p:nvPr/>
        </p:nvPicPr>
        <p:blipFill>
          <a:blip r:embed="rId4"/>
          <a:srcRect/>
          <a:stretch/>
        </p:blipFill>
        <p:spPr bwMode="auto">
          <a:xfrm>
            <a:off x="6053964" y="2995542"/>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5" name="Picture 1">
            <a:extLst>
              <a:ext uri="{FF2B5EF4-FFF2-40B4-BE49-F238E27FC236}">
                <a16:creationId xmlns:a16="http://schemas.microsoft.com/office/drawing/2014/main" id="{A67673D7-A83C-974C-8E09-0CB1719B5B36}"/>
              </a:ext>
            </a:extLst>
          </p:cNvPr>
          <p:cNvPicPr>
            <a:picLocks noChangeAspect="1"/>
          </p:cNvPicPr>
          <p:nvPr/>
        </p:nvPicPr>
        <p:blipFill>
          <a:blip r:embed="rId4"/>
          <a:srcRect/>
          <a:stretch/>
        </p:blipFill>
        <p:spPr bwMode="auto">
          <a:xfrm>
            <a:off x="6493645" y="2995542"/>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6" name="Picture 1">
            <a:extLst>
              <a:ext uri="{FF2B5EF4-FFF2-40B4-BE49-F238E27FC236}">
                <a16:creationId xmlns:a16="http://schemas.microsoft.com/office/drawing/2014/main" id="{6453171A-54D7-9446-B7E5-4668694492DE}"/>
              </a:ext>
            </a:extLst>
          </p:cNvPr>
          <p:cNvPicPr>
            <a:picLocks noChangeAspect="1"/>
          </p:cNvPicPr>
          <p:nvPr/>
        </p:nvPicPr>
        <p:blipFill>
          <a:blip r:embed="rId4"/>
          <a:srcRect/>
          <a:stretch/>
        </p:blipFill>
        <p:spPr bwMode="auto">
          <a:xfrm>
            <a:off x="6932557" y="2995542"/>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7" name="Picture 1">
            <a:extLst>
              <a:ext uri="{FF2B5EF4-FFF2-40B4-BE49-F238E27FC236}">
                <a16:creationId xmlns:a16="http://schemas.microsoft.com/office/drawing/2014/main" id="{F63C2837-D488-004E-A11A-FC9AD95BF424}"/>
              </a:ext>
            </a:extLst>
          </p:cNvPr>
          <p:cNvPicPr>
            <a:picLocks noChangeAspect="1"/>
          </p:cNvPicPr>
          <p:nvPr/>
        </p:nvPicPr>
        <p:blipFill>
          <a:blip r:embed="rId4"/>
          <a:srcRect/>
          <a:stretch/>
        </p:blipFill>
        <p:spPr bwMode="auto">
          <a:xfrm>
            <a:off x="7380029" y="2995542"/>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9" name="Text Box 4">
            <a:extLst>
              <a:ext uri="{FF2B5EF4-FFF2-40B4-BE49-F238E27FC236}">
                <a16:creationId xmlns:a16="http://schemas.microsoft.com/office/drawing/2014/main" id="{8B57E9DE-2CF1-B14E-975B-1D3627332E51}"/>
              </a:ext>
            </a:extLst>
          </p:cNvPr>
          <p:cNvSpPr txBox="1">
            <a:spLocks noChangeArrowheads="1"/>
          </p:cNvSpPr>
          <p:nvPr/>
        </p:nvSpPr>
        <p:spPr bwMode="auto">
          <a:xfrm>
            <a:off x="226052" y="3621738"/>
            <a:ext cx="434192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err="1">
                <a:ln>
                  <a:noFill/>
                </a:ln>
                <a:solidFill>
                  <a:srgbClr val="002060"/>
                </a:solidFill>
                <a:effectLst/>
                <a:uLnTx/>
                <a:uFillTx/>
                <a:latin typeface="Arial" charset="0"/>
                <a:ea typeface="ＭＳ Ｐゴシック" charset="0"/>
              </a:rPr>
              <a:t>Abemaciclib</a:t>
            </a: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 + AI</a:t>
            </a:r>
          </a:p>
        </p:txBody>
      </p:sp>
      <p:pic>
        <p:nvPicPr>
          <p:cNvPr id="30" name="Picture 29">
            <a:extLst>
              <a:ext uri="{FF2B5EF4-FFF2-40B4-BE49-F238E27FC236}">
                <a16:creationId xmlns:a16="http://schemas.microsoft.com/office/drawing/2014/main" id="{B9022B78-6575-CE4C-8098-21ABC7EA9AD8}"/>
              </a:ext>
            </a:extLst>
          </p:cNvPr>
          <p:cNvPicPr>
            <a:picLocks noChangeAspect="1"/>
          </p:cNvPicPr>
          <p:nvPr/>
        </p:nvPicPr>
        <p:blipFill>
          <a:blip r:embed="rId6"/>
          <a:srcRect/>
          <a:stretch/>
        </p:blipFill>
        <p:spPr bwMode="auto">
          <a:xfrm>
            <a:off x="4737228" y="5463016"/>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1" name="Text Box 9">
            <a:extLst>
              <a:ext uri="{FF2B5EF4-FFF2-40B4-BE49-F238E27FC236}">
                <a16:creationId xmlns:a16="http://schemas.microsoft.com/office/drawing/2014/main" id="{EA588444-FF63-3D42-82E3-BCD5B5B22388}"/>
              </a:ext>
            </a:extLst>
          </p:cNvPr>
          <p:cNvSpPr txBox="1">
            <a:spLocks noChangeArrowheads="1"/>
          </p:cNvSpPr>
          <p:nvPr/>
        </p:nvSpPr>
        <p:spPr bwMode="auto">
          <a:xfrm>
            <a:off x="5303838" y="5463015"/>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a:t>
            </a:r>
          </a:p>
        </p:txBody>
      </p:sp>
      <p:pic>
        <p:nvPicPr>
          <p:cNvPr id="28" name="Picture 1">
            <a:extLst>
              <a:ext uri="{FF2B5EF4-FFF2-40B4-BE49-F238E27FC236}">
                <a16:creationId xmlns:a16="http://schemas.microsoft.com/office/drawing/2014/main" id="{866D4F88-EB49-FE48-BD32-B5620601CEFD}"/>
              </a:ext>
            </a:extLst>
          </p:cNvPr>
          <p:cNvPicPr>
            <a:picLocks noChangeAspect="1"/>
          </p:cNvPicPr>
          <p:nvPr/>
        </p:nvPicPr>
        <p:blipFill>
          <a:blip r:embed="rId4"/>
          <a:srcRect/>
          <a:stretch/>
        </p:blipFill>
        <p:spPr bwMode="auto">
          <a:xfrm>
            <a:off x="7827501" y="2995542"/>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 name="Picture 1">
            <a:extLst>
              <a:ext uri="{FF2B5EF4-FFF2-40B4-BE49-F238E27FC236}">
                <a16:creationId xmlns:a16="http://schemas.microsoft.com/office/drawing/2014/main" id="{F7C2B11D-66DC-8443-B322-73E12C3CA9A9}"/>
              </a:ext>
            </a:extLst>
          </p:cNvPr>
          <p:cNvPicPr>
            <a:picLocks noChangeAspect="1"/>
          </p:cNvPicPr>
          <p:nvPr/>
        </p:nvPicPr>
        <p:blipFill>
          <a:blip r:embed="rId4"/>
          <a:srcRect/>
          <a:stretch/>
        </p:blipFill>
        <p:spPr bwMode="auto">
          <a:xfrm>
            <a:off x="8266413" y="2995542"/>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6" name="Text Box 4">
            <a:extLst>
              <a:ext uri="{FF2B5EF4-FFF2-40B4-BE49-F238E27FC236}">
                <a16:creationId xmlns:a16="http://schemas.microsoft.com/office/drawing/2014/main" id="{BF3D3ED0-1E30-AC46-B802-DC856DC286C2}"/>
              </a:ext>
            </a:extLst>
          </p:cNvPr>
          <p:cNvSpPr txBox="1">
            <a:spLocks noChangeArrowheads="1"/>
          </p:cNvSpPr>
          <p:nvPr/>
        </p:nvSpPr>
        <p:spPr bwMode="auto">
          <a:xfrm>
            <a:off x="230079" y="6065837"/>
            <a:ext cx="4341921"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err="1">
                <a:ln>
                  <a:noFill/>
                </a:ln>
                <a:solidFill>
                  <a:srgbClr val="002060"/>
                </a:solidFill>
                <a:effectLst/>
                <a:uLnTx/>
                <a:uFillTx/>
                <a:latin typeface="Arial" charset="0"/>
                <a:ea typeface="ＭＳ Ｐゴシック" charset="0"/>
              </a:rPr>
              <a:t>Abemaciclib</a:t>
            </a: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 + fulvestrant</a:t>
            </a:r>
            <a:endParaRPr kumimoji="0" lang="en-US" sz="2000" b="1" i="0" u="none" strike="noStrike" kern="1200" cap="none" spc="0" normalizeH="0" baseline="0" noProof="0" dirty="0">
              <a:ln>
                <a:noFill/>
              </a:ln>
              <a:solidFill>
                <a:srgbClr val="002060"/>
              </a:solidFill>
              <a:effectLst/>
              <a:uLnTx/>
              <a:uFillTx/>
              <a:latin typeface="Arial" charset="0"/>
              <a:ea typeface="ＭＳ Ｐゴシック" charset="-128"/>
            </a:endParaRPr>
          </a:p>
        </p:txBody>
      </p:sp>
      <p:sp>
        <p:nvSpPr>
          <p:cNvPr id="37" name="Text Box 9">
            <a:extLst>
              <a:ext uri="{FF2B5EF4-FFF2-40B4-BE49-F238E27FC236}">
                <a16:creationId xmlns:a16="http://schemas.microsoft.com/office/drawing/2014/main" id="{44BF3B2C-0C42-F148-A6BA-5465506DA2A0}"/>
              </a:ext>
            </a:extLst>
          </p:cNvPr>
          <p:cNvSpPr txBox="1">
            <a:spLocks noChangeArrowheads="1"/>
          </p:cNvSpPr>
          <p:nvPr/>
        </p:nvSpPr>
        <p:spPr bwMode="auto">
          <a:xfrm>
            <a:off x="5303838" y="6065837"/>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a:t>
            </a:r>
          </a:p>
        </p:txBody>
      </p:sp>
      <p:pic>
        <p:nvPicPr>
          <p:cNvPr id="38" name="Picture 37">
            <a:extLst>
              <a:ext uri="{FF2B5EF4-FFF2-40B4-BE49-F238E27FC236}">
                <a16:creationId xmlns:a16="http://schemas.microsoft.com/office/drawing/2014/main" id="{14817319-823C-0F4B-8D0B-E9A1D54F6961}"/>
              </a:ext>
            </a:extLst>
          </p:cNvPr>
          <p:cNvPicPr>
            <a:picLocks noChangeAspect="1"/>
          </p:cNvPicPr>
          <p:nvPr/>
        </p:nvPicPr>
        <p:blipFill>
          <a:blip r:embed="rId7"/>
          <a:srcRect/>
          <a:stretch/>
        </p:blipFill>
        <p:spPr bwMode="auto">
          <a:xfrm>
            <a:off x="4737227" y="606583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4" name="Picture 3">
            <a:extLst>
              <a:ext uri="{FF2B5EF4-FFF2-40B4-BE49-F238E27FC236}">
                <a16:creationId xmlns:a16="http://schemas.microsoft.com/office/drawing/2014/main" id="{E887701C-C1C5-FA42-AB90-7076D3D60540}"/>
              </a:ext>
            </a:extLst>
          </p:cNvPr>
          <p:cNvPicPr>
            <a:picLocks noChangeAspect="1"/>
          </p:cNvPicPr>
          <p:nvPr/>
        </p:nvPicPr>
        <p:blipFill>
          <a:blip r:embed="rId5"/>
          <a:srcRect/>
          <a:stretch/>
        </p:blipFill>
        <p:spPr bwMode="auto">
          <a:xfrm>
            <a:off x="5177695" y="3620963"/>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5" name="Picture 3">
            <a:extLst>
              <a:ext uri="{FF2B5EF4-FFF2-40B4-BE49-F238E27FC236}">
                <a16:creationId xmlns:a16="http://schemas.microsoft.com/office/drawing/2014/main" id="{6CDADF32-A461-3149-9576-F22C3C926FD3}"/>
              </a:ext>
            </a:extLst>
          </p:cNvPr>
          <p:cNvPicPr>
            <a:picLocks noChangeAspect="1"/>
          </p:cNvPicPr>
          <p:nvPr/>
        </p:nvPicPr>
        <p:blipFill>
          <a:blip r:embed="rId5"/>
          <a:srcRect/>
          <a:stretch/>
        </p:blipFill>
        <p:spPr bwMode="auto">
          <a:xfrm>
            <a:off x="5618162" y="3620963"/>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Picture 1">
            <a:extLst>
              <a:ext uri="{FF2B5EF4-FFF2-40B4-BE49-F238E27FC236}">
                <a16:creationId xmlns:a16="http://schemas.microsoft.com/office/drawing/2014/main" id="{2DA7413A-7005-AE76-2929-BB35CAB61EA2}"/>
              </a:ext>
            </a:extLst>
          </p:cNvPr>
          <p:cNvPicPr>
            <a:picLocks noChangeAspect="1"/>
          </p:cNvPicPr>
          <p:nvPr/>
        </p:nvPicPr>
        <p:blipFill>
          <a:blip r:embed="rId4"/>
          <a:srcRect/>
          <a:stretch/>
        </p:blipFill>
        <p:spPr bwMode="auto">
          <a:xfrm>
            <a:off x="8712462" y="2995542"/>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 name="Picture 7">
            <a:extLst>
              <a:ext uri="{FF2B5EF4-FFF2-40B4-BE49-F238E27FC236}">
                <a16:creationId xmlns:a16="http://schemas.microsoft.com/office/drawing/2014/main" id="{215F98E9-4C16-9D6E-5D1B-25385E69BD71}"/>
              </a:ext>
            </a:extLst>
          </p:cNvPr>
          <p:cNvPicPr>
            <a:picLocks noChangeAspect="1"/>
          </p:cNvPicPr>
          <p:nvPr/>
        </p:nvPicPr>
        <p:blipFill>
          <a:blip r:embed="rId3"/>
          <a:srcRect/>
          <a:stretch/>
        </p:blipFill>
        <p:spPr bwMode="auto">
          <a:xfrm>
            <a:off x="5177695" y="4878631"/>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 name="Picture 8">
            <a:extLst>
              <a:ext uri="{FF2B5EF4-FFF2-40B4-BE49-F238E27FC236}">
                <a16:creationId xmlns:a16="http://schemas.microsoft.com/office/drawing/2014/main" id="{71847EFF-2CB9-9EC0-0799-F683406ADB6A}"/>
              </a:ext>
            </a:extLst>
          </p:cNvPr>
          <p:cNvPicPr>
            <a:picLocks noChangeAspect="1"/>
          </p:cNvPicPr>
          <p:nvPr/>
        </p:nvPicPr>
        <p:blipFill>
          <a:blip r:embed="rId2"/>
          <a:srcRect/>
          <a:stretch/>
        </p:blipFill>
        <p:spPr bwMode="auto">
          <a:xfrm>
            <a:off x="5618162" y="4232089"/>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 name="Picture 9">
            <a:extLst>
              <a:ext uri="{FF2B5EF4-FFF2-40B4-BE49-F238E27FC236}">
                <a16:creationId xmlns:a16="http://schemas.microsoft.com/office/drawing/2014/main" id="{6C4FBC4D-21BA-3789-6727-193EAE983120}"/>
              </a:ext>
            </a:extLst>
          </p:cNvPr>
          <p:cNvPicPr>
            <a:picLocks noChangeAspect="1"/>
          </p:cNvPicPr>
          <p:nvPr/>
        </p:nvPicPr>
        <p:blipFill>
          <a:blip r:embed="rId2"/>
          <a:srcRect/>
          <a:stretch/>
        </p:blipFill>
        <p:spPr bwMode="auto">
          <a:xfrm>
            <a:off x="5177695" y="4232089"/>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2343611307"/>
      </p:ext>
    </p:extLst>
  </p:cSld>
  <p:clrMapOvr>
    <a:masterClrMapping/>
  </p:clrMapOvr>
  <p:transition spd="slow" advClick="0"/>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CC504-6E65-794B-A163-E15792AC17C9}"/>
              </a:ext>
            </a:extLst>
          </p:cNvPr>
          <p:cNvSpPr>
            <a:spLocks noGrp="1"/>
          </p:cNvSpPr>
          <p:nvPr>
            <p:ph type="title" idx="4294967295"/>
          </p:nvPr>
        </p:nvSpPr>
        <p:spPr>
          <a:xfrm>
            <a:off x="685800" y="0"/>
            <a:ext cx="10972800" cy="2926080"/>
          </a:xfrm>
        </p:spPr>
        <p:txBody>
          <a:bodyPr/>
          <a:lstStyle/>
          <a:p>
            <a:r>
              <a:rPr lang="en-US" sz="2200" dirty="0"/>
              <a:t>A  woman who received 5 years of anastrozole (with ovarian suppression/ ablation if needed) for </a:t>
            </a:r>
            <a:r>
              <a:rPr lang="en-US" sz="2200" u="sng" dirty="0"/>
              <a:t>high-grade</a:t>
            </a:r>
            <a:r>
              <a:rPr lang="en-US" sz="2200" dirty="0"/>
              <a:t> ER-positive, </a:t>
            </a:r>
            <a:r>
              <a:rPr lang="en-US" sz="2200" u="sng" dirty="0"/>
              <a:t>PR-negative</a:t>
            </a:r>
            <a:r>
              <a:rPr lang="en-US" sz="2200" dirty="0"/>
              <a:t>, HER2-negative, BRCA WT breast cancer develops metastatic disease 2 years after completing adjuvant therapy. Which </a:t>
            </a:r>
            <a:r>
              <a:rPr lang="en-US" sz="2200" u="sng" dirty="0"/>
              <a:t>endocrine-based treatment</a:t>
            </a:r>
            <a:r>
              <a:rPr lang="en-US" sz="2200" dirty="0"/>
              <a:t> would you most likely recommend for the scenario below?</a:t>
            </a:r>
            <a:br>
              <a:rPr lang="en-US" sz="2200" dirty="0"/>
            </a:br>
            <a:br>
              <a:rPr kumimoji="0" lang="en-US" sz="1200" b="1" i="0" u="none" strike="noStrike" kern="0" cap="none" spc="0" normalizeH="0" baseline="0" noProof="0" dirty="0">
                <a:ln>
                  <a:noFill/>
                </a:ln>
                <a:solidFill>
                  <a:srgbClr val="0432FF"/>
                </a:solidFill>
                <a:effectLst/>
                <a:uLnTx/>
                <a:uFillTx/>
                <a:latin typeface="Arial"/>
                <a:ea typeface="ＭＳ Ｐゴシック"/>
              </a:rPr>
            </a:br>
            <a:r>
              <a:rPr lang="en-US" sz="2200" dirty="0"/>
              <a:t>Age 65, PS 0</a:t>
            </a:r>
            <a:br>
              <a:rPr lang="en-US" sz="2200" dirty="0"/>
            </a:br>
            <a:r>
              <a:rPr lang="en-US" sz="2200" dirty="0"/>
              <a:t>Multiple asymptomatic brain metastases that require WBRT</a:t>
            </a:r>
          </a:p>
        </p:txBody>
      </p:sp>
      <p:sp>
        <p:nvSpPr>
          <p:cNvPr id="72" name="Text Box 4">
            <a:extLst>
              <a:ext uri="{FF2B5EF4-FFF2-40B4-BE49-F238E27FC236}">
                <a16:creationId xmlns:a16="http://schemas.microsoft.com/office/drawing/2014/main" id="{128DA0B7-2CB3-D44C-ABD1-65C3EB519CF3}"/>
              </a:ext>
            </a:extLst>
          </p:cNvPr>
          <p:cNvSpPr txBox="1">
            <a:spLocks noChangeArrowheads="1"/>
          </p:cNvSpPr>
          <p:nvPr/>
        </p:nvSpPr>
        <p:spPr bwMode="auto">
          <a:xfrm>
            <a:off x="230078" y="4162806"/>
            <a:ext cx="4341921" cy="36939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Ribociclib + fulvestrant</a:t>
            </a:r>
          </a:p>
        </p:txBody>
      </p:sp>
      <p:sp>
        <p:nvSpPr>
          <p:cNvPr id="73" name="Text Box 4">
            <a:extLst>
              <a:ext uri="{FF2B5EF4-FFF2-40B4-BE49-F238E27FC236}">
                <a16:creationId xmlns:a16="http://schemas.microsoft.com/office/drawing/2014/main" id="{63831789-C9BE-DB4B-9BC1-41F50D7736AF}"/>
              </a:ext>
            </a:extLst>
          </p:cNvPr>
          <p:cNvSpPr txBox="1">
            <a:spLocks noChangeArrowheads="1"/>
          </p:cNvSpPr>
          <p:nvPr/>
        </p:nvSpPr>
        <p:spPr bwMode="auto">
          <a:xfrm>
            <a:off x="230078" y="4837603"/>
            <a:ext cx="4341922" cy="34585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Palbociclib + fulvestrant</a:t>
            </a:r>
          </a:p>
        </p:txBody>
      </p:sp>
      <p:sp>
        <p:nvSpPr>
          <p:cNvPr id="74" name="Text Box 4">
            <a:extLst>
              <a:ext uri="{FF2B5EF4-FFF2-40B4-BE49-F238E27FC236}">
                <a16:creationId xmlns:a16="http://schemas.microsoft.com/office/drawing/2014/main" id="{63447936-2682-1A46-8ABB-44C484B67B01}"/>
              </a:ext>
            </a:extLst>
          </p:cNvPr>
          <p:cNvSpPr txBox="1">
            <a:spLocks noChangeArrowheads="1"/>
          </p:cNvSpPr>
          <p:nvPr/>
        </p:nvSpPr>
        <p:spPr bwMode="auto">
          <a:xfrm>
            <a:off x="533400" y="2959600"/>
            <a:ext cx="4038599" cy="366857"/>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err="1">
                <a:ln>
                  <a:noFill/>
                </a:ln>
                <a:solidFill>
                  <a:srgbClr val="002060"/>
                </a:solidFill>
                <a:effectLst/>
                <a:uLnTx/>
                <a:uFillTx/>
                <a:latin typeface="Arial" charset="0"/>
                <a:ea typeface="ＭＳ Ｐゴシック" charset="0"/>
              </a:rPr>
              <a:t>Abemaciclib</a:t>
            </a: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 + AI</a:t>
            </a:r>
          </a:p>
        </p:txBody>
      </p:sp>
      <p:pic>
        <p:nvPicPr>
          <p:cNvPr id="82" name="Picture 81">
            <a:extLst>
              <a:ext uri="{FF2B5EF4-FFF2-40B4-BE49-F238E27FC236}">
                <a16:creationId xmlns:a16="http://schemas.microsoft.com/office/drawing/2014/main" id="{7A42EFDB-0DDA-494A-B2D5-401890957E13}"/>
              </a:ext>
            </a:extLst>
          </p:cNvPr>
          <p:cNvPicPr>
            <a:picLocks noChangeAspect="1"/>
          </p:cNvPicPr>
          <p:nvPr/>
        </p:nvPicPr>
        <p:blipFill>
          <a:blip r:embed="rId2"/>
          <a:srcRect/>
          <a:stretch/>
        </p:blipFill>
        <p:spPr bwMode="auto">
          <a:xfrm>
            <a:off x="4737228" y="4155889"/>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3" name="Picture 82">
            <a:extLst>
              <a:ext uri="{FF2B5EF4-FFF2-40B4-BE49-F238E27FC236}">
                <a16:creationId xmlns:a16="http://schemas.microsoft.com/office/drawing/2014/main" id="{8FD5AE06-9E52-B24E-BBA8-D3F88FBB5BF8}"/>
              </a:ext>
            </a:extLst>
          </p:cNvPr>
          <p:cNvPicPr>
            <a:picLocks noChangeAspect="1"/>
          </p:cNvPicPr>
          <p:nvPr/>
        </p:nvPicPr>
        <p:blipFill>
          <a:blip r:embed="rId3"/>
          <a:srcRect/>
          <a:stretch/>
        </p:blipFill>
        <p:spPr bwMode="auto">
          <a:xfrm>
            <a:off x="4737228" y="4802431"/>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4" name="Picture 1">
            <a:extLst>
              <a:ext uri="{FF2B5EF4-FFF2-40B4-BE49-F238E27FC236}">
                <a16:creationId xmlns:a16="http://schemas.microsoft.com/office/drawing/2014/main" id="{FA85B736-22B1-A047-B6A5-519143CF9D2A}"/>
              </a:ext>
            </a:extLst>
          </p:cNvPr>
          <p:cNvPicPr>
            <a:picLocks noChangeAspect="1"/>
          </p:cNvPicPr>
          <p:nvPr/>
        </p:nvPicPr>
        <p:blipFill>
          <a:blip r:embed="rId4"/>
          <a:srcRect/>
          <a:stretch/>
        </p:blipFill>
        <p:spPr bwMode="auto">
          <a:xfrm>
            <a:off x="4737228" y="2919342"/>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6" name="Picture 3">
            <a:extLst>
              <a:ext uri="{FF2B5EF4-FFF2-40B4-BE49-F238E27FC236}">
                <a16:creationId xmlns:a16="http://schemas.microsoft.com/office/drawing/2014/main" id="{8052E365-E8A8-E240-A007-94A1A6A9EA30}"/>
              </a:ext>
            </a:extLst>
          </p:cNvPr>
          <p:cNvPicPr>
            <a:picLocks noChangeAspect="1"/>
          </p:cNvPicPr>
          <p:nvPr/>
        </p:nvPicPr>
        <p:blipFill>
          <a:blip r:embed="rId5"/>
          <a:srcRect/>
          <a:stretch/>
        </p:blipFill>
        <p:spPr bwMode="auto">
          <a:xfrm>
            <a:off x="4737228" y="3544763"/>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7" name="Text Box 4">
            <a:extLst>
              <a:ext uri="{FF2B5EF4-FFF2-40B4-BE49-F238E27FC236}">
                <a16:creationId xmlns:a16="http://schemas.microsoft.com/office/drawing/2014/main" id="{35D05466-EC10-7448-957E-525019EFA45E}"/>
              </a:ext>
            </a:extLst>
          </p:cNvPr>
          <p:cNvSpPr txBox="1">
            <a:spLocks noChangeArrowheads="1"/>
          </p:cNvSpPr>
          <p:nvPr/>
        </p:nvSpPr>
        <p:spPr bwMode="auto">
          <a:xfrm>
            <a:off x="230079" y="5386816"/>
            <a:ext cx="434192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Palbociclib + AI</a:t>
            </a:r>
          </a:p>
        </p:txBody>
      </p:sp>
      <p:sp>
        <p:nvSpPr>
          <p:cNvPr id="93" name="Text Box 9">
            <a:extLst>
              <a:ext uri="{FF2B5EF4-FFF2-40B4-BE49-F238E27FC236}">
                <a16:creationId xmlns:a16="http://schemas.microsoft.com/office/drawing/2014/main" id="{D4AEFC4D-FA63-EE4B-8812-F2860EB481C4}"/>
              </a:ext>
            </a:extLst>
          </p:cNvPr>
          <p:cNvSpPr txBox="1">
            <a:spLocks noChangeArrowheads="1"/>
          </p:cNvSpPr>
          <p:nvPr/>
        </p:nvSpPr>
        <p:spPr bwMode="auto">
          <a:xfrm>
            <a:off x="8763000" y="2911200"/>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9</a:t>
            </a:r>
          </a:p>
        </p:txBody>
      </p:sp>
      <p:pic>
        <p:nvPicPr>
          <p:cNvPr id="96" name="Picture 1">
            <a:extLst>
              <a:ext uri="{FF2B5EF4-FFF2-40B4-BE49-F238E27FC236}">
                <a16:creationId xmlns:a16="http://schemas.microsoft.com/office/drawing/2014/main" id="{D05C7BE9-AF69-DF45-A707-82522DE555E7}"/>
              </a:ext>
            </a:extLst>
          </p:cNvPr>
          <p:cNvPicPr>
            <a:picLocks noChangeAspect="1"/>
          </p:cNvPicPr>
          <p:nvPr/>
        </p:nvPicPr>
        <p:blipFill>
          <a:blip r:embed="rId4"/>
          <a:srcRect/>
          <a:stretch/>
        </p:blipFill>
        <p:spPr bwMode="auto">
          <a:xfrm>
            <a:off x="5176140" y="2919342"/>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52" name="Text Box 9">
            <a:extLst>
              <a:ext uri="{FF2B5EF4-FFF2-40B4-BE49-F238E27FC236}">
                <a16:creationId xmlns:a16="http://schemas.microsoft.com/office/drawing/2014/main" id="{20141D04-A685-C247-9A6A-D47CB62F108E}"/>
              </a:ext>
            </a:extLst>
          </p:cNvPr>
          <p:cNvSpPr txBox="1">
            <a:spLocks noChangeArrowheads="1"/>
          </p:cNvSpPr>
          <p:nvPr/>
        </p:nvSpPr>
        <p:spPr bwMode="auto">
          <a:xfrm>
            <a:off x="7924800" y="3546082"/>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7</a:t>
            </a:r>
          </a:p>
        </p:txBody>
      </p:sp>
      <p:sp>
        <p:nvSpPr>
          <p:cNvPr id="253" name="Text Box 9">
            <a:extLst>
              <a:ext uri="{FF2B5EF4-FFF2-40B4-BE49-F238E27FC236}">
                <a16:creationId xmlns:a16="http://schemas.microsoft.com/office/drawing/2014/main" id="{DA13BDB2-2F8D-6D46-BDA6-F50ECFA6C035}"/>
              </a:ext>
            </a:extLst>
          </p:cNvPr>
          <p:cNvSpPr txBox="1">
            <a:spLocks noChangeArrowheads="1"/>
          </p:cNvSpPr>
          <p:nvPr/>
        </p:nvSpPr>
        <p:spPr bwMode="auto">
          <a:xfrm>
            <a:off x="5303838" y="4154363"/>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a:t>
            </a:r>
          </a:p>
        </p:txBody>
      </p:sp>
      <p:sp>
        <p:nvSpPr>
          <p:cNvPr id="254" name="Text Box 9">
            <a:extLst>
              <a:ext uri="{FF2B5EF4-FFF2-40B4-BE49-F238E27FC236}">
                <a16:creationId xmlns:a16="http://schemas.microsoft.com/office/drawing/2014/main" id="{207BF136-54CA-F24F-AC68-B16CA32457CF}"/>
              </a:ext>
            </a:extLst>
          </p:cNvPr>
          <p:cNvSpPr txBox="1">
            <a:spLocks noChangeArrowheads="1"/>
          </p:cNvSpPr>
          <p:nvPr/>
        </p:nvSpPr>
        <p:spPr bwMode="auto">
          <a:xfrm>
            <a:off x="5303838" y="4810000"/>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a:t>
            </a:r>
          </a:p>
        </p:txBody>
      </p:sp>
      <p:pic>
        <p:nvPicPr>
          <p:cNvPr id="23" name="Picture 1">
            <a:extLst>
              <a:ext uri="{FF2B5EF4-FFF2-40B4-BE49-F238E27FC236}">
                <a16:creationId xmlns:a16="http://schemas.microsoft.com/office/drawing/2014/main" id="{2AB66C06-11DC-5D4D-AC3C-BCEECC2008E2}"/>
              </a:ext>
            </a:extLst>
          </p:cNvPr>
          <p:cNvPicPr>
            <a:picLocks noChangeAspect="1"/>
          </p:cNvPicPr>
          <p:nvPr/>
        </p:nvPicPr>
        <p:blipFill>
          <a:blip r:embed="rId4"/>
          <a:srcRect/>
          <a:stretch/>
        </p:blipFill>
        <p:spPr bwMode="auto">
          <a:xfrm>
            <a:off x="5615052" y="2919342"/>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4" name="Picture 1">
            <a:extLst>
              <a:ext uri="{FF2B5EF4-FFF2-40B4-BE49-F238E27FC236}">
                <a16:creationId xmlns:a16="http://schemas.microsoft.com/office/drawing/2014/main" id="{0A0C9113-B86F-2B45-9E8F-2ED6ACE339DD}"/>
              </a:ext>
            </a:extLst>
          </p:cNvPr>
          <p:cNvPicPr>
            <a:picLocks noChangeAspect="1"/>
          </p:cNvPicPr>
          <p:nvPr/>
        </p:nvPicPr>
        <p:blipFill>
          <a:blip r:embed="rId4"/>
          <a:srcRect/>
          <a:stretch/>
        </p:blipFill>
        <p:spPr bwMode="auto">
          <a:xfrm>
            <a:off x="6053964" y="2919342"/>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5" name="Picture 1">
            <a:extLst>
              <a:ext uri="{FF2B5EF4-FFF2-40B4-BE49-F238E27FC236}">
                <a16:creationId xmlns:a16="http://schemas.microsoft.com/office/drawing/2014/main" id="{A67673D7-A83C-974C-8E09-0CB1719B5B36}"/>
              </a:ext>
            </a:extLst>
          </p:cNvPr>
          <p:cNvPicPr>
            <a:picLocks noChangeAspect="1"/>
          </p:cNvPicPr>
          <p:nvPr/>
        </p:nvPicPr>
        <p:blipFill>
          <a:blip r:embed="rId4"/>
          <a:srcRect/>
          <a:stretch/>
        </p:blipFill>
        <p:spPr bwMode="auto">
          <a:xfrm>
            <a:off x="6493645" y="2919342"/>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6" name="Picture 1">
            <a:extLst>
              <a:ext uri="{FF2B5EF4-FFF2-40B4-BE49-F238E27FC236}">
                <a16:creationId xmlns:a16="http://schemas.microsoft.com/office/drawing/2014/main" id="{6453171A-54D7-9446-B7E5-4668694492DE}"/>
              </a:ext>
            </a:extLst>
          </p:cNvPr>
          <p:cNvPicPr>
            <a:picLocks noChangeAspect="1"/>
          </p:cNvPicPr>
          <p:nvPr/>
        </p:nvPicPr>
        <p:blipFill>
          <a:blip r:embed="rId4"/>
          <a:srcRect/>
          <a:stretch/>
        </p:blipFill>
        <p:spPr bwMode="auto">
          <a:xfrm>
            <a:off x="6932557" y="2919342"/>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7" name="Picture 1">
            <a:extLst>
              <a:ext uri="{FF2B5EF4-FFF2-40B4-BE49-F238E27FC236}">
                <a16:creationId xmlns:a16="http://schemas.microsoft.com/office/drawing/2014/main" id="{F63C2837-D488-004E-A11A-FC9AD95BF424}"/>
              </a:ext>
            </a:extLst>
          </p:cNvPr>
          <p:cNvPicPr>
            <a:picLocks noChangeAspect="1"/>
          </p:cNvPicPr>
          <p:nvPr/>
        </p:nvPicPr>
        <p:blipFill>
          <a:blip r:embed="rId4"/>
          <a:srcRect/>
          <a:stretch/>
        </p:blipFill>
        <p:spPr bwMode="auto">
          <a:xfrm>
            <a:off x="7380029" y="2919342"/>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9" name="Text Box 4">
            <a:extLst>
              <a:ext uri="{FF2B5EF4-FFF2-40B4-BE49-F238E27FC236}">
                <a16:creationId xmlns:a16="http://schemas.microsoft.com/office/drawing/2014/main" id="{8B57E9DE-2CF1-B14E-975B-1D3627332E51}"/>
              </a:ext>
            </a:extLst>
          </p:cNvPr>
          <p:cNvSpPr txBox="1">
            <a:spLocks noChangeArrowheads="1"/>
          </p:cNvSpPr>
          <p:nvPr/>
        </p:nvSpPr>
        <p:spPr bwMode="auto">
          <a:xfrm>
            <a:off x="226052" y="3545538"/>
            <a:ext cx="434192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Ribociclib + AI</a:t>
            </a:r>
          </a:p>
        </p:txBody>
      </p:sp>
      <p:pic>
        <p:nvPicPr>
          <p:cNvPr id="30" name="Picture 29">
            <a:extLst>
              <a:ext uri="{FF2B5EF4-FFF2-40B4-BE49-F238E27FC236}">
                <a16:creationId xmlns:a16="http://schemas.microsoft.com/office/drawing/2014/main" id="{B9022B78-6575-CE4C-8098-21ABC7EA9AD8}"/>
              </a:ext>
            </a:extLst>
          </p:cNvPr>
          <p:cNvPicPr>
            <a:picLocks noChangeAspect="1"/>
          </p:cNvPicPr>
          <p:nvPr/>
        </p:nvPicPr>
        <p:blipFill>
          <a:blip r:embed="rId6"/>
          <a:srcRect/>
          <a:stretch/>
        </p:blipFill>
        <p:spPr bwMode="auto">
          <a:xfrm>
            <a:off x="4737228" y="5386816"/>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1" name="Text Box 9">
            <a:extLst>
              <a:ext uri="{FF2B5EF4-FFF2-40B4-BE49-F238E27FC236}">
                <a16:creationId xmlns:a16="http://schemas.microsoft.com/office/drawing/2014/main" id="{EA588444-FF63-3D42-82E3-BCD5B5B22388}"/>
              </a:ext>
            </a:extLst>
          </p:cNvPr>
          <p:cNvSpPr txBox="1">
            <a:spLocks noChangeArrowheads="1"/>
          </p:cNvSpPr>
          <p:nvPr/>
        </p:nvSpPr>
        <p:spPr bwMode="auto">
          <a:xfrm>
            <a:off x="5303838" y="5386815"/>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a:t>
            </a:r>
          </a:p>
        </p:txBody>
      </p:sp>
      <p:pic>
        <p:nvPicPr>
          <p:cNvPr id="28" name="Picture 1">
            <a:extLst>
              <a:ext uri="{FF2B5EF4-FFF2-40B4-BE49-F238E27FC236}">
                <a16:creationId xmlns:a16="http://schemas.microsoft.com/office/drawing/2014/main" id="{866D4F88-EB49-FE48-BD32-B5620601CEFD}"/>
              </a:ext>
            </a:extLst>
          </p:cNvPr>
          <p:cNvPicPr>
            <a:picLocks noChangeAspect="1"/>
          </p:cNvPicPr>
          <p:nvPr/>
        </p:nvPicPr>
        <p:blipFill>
          <a:blip r:embed="rId4"/>
          <a:srcRect/>
          <a:stretch/>
        </p:blipFill>
        <p:spPr bwMode="auto">
          <a:xfrm>
            <a:off x="7827501" y="2919342"/>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2" name="Picture 1">
            <a:extLst>
              <a:ext uri="{FF2B5EF4-FFF2-40B4-BE49-F238E27FC236}">
                <a16:creationId xmlns:a16="http://schemas.microsoft.com/office/drawing/2014/main" id="{F7C2B11D-66DC-8443-B322-73E12C3CA9A9}"/>
              </a:ext>
            </a:extLst>
          </p:cNvPr>
          <p:cNvPicPr>
            <a:picLocks noChangeAspect="1"/>
          </p:cNvPicPr>
          <p:nvPr/>
        </p:nvPicPr>
        <p:blipFill>
          <a:blip r:embed="rId4"/>
          <a:srcRect/>
          <a:stretch/>
        </p:blipFill>
        <p:spPr bwMode="auto">
          <a:xfrm>
            <a:off x="8266413" y="2919342"/>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6" name="Text Box 4">
            <a:extLst>
              <a:ext uri="{FF2B5EF4-FFF2-40B4-BE49-F238E27FC236}">
                <a16:creationId xmlns:a16="http://schemas.microsoft.com/office/drawing/2014/main" id="{BF3D3ED0-1E30-AC46-B802-DC856DC286C2}"/>
              </a:ext>
            </a:extLst>
          </p:cNvPr>
          <p:cNvSpPr txBox="1">
            <a:spLocks noChangeArrowheads="1"/>
          </p:cNvSpPr>
          <p:nvPr/>
        </p:nvSpPr>
        <p:spPr bwMode="auto">
          <a:xfrm>
            <a:off x="230079" y="5989637"/>
            <a:ext cx="4341921"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err="1">
                <a:ln>
                  <a:noFill/>
                </a:ln>
                <a:solidFill>
                  <a:srgbClr val="002060"/>
                </a:solidFill>
                <a:effectLst/>
                <a:uLnTx/>
                <a:uFillTx/>
                <a:latin typeface="Arial" charset="0"/>
                <a:ea typeface="ＭＳ Ｐゴシック" charset="0"/>
              </a:rPr>
              <a:t>Abemaciclib</a:t>
            </a: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 + fulvestrant</a:t>
            </a:r>
            <a:endParaRPr kumimoji="0" lang="en-US" sz="2000" b="1" i="0" u="none" strike="noStrike" kern="1200" cap="none" spc="0" normalizeH="0" baseline="0" noProof="0" dirty="0">
              <a:ln>
                <a:noFill/>
              </a:ln>
              <a:solidFill>
                <a:srgbClr val="002060"/>
              </a:solidFill>
              <a:effectLst/>
              <a:uLnTx/>
              <a:uFillTx/>
              <a:latin typeface="Arial" charset="0"/>
              <a:ea typeface="ＭＳ Ｐゴシック" charset="-128"/>
            </a:endParaRPr>
          </a:p>
        </p:txBody>
      </p:sp>
      <p:sp>
        <p:nvSpPr>
          <p:cNvPr id="37" name="Text Box 9">
            <a:extLst>
              <a:ext uri="{FF2B5EF4-FFF2-40B4-BE49-F238E27FC236}">
                <a16:creationId xmlns:a16="http://schemas.microsoft.com/office/drawing/2014/main" id="{44BF3B2C-0C42-F148-A6BA-5465506DA2A0}"/>
              </a:ext>
            </a:extLst>
          </p:cNvPr>
          <p:cNvSpPr txBox="1">
            <a:spLocks noChangeArrowheads="1"/>
          </p:cNvSpPr>
          <p:nvPr/>
        </p:nvSpPr>
        <p:spPr bwMode="auto">
          <a:xfrm>
            <a:off x="5303838" y="5989637"/>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a:t>
            </a:r>
          </a:p>
        </p:txBody>
      </p:sp>
      <p:pic>
        <p:nvPicPr>
          <p:cNvPr id="38" name="Picture 37">
            <a:extLst>
              <a:ext uri="{FF2B5EF4-FFF2-40B4-BE49-F238E27FC236}">
                <a16:creationId xmlns:a16="http://schemas.microsoft.com/office/drawing/2014/main" id="{14817319-823C-0F4B-8D0B-E9A1D54F6961}"/>
              </a:ext>
            </a:extLst>
          </p:cNvPr>
          <p:cNvPicPr>
            <a:picLocks noChangeAspect="1"/>
          </p:cNvPicPr>
          <p:nvPr/>
        </p:nvPicPr>
        <p:blipFill>
          <a:blip r:embed="rId7"/>
          <a:srcRect/>
          <a:stretch/>
        </p:blipFill>
        <p:spPr bwMode="auto">
          <a:xfrm>
            <a:off x="4737227" y="5989637"/>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4" name="Picture 3">
            <a:extLst>
              <a:ext uri="{FF2B5EF4-FFF2-40B4-BE49-F238E27FC236}">
                <a16:creationId xmlns:a16="http://schemas.microsoft.com/office/drawing/2014/main" id="{E887701C-C1C5-FA42-AB90-7076D3D60540}"/>
              </a:ext>
            </a:extLst>
          </p:cNvPr>
          <p:cNvPicPr>
            <a:picLocks noChangeAspect="1"/>
          </p:cNvPicPr>
          <p:nvPr/>
        </p:nvPicPr>
        <p:blipFill>
          <a:blip r:embed="rId5"/>
          <a:srcRect/>
          <a:stretch/>
        </p:blipFill>
        <p:spPr bwMode="auto">
          <a:xfrm>
            <a:off x="5177695" y="3544763"/>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5" name="Picture 3">
            <a:extLst>
              <a:ext uri="{FF2B5EF4-FFF2-40B4-BE49-F238E27FC236}">
                <a16:creationId xmlns:a16="http://schemas.microsoft.com/office/drawing/2014/main" id="{6CDADF32-A461-3149-9576-F22C3C926FD3}"/>
              </a:ext>
            </a:extLst>
          </p:cNvPr>
          <p:cNvPicPr>
            <a:picLocks noChangeAspect="1"/>
          </p:cNvPicPr>
          <p:nvPr/>
        </p:nvPicPr>
        <p:blipFill>
          <a:blip r:embed="rId5"/>
          <a:srcRect/>
          <a:stretch/>
        </p:blipFill>
        <p:spPr bwMode="auto">
          <a:xfrm>
            <a:off x="5618162" y="3544763"/>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 name="Picture 3">
            <a:extLst>
              <a:ext uri="{FF2B5EF4-FFF2-40B4-BE49-F238E27FC236}">
                <a16:creationId xmlns:a16="http://schemas.microsoft.com/office/drawing/2014/main" id="{3A332F38-4B92-9668-81FA-63AF2F5E2501}"/>
              </a:ext>
            </a:extLst>
          </p:cNvPr>
          <p:cNvPicPr>
            <a:picLocks noChangeAspect="1"/>
          </p:cNvPicPr>
          <p:nvPr/>
        </p:nvPicPr>
        <p:blipFill>
          <a:blip r:embed="rId5"/>
          <a:srcRect/>
          <a:stretch/>
        </p:blipFill>
        <p:spPr bwMode="auto">
          <a:xfrm>
            <a:off x="6058629" y="3544763"/>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 name="Picture 3">
            <a:extLst>
              <a:ext uri="{FF2B5EF4-FFF2-40B4-BE49-F238E27FC236}">
                <a16:creationId xmlns:a16="http://schemas.microsoft.com/office/drawing/2014/main" id="{5D639513-FD9F-AD79-A941-7957DE6091C7}"/>
              </a:ext>
            </a:extLst>
          </p:cNvPr>
          <p:cNvPicPr>
            <a:picLocks noChangeAspect="1"/>
          </p:cNvPicPr>
          <p:nvPr/>
        </p:nvPicPr>
        <p:blipFill>
          <a:blip r:embed="rId5"/>
          <a:srcRect/>
          <a:stretch/>
        </p:blipFill>
        <p:spPr bwMode="auto">
          <a:xfrm>
            <a:off x="6499096" y="3544763"/>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 name="Picture 3">
            <a:extLst>
              <a:ext uri="{FF2B5EF4-FFF2-40B4-BE49-F238E27FC236}">
                <a16:creationId xmlns:a16="http://schemas.microsoft.com/office/drawing/2014/main" id="{373F73A0-65AE-81D3-6DBA-3128825F7219}"/>
              </a:ext>
            </a:extLst>
          </p:cNvPr>
          <p:cNvPicPr>
            <a:picLocks noChangeAspect="1"/>
          </p:cNvPicPr>
          <p:nvPr/>
        </p:nvPicPr>
        <p:blipFill>
          <a:blip r:embed="rId5"/>
          <a:srcRect/>
          <a:stretch/>
        </p:blipFill>
        <p:spPr bwMode="auto">
          <a:xfrm>
            <a:off x="6939563" y="3544763"/>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Picture 3">
            <a:extLst>
              <a:ext uri="{FF2B5EF4-FFF2-40B4-BE49-F238E27FC236}">
                <a16:creationId xmlns:a16="http://schemas.microsoft.com/office/drawing/2014/main" id="{A9665E4E-9FE1-4A41-E305-FC2F165B5EE1}"/>
              </a:ext>
            </a:extLst>
          </p:cNvPr>
          <p:cNvPicPr>
            <a:picLocks noChangeAspect="1"/>
          </p:cNvPicPr>
          <p:nvPr/>
        </p:nvPicPr>
        <p:blipFill>
          <a:blip r:embed="rId5"/>
          <a:srcRect/>
          <a:stretch/>
        </p:blipFill>
        <p:spPr bwMode="auto">
          <a:xfrm>
            <a:off x="7380029" y="3544763"/>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7107323"/>
      </p:ext>
    </p:extLst>
  </p:cSld>
  <p:clrMapOvr>
    <a:masterClrMapping/>
  </p:clrMapOvr>
  <p:transition spd="slow" advClick="0"/>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CC504-6E65-794B-A163-E15792AC17C9}"/>
              </a:ext>
            </a:extLst>
          </p:cNvPr>
          <p:cNvSpPr>
            <a:spLocks noGrp="1"/>
          </p:cNvSpPr>
          <p:nvPr>
            <p:ph type="title" idx="4294967295"/>
          </p:nvPr>
        </p:nvSpPr>
        <p:spPr>
          <a:xfrm>
            <a:off x="685800" y="736082"/>
            <a:ext cx="10515600" cy="1926578"/>
          </a:xfrm>
        </p:spPr>
        <p:txBody>
          <a:bodyPr/>
          <a:lstStyle/>
          <a:p>
            <a:r>
              <a:rPr lang="en-US" sz="2400" dirty="0"/>
              <a:t>In general, which CDK4/6 inhibitor are you most likely to recommend in combination with endocrine therapy for a </a:t>
            </a:r>
            <a:r>
              <a:rPr lang="en-US" sz="2400" u="sng" dirty="0"/>
              <a:t>premenopausal</a:t>
            </a:r>
            <a:r>
              <a:rPr lang="en-US" sz="2400" dirty="0"/>
              <a:t> patient with ER-positive, </a:t>
            </a:r>
            <a:r>
              <a:rPr lang="en-US" sz="2400" u="sng" dirty="0"/>
              <a:t>PR-positive</a:t>
            </a:r>
            <a:r>
              <a:rPr lang="en-US" sz="2400" dirty="0"/>
              <a:t>, HER2-negative, BRCA WT metastatic breast cancer? </a:t>
            </a:r>
          </a:p>
        </p:txBody>
      </p:sp>
      <p:sp>
        <p:nvSpPr>
          <p:cNvPr id="72" name="Text Box 4">
            <a:extLst>
              <a:ext uri="{FF2B5EF4-FFF2-40B4-BE49-F238E27FC236}">
                <a16:creationId xmlns:a16="http://schemas.microsoft.com/office/drawing/2014/main" id="{128DA0B7-2CB3-D44C-ABD1-65C3EB519CF3}"/>
              </a:ext>
            </a:extLst>
          </p:cNvPr>
          <p:cNvSpPr txBox="1">
            <a:spLocks noChangeArrowheads="1"/>
          </p:cNvSpPr>
          <p:nvPr/>
        </p:nvSpPr>
        <p:spPr bwMode="auto">
          <a:xfrm>
            <a:off x="-304800" y="3425171"/>
            <a:ext cx="4953000" cy="34585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Ribociclib</a:t>
            </a:r>
          </a:p>
        </p:txBody>
      </p:sp>
      <p:sp>
        <p:nvSpPr>
          <p:cNvPr id="74" name="Text Box 4">
            <a:extLst>
              <a:ext uri="{FF2B5EF4-FFF2-40B4-BE49-F238E27FC236}">
                <a16:creationId xmlns:a16="http://schemas.microsoft.com/office/drawing/2014/main" id="{63447936-2682-1A46-8ABB-44C484B67B01}"/>
              </a:ext>
            </a:extLst>
          </p:cNvPr>
          <p:cNvSpPr txBox="1">
            <a:spLocks noChangeArrowheads="1"/>
          </p:cNvSpPr>
          <p:nvPr/>
        </p:nvSpPr>
        <p:spPr bwMode="auto">
          <a:xfrm>
            <a:off x="-121859" y="4747664"/>
            <a:ext cx="4770058" cy="366857"/>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Palbociclib</a:t>
            </a:r>
          </a:p>
        </p:txBody>
      </p:sp>
      <p:pic>
        <p:nvPicPr>
          <p:cNvPr id="86" name="Picture 3">
            <a:extLst>
              <a:ext uri="{FF2B5EF4-FFF2-40B4-BE49-F238E27FC236}">
                <a16:creationId xmlns:a16="http://schemas.microsoft.com/office/drawing/2014/main" id="{8052E365-E8A8-E240-A007-94A1A6A9EA30}"/>
              </a:ext>
            </a:extLst>
          </p:cNvPr>
          <p:cNvPicPr>
            <a:picLocks noChangeAspect="1"/>
          </p:cNvPicPr>
          <p:nvPr/>
        </p:nvPicPr>
        <p:blipFill>
          <a:blip r:embed="rId3"/>
          <a:srcRect/>
          <a:stretch/>
        </p:blipFill>
        <p:spPr bwMode="auto">
          <a:xfrm>
            <a:off x="4800599" y="4724400"/>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52" name="Text Box 9">
            <a:extLst>
              <a:ext uri="{FF2B5EF4-FFF2-40B4-BE49-F238E27FC236}">
                <a16:creationId xmlns:a16="http://schemas.microsoft.com/office/drawing/2014/main" id="{20141D04-A685-C247-9A6A-D47CB62F108E}"/>
              </a:ext>
            </a:extLst>
          </p:cNvPr>
          <p:cNvSpPr txBox="1">
            <a:spLocks noChangeArrowheads="1"/>
          </p:cNvSpPr>
          <p:nvPr/>
        </p:nvSpPr>
        <p:spPr bwMode="auto">
          <a:xfrm flipH="1">
            <a:off x="5813020" y="4725719"/>
            <a:ext cx="541635"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2</a:t>
            </a:r>
          </a:p>
        </p:txBody>
      </p:sp>
      <p:pic>
        <p:nvPicPr>
          <p:cNvPr id="20" name="Picture 3">
            <a:extLst>
              <a:ext uri="{FF2B5EF4-FFF2-40B4-BE49-F238E27FC236}">
                <a16:creationId xmlns:a16="http://schemas.microsoft.com/office/drawing/2014/main" id="{8B00242C-924D-5F41-A6E1-31EF90057487}"/>
              </a:ext>
            </a:extLst>
          </p:cNvPr>
          <p:cNvPicPr>
            <a:picLocks noChangeAspect="1"/>
          </p:cNvPicPr>
          <p:nvPr/>
        </p:nvPicPr>
        <p:blipFill>
          <a:blip r:embed="rId3"/>
          <a:srcRect/>
          <a:stretch/>
        </p:blipFill>
        <p:spPr bwMode="auto">
          <a:xfrm>
            <a:off x="5236636" y="4724400"/>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2" name="Picture 1">
            <a:extLst>
              <a:ext uri="{FF2B5EF4-FFF2-40B4-BE49-F238E27FC236}">
                <a16:creationId xmlns:a16="http://schemas.microsoft.com/office/drawing/2014/main" id="{4615B2C1-BE34-1E44-A599-CEA1F9A89F74}"/>
              </a:ext>
            </a:extLst>
          </p:cNvPr>
          <p:cNvPicPr>
            <a:picLocks noChangeAspect="1"/>
          </p:cNvPicPr>
          <p:nvPr/>
        </p:nvPicPr>
        <p:blipFill>
          <a:blip r:embed="rId4"/>
          <a:srcRect/>
          <a:stretch/>
        </p:blipFill>
        <p:spPr bwMode="auto">
          <a:xfrm>
            <a:off x="4800599" y="3425171"/>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3" name="Text Box 9">
            <a:extLst>
              <a:ext uri="{FF2B5EF4-FFF2-40B4-BE49-F238E27FC236}">
                <a16:creationId xmlns:a16="http://schemas.microsoft.com/office/drawing/2014/main" id="{9050887F-3F7B-AC4B-9F0D-AD6C4CE3A6D8}"/>
              </a:ext>
            </a:extLst>
          </p:cNvPr>
          <p:cNvSpPr txBox="1">
            <a:spLocks noChangeArrowheads="1"/>
          </p:cNvSpPr>
          <p:nvPr/>
        </p:nvSpPr>
        <p:spPr bwMode="auto">
          <a:xfrm>
            <a:off x="10561637" y="3389506"/>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18</a:t>
            </a:r>
          </a:p>
        </p:txBody>
      </p:sp>
      <p:pic>
        <p:nvPicPr>
          <p:cNvPr id="24" name="Picture 1">
            <a:extLst>
              <a:ext uri="{FF2B5EF4-FFF2-40B4-BE49-F238E27FC236}">
                <a16:creationId xmlns:a16="http://schemas.microsoft.com/office/drawing/2014/main" id="{FE6910D1-329C-CB4D-8749-4AA35104E894}"/>
              </a:ext>
            </a:extLst>
          </p:cNvPr>
          <p:cNvPicPr>
            <a:picLocks noChangeAspect="1"/>
          </p:cNvPicPr>
          <p:nvPr/>
        </p:nvPicPr>
        <p:blipFill>
          <a:blip r:embed="rId4"/>
          <a:srcRect/>
          <a:stretch/>
        </p:blipFill>
        <p:spPr bwMode="auto">
          <a:xfrm>
            <a:off x="5236637" y="3425171"/>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5" name="Picture 1">
            <a:extLst>
              <a:ext uri="{FF2B5EF4-FFF2-40B4-BE49-F238E27FC236}">
                <a16:creationId xmlns:a16="http://schemas.microsoft.com/office/drawing/2014/main" id="{B1E316EF-7C31-4746-8E9E-C0943EF0B51A}"/>
              </a:ext>
            </a:extLst>
          </p:cNvPr>
          <p:cNvPicPr>
            <a:picLocks noChangeAspect="1"/>
          </p:cNvPicPr>
          <p:nvPr/>
        </p:nvPicPr>
        <p:blipFill>
          <a:blip r:embed="rId4"/>
          <a:srcRect/>
          <a:stretch/>
        </p:blipFill>
        <p:spPr bwMode="auto">
          <a:xfrm>
            <a:off x="5672675" y="3425171"/>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7" name="Picture 1">
            <a:extLst>
              <a:ext uri="{FF2B5EF4-FFF2-40B4-BE49-F238E27FC236}">
                <a16:creationId xmlns:a16="http://schemas.microsoft.com/office/drawing/2014/main" id="{0CC6872B-7EA9-DF4D-93A2-9A733649935F}"/>
              </a:ext>
            </a:extLst>
          </p:cNvPr>
          <p:cNvPicPr>
            <a:picLocks noChangeAspect="1"/>
          </p:cNvPicPr>
          <p:nvPr/>
        </p:nvPicPr>
        <p:blipFill>
          <a:blip r:embed="rId4"/>
          <a:srcRect/>
          <a:stretch/>
        </p:blipFill>
        <p:spPr bwMode="auto">
          <a:xfrm>
            <a:off x="6108713" y="3425171"/>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8" name="Picture 1">
            <a:extLst>
              <a:ext uri="{FF2B5EF4-FFF2-40B4-BE49-F238E27FC236}">
                <a16:creationId xmlns:a16="http://schemas.microsoft.com/office/drawing/2014/main" id="{C749DECC-92F2-2F4C-9F5C-EEFF0CE54FA3}"/>
              </a:ext>
            </a:extLst>
          </p:cNvPr>
          <p:cNvPicPr>
            <a:picLocks noChangeAspect="1"/>
          </p:cNvPicPr>
          <p:nvPr/>
        </p:nvPicPr>
        <p:blipFill>
          <a:blip r:embed="rId4"/>
          <a:srcRect/>
          <a:stretch/>
        </p:blipFill>
        <p:spPr bwMode="auto">
          <a:xfrm>
            <a:off x="6544751" y="3425171"/>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9" name="Picture 1">
            <a:extLst>
              <a:ext uri="{FF2B5EF4-FFF2-40B4-BE49-F238E27FC236}">
                <a16:creationId xmlns:a16="http://schemas.microsoft.com/office/drawing/2014/main" id="{1C6607E9-687E-2143-B5B3-C682349C5623}"/>
              </a:ext>
            </a:extLst>
          </p:cNvPr>
          <p:cNvPicPr>
            <a:picLocks noChangeAspect="1"/>
          </p:cNvPicPr>
          <p:nvPr/>
        </p:nvPicPr>
        <p:blipFill>
          <a:blip r:embed="rId4"/>
          <a:srcRect/>
          <a:stretch/>
        </p:blipFill>
        <p:spPr bwMode="auto">
          <a:xfrm>
            <a:off x="7006904" y="3425171"/>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0" name="Picture 1">
            <a:extLst>
              <a:ext uri="{FF2B5EF4-FFF2-40B4-BE49-F238E27FC236}">
                <a16:creationId xmlns:a16="http://schemas.microsoft.com/office/drawing/2014/main" id="{939CE1B5-A564-AE47-A760-4FBFD5C4A567}"/>
              </a:ext>
            </a:extLst>
          </p:cNvPr>
          <p:cNvPicPr>
            <a:picLocks noChangeAspect="1"/>
          </p:cNvPicPr>
          <p:nvPr/>
        </p:nvPicPr>
        <p:blipFill>
          <a:blip r:embed="rId4"/>
          <a:srcRect/>
          <a:stretch/>
        </p:blipFill>
        <p:spPr bwMode="auto">
          <a:xfrm>
            <a:off x="7442942" y="3425171"/>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1" name="Picture 1">
            <a:extLst>
              <a:ext uri="{FF2B5EF4-FFF2-40B4-BE49-F238E27FC236}">
                <a16:creationId xmlns:a16="http://schemas.microsoft.com/office/drawing/2014/main" id="{D5DF4FA7-D11A-BC49-A653-8AE027429983}"/>
              </a:ext>
            </a:extLst>
          </p:cNvPr>
          <p:cNvPicPr>
            <a:picLocks noChangeAspect="1"/>
          </p:cNvPicPr>
          <p:nvPr/>
        </p:nvPicPr>
        <p:blipFill>
          <a:blip r:embed="rId4"/>
          <a:srcRect/>
          <a:stretch/>
        </p:blipFill>
        <p:spPr bwMode="auto">
          <a:xfrm>
            <a:off x="7878980" y="3425171"/>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 name="Picture 1">
            <a:extLst>
              <a:ext uri="{FF2B5EF4-FFF2-40B4-BE49-F238E27FC236}">
                <a16:creationId xmlns:a16="http://schemas.microsoft.com/office/drawing/2014/main" id="{940A31EF-47B4-7A4E-9403-4F7158E919A0}"/>
              </a:ext>
            </a:extLst>
          </p:cNvPr>
          <p:cNvPicPr>
            <a:picLocks noChangeAspect="1"/>
          </p:cNvPicPr>
          <p:nvPr/>
        </p:nvPicPr>
        <p:blipFill>
          <a:blip r:embed="rId4"/>
          <a:srcRect/>
          <a:stretch/>
        </p:blipFill>
        <p:spPr bwMode="auto">
          <a:xfrm>
            <a:off x="8315018" y="3425171"/>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4" name="Picture 1">
            <a:extLst>
              <a:ext uri="{FF2B5EF4-FFF2-40B4-BE49-F238E27FC236}">
                <a16:creationId xmlns:a16="http://schemas.microsoft.com/office/drawing/2014/main" id="{C540531A-4934-FA4B-B14F-50EB83DD1A30}"/>
              </a:ext>
            </a:extLst>
          </p:cNvPr>
          <p:cNvPicPr>
            <a:picLocks noChangeAspect="1"/>
          </p:cNvPicPr>
          <p:nvPr/>
        </p:nvPicPr>
        <p:blipFill>
          <a:blip r:embed="rId4"/>
          <a:srcRect/>
          <a:stretch/>
        </p:blipFill>
        <p:spPr bwMode="auto">
          <a:xfrm>
            <a:off x="8751056" y="3425171"/>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5" name="Picture 1">
            <a:extLst>
              <a:ext uri="{FF2B5EF4-FFF2-40B4-BE49-F238E27FC236}">
                <a16:creationId xmlns:a16="http://schemas.microsoft.com/office/drawing/2014/main" id="{AFCD2588-932B-3242-9D24-4BF8EDC93A3E}"/>
              </a:ext>
            </a:extLst>
          </p:cNvPr>
          <p:cNvPicPr>
            <a:picLocks noChangeAspect="1"/>
          </p:cNvPicPr>
          <p:nvPr/>
        </p:nvPicPr>
        <p:blipFill>
          <a:blip r:embed="rId4"/>
          <a:srcRect/>
          <a:stretch/>
        </p:blipFill>
        <p:spPr bwMode="auto">
          <a:xfrm>
            <a:off x="9187473" y="3425171"/>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6" name="Picture 1">
            <a:extLst>
              <a:ext uri="{FF2B5EF4-FFF2-40B4-BE49-F238E27FC236}">
                <a16:creationId xmlns:a16="http://schemas.microsoft.com/office/drawing/2014/main" id="{5D7622A1-7FA0-BF4D-83DD-81A642832DCA}"/>
              </a:ext>
            </a:extLst>
          </p:cNvPr>
          <p:cNvPicPr>
            <a:picLocks noChangeAspect="1"/>
          </p:cNvPicPr>
          <p:nvPr/>
        </p:nvPicPr>
        <p:blipFill>
          <a:blip r:embed="rId4"/>
          <a:srcRect/>
          <a:stretch/>
        </p:blipFill>
        <p:spPr bwMode="auto">
          <a:xfrm>
            <a:off x="9623511" y="3425171"/>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 name="Picture 1">
            <a:extLst>
              <a:ext uri="{FF2B5EF4-FFF2-40B4-BE49-F238E27FC236}">
                <a16:creationId xmlns:a16="http://schemas.microsoft.com/office/drawing/2014/main" id="{5DA9F9D0-D371-C642-9FEF-8C066EC2BC59}"/>
              </a:ext>
            </a:extLst>
          </p:cNvPr>
          <p:cNvPicPr>
            <a:picLocks noChangeAspect="1"/>
          </p:cNvPicPr>
          <p:nvPr/>
        </p:nvPicPr>
        <p:blipFill>
          <a:blip r:embed="rId4"/>
          <a:srcRect/>
          <a:stretch/>
        </p:blipFill>
        <p:spPr bwMode="auto">
          <a:xfrm>
            <a:off x="10053363" y="3425171"/>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 name="Picture 1">
            <a:extLst>
              <a:ext uri="{FF2B5EF4-FFF2-40B4-BE49-F238E27FC236}">
                <a16:creationId xmlns:a16="http://schemas.microsoft.com/office/drawing/2014/main" id="{C44CF81E-75C8-B151-51D3-8E8C9AB9D6FC}"/>
              </a:ext>
            </a:extLst>
          </p:cNvPr>
          <p:cNvPicPr>
            <a:picLocks noChangeAspect="1"/>
          </p:cNvPicPr>
          <p:nvPr/>
        </p:nvPicPr>
        <p:blipFill>
          <a:blip r:embed="rId4"/>
          <a:srcRect/>
          <a:stretch/>
        </p:blipFill>
        <p:spPr bwMode="auto">
          <a:xfrm>
            <a:off x="4800599" y="390839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 name="Picture 1">
            <a:extLst>
              <a:ext uri="{FF2B5EF4-FFF2-40B4-BE49-F238E27FC236}">
                <a16:creationId xmlns:a16="http://schemas.microsoft.com/office/drawing/2014/main" id="{86731F18-50BB-0347-D7B1-454D9103564E}"/>
              </a:ext>
            </a:extLst>
          </p:cNvPr>
          <p:cNvPicPr>
            <a:picLocks noChangeAspect="1"/>
          </p:cNvPicPr>
          <p:nvPr/>
        </p:nvPicPr>
        <p:blipFill>
          <a:blip r:embed="rId4"/>
          <a:srcRect/>
          <a:stretch/>
        </p:blipFill>
        <p:spPr bwMode="auto">
          <a:xfrm>
            <a:off x="5236637" y="390839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Picture 1">
            <a:extLst>
              <a:ext uri="{FF2B5EF4-FFF2-40B4-BE49-F238E27FC236}">
                <a16:creationId xmlns:a16="http://schemas.microsoft.com/office/drawing/2014/main" id="{5D5F3F72-748D-1495-979C-3C54F6CBDE93}"/>
              </a:ext>
            </a:extLst>
          </p:cNvPr>
          <p:cNvPicPr>
            <a:picLocks noChangeAspect="1"/>
          </p:cNvPicPr>
          <p:nvPr/>
        </p:nvPicPr>
        <p:blipFill>
          <a:blip r:embed="rId4"/>
          <a:srcRect/>
          <a:stretch/>
        </p:blipFill>
        <p:spPr bwMode="auto">
          <a:xfrm>
            <a:off x="5672675" y="390839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 name="Picture 1">
            <a:extLst>
              <a:ext uri="{FF2B5EF4-FFF2-40B4-BE49-F238E27FC236}">
                <a16:creationId xmlns:a16="http://schemas.microsoft.com/office/drawing/2014/main" id="{21FEBCC8-03EA-06D2-8175-66F203FD4C42}"/>
              </a:ext>
            </a:extLst>
          </p:cNvPr>
          <p:cNvPicPr>
            <a:picLocks noChangeAspect="1"/>
          </p:cNvPicPr>
          <p:nvPr/>
        </p:nvPicPr>
        <p:blipFill>
          <a:blip r:embed="rId4"/>
          <a:srcRect/>
          <a:stretch/>
        </p:blipFill>
        <p:spPr bwMode="auto">
          <a:xfrm>
            <a:off x="6108713" y="390839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 name="Picture 1">
            <a:extLst>
              <a:ext uri="{FF2B5EF4-FFF2-40B4-BE49-F238E27FC236}">
                <a16:creationId xmlns:a16="http://schemas.microsoft.com/office/drawing/2014/main" id="{24992FFE-830B-9E17-461D-C12E2BB31CCD}"/>
              </a:ext>
            </a:extLst>
          </p:cNvPr>
          <p:cNvPicPr>
            <a:picLocks noChangeAspect="1"/>
          </p:cNvPicPr>
          <p:nvPr/>
        </p:nvPicPr>
        <p:blipFill>
          <a:blip r:embed="rId4"/>
          <a:srcRect/>
          <a:stretch/>
        </p:blipFill>
        <p:spPr bwMode="auto">
          <a:xfrm>
            <a:off x="6544751" y="390839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151576377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CC504-6E65-794B-A163-E15792AC17C9}"/>
              </a:ext>
            </a:extLst>
          </p:cNvPr>
          <p:cNvSpPr>
            <a:spLocks noGrp="1"/>
          </p:cNvSpPr>
          <p:nvPr>
            <p:ph type="title" idx="4294967295"/>
          </p:nvPr>
        </p:nvSpPr>
        <p:spPr>
          <a:xfrm>
            <a:off x="685800" y="736082"/>
            <a:ext cx="10515600" cy="1926578"/>
          </a:xfrm>
        </p:spPr>
        <p:txBody>
          <a:bodyPr/>
          <a:lstStyle/>
          <a:p>
            <a:r>
              <a:rPr lang="en-US" sz="2400" dirty="0"/>
              <a:t>In general, which CDK4/6 inhibitor are you most likely to recommend in combination with endocrine therapy for a </a:t>
            </a:r>
            <a:r>
              <a:rPr lang="en-US" sz="2400" u="sng" dirty="0"/>
              <a:t>premenopausal</a:t>
            </a:r>
            <a:r>
              <a:rPr lang="en-US" sz="2400" dirty="0"/>
              <a:t> patient with ER-positive, </a:t>
            </a:r>
            <a:r>
              <a:rPr lang="en-US" sz="2400" u="sng" dirty="0"/>
              <a:t>PR-negative</a:t>
            </a:r>
            <a:r>
              <a:rPr lang="en-US" sz="2400" dirty="0"/>
              <a:t>, HER2-negative, BRCA WT metastatic breast cancer? </a:t>
            </a:r>
          </a:p>
        </p:txBody>
      </p:sp>
      <p:sp>
        <p:nvSpPr>
          <p:cNvPr id="72" name="Text Box 4">
            <a:extLst>
              <a:ext uri="{FF2B5EF4-FFF2-40B4-BE49-F238E27FC236}">
                <a16:creationId xmlns:a16="http://schemas.microsoft.com/office/drawing/2014/main" id="{128DA0B7-2CB3-D44C-ABD1-65C3EB519CF3}"/>
              </a:ext>
            </a:extLst>
          </p:cNvPr>
          <p:cNvSpPr txBox="1">
            <a:spLocks noChangeArrowheads="1"/>
          </p:cNvSpPr>
          <p:nvPr/>
        </p:nvSpPr>
        <p:spPr bwMode="auto">
          <a:xfrm>
            <a:off x="-304800" y="3425171"/>
            <a:ext cx="4953000" cy="34585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Ribociclib</a:t>
            </a:r>
          </a:p>
        </p:txBody>
      </p:sp>
      <p:sp>
        <p:nvSpPr>
          <p:cNvPr id="74" name="Text Box 4">
            <a:extLst>
              <a:ext uri="{FF2B5EF4-FFF2-40B4-BE49-F238E27FC236}">
                <a16:creationId xmlns:a16="http://schemas.microsoft.com/office/drawing/2014/main" id="{63447936-2682-1A46-8ABB-44C484B67B01}"/>
              </a:ext>
            </a:extLst>
          </p:cNvPr>
          <p:cNvSpPr txBox="1">
            <a:spLocks noChangeArrowheads="1"/>
          </p:cNvSpPr>
          <p:nvPr/>
        </p:nvSpPr>
        <p:spPr bwMode="auto">
          <a:xfrm>
            <a:off x="-121859" y="4747664"/>
            <a:ext cx="4770058" cy="366857"/>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Palbociclib</a:t>
            </a:r>
          </a:p>
        </p:txBody>
      </p:sp>
      <p:pic>
        <p:nvPicPr>
          <p:cNvPr id="86" name="Picture 3">
            <a:extLst>
              <a:ext uri="{FF2B5EF4-FFF2-40B4-BE49-F238E27FC236}">
                <a16:creationId xmlns:a16="http://schemas.microsoft.com/office/drawing/2014/main" id="{8052E365-E8A8-E240-A007-94A1A6A9EA30}"/>
              </a:ext>
            </a:extLst>
          </p:cNvPr>
          <p:cNvPicPr>
            <a:picLocks noChangeAspect="1"/>
          </p:cNvPicPr>
          <p:nvPr/>
        </p:nvPicPr>
        <p:blipFill>
          <a:blip r:embed="rId3"/>
          <a:srcRect/>
          <a:stretch/>
        </p:blipFill>
        <p:spPr bwMode="auto">
          <a:xfrm>
            <a:off x="4800599" y="472440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52" name="Text Box 9">
            <a:extLst>
              <a:ext uri="{FF2B5EF4-FFF2-40B4-BE49-F238E27FC236}">
                <a16:creationId xmlns:a16="http://schemas.microsoft.com/office/drawing/2014/main" id="{20141D04-A685-C247-9A6A-D47CB62F108E}"/>
              </a:ext>
            </a:extLst>
          </p:cNvPr>
          <p:cNvSpPr txBox="1">
            <a:spLocks noChangeArrowheads="1"/>
          </p:cNvSpPr>
          <p:nvPr/>
        </p:nvSpPr>
        <p:spPr bwMode="auto">
          <a:xfrm flipH="1">
            <a:off x="5813020" y="4725719"/>
            <a:ext cx="541635"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2</a:t>
            </a:r>
          </a:p>
        </p:txBody>
      </p:sp>
      <p:pic>
        <p:nvPicPr>
          <p:cNvPr id="20" name="Picture 3">
            <a:extLst>
              <a:ext uri="{FF2B5EF4-FFF2-40B4-BE49-F238E27FC236}">
                <a16:creationId xmlns:a16="http://schemas.microsoft.com/office/drawing/2014/main" id="{8B00242C-924D-5F41-A6E1-31EF90057487}"/>
              </a:ext>
            </a:extLst>
          </p:cNvPr>
          <p:cNvPicPr>
            <a:picLocks noChangeAspect="1"/>
          </p:cNvPicPr>
          <p:nvPr/>
        </p:nvPicPr>
        <p:blipFill>
          <a:blip r:embed="rId3"/>
          <a:srcRect/>
          <a:stretch/>
        </p:blipFill>
        <p:spPr bwMode="auto">
          <a:xfrm>
            <a:off x="5236636" y="472440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2" name="Picture 1">
            <a:extLst>
              <a:ext uri="{FF2B5EF4-FFF2-40B4-BE49-F238E27FC236}">
                <a16:creationId xmlns:a16="http://schemas.microsoft.com/office/drawing/2014/main" id="{4615B2C1-BE34-1E44-A599-CEA1F9A89F74}"/>
              </a:ext>
            </a:extLst>
          </p:cNvPr>
          <p:cNvPicPr>
            <a:picLocks noChangeAspect="1"/>
          </p:cNvPicPr>
          <p:nvPr/>
        </p:nvPicPr>
        <p:blipFill>
          <a:blip r:embed="rId4"/>
          <a:srcRect/>
          <a:stretch/>
        </p:blipFill>
        <p:spPr bwMode="auto">
          <a:xfrm>
            <a:off x="4800599" y="3425171"/>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3" name="Text Box 9">
            <a:extLst>
              <a:ext uri="{FF2B5EF4-FFF2-40B4-BE49-F238E27FC236}">
                <a16:creationId xmlns:a16="http://schemas.microsoft.com/office/drawing/2014/main" id="{9050887F-3F7B-AC4B-9F0D-AD6C4CE3A6D8}"/>
              </a:ext>
            </a:extLst>
          </p:cNvPr>
          <p:cNvSpPr txBox="1">
            <a:spLocks noChangeArrowheads="1"/>
          </p:cNvSpPr>
          <p:nvPr/>
        </p:nvSpPr>
        <p:spPr bwMode="auto">
          <a:xfrm>
            <a:off x="10561637" y="3389506"/>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18</a:t>
            </a:r>
          </a:p>
        </p:txBody>
      </p:sp>
      <p:pic>
        <p:nvPicPr>
          <p:cNvPr id="24" name="Picture 1">
            <a:extLst>
              <a:ext uri="{FF2B5EF4-FFF2-40B4-BE49-F238E27FC236}">
                <a16:creationId xmlns:a16="http://schemas.microsoft.com/office/drawing/2014/main" id="{FE6910D1-329C-CB4D-8749-4AA35104E894}"/>
              </a:ext>
            </a:extLst>
          </p:cNvPr>
          <p:cNvPicPr>
            <a:picLocks noChangeAspect="1"/>
          </p:cNvPicPr>
          <p:nvPr/>
        </p:nvPicPr>
        <p:blipFill>
          <a:blip r:embed="rId4"/>
          <a:srcRect/>
          <a:stretch/>
        </p:blipFill>
        <p:spPr bwMode="auto">
          <a:xfrm>
            <a:off x="5236637" y="3425171"/>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5" name="Picture 1">
            <a:extLst>
              <a:ext uri="{FF2B5EF4-FFF2-40B4-BE49-F238E27FC236}">
                <a16:creationId xmlns:a16="http://schemas.microsoft.com/office/drawing/2014/main" id="{B1E316EF-7C31-4746-8E9E-C0943EF0B51A}"/>
              </a:ext>
            </a:extLst>
          </p:cNvPr>
          <p:cNvPicPr>
            <a:picLocks noChangeAspect="1"/>
          </p:cNvPicPr>
          <p:nvPr/>
        </p:nvPicPr>
        <p:blipFill>
          <a:blip r:embed="rId4"/>
          <a:srcRect/>
          <a:stretch/>
        </p:blipFill>
        <p:spPr bwMode="auto">
          <a:xfrm>
            <a:off x="5672675" y="3425171"/>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7" name="Picture 1">
            <a:extLst>
              <a:ext uri="{FF2B5EF4-FFF2-40B4-BE49-F238E27FC236}">
                <a16:creationId xmlns:a16="http://schemas.microsoft.com/office/drawing/2014/main" id="{0CC6872B-7EA9-DF4D-93A2-9A733649935F}"/>
              </a:ext>
            </a:extLst>
          </p:cNvPr>
          <p:cNvPicPr>
            <a:picLocks noChangeAspect="1"/>
          </p:cNvPicPr>
          <p:nvPr/>
        </p:nvPicPr>
        <p:blipFill>
          <a:blip r:embed="rId4"/>
          <a:srcRect/>
          <a:stretch/>
        </p:blipFill>
        <p:spPr bwMode="auto">
          <a:xfrm>
            <a:off x="6108713" y="3425171"/>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8" name="Picture 1">
            <a:extLst>
              <a:ext uri="{FF2B5EF4-FFF2-40B4-BE49-F238E27FC236}">
                <a16:creationId xmlns:a16="http://schemas.microsoft.com/office/drawing/2014/main" id="{C749DECC-92F2-2F4C-9F5C-EEFF0CE54FA3}"/>
              </a:ext>
            </a:extLst>
          </p:cNvPr>
          <p:cNvPicPr>
            <a:picLocks noChangeAspect="1"/>
          </p:cNvPicPr>
          <p:nvPr/>
        </p:nvPicPr>
        <p:blipFill>
          <a:blip r:embed="rId4"/>
          <a:srcRect/>
          <a:stretch/>
        </p:blipFill>
        <p:spPr bwMode="auto">
          <a:xfrm>
            <a:off x="6544751" y="3425171"/>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9" name="Picture 1">
            <a:extLst>
              <a:ext uri="{FF2B5EF4-FFF2-40B4-BE49-F238E27FC236}">
                <a16:creationId xmlns:a16="http://schemas.microsoft.com/office/drawing/2014/main" id="{1C6607E9-687E-2143-B5B3-C682349C5623}"/>
              </a:ext>
            </a:extLst>
          </p:cNvPr>
          <p:cNvPicPr>
            <a:picLocks noChangeAspect="1"/>
          </p:cNvPicPr>
          <p:nvPr/>
        </p:nvPicPr>
        <p:blipFill>
          <a:blip r:embed="rId4"/>
          <a:srcRect/>
          <a:stretch/>
        </p:blipFill>
        <p:spPr bwMode="auto">
          <a:xfrm>
            <a:off x="7006904" y="3425171"/>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0" name="Picture 1">
            <a:extLst>
              <a:ext uri="{FF2B5EF4-FFF2-40B4-BE49-F238E27FC236}">
                <a16:creationId xmlns:a16="http://schemas.microsoft.com/office/drawing/2014/main" id="{939CE1B5-A564-AE47-A760-4FBFD5C4A567}"/>
              </a:ext>
            </a:extLst>
          </p:cNvPr>
          <p:cNvPicPr>
            <a:picLocks noChangeAspect="1"/>
          </p:cNvPicPr>
          <p:nvPr/>
        </p:nvPicPr>
        <p:blipFill>
          <a:blip r:embed="rId4"/>
          <a:srcRect/>
          <a:stretch/>
        </p:blipFill>
        <p:spPr bwMode="auto">
          <a:xfrm>
            <a:off x="7442942" y="3425171"/>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1" name="Picture 1">
            <a:extLst>
              <a:ext uri="{FF2B5EF4-FFF2-40B4-BE49-F238E27FC236}">
                <a16:creationId xmlns:a16="http://schemas.microsoft.com/office/drawing/2014/main" id="{D5DF4FA7-D11A-BC49-A653-8AE027429983}"/>
              </a:ext>
            </a:extLst>
          </p:cNvPr>
          <p:cNvPicPr>
            <a:picLocks noChangeAspect="1"/>
          </p:cNvPicPr>
          <p:nvPr/>
        </p:nvPicPr>
        <p:blipFill>
          <a:blip r:embed="rId4"/>
          <a:srcRect/>
          <a:stretch/>
        </p:blipFill>
        <p:spPr bwMode="auto">
          <a:xfrm>
            <a:off x="7878980" y="3425171"/>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2" name="Picture 1">
            <a:extLst>
              <a:ext uri="{FF2B5EF4-FFF2-40B4-BE49-F238E27FC236}">
                <a16:creationId xmlns:a16="http://schemas.microsoft.com/office/drawing/2014/main" id="{940A31EF-47B4-7A4E-9403-4F7158E919A0}"/>
              </a:ext>
            </a:extLst>
          </p:cNvPr>
          <p:cNvPicPr>
            <a:picLocks noChangeAspect="1"/>
          </p:cNvPicPr>
          <p:nvPr/>
        </p:nvPicPr>
        <p:blipFill>
          <a:blip r:embed="rId4"/>
          <a:srcRect/>
          <a:stretch/>
        </p:blipFill>
        <p:spPr bwMode="auto">
          <a:xfrm>
            <a:off x="8315018" y="3425171"/>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4" name="Picture 1">
            <a:extLst>
              <a:ext uri="{FF2B5EF4-FFF2-40B4-BE49-F238E27FC236}">
                <a16:creationId xmlns:a16="http://schemas.microsoft.com/office/drawing/2014/main" id="{C540531A-4934-FA4B-B14F-50EB83DD1A30}"/>
              </a:ext>
            </a:extLst>
          </p:cNvPr>
          <p:cNvPicPr>
            <a:picLocks noChangeAspect="1"/>
          </p:cNvPicPr>
          <p:nvPr/>
        </p:nvPicPr>
        <p:blipFill>
          <a:blip r:embed="rId4"/>
          <a:srcRect/>
          <a:stretch/>
        </p:blipFill>
        <p:spPr bwMode="auto">
          <a:xfrm>
            <a:off x="8751056" y="3425171"/>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5" name="Picture 1">
            <a:extLst>
              <a:ext uri="{FF2B5EF4-FFF2-40B4-BE49-F238E27FC236}">
                <a16:creationId xmlns:a16="http://schemas.microsoft.com/office/drawing/2014/main" id="{AFCD2588-932B-3242-9D24-4BF8EDC93A3E}"/>
              </a:ext>
            </a:extLst>
          </p:cNvPr>
          <p:cNvPicPr>
            <a:picLocks noChangeAspect="1"/>
          </p:cNvPicPr>
          <p:nvPr/>
        </p:nvPicPr>
        <p:blipFill>
          <a:blip r:embed="rId4"/>
          <a:srcRect/>
          <a:stretch/>
        </p:blipFill>
        <p:spPr bwMode="auto">
          <a:xfrm>
            <a:off x="9187473" y="3425171"/>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6" name="Picture 1">
            <a:extLst>
              <a:ext uri="{FF2B5EF4-FFF2-40B4-BE49-F238E27FC236}">
                <a16:creationId xmlns:a16="http://schemas.microsoft.com/office/drawing/2014/main" id="{5D7622A1-7FA0-BF4D-83DD-81A642832DCA}"/>
              </a:ext>
            </a:extLst>
          </p:cNvPr>
          <p:cNvPicPr>
            <a:picLocks noChangeAspect="1"/>
          </p:cNvPicPr>
          <p:nvPr/>
        </p:nvPicPr>
        <p:blipFill>
          <a:blip r:embed="rId4"/>
          <a:srcRect/>
          <a:stretch/>
        </p:blipFill>
        <p:spPr bwMode="auto">
          <a:xfrm>
            <a:off x="9623511" y="3425171"/>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7" name="Picture 1">
            <a:extLst>
              <a:ext uri="{FF2B5EF4-FFF2-40B4-BE49-F238E27FC236}">
                <a16:creationId xmlns:a16="http://schemas.microsoft.com/office/drawing/2014/main" id="{5DA9F9D0-D371-C642-9FEF-8C066EC2BC59}"/>
              </a:ext>
            </a:extLst>
          </p:cNvPr>
          <p:cNvPicPr>
            <a:picLocks noChangeAspect="1"/>
          </p:cNvPicPr>
          <p:nvPr/>
        </p:nvPicPr>
        <p:blipFill>
          <a:blip r:embed="rId4"/>
          <a:srcRect/>
          <a:stretch/>
        </p:blipFill>
        <p:spPr bwMode="auto">
          <a:xfrm>
            <a:off x="10053363" y="3425171"/>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 name="Picture 1">
            <a:extLst>
              <a:ext uri="{FF2B5EF4-FFF2-40B4-BE49-F238E27FC236}">
                <a16:creationId xmlns:a16="http://schemas.microsoft.com/office/drawing/2014/main" id="{C44CF81E-75C8-B151-51D3-8E8C9AB9D6FC}"/>
              </a:ext>
            </a:extLst>
          </p:cNvPr>
          <p:cNvPicPr>
            <a:picLocks noChangeAspect="1"/>
          </p:cNvPicPr>
          <p:nvPr/>
        </p:nvPicPr>
        <p:blipFill>
          <a:blip r:embed="rId4"/>
          <a:srcRect/>
          <a:stretch/>
        </p:blipFill>
        <p:spPr bwMode="auto">
          <a:xfrm>
            <a:off x="4800599" y="3908390"/>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 name="Picture 1">
            <a:extLst>
              <a:ext uri="{FF2B5EF4-FFF2-40B4-BE49-F238E27FC236}">
                <a16:creationId xmlns:a16="http://schemas.microsoft.com/office/drawing/2014/main" id="{86731F18-50BB-0347-D7B1-454D9103564E}"/>
              </a:ext>
            </a:extLst>
          </p:cNvPr>
          <p:cNvPicPr>
            <a:picLocks noChangeAspect="1"/>
          </p:cNvPicPr>
          <p:nvPr/>
        </p:nvPicPr>
        <p:blipFill>
          <a:blip r:embed="rId4"/>
          <a:srcRect/>
          <a:stretch/>
        </p:blipFill>
        <p:spPr bwMode="auto">
          <a:xfrm>
            <a:off x="5236637" y="3908390"/>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 name="Picture 1">
            <a:extLst>
              <a:ext uri="{FF2B5EF4-FFF2-40B4-BE49-F238E27FC236}">
                <a16:creationId xmlns:a16="http://schemas.microsoft.com/office/drawing/2014/main" id="{5D5F3F72-748D-1495-979C-3C54F6CBDE93}"/>
              </a:ext>
            </a:extLst>
          </p:cNvPr>
          <p:cNvPicPr>
            <a:picLocks noChangeAspect="1"/>
          </p:cNvPicPr>
          <p:nvPr/>
        </p:nvPicPr>
        <p:blipFill>
          <a:blip r:embed="rId4"/>
          <a:srcRect/>
          <a:stretch/>
        </p:blipFill>
        <p:spPr bwMode="auto">
          <a:xfrm>
            <a:off x="5672675" y="3908390"/>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Picture 1">
            <a:extLst>
              <a:ext uri="{FF2B5EF4-FFF2-40B4-BE49-F238E27FC236}">
                <a16:creationId xmlns:a16="http://schemas.microsoft.com/office/drawing/2014/main" id="{21FEBCC8-03EA-06D2-8175-66F203FD4C42}"/>
              </a:ext>
            </a:extLst>
          </p:cNvPr>
          <p:cNvPicPr>
            <a:picLocks noChangeAspect="1"/>
          </p:cNvPicPr>
          <p:nvPr/>
        </p:nvPicPr>
        <p:blipFill>
          <a:blip r:embed="rId4"/>
          <a:srcRect/>
          <a:stretch/>
        </p:blipFill>
        <p:spPr bwMode="auto">
          <a:xfrm>
            <a:off x="6108713" y="3908390"/>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 name="Picture 1">
            <a:extLst>
              <a:ext uri="{FF2B5EF4-FFF2-40B4-BE49-F238E27FC236}">
                <a16:creationId xmlns:a16="http://schemas.microsoft.com/office/drawing/2014/main" id="{24992FFE-830B-9E17-461D-C12E2BB31CCD}"/>
              </a:ext>
            </a:extLst>
          </p:cNvPr>
          <p:cNvPicPr>
            <a:picLocks noChangeAspect="1"/>
          </p:cNvPicPr>
          <p:nvPr/>
        </p:nvPicPr>
        <p:blipFill>
          <a:blip r:embed="rId4"/>
          <a:srcRect/>
          <a:stretch/>
        </p:blipFill>
        <p:spPr bwMode="auto">
          <a:xfrm>
            <a:off x="6544751" y="3908390"/>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3910612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CC504-6E65-794B-A163-E15792AC17C9}"/>
              </a:ext>
            </a:extLst>
          </p:cNvPr>
          <p:cNvSpPr>
            <a:spLocks noGrp="1"/>
          </p:cNvSpPr>
          <p:nvPr>
            <p:ph type="title" idx="4294967295"/>
          </p:nvPr>
        </p:nvSpPr>
        <p:spPr>
          <a:xfrm>
            <a:off x="685800" y="736082"/>
            <a:ext cx="10515600" cy="1926578"/>
          </a:xfrm>
        </p:spPr>
        <p:txBody>
          <a:bodyPr/>
          <a:lstStyle/>
          <a:p>
            <a:r>
              <a:rPr lang="en-US" sz="2400" dirty="0"/>
              <a:t>In general, which CDK4/6 inhibitor are you most likely to recommend in combination with endocrine therapy for a </a:t>
            </a:r>
            <a:r>
              <a:rPr lang="en-US" sz="2400" u="sng" dirty="0"/>
              <a:t>postmenopausal</a:t>
            </a:r>
            <a:r>
              <a:rPr lang="en-US" sz="2400" dirty="0"/>
              <a:t> patient with ER-positive, </a:t>
            </a:r>
            <a:r>
              <a:rPr lang="en-US" sz="2400" u="sng" dirty="0"/>
              <a:t>PR-positive</a:t>
            </a:r>
            <a:r>
              <a:rPr lang="en-US" sz="2400" dirty="0"/>
              <a:t>, HER2-negative, BRCA WT metastatic breast cancer? </a:t>
            </a:r>
          </a:p>
        </p:txBody>
      </p:sp>
      <p:sp>
        <p:nvSpPr>
          <p:cNvPr id="72" name="Text Box 4">
            <a:extLst>
              <a:ext uri="{FF2B5EF4-FFF2-40B4-BE49-F238E27FC236}">
                <a16:creationId xmlns:a16="http://schemas.microsoft.com/office/drawing/2014/main" id="{128DA0B7-2CB3-D44C-ABD1-65C3EB519CF3}"/>
              </a:ext>
            </a:extLst>
          </p:cNvPr>
          <p:cNvSpPr txBox="1">
            <a:spLocks noChangeArrowheads="1"/>
          </p:cNvSpPr>
          <p:nvPr/>
        </p:nvSpPr>
        <p:spPr bwMode="auto">
          <a:xfrm>
            <a:off x="-304800" y="3425171"/>
            <a:ext cx="4953000" cy="34585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Ribociclib</a:t>
            </a:r>
          </a:p>
        </p:txBody>
      </p:sp>
      <p:sp>
        <p:nvSpPr>
          <p:cNvPr id="74" name="Text Box 4">
            <a:extLst>
              <a:ext uri="{FF2B5EF4-FFF2-40B4-BE49-F238E27FC236}">
                <a16:creationId xmlns:a16="http://schemas.microsoft.com/office/drawing/2014/main" id="{63447936-2682-1A46-8ABB-44C484B67B01}"/>
              </a:ext>
            </a:extLst>
          </p:cNvPr>
          <p:cNvSpPr txBox="1">
            <a:spLocks noChangeArrowheads="1"/>
          </p:cNvSpPr>
          <p:nvPr/>
        </p:nvSpPr>
        <p:spPr bwMode="auto">
          <a:xfrm>
            <a:off x="-121859" y="4747664"/>
            <a:ext cx="4770058" cy="366857"/>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Palbociclib</a:t>
            </a:r>
          </a:p>
        </p:txBody>
      </p:sp>
      <p:pic>
        <p:nvPicPr>
          <p:cNvPr id="86" name="Picture 3">
            <a:extLst>
              <a:ext uri="{FF2B5EF4-FFF2-40B4-BE49-F238E27FC236}">
                <a16:creationId xmlns:a16="http://schemas.microsoft.com/office/drawing/2014/main" id="{8052E365-E8A8-E240-A007-94A1A6A9EA30}"/>
              </a:ext>
            </a:extLst>
          </p:cNvPr>
          <p:cNvPicPr>
            <a:picLocks noChangeAspect="1"/>
          </p:cNvPicPr>
          <p:nvPr/>
        </p:nvPicPr>
        <p:blipFill>
          <a:blip r:embed="rId3"/>
          <a:srcRect/>
          <a:stretch/>
        </p:blipFill>
        <p:spPr bwMode="auto">
          <a:xfrm>
            <a:off x="4800599" y="4724400"/>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52" name="Text Box 9">
            <a:extLst>
              <a:ext uri="{FF2B5EF4-FFF2-40B4-BE49-F238E27FC236}">
                <a16:creationId xmlns:a16="http://schemas.microsoft.com/office/drawing/2014/main" id="{20141D04-A685-C247-9A6A-D47CB62F108E}"/>
              </a:ext>
            </a:extLst>
          </p:cNvPr>
          <p:cNvSpPr txBox="1">
            <a:spLocks noChangeArrowheads="1"/>
          </p:cNvSpPr>
          <p:nvPr/>
        </p:nvSpPr>
        <p:spPr bwMode="auto">
          <a:xfrm flipH="1">
            <a:off x="5813020" y="4725719"/>
            <a:ext cx="541635"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2</a:t>
            </a:r>
          </a:p>
        </p:txBody>
      </p:sp>
      <p:pic>
        <p:nvPicPr>
          <p:cNvPr id="20" name="Picture 3">
            <a:extLst>
              <a:ext uri="{FF2B5EF4-FFF2-40B4-BE49-F238E27FC236}">
                <a16:creationId xmlns:a16="http://schemas.microsoft.com/office/drawing/2014/main" id="{8B00242C-924D-5F41-A6E1-31EF90057487}"/>
              </a:ext>
            </a:extLst>
          </p:cNvPr>
          <p:cNvPicPr>
            <a:picLocks noChangeAspect="1"/>
          </p:cNvPicPr>
          <p:nvPr/>
        </p:nvPicPr>
        <p:blipFill>
          <a:blip r:embed="rId3"/>
          <a:srcRect/>
          <a:stretch/>
        </p:blipFill>
        <p:spPr bwMode="auto">
          <a:xfrm>
            <a:off x="5236636" y="4724400"/>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2" name="Picture 1">
            <a:extLst>
              <a:ext uri="{FF2B5EF4-FFF2-40B4-BE49-F238E27FC236}">
                <a16:creationId xmlns:a16="http://schemas.microsoft.com/office/drawing/2014/main" id="{4615B2C1-BE34-1E44-A599-CEA1F9A89F74}"/>
              </a:ext>
            </a:extLst>
          </p:cNvPr>
          <p:cNvPicPr>
            <a:picLocks noChangeAspect="1"/>
          </p:cNvPicPr>
          <p:nvPr/>
        </p:nvPicPr>
        <p:blipFill>
          <a:blip r:embed="rId4"/>
          <a:srcRect/>
          <a:stretch/>
        </p:blipFill>
        <p:spPr bwMode="auto">
          <a:xfrm>
            <a:off x="4800599" y="3425171"/>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3" name="Text Box 9">
            <a:extLst>
              <a:ext uri="{FF2B5EF4-FFF2-40B4-BE49-F238E27FC236}">
                <a16:creationId xmlns:a16="http://schemas.microsoft.com/office/drawing/2014/main" id="{9050887F-3F7B-AC4B-9F0D-AD6C4CE3A6D8}"/>
              </a:ext>
            </a:extLst>
          </p:cNvPr>
          <p:cNvSpPr txBox="1">
            <a:spLocks noChangeArrowheads="1"/>
          </p:cNvSpPr>
          <p:nvPr/>
        </p:nvSpPr>
        <p:spPr bwMode="auto">
          <a:xfrm>
            <a:off x="10561637" y="3389506"/>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18</a:t>
            </a:r>
          </a:p>
        </p:txBody>
      </p:sp>
      <p:pic>
        <p:nvPicPr>
          <p:cNvPr id="24" name="Picture 1">
            <a:extLst>
              <a:ext uri="{FF2B5EF4-FFF2-40B4-BE49-F238E27FC236}">
                <a16:creationId xmlns:a16="http://schemas.microsoft.com/office/drawing/2014/main" id="{FE6910D1-329C-CB4D-8749-4AA35104E894}"/>
              </a:ext>
            </a:extLst>
          </p:cNvPr>
          <p:cNvPicPr>
            <a:picLocks noChangeAspect="1"/>
          </p:cNvPicPr>
          <p:nvPr/>
        </p:nvPicPr>
        <p:blipFill>
          <a:blip r:embed="rId4"/>
          <a:srcRect/>
          <a:stretch/>
        </p:blipFill>
        <p:spPr bwMode="auto">
          <a:xfrm>
            <a:off x="5236637" y="3425171"/>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5" name="Picture 1">
            <a:extLst>
              <a:ext uri="{FF2B5EF4-FFF2-40B4-BE49-F238E27FC236}">
                <a16:creationId xmlns:a16="http://schemas.microsoft.com/office/drawing/2014/main" id="{B1E316EF-7C31-4746-8E9E-C0943EF0B51A}"/>
              </a:ext>
            </a:extLst>
          </p:cNvPr>
          <p:cNvPicPr>
            <a:picLocks noChangeAspect="1"/>
          </p:cNvPicPr>
          <p:nvPr/>
        </p:nvPicPr>
        <p:blipFill>
          <a:blip r:embed="rId4"/>
          <a:srcRect/>
          <a:stretch/>
        </p:blipFill>
        <p:spPr bwMode="auto">
          <a:xfrm>
            <a:off x="5672675" y="3425171"/>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7" name="Picture 1">
            <a:extLst>
              <a:ext uri="{FF2B5EF4-FFF2-40B4-BE49-F238E27FC236}">
                <a16:creationId xmlns:a16="http://schemas.microsoft.com/office/drawing/2014/main" id="{0CC6872B-7EA9-DF4D-93A2-9A733649935F}"/>
              </a:ext>
            </a:extLst>
          </p:cNvPr>
          <p:cNvPicPr>
            <a:picLocks noChangeAspect="1"/>
          </p:cNvPicPr>
          <p:nvPr/>
        </p:nvPicPr>
        <p:blipFill>
          <a:blip r:embed="rId4"/>
          <a:srcRect/>
          <a:stretch/>
        </p:blipFill>
        <p:spPr bwMode="auto">
          <a:xfrm>
            <a:off x="6108713" y="3425171"/>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8" name="Picture 1">
            <a:extLst>
              <a:ext uri="{FF2B5EF4-FFF2-40B4-BE49-F238E27FC236}">
                <a16:creationId xmlns:a16="http://schemas.microsoft.com/office/drawing/2014/main" id="{C749DECC-92F2-2F4C-9F5C-EEFF0CE54FA3}"/>
              </a:ext>
            </a:extLst>
          </p:cNvPr>
          <p:cNvPicPr>
            <a:picLocks noChangeAspect="1"/>
          </p:cNvPicPr>
          <p:nvPr/>
        </p:nvPicPr>
        <p:blipFill>
          <a:blip r:embed="rId4"/>
          <a:srcRect/>
          <a:stretch/>
        </p:blipFill>
        <p:spPr bwMode="auto">
          <a:xfrm>
            <a:off x="6544751" y="3425171"/>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9" name="Picture 1">
            <a:extLst>
              <a:ext uri="{FF2B5EF4-FFF2-40B4-BE49-F238E27FC236}">
                <a16:creationId xmlns:a16="http://schemas.microsoft.com/office/drawing/2014/main" id="{1C6607E9-687E-2143-B5B3-C682349C5623}"/>
              </a:ext>
            </a:extLst>
          </p:cNvPr>
          <p:cNvPicPr>
            <a:picLocks noChangeAspect="1"/>
          </p:cNvPicPr>
          <p:nvPr/>
        </p:nvPicPr>
        <p:blipFill>
          <a:blip r:embed="rId4"/>
          <a:srcRect/>
          <a:stretch/>
        </p:blipFill>
        <p:spPr bwMode="auto">
          <a:xfrm>
            <a:off x="7006904" y="3425171"/>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0" name="Picture 1">
            <a:extLst>
              <a:ext uri="{FF2B5EF4-FFF2-40B4-BE49-F238E27FC236}">
                <a16:creationId xmlns:a16="http://schemas.microsoft.com/office/drawing/2014/main" id="{939CE1B5-A564-AE47-A760-4FBFD5C4A567}"/>
              </a:ext>
            </a:extLst>
          </p:cNvPr>
          <p:cNvPicPr>
            <a:picLocks noChangeAspect="1"/>
          </p:cNvPicPr>
          <p:nvPr/>
        </p:nvPicPr>
        <p:blipFill>
          <a:blip r:embed="rId4"/>
          <a:srcRect/>
          <a:stretch/>
        </p:blipFill>
        <p:spPr bwMode="auto">
          <a:xfrm>
            <a:off x="7442942" y="3425171"/>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1" name="Picture 1">
            <a:extLst>
              <a:ext uri="{FF2B5EF4-FFF2-40B4-BE49-F238E27FC236}">
                <a16:creationId xmlns:a16="http://schemas.microsoft.com/office/drawing/2014/main" id="{D5DF4FA7-D11A-BC49-A653-8AE027429983}"/>
              </a:ext>
            </a:extLst>
          </p:cNvPr>
          <p:cNvPicPr>
            <a:picLocks noChangeAspect="1"/>
          </p:cNvPicPr>
          <p:nvPr/>
        </p:nvPicPr>
        <p:blipFill>
          <a:blip r:embed="rId4"/>
          <a:srcRect/>
          <a:stretch/>
        </p:blipFill>
        <p:spPr bwMode="auto">
          <a:xfrm>
            <a:off x="7878980" y="3425171"/>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 name="Picture 1">
            <a:extLst>
              <a:ext uri="{FF2B5EF4-FFF2-40B4-BE49-F238E27FC236}">
                <a16:creationId xmlns:a16="http://schemas.microsoft.com/office/drawing/2014/main" id="{940A31EF-47B4-7A4E-9403-4F7158E919A0}"/>
              </a:ext>
            </a:extLst>
          </p:cNvPr>
          <p:cNvPicPr>
            <a:picLocks noChangeAspect="1"/>
          </p:cNvPicPr>
          <p:nvPr/>
        </p:nvPicPr>
        <p:blipFill>
          <a:blip r:embed="rId4"/>
          <a:srcRect/>
          <a:stretch/>
        </p:blipFill>
        <p:spPr bwMode="auto">
          <a:xfrm>
            <a:off x="8315018" y="3425171"/>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4" name="Picture 1">
            <a:extLst>
              <a:ext uri="{FF2B5EF4-FFF2-40B4-BE49-F238E27FC236}">
                <a16:creationId xmlns:a16="http://schemas.microsoft.com/office/drawing/2014/main" id="{C540531A-4934-FA4B-B14F-50EB83DD1A30}"/>
              </a:ext>
            </a:extLst>
          </p:cNvPr>
          <p:cNvPicPr>
            <a:picLocks noChangeAspect="1"/>
          </p:cNvPicPr>
          <p:nvPr/>
        </p:nvPicPr>
        <p:blipFill>
          <a:blip r:embed="rId4"/>
          <a:srcRect/>
          <a:stretch/>
        </p:blipFill>
        <p:spPr bwMode="auto">
          <a:xfrm>
            <a:off x="8751056" y="3425171"/>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5" name="Picture 1">
            <a:extLst>
              <a:ext uri="{FF2B5EF4-FFF2-40B4-BE49-F238E27FC236}">
                <a16:creationId xmlns:a16="http://schemas.microsoft.com/office/drawing/2014/main" id="{AFCD2588-932B-3242-9D24-4BF8EDC93A3E}"/>
              </a:ext>
            </a:extLst>
          </p:cNvPr>
          <p:cNvPicPr>
            <a:picLocks noChangeAspect="1"/>
          </p:cNvPicPr>
          <p:nvPr/>
        </p:nvPicPr>
        <p:blipFill>
          <a:blip r:embed="rId4"/>
          <a:srcRect/>
          <a:stretch/>
        </p:blipFill>
        <p:spPr bwMode="auto">
          <a:xfrm>
            <a:off x="9187473" y="3425171"/>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6" name="Picture 1">
            <a:extLst>
              <a:ext uri="{FF2B5EF4-FFF2-40B4-BE49-F238E27FC236}">
                <a16:creationId xmlns:a16="http://schemas.microsoft.com/office/drawing/2014/main" id="{5D7622A1-7FA0-BF4D-83DD-81A642832DCA}"/>
              </a:ext>
            </a:extLst>
          </p:cNvPr>
          <p:cNvPicPr>
            <a:picLocks noChangeAspect="1"/>
          </p:cNvPicPr>
          <p:nvPr/>
        </p:nvPicPr>
        <p:blipFill>
          <a:blip r:embed="rId4"/>
          <a:srcRect/>
          <a:stretch/>
        </p:blipFill>
        <p:spPr bwMode="auto">
          <a:xfrm>
            <a:off x="9623511" y="3425171"/>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 name="Picture 1">
            <a:extLst>
              <a:ext uri="{FF2B5EF4-FFF2-40B4-BE49-F238E27FC236}">
                <a16:creationId xmlns:a16="http://schemas.microsoft.com/office/drawing/2014/main" id="{5DA9F9D0-D371-C642-9FEF-8C066EC2BC59}"/>
              </a:ext>
            </a:extLst>
          </p:cNvPr>
          <p:cNvPicPr>
            <a:picLocks noChangeAspect="1"/>
          </p:cNvPicPr>
          <p:nvPr/>
        </p:nvPicPr>
        <p:blipFill>
          <a:blip r:embed="rId4"/>
          <a:srcRect/>
          <a:stretch/>
        </p:blipFill>
        <p:spPr bwMode="auto">
          <a:xfrm>
            <a:off x="10053363" y="3425171"/>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 name="Picture 1">
            <a:extLst>
              <a:ext uri="{FF2B5EF4-FFF2-40B4-BE49-F238E27FC236}">
                <a16:creationId xmlns:a16="http://schemas.microsoft.com/office/drawing/2014/main" id="{C44CF81E-75C8-B151-51D3-8E8C9AB9D6FC}"/>
              </a:ext>
            </a:extLst>
          </p:cNvPr>
          <p:cNvPicPr>
            <a:picLocks noChangeAspect="1"/>
          </p:cNvPicPr>
          <p:nvPr/>
        </p:nvPicPr>
        <p:blipFill>
          <a:blip r:embed="rId4"/>
          <a:srcRect/>
          <a:stretch/>
        </p:blipFill>
        <p:spPr bwMode="auto">
          <a:xfrm>
            <a:off x="4800599" y="390839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 name="Picture 1">
            <a:extLst>
              <a:ext uri="{FF2B5EF4-FFF2-40B4-BE49-F238E27FC236}">
                <a16:creationId xmlns:a16="http://schemas.microsoft.com/office/drawing/2014/main" id="{86731F18-50BB-0347-D7B1-454D9103564E}"/>
              </a:ext>
            </a:extLst>
          </p:cNvPr>
          <p:cNvPicPr>
            <a:picLocks noChangeAspect="1"/>
          </p:cNvPicPr>
          <p:nvPr/>
        </p:nvPicPr>
        <p:blipFill>
          <a:blip r:embed="rId4"/>
          <a:srcRect/>
          <a:stretch/>
        </p:blipFill>
        <p:spPr bwMode="auto">
          <a:xfrm>
            <a:off x="5236637" y="390839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Picture 1">
            <a:extLst>
              <a:ext uri="{FF2B5EF4-FFF2-40B4-BE49-F238E27FC236}">
                <a16:creationId xmlns:a16="http://schemas.microsoft.com/office/drawing/2014/main" id="{5D5F3F72-748D-1495-979C-3C54F6CBDE93}"/>
              </a:ext>
            </a:extLst>
          </p:cNvPr>
          <p:cNvPicPr>
            <a:picLocks noChangeAspect="1"/>
          </p:cNvPicPr>
          <p:nvPr/>
        </p:nvPicPr>
        <p:blipFill>
          <a:blip r:embed="rId4"/>
          <a:srcRect/>
          <a:stretch/>
        </p:blipFill>
        <p:spPr bwMode="auto">
          <a:xfrm>
            <a:off x="5672675" y="390839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 name="Picture 1">
            <a:extLst>
              <a:ext uri="{FF2B5EF4-FFF2-40B4-BE49-F238E27FC236}">
                <a16:creationId xmlns:a16="http://schemas.microsoft.com/office/drawing/2014/main" id="{21FEBCC8-03EA-06D2-8175-66F203FD4C42}"/>
              </a:ext>
            </a:extLst>
          </p:cNvPr>
          <p:cNvPicPr>
            <a:picLocks noChangeAspect="1"/>
          </p:cNvPicPr>
          <p:nvPr/>
        </p:nvPicPr>
        <p:blipFill>
          <a:blip r:embed="rId4"/>
          <a:srcRect/>
          <a:stretch/>
        </p:blipFill>
        <p:spPr bwMode="auto">
          <a:xfrm>
            <a:off x="6108713" y="390839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 name="Picture 1">
            <a:extLst>
              <a:ext uri="{FF2B5EF4-FFF2-40B4-BE49-F238E27FC236}">
                <a16:creationId xmlns:a16="http://schemas.microsoft.com/office/drawing/2014/main" id="{24992FFE-830B-9E17-461D-C12E2BB31CCD}"/>
              </a:ext>
            </a:extLst>
          </p:cNvPr>
          <p:cNvPicPr>
            <a:picLocks noChangeAspect="1"/>
          </p:cNvPicPr>
          <p:nvPr/>
        </p:nvPicPr>
        <p:blipFill>
          <a:blip r:embed="rId4"/>
          <a:srcRect/>
          <a:stretch/>
        </p:blipFill>
        <p:spPr bwMode="auto">
          <a:xfrm>
            <a:off x="6544751" y="390839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202316889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CC504-6E65-794B-A163-E15792AC17C9}"/>
              </a:ext>
            </a:extLst>
          </p:cNvPr>
          <p:cNvSpPr>
            <a:spLocks noGrp="1"/>
          </p:cNvSpPr>
          <p:nvPr>
            <p:ph type="title" idx="4294967295"/>
          </p:nvPr>
        </p:nvSpPr>
        <p:spPr>
          <a:xfrm>
            <a:off x="685800" y="736082"/>
            <a:ext cx="10515600" cy="1926578"/>
          </a:xfrm>
        </p:spPr>
        <p:txBody>
          <a:bodyPr/>
          <a:lstStyle/>
          <a:p>
            <a:r>
              <a:rPr lang="en-US" sz="2400" dirty="0"/>
              <a:t>In general, which CDK4/6 inhibitor are you most likely to recommend in combination with endocrine therapy for a </a:t>
            </a:r>
            <a:r>
              <a:rPr lang="en-US" sz="2400" u="sng" dirty="0"/>
              <a:t>postmenopausal</a:t>
            </a:r>
            <a:r>
              <a:rPr lang="en-US" sz="2400" dirty="0"/>
              <a:t> patient with ER-positive, </a:t>
            </a:r>
            <a:r>
              <a:rPr lang="en-US" sz="2400" u="sng" dirty="0"/>
              <a:t>PR-negative</a:t>
            </a:r>
            <a:r>
              <a:rPr lang="en-US" sz="2400" dirty="0"/>
              <a:t>, HER2-negative, BRCA WT metastatic breast cancer? </a:t>
            </a:r>
          </a:p>
        </p:txBody>
      </p:sp>
      <p:sp>
        <p:nvSpPr>
          <p:cNvPr id="72" name="Text Box 4">
            <a:extLst>
              <a:ext uri="{FF2B5EF4-FFF2-40B4-BE49-F238E27FC236}">
                <a16:creationId xmlns:a16="http://schemas.microsoft.com/office/drawing/2014/main" id="{128DA0B7-2CB3-D44C-ABD1-65C3EB519CF3}"/>
              </a:ext>
            </a:extLst>
          </p:cNvPr>
          <p:cNvSpPr txBox="1">
            <a:spLocks noChangeArrowheads="1"/>
          </p:cNvSpPr>
          <p:nvPr/>
        </p:nvSpPr>
        <p:spPr bwMode="auto">
          <a:xfrm>
            <a:off x="-304800" y="3425171"/>
            <a:ext cx="4953000" cy="34585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Ribociclib</a:t>
            </a:r>
          </a:p>
        </p:txBody>
      </p:sp>
      <p:sp>
        <p:nvSpPr>
          <p:cNvPr id="74" name="Text Box 4">
            <a:extLst>
              <a:ext uri="{FF2B5EF4-FFF2-40B4-BE49-F238E27FC236}">
                <a16:creationId xmlns:a16="http://schemas.microsoft.com/office/drawing/2014/main" id="{63447936-2682-1A46-8ABB-44C484B67B01}"/>
              </a:ext>
            </a:extLst>
          </p:cNvPr>
          <p:cNvSpPr txBox="1">
            <a:spLocks noChangeArrowheads="1"/>
          </p:cNvSpPr>
          <p:nvPr/>
        </p:nvSpPr>
        <p:spPr bwMode="auto">
          <a:xfrm>
            <a:off x="-121859" y="4747664"/>
            <a:ext cx="4770058" cy="366857"/>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Palbociclib</a:t>
            </a:r>
          </a:p>
        </p:txBody>
      </p:sp>
      <p:pic>
        <p:nvPicPr>
          <p:cNvPr id="86" name="Picture 3">
            <a:extLst>
              <a:ext uri="{FF2B5EF4-FFF2-40B4-BE49-F238E27FC236}">
                <a16:creationId xmlns:a16="http://schemas.microsoft.com/office/drawing/2014/main" id="{8052E365-E8A8-E240-A007-94A1A6A9EA30}"/>
              </a:ext>
            </a:extLst>
          </p:cNvPr>
          <p:cNvPicPr>
            <a:picLocks noChangeAspect="1"/>
          </p:cNvPicPr>
          <p:nvPr/>
        </p:nvPicPr>
        <p:blipFill>
          <a:blip r:embed="rId3"/>
          <a:srcRect/>
          <a:stretch/>
        </p:blipFill>
        <p:spPr bwMode="auto">
          <a:xfrm>
            <a:off x="4800599" y="472440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52" name="Text Box 9">
            <a:extLst>
              <a:ext uri="{FF2B5EF4-FFF2-40B4-BE49-F238E27FC236}">
                <a16:creationId xmlns:a16="http://schemas.microsoft.com/office/drawing/2014/main" id="{20141D04-A685-C247-9A6A-D47CB62F108E}"/>
              </a:ext>
            </a:extLst>
          </p:cNvPr>
          <p:cNvSpPr txBox="1">
            <a:spLocks noChangeArrowheads="1"/>
          </p:cNvSpPr>
          <p:nvPr/>
        </p:nvSpPr>
        <p:spPr bwMode="auto">
          <a:xfrm flipH="1">
            <a:off x="5813020" y="4725719"/>
            <a:ext cx="541635"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2</a:t>
            </a:r>
          </a:p>
        </p:txBody>
      </p:sp>
      <p:pic>
        <p:nvPicPr>
          <p:cNvPr id="20" name="Picture 3">
            <a:extLst>
              <a:ext uri="{FF2B5EF4-FFF2-40B4-BE49-F238E27FC236}">
                <a16:creationId xmlns:a16="http://schemas.microsoft.com/office/drawing/2014/main" id="{8B00242C-924D-5F41-A6E1-31EF90057487}"/>
              </a:ext>
            </a:extLst>
          </p:cNvPr>
          <p:cNvPicPr>
            <a:picLocks noChangeAspect="1"/>
          </p:cNvPicPr>
          <p:nvPr/>
        </p:nvPicPr>
        <p:blipFill>
          <a:blip r:embed="rId3"/>
          <a:srcRect/>
          <a:stretch/>
        </p:blipFill>
        <p:spPr bwMode="auto">
          <a:xfrm>
            <a:off x="5236636" y="472440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2" name="Picture 1">
            <a:extLst>
              <a:ext uri="{FF2B5EF4-FFF2-40B4-BE49-F238E27FC236}">
                <a16:creationId xmlns:a16="http://schemas.microsoft.com/office/drawing/2014/main" id="{4615B2C1-BE34-1E44-A599-CEA1F9A89F74}"/>
              </a:ext>
            </a:extLst>
          </p:cNvPr>
          <p:cNvPicPr>
            <a:picLocks noChangeAspect="1"/>
          </p:cNvPicPr>
          <p:nvPr/>
        </p:nvPicPr>
        <p:blipFill>
          <a:blip r:embed="rId4"/>
          <a:srcRect/>
          <a:stretch/>
        </p:blipFill>
        <p:spPr bwMode="auto">
          <a:xfrm>
            <a:off x="4800599" y="3425171"/>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3" name="Text Box 9">
            <a:extLst>
              <a:ext uri="{FF2B5EF4-FFF2-40B4-BE49-F238E27FC236}">
                <a16:creationId xmlns:a16="http://schemas.microsoft.com/office/drawing/2014/main" id="{9050887F-3F7B-AC4B-9F0D-AD6C4CE3A6D8}"/>
              </a:ext>
            </a:extLst>
          </p:cNvPr>
          <p:cNvSpPr txBox="1">
            <a:spLocks noChangeArrowheads="1"/>
          </p:cNvSpPr>
          <p:nvPr/>
        </p:nvSpPr>
        <p:spPr bwMode="auto">
          <a:xfrm>
            <a:off x="10561637" y="3389506"/>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18</a:t>
            </a:r>
          </a:p>
        </p:txBody>
      </p:sp>
      <p:pic>
        <p:nvPicPr>
          <p:cNvPr id="24" name="Picture 1">
            <a:extLst>
              <a:ext uri="{FF2B5EF4-FFF2-40B4-BE49-F238E27FC236}">
                <a16:creationId xmlns:a16="http://schemas.microsoft.com/office/drawing/2014/main" id="{FE6910D1-329C-CB4D-8749-4AA35104E894}"/>
              </a:ext>
            </a:extLst>
          </p:cNvPr>
          <p:cNvPicPr>
            <a:picLocks noChangeAspect="1"/>
          </p:cNvPicPr>
          <p:nvPr/>
        </p:nvPicPr>
        <p:blipFill>
          <a:blip r:embed="rId4"/>
          <a:srcRect/>
          <a:stretch/>
        </p:blipFill>
        <p:spPr bwMode="auto">
          <a:xfrm>
            <a:off x="5236637" y="3425171"/>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5" name="Picture 1">
            <a:extLst>
              <a:ext uri="{FF2B5EF4-FFF2-40B4-BE49-F238E27FC236}">
                <a16:creationId xmlns:a16="http://schemas.microsoft.com/office/drawing/2014/main" id="{B1E316EF-7C31-4746-8E9E-C0943EF0B51A}"/>
              </a:ext>
            </a:extLst>
          </p:cNvPr>
          <p:cNvPicPr>
            <a:picLocks noChangeAspect="1"/>
          </p:cNvPicPr>
          <p:nvPr/>
        </p:nvPicPr>
        <p:blipFill>
          <a:blip r:embed="rId4"/>
          <a:srcRect/>
          <a:stretch/>
        </p:blipFill>
        <p:spPr bwMode="auto">
          <a:xfrm>
            <a:off x="5672675" y="3425171"/>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7" name="Picture 1">
            <a:extLst>
              <a:ext uri="{FF2B5EF4-FFF2-40B4-BE49-F238E27FC236}">
                <a16:creationId xmlns:a16="http://schemas.microsoft.com/office/drawing/2014/main" id="{0CC6872B-7EA9-DF4D-93A2-9A733649935F}"/>
              </a:ext>
            </a:extLst>
          </p:cNvPr>
          <p:cNvPicPr>
            <a:picLocks noChangeAspect="1"/>
          </p:cNvPicPr>
          <p:nvPr/>
        </p:nvPicPr>
        <p:blipFill>
          <a:blip r:embed="rId4"/>
          <a:srcRect/>
          <a:stretch/>
        </p:blipFill>
        <p:spPr bwMode="auto">
          <a:xfrm>
            <a:off x="6108713" y="3425171"/>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8" name="Picture 1">
            <a:extLst>
              <a:ext uri="{FF2B5EF4-FFF2-40B4-BE49-F238E27FC236}">
                <a16:creationId xmlns:a16="http://schemas.microsoft.com/office/drawing/2014/main" id="{C749DECC-92F2-2F4C-9F5C-EEFF0CE54FA3}"/>
              </a:ext>
            </a:extLst>
          </p:cNvPr>
          <p:cNvPicPr>
            <a:picLocks noChangeAspect="1"/>
          </p:cNvPicPr>
          <p:nvPr/>
        </p:nvPicPr>
        <p:blipFill>
          <a:blip r:embed="rId4"/>
          <a:srcRect/>
          <a:stretch/>
        </p:blipFill>
        <p:spPr bwMode="auto">
          <a:xfrm>
            <a:off x="6544751" y="3425171"/>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9" name="Picture 1">
            <a:extLst>
              <a:ext uri="{FF2B5EF4-FFF2-40B4-BE49-F238E27FC236}">
                <a16:creationId xmlns:a16="http://schemas.microsoft.com/office/drawing/2014/main" id="{1C6607E9-687E-2143-B5B3-C682349C5623}"/>
              </a:ext>
            </a:extLst>
          </p:cNvPr>
          <p:cNvPicPr>
            <a:picLocks noChangeAspect="1"/>
          </p:cNvPicPr>
          <p:nvPr/>
        </p:nvPicPr>
        <p:blipFill>
          <a:blip r:embed="rId4"/>
          <a:srcRect/>
          <a:stretch/>
        </p:blipFill>
        <p:spPr bwMode="auto">
          <a:xfrm>
            <a:off x="7006904" y="3425171"/>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0" name="Picture 1">
            <a:extLst>
              <a:ext uri="{FF2B5EF4-FFF2-40B4-BE49-F238E27FC236}">
                <a16:creationId xmlns:a16="http://schemas.microsoft.com/office/drawing/2014/main" id="{939CE1B5-A564-AE47-A760-4FBFD5C4A567}"/>
              </a:ext>
            </a:extLst>
          </p:cNvPr>
          <p:cNvPicPr>
            <a:picLocks noChangeAspect="1"/>
          </p:cNvPicPr>
          <p:nvPr/>
        </p:nvPicPr>
        <p:blipFill>
          <a:blip r:embed="rId4"/>
          <a:srcRect/>
          <a:stretch/>
        </p:blipFill>
        <p:spPr bwMode="auto">
          <a:xfrm>
            <a:off x="7442942" y="3425171"/>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1" name="Picture 1">
            <a:extLst>
              <a:ext uri="{FF2B5EF4-FFF2-40B4-BE49-F238E27FC236}">
                <a16:creationId xmlns:a16="http://schemas.microsoft.com/office/drawing/2014/main" id="{D5DF4FA7-D11A-BC49-A653-8AE027429983}"/>
              </a:ext>
            </a:extLst>
          </p:cNvPr>
          <p:cNvPicPr>
            <a:picLocks noChangeAspect="1"/>
          </p:cNvPicPr>
          <p:nvPr/>
        </p:nvPicPr>
        <p:blipFill>
          <a:blip r:embed="rId4"/>
          <a:srcRect/>
          <a:stretch/>
        </p:blipFill>
        <p:spPr bwMode="auto">
          <a:xfrm>
            <a:off x="7878980" y="3425171"/>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2" name="Picture 1">
            <a:extLst>
              <a:ext uri="{FF2B5EF4-FFF2-40B4-BE49-F238E27FC236}">
                <a16:creationId xmlns:a16="http://schemas.microsoft.com/office/drawing/2014/main" id="{940A31EF-47B4-7A4E-9403-4F7158E919A0}"/>
              </a:ext>
            </a:extLst>
          </p:cNvPr>
          <p:cNvPicPr>
            <a:picLocks noChangeAspect="1"/>
          </p:cNvPicPr>
          <p:nvPr/>
        </p:nvPicPr>
        <p:blipFill>
          <a:blip r:embed="rId4"/>
          <a:srcRect/>
          <a:stretch/>
        </p:blipFill>
        <p:spPr bwMode="auto">
          <a:xfrm>
            <a:off x="8315018" y="3425171"/>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4" name="Picture 1">
            <a:extLst>
              <a:ext uri="{FF2B5EF4-FFF2-40B4-BE49-F238E27FC236}">
                <a16:creationId xmlns:a16="http://schemas.microsoft.com/office/drawing/2014/main" id="{C540531A-4934-FA4B-B14F-50EB83DD1A30}"/>
              </a:ext>
            </a:extLst>
          </p:cNvPr>
          <p:cNvPicPr>
            <a:picLocks noChangeAspect="1"/>
          </p:cNvPicPr>
          <p:nvPr/>
        </p:nvPicPr>
        <p:blipFill>
          <a:blip r:embed="rId4"/>
          <a:srcRect/>
          <a:stretch/>
        </p:blipFill>
        <p:spPr bwMode="auto">
          <a:xfrm>
            <a:off x="8751056" y="3425171"/>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5" name="Picture 1">
            <a:extLst>
              <a:ext uri="{FF2B5EF4-FFF2-40B4-BE49-F238E27FC236}">
                <a16:creationId xmlns:a16="http://schemas.microsoft.com/office/drawing/2014/main" id="{AFCD2588-932B-3242-9D24-4BF8EDC93A3E}"/>
              </a:ext>
            </a:extLst>
          </p:cNvPr>
          <p:cNvPicPr>
            <a:picLocks noChangeAspect="1"/>
          </p:cNvPicPr>
          <p:nvPr/>
        </p:nvPicPr>
        <p:blipFill>
          <a:blip r:embed="rId4"/>
          <a:srcRect/>
          <a:stretch/>
        </p:blipFill>
        <p:spPr bwMode="auto">
          <a:xfrm>
            <a:off x="9187473" y="3425171"/>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6" name="Picture 1">
            <a:extLst>
              <a:ext uri="{FF2B5EF4-FFF2-40B4-BE49-F238E27FC236}">
                <a16:creationId xmlns:a16="http://schemas.microsoft.com/office/drawing/2014/main" id="{5D7622A1-7FA0-BF4D-83DD-81A642832DCA}"/>
              </a:ext>
            </a:extLst>
          </p:cNvPr>
          <p:cNvPicPr>
            <a:picLocks noChangeAspect="1"/>
          </p:cNvPicPr>
          <p:nvPr/>
        </p:nvPicPr>
        <p:blipFill>
          <a:blip r:embed="rId4"/>
          <a:srcRect/>
          <a:stretch/>
        </p:blipFill>
        <p:spPr bwMode="auto">
          <a:xfrm>
            <a:off x="9623511" y="3425171"/>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7" name="Picture 1">
            <a:extLst>
              <a:ext uri="{FF2B5EF4-FFF2-40B4-BE49-F238E27FC236}">
                <a16:creationId xmlns:a16="http://schemas.microsoft.com/office/drawing/2014/main" id="{5DA9F9D0-D371-C642-9FEF-8C066EC2BC59}"/>
              </a:ext>
            </a:extLst>
          </p:cNvPr>
          <p:cNvPicPr>
            <a:picLocks noChangeAspect="1"/>
          </p:cNvPicPr>
          <p:nvPr/>
        </p:nvPicPr>
        <p:blipFill>
          <a:blip r:embed="rId4"/>
          <a:srcRect/>
          <a:stretch/>
        </p:blipFill>
        <p:spPr bwMode="auto">
          <a:xfrm>
            <a:off x="10053363" y="3425171"/>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 name="Picture 1">
            <a:extLst>
              <a:ext uri="{FF2B5EF4-FFF2-40B4-BE49-F238E27FC236}">
                <a16:creationId xmlns:a16="http://schemas.microsoft.com/office/drawing/2014/main" id="{C44CF81E-75C8-B151-51D3-8E8C9AB9D6FC}"/>
              </a:ext>
            </a:extLst>
          </p:cNvPr>
          <p:cNvPicPr>
            <a:picLocks noChangeAspect="1"/>
          </p:cNvPicPr>
          <p:nvPr/>
        </p:nvPicPr>
        <p:blipFill>
          <a:blip r:embed="rId4"/>
          <a:srcRect/>
          <a:stretch/>
        </p:blipFill>
        <p:spPr bwMode="auto">
          <a:xfrm>
            <a:off x="4800599" y="3908390"/>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 name="Picture 1">
            <a:extLst>
              <a:ext uri="{FF2B5EF4-FFF2-40B4-BE49-F238E27FC236}">
                <a16:creationId xmlns:a16="http://schemas.microsoft.com/office/drawing/2014/main" id="{86731F18-50BB-0347-D7B1-454D9103564E}"/>
              </a:ext>
            </a:extLst>
          </p:cNvPr>
          <p:cNvPicPr>
            <a:picLocks noChangeAspect="1"/>
          </p:cNvPicPr>
          <p:nvPr/>
        </p:nvPicPr>
        <p:blipFill>
          <a:blip r:embed="rId4"/>
          <a:srcRect/>
          <a:stretch/>
        </p:blipFill>
        <p:spPr bwMode="auto">
          <a:xfrm>
            <a:off x="5236637" y="3908390"/>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 name="Picture 1">
            <a:extLst>
              <a:ext uri="{FF2B5EF4-FFF2-40B4-BE49-F238E27FC236}">
                <a16:creationId xmlns:a16="http://schemas.microsoft.com/office/drawing/2014/main" id="{5D5F3F72-748D-1495-979C-3C54F6CBDE93}"/>
              </a:ext>
            </a:extLst>
          </p:cNvPr>
          <p:cNvPicPr>
            <a:picLocks noChangeAspect="1"/>
          </p:cNvPicPr>
          <p:nvPr/>
        </p:nvPicPr>
        <p:blipFill>
          <a:blip r:embed="rId4"/>
          <a:srcRect/>
          <a:stretch/>
        </p:blipFill>
        <p:spPr bwMode="auto">
          <a:xfrm>
            <a:off x="5672675" y="3908390"/>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Picture 1">
            <a:extLst>
              <a:ext uri="{FF2B5EF4-FFF2-40B4-BE49-F238E27FC236}">
                <a16:creationId xmlns:a16="http://schemas.microsoft.com/office/drawing/2014/main" id="{21FEBCC8-03EA-06D2-8175-66F203FD4C42}"/>
              </a:ext>
            </a:extLst>
          </p:cNvPr>
          <p:cNvPicPr>
            <a:picLocks noChangeAspect="1"/>
          </p:cNvPicPr>
          <p:nvPr/>
        </p:nvPicPr>
        <p:blipFill>
          <a:blip r:embed="rId4"/>
          <a:srcRect/>
          <a:stretch/>
        </p:blipFill>
        <p:spPr bwMode="auto">
          <a:xfrm>
            <a:off x="6108713" y="3908390"/>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 name="Picture 1">
            <a:extLst>
              <a:ext uri="{FF2B5EF4-FFF2-40B4-BE49-F238E27FC236}">
                <a16:creationId xmlns:a16="http://schemas.microsoft.com/office/drawing/2014/main" id="{24992FFE-830B-9E17-461D-C12E2BB31CCD}"/>
              </a:ext>
            </a:extLst>
          </p:cNvPr>
          <p:cNvPicPr>
            <a:picLocks noChangeAspect="1"/>
          </p:cNvPicPr>
          <p:nvPr/>
        </p:nvPicPr>
        <p:blipFill>
          <a:blip r:embed="rId4"/>
          <a:srcRect/>
          <a:stretch/>
        </p:blipFill>
        <p:spPr bwMode="auto">
          <a:xfrm>
            <a:off x="6544751" y="3908390"/>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532276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CC504-6E65-794B-A163-E15792AC17C9}"/>
              </a:ext>
            </a:extLst>
          </p:cNvPr>
          <p:cNvSpPr>
            <a:spLocks noGrp="1"/>
          </p:cNvSpPr>
          <p:nvPr>
            <p:ph type="title" idx="4294967295"/>
          </p:nvPr>
        </p:nvSpPr>
        <p:spPr>
          <a:xfrm>
            <a:off x="685800" y="321331"/>
            <a:ext cx="10972800" cy="1926578"/>
          </a:xfrm>
        </p:spPr>
        <p:txBody>
          <a:bodyPr/>
          <a:lstStyle/>
          <a:p>
            <a:r>
              <a:rPr lang="en-US" sz="2200" dirty="0"/>
              <a:t>A 65-year-old woman with a </a:t>
            </a:r>
            <a:r>
              <a:rPr lang="en-US" sz="2200" u="sng" dirty="0"/>
              <a:t>history of bone marrow suppression due to chronic heavy alcohol use</a:t>
            </a:r>
            <a:r>
              <a:rPr lang="en-US" sz="2200" dirty="0"/>
              <a:t> who received 5 years of anastrozole for </a:t>
            </a:r>
            <a:r>
              <a:rPr lang="en-US" sz="2200" u="sng" dirty="0"/>
              <a:t>high-grade</a:t>
            </a:r>
            <a:r>
              <a:rPr lang="en-US" sz="2200" dirty="0"/>
              <a:t> </a:t>
            </a:r>
            <a:br>
              <a:rPr lang="en-US" sz="2200" dirty="0"/>
            </a:br>
            <a:r>
              <a:rPr lang="en-US" sz="2200" dirty="0"/>
              <a:t>ER-positive, </a:t>
            </a:r>
            <a:r>
              <a:rPr lang="en-US" sz="2200" u="sng" dirty="0"/>
              <a:t>PR-positive</a:t>
            </a:r>
            <a:r>
              <a:rPr lang="en-US" sz="2200" dirty="0"/>
              <a:t>, HER2-negative, BRCA WT breast cancer develops </a:t>
            </a:r>
            <a:r>
              <a:rPr lang="en-US" sz="2200" u="sng" dirty="0"/>
              <a:t>visceral (including liver) metastases</a:t>
            </a:r>
            <a:r>
              <a:rPr lang="en-US" sz="2200" dirty="0"/>
              <a:t> 2 years after completing adjuvant therapy. Which endocrine-based treatment would you most likely recommend?</a:t>
            </a:r>
          </a:p>
        </p:txBody>
      </p:sp>
      <p:sp>
        <p:nvSpPr>
          <p:cNvPr id="72" name="Text Box 4">
            <a:extLst>
              <a:ext uri="{FF2B5EF4-FFF2-40B4-BE49-F238E27FC236}">
                <a16:creationId xmlns:a16="http://schemas.microsoft.com/office/drawing/2014/main" id="{128DA0B7-2CB3-D44C-ABD1-65C3EB519CF3}"/>
              </a:ext>
            </a:extLst>
          </p:cNvPr>
          <p:cNvSpPr txBox="1">
            <a:spLocks noChangeArrowheads="1"/>
          </p:cNvSpPr>
          <p:nvPr/>
        </p:nvSpPr>
        <p:spPr bwMode="auto">
          <a:xfrm>
            <a:off x="230078" y="3888443"/>
            <a:ext cx="4341921" cy="36939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Ribociclib + AI</a:t>
            </a:r>
          </a:p>
        </p:txBody>
      </p:sp>
      <p:sp>
        <p:nvSpPr>
          <p:cNvPr id="73" name="Text Box 4">
            <a:extLst>
              <a:ext uri="{FF2B5EF4-FFF2-40B4-BE49-F238E27FC236}">
                <a16:creationId xmlns:a16="http://schemas.microsoft.com/office/drawing/2014/main" id="{63831789-C9BE-DB4B-9BC1-41F50D7736AF}"/>
              </a:ext>
            </a:extLst>
          </p:cNvPr>
          <p:cNvSpPr txBox="1">
            <a:spLocks noChangeArrowheads="1"/>
          </p:cNvSpPr>
          <p:nvPr/>
        </p:nvSpPr>
        <p:spPr bwMode="auto">
          <a:xfrm>
            <a:off x="230078" y="4563240"/>
            <a:ext cx="4341922" cy="34585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Ribociclib + fulvestrant</a:t>
            </a:r>
          </a:p>
        </p:txBody>
      </p:sp>
      <p:sp>
        <p:nvSpPr>
          <p:cNvPr id="74" name="Text Box 4">
            <a:extLst>
              <a:ext uri="{FF2B5EF4-FFF2-40B4-BE49-F238E27FC236}">
                <a16:creationId xmlns:a16="http://schemas.microsoft.com/office/drawing/2014/main" id="{63447936-2682-1A46-8ABB-44C484B67B01}"/>
              </a:ext>
            </a:extLst>
          </p:cNvPr>
          <p:cNvSpPr txBox="1">
            <a:spLocks noChangeArrowheads="1"/>
          </p:cNvSpPr>
          <p:nvPr/>
        </p:nvSpPr>
        <p:spPr bwMode="auto">
          <a:xfrm>
            <a:off x="533400" y="2685237"/>
            <a:ext cx="4038599" cy="366857"/>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err="1">
                <a:ln>
                  <a:noFill/>
                </a:ln>
                <a:solidFill>
                  <a:srgbClr val="002060"/>
                </a:solidFill>
                <a:effectLst/>
                <a:uLnTx/>
                <a:uFillTx/>
                <a:latin typeface="Arial" charset="0"/>
                <a:ea typeface="ＭＳ Ｐゴシック" charset="0"/>
              </a:rPr>
              <a:t>Abemaciclib</a:t>
            </a: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 + AI</a:t>
            </a:r>
          </a:p>
        </p:txBody>
      </p:sp>
      <p:pic>
        <p:nvPicPr>
          <p:cNvPr id="82" name="Picture 81">
            <a:extLst>
              <a:ext uri="{FF2B5EF4-FFF2-40B4-BE49-F238E27FC236}">
                <a16:creationId xmlns:a16="http://schemas.microsoft.com/office/drawing/2014/main" id="{7A42EFDB-0DDA-494A-B2D5-401890957E13}"/>
              </a:ext>
            </a:extLst>
          </p:cNvPr>
          <p:cNvPicPr>
            <a:picLocks noChangeAspect="1"/>
          </p:cNvPicPr>
          <p:nvPr/>
        </p:nvPicPr>
        <p:blipFill>
          <a:blip r:embed="rId2"/>
          <a:srcRect/>
          <a:stretch/>
        </p:blipFill>
        <p:spPr bwMode="auto">
          <a:xfrm>
            <a:off x="4737228" y="3881526"/>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3" name="Picture 82">
            <a:extLst>
              <a:ext uri="{FF2B5EF4-FFF2-40B4-BE49-F238E27FC236}">
                <a16:creationId xmlns:a16="http://schemas.microsoft.com/office/drawing/2014/main" id="{8FD5AE06-9E52-B24E-BBA8-D3F88FBB5BF8}"/>
              </a:ext>
            </a:extLst>
          </p:cNvPr>
          <p:cNvPicPr>
            <a:picLocks noChangeAspect="1"/>
          </p:cNvPicPr>
          <p:nvPr/>
        </p:nvPicPr>
        <p:blipFill>
          <a:blip r:embed="rId3"/>
          <a:srcRect/>
          <a:stretch/>
        </p:blipFill>
        <p:spPr bwMode="auto">
          <a:xfrm>
            <a:off x="4737228" y="4528068"/>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4" name="Picture 1">
            <a:extLst>
              <a:ext uri="{FF2B5EF4-FFF2-40B4-BE49-F238E27FC236}">
                <a16:creationId xmlns:a16="http://schemas.microsoft.com/office/drawing/2014/main" id="{FA85B736-22B1-A047-B6A5-519143CF9D2A}"/>
              </a:ext>
            </a:extLst>
          </p:cNvPr>
          <p:cNvPicPr>
            <a:picLocks noChangeAspect="1"/>
          </p:cNvPicPr>
          <p:nvPr/>
        </p:nvPicPr>
        <p:blipFill>
          <a:blip r:embed="rId4"/>
          <a:srcRect/>
          <a:stretch/>
        </p:blipFill>
        <p:spPr bwMode="auto">
          <a:xfrm>
            <a:off x="4737228" y="2644979"/>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6" name="Picture 3">
            <a:extLst>
              <a:ext uri="{FF2B5EF4-FFF2-40B4-BE49-F238E27FC236}">
                <a16:creationId xmlns:a16="http://schemas.microsoft.com/office/drawing/2014/main" id="{8052E365-E8A8-E240-A007-94A1A6A9EA30}"/>
              </a:ext>
            </a:extLst>
          </p:cNvPr>
          <p:cNvPicPr>
            <a:picLocks noChangeAspect="1"/>
          </p:cNvPicPr>
          <p:nvPr/>
        </p:nvPicPr>
        <p:blipFill>
          <a:blip r:embed="rId5"/>
          <a:srcRect/>
          <a:stretch/>
        </p:blipFill>
        <p:spPr bwMode="auto">
          <a:xfrm>
            <a:off x="4737228" y="327040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7" name="Text Box 4">
            <a:extLst>
              <a:ext uri="{FF2B5EF4-FFF2-40B4-BE49-F238E27FC236}">
                <a16:creationId xmlns:a16="http://schemas.microsoft.com/office/drawing/2014/main" id="{35D05466-EC10-7448-957E-525019EFA45E}"/>
              </a:ext>
            </a:extLst>
          </p:cNvPr>
          <p:cNvSpPr txBox="1">
            <a:spLocks noChangeArrowheads="1"/>
          </p:cNvSpPr>
          <p:nvPr/>
        </p:nvSpPr>
        <p:spPr bwMode="auto">
          <a:xfrm>
            <a:off x="230079" y="5112453"/>
            <a:ext cx="434192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Palbociclib + fulvestrant</a:t>
            </a:r>
          </a:p>
        </p:txBody>
      </p:sp>
      <p:sp>
        <p:nvSpPr>
          <p:cNvPr id="93" name="Text Box 9">
            <a:extLst>
              <a:ext uri="{FF2B5EF4-FFF2-40B4-BE49-F238E27FC236}">
                <a16:creationId xmlns:a16="http://schemas.microsoft.com/office/drawing/2014/main" id="{D4AEFC4D-FA63-EE4B-8812-F2860EB481C4}"/>
              </a:ext>
            </a:extLst>
          </p:cNvPr>
          <p:cNvSpPr txBox="1">
            <a:spLocks noChangeArrowheads="1"/>
          </p:cNvSpPr>
          <p:nvPr/>
        </p:nvSpPr>
        <p:spPr bwMode="auto">
          <a:xfrm>
            <a:off x="10134600" y="2636837"/>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12</a:t>
            </a:r>
          </a:p>
        </p:txBody>
      </p:sp>
      <p:pic>
        <p:nvPicPr>
          <p:cNvPr id="96" name="Picture 1">
            <a:extLst>
              <a:ext uri="{FF2B5EF4-FFF2-40B4-BE49-F238E27FC236}">
                <a16:creationId xmlns:a16="http://schemas.microsoft.com/office/drawing/2014/main" id="{D05C7BE9-AF69-DF45-A707-82522DE555E7}"/>
              </a:ext>
            </a:extLst>
          </p:cNvPr>
          <p:cNvPicPr>
            <a:picLocks noChangeAspect="1"/>
          </p:cNvPicPr>
          <p:nvPr/>
        </p:nvPicPr>
        <p:blipFill>
          <a:blip r:embed="rId4"/>
          <a:srcRect/>
          <a:stretch/>
        </p:blipFill>
        <p:spPr bwMode="auto">
          <a:xfrm>
            <a:off x="5176140" y="2644979"/>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52" name="Text Box 9">
            <a:extLst>
              <a:ext uri="{FF2B5EF4-FFF2-40B4-BE49-F238E27FC236}">
                <a16:creationId xmlns:a16="http://schemas.microsoft.com/office/drawing/2014/main" id="{20141D04-A685-C247-9A6A-D47CB62F108E}"/>
              </a:ext>
            </a:extLst>
          </p:cNvPr>
          <p:cNvSpPr txBox="1">
            <a:spLocks noChangeArrowheads="1"/>
          </p:cNvSpPr>
          <p:nvPr/>
        </p:nvSpPr>
        <p:spPr bwMode="auto">
          <a:xfrm>
            <a:off x="6172200" y="3271719"/>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3</a:t>
            </a:r>
          </a:p>
        </p:txBody>
      </p:sp>
      <p:sp>
        <p:nvSpPr>
          <p:cNvPr id="253" name="Text Box 9">
            <a:extLst>
              <a:ext uri="{FF2B5EF4-FFF2-40B4-BE49-F238E27FC236}">
                <a16:creationId xmlns:a16="http://schemas.microsoft.com/office/drawing/2014/main" id="{DA13BDB2-2F8D-6D46-BDA6-F50ECFA6C035}"/>
              </a:ext>
            </a:extLst>
          </p:cNvPr>
          <p:cNvSpPr txBox="1">
            <a:spLocks noChangeArrowheads="1"/>
          </p:cNvSpPr>
          <p:nvPr/>
        </p:nvSpPr>
        <p:spPr bwMode="auto">
          <a:xfrm>
            <a:off x="5761038" y="3880000"/>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2</a:t>
            </a:r>
          </a:p>
        </p:txBody>
      </p:sp>
      <p:sp>
        <p:nvSpPr>
          <p:cNvPr id="254" name="Text Box 9">
            <a:extLst>
              <a:ext uri="{FF2B5EF4-FFF2-40B4-BE49-F238E27FC236}">
                <a16:creationId xmlns:a16="http://schemas.microsoft.com/office/drawing/2014/main" id="{207BF136-54CA-F24F-AC68-B16CA32457CF}"/>
              </a:ext>
            </a:extLst>
          </p:cNvPr>
          <p:cNvSpPr txBox="1">
            <a:spLocks noChangeArrowheads="1"/>
          </p:cNvSpPr>
          <p:nvPr/>
        </p:nvSpPr>
        <p:spPr bwMode="auto">
          <a:xfrm>
            <a:off x="5303838" y="4535637"/>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a:t>
            </a:r>
          </a:p>
        </p:txBody>
      </p:sp>
      <p:pic>
        <p:nvPicPr>
          <p:cNvPr id="23" name="Picture 1">
            <a:extLst>
              <a:ext uri="{FF2B5EF4-FFF2-40B4-BE49-F238E27FC236}">
                <a16:creationId xmlns:a16="http://schemas.microsoft.com/office/drawing/2014/main" id="{2AB66C06-11DC-5D4D-AC3C-BCEECC2008E2}"/>
              </a:ext>
            </a:extLst>
          </p:cNvPr>
          <p:cNvPicPr>
            <a:picLocks noChangeAspect="1"/>
          </p:cNvPicPr>
          <p:nvPr/>
        </p:nvPicPr>
        <p:blipFill>
          <a:blip r:embed="rId4"/>
          <a:srcRect/>
          <a:stretch/>
        </p:blipFill>
        <p:spPr bwMode="auto">
          <a:xfrm>
            <a:off x="5615052" y="2644979"/>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4" name="Picture 1">
            <a:extLst>
              <a:ext uri="{FF2B5EF4-FFF2-40B4-BE49-F238E27FC236}">
                <a16:creationId xmlns:a16="http://schemas.microsoft.com/office/drawing/2014/main" id="{0A0C9113-B86F-2B45-9E8F-2ED6ACE339DD}"/>
              </a:ext>
            </a:extLst>
          </p:cNvPr>
          <p:cNvPicPr>
            <a:picLocks noChangeAspect="1"/>
          </p:cNvPicPr>
          <p:nvPr/>
        </p:nvPicPr>
        <p:blipFill>
          <a:blip r:embed="rId4"/>
          <a:srcRect/>
          <a:stretch/>
        </p:blipFill>
        <p:spPr bwMode="auto">
          <a:xfrm>
            <a:off x="6053964" y="2644979"/>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5" name="Picture 1">
            <a:extLst>
              <a:ext uri="{FF2B5EF4-FFF2-40B4-BE49-F238E27FC236}">
                <a16:creationId xmlns:a16="http://schemas.microsoft.com/office/drawing/2014/main" id="{A67673D7-A83C-974C-8E09-0CB1719B5B36}"/>
              </a:ext>
            </a:extLst>
          </p:cNvPr>
          <p:cNvPicPr>
            <a:picLocks noChangeAspect="1"/>
          </p:cNvPicPr>
          <p:nvPr/>
        </p:nvPicPr>
        <p:blipFill>
          <a:blip r:embed="rId4"/>
          <a:srcRect/>
          <a:stretch/>
        </p:blipFill>
        <p:spPr bwMode="auto">
          <a:xfrm>
            <a:off x="6493645" y="2644979"/>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6" name="Picture 1">
            <a:extLst>
              <a:ext uri="{FF2B5EF4-FFF2-40B4-BE49-F238E27FC236}">
                <a16:creationId xmlns:a16="http://schemas.microsoft.com/office/drawing/2014/main" id="{6453171A-54D7-9446-B7E5-4668694492DE}"/>
              </a:ext>
            </a:extLst>
          </p:cNvPr>
          <p:cNvPicPr>
            <a:picLocks noChangeAspect="1"/>
          </p:cNvPicPr>
          <p:nvPr/>
        </p:nvPicPr>
        <p:blipFill>
          <a:blip r:embed="rId4"/>
          <a:srcRect/>
          <a:stretch/>
        </p:blipFill>
        <p:spPr bwMode="auto">
          <a:xfrm>
            <a:off x="6932557" y="2644979"/>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7" name="Picture 1">
            <a:extLst>
              <a:ext uri="{FF2B5EF4-FFF2-40B4-BE49-F238E27FC236}">
                <a16:creationId xmlns:a16="http://schemas.microsoft.com/office/drawing/2014/main" id="{F63C2837-D488-004E-A11A-FC9AD95BF424}"/>
              </a:ext>
            </a:extLst>
          </p:cNvPr>
          <p:cNvPicPr>
            <a:picLocks noChangeAspect="1"/>
          </p:cNvPicPr>
          <p:nvPr/>
        </p:nvPicPr>
        <p:blipFill>
          <a:blip r:embed="rId4"/>
          <a:srcRect/>
          <a:stretch/>
        </p:blipFill>
        <p:spPr bwMode="auto">
          <a:xfrm>
            <a:off x="7380029" y="2644979"/>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9" name="Text Box 4">
            <a:extLst>
              <a:ext uri="{FF2B5EF4-FFF2-40B4-BE49-F238E27FC236}">
                <a16:creationId xmlns:a16="http://schemas.microsoft.com/office/drawing/2014/main" id="{8B57E9DE-2CF1-B14E-975B-1D3627332E51}"/>
              </a:ext>
            </a:extLst>
          </p:cNvPr>
          <p:cNvSpPr txBox="1">
            <a:spLocks noChangeArrowheads="1"/>
          </p:cNvSpPr>
          <p:nvPr/>
        </p:nvSpPr>
        <p:spPr bwMode="auto">
          <a:xfrm>
            <a:off x="226052" y="3271175"/>
            <a:ext cx="434192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Palbociclib + AI</a:t>
            </a:r>
          </a:p>
        </p:txBody>
      </p:sp>
      <p:pic>
        <p:nvPicPr>
          <p:cNvPr id="30" name="Picture 29">
            <a:extLst>
              <a:ext uri="{FF2B5EF4-FFF2-40B4-BE49-F238E27FC236}">
                <a16:creationId xmlns:a16="http://schemas.microsoft.com/office/drawing/2014/main" id="{B9022B78-6575-CE4C-8098-21ABC7EA9AD8}"/>
              </a:ext>
            </a:extLst>
          </p:cNvPr>
          <p:cNvPicPr>
            <a:picLocks noChangeAspect="1"/>
          </p:cNvPicPr>
          <p:nvPr/>
        </p:nvPicPr>
        <p:blipFill>
          <a:blip r:embed="rId6"/>
          <a:srcRect/>
          <a:stretch/>
        </p:blipFill>
        <p:spPr bwMode="auto">
          <a:xfrm>
            <a:off x="4737228" y="5112453"/>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1" name="Text Box 9">
            <a:extLst>
              <a:ext uri="{FF2B5EF4-FFF2-40B4-BE49-F238E27FC236}">
                <a16:creationId xmlns:a16="http://schemas.microsoft.com/office/drawing/2014/main" id="{EA588444-FF63-3D42-82E3-BCD5B5B22388}"/>
              </a:ext>
            </a:extLst>
          </p:cNvPr>
          <p:cNvSpPr txBox="1">
            <a:spLocks noChangeArrowheads="1"/>
          </p:cNvSpPr>
          <p:nvPr/>
        </p:nvSpPr>
        <p:spPr bwMode="auto">
          <a:xfrm>
            <a:off x="5303838" y="5112452"/>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a:t>
            </a:r>
          </a:p>
        </p:txBody>
      </p:sp>
      <p:pic>
        <p:nvPicPr>
          <p:cNvPr id="28" name="Picture 1">
            <a:extLst>
              <a:ext uri="{FF2B5EF4-FFF2-40B4-BE49-F238E27FC236}">
                <a16:creationId xmlns:a16="http://schemas.microsoft.com/office/drawing/2014/main" id="{866D4F88-EB49-FE48-BD32-B5620601CEFD}"/>
              </a:ext>
            </a:extLst>
          </p:cNvPr>
          <p:cNvPicPr>
            <a:picLocks noChangeAspect="1"/>
          </p:cNvPicPr>
          <p:nvPr/>
        </p:nvPicPr>
        <p:blipFill>
          <a:blip r:embed="rId4"/>
          <a:srcRect/>
          <a:stretch/>
        </p:blipFill>
        <p:spPr bwMode="auto">
          <a:xfrm>
            <a:off x="7827501" y="2644979"/>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 name="Picture 1">
            <a:extLst>
              <a:ext uri="{FF2B5EF4-FFF2-40B4-BE49-F238E27FC236}">
                <a16:creationId xmlns:a16="http://schemas.microsoft.com/office/drawing/2014/main" id="{F7C2B11D-66DC-8443-B322-73E12C3CA9A9}"/>
              </a:ext>
            </a:extLst>
          </p:cNvPr>
          <p:cNvPicPr>
            <a:picLocks noChangeAspect="1"/>
          </p:cNvPicPr>
          <p:nvPr/>
        </p:nvPicPr>
        <p:blipFill>
          <a:blip r:embed="rId4"/>
          <a:srcRect/>
          <a:stretch/>
        </p:blipFill>
        <p:spPr bwMode="auto">
          <a:xfrm>
            <a:off x="8266413" y="2644979"/>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6" name="Text Box 4">
            <a:extLst>
              <a:ext uri="{FF2B5EF4-FFF2-40B4-BE49-F238E27FC236}">
                <a16:creationId xmlns:a16="http://schemas.microsoft.com/office/drawing/2014/main" id="{BF3D3ED0-1E30-AC46-B802-DC856DC286C2}"/>
              </a:ext>
            </a:extLst>
          </p:cNvPr>
          <p:cNvSpPr txBox="1">
            <a:spLocks noChangeArrowheads="1"/>
          </p:cNvSpPr>
          <p:nvPr/>
        </p:nvSpPr>
        <p:spPr bwMode="auto">
          <a:xfrm>
            <a:off x="230079" y="5715274"/>
            <a:ext cx="4341921"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err="1">
                <a:ln>
                  <a:noFill/>
                </a:ln>
                <a:solidFill>
                  <a:srgbClr val="002060"/>
                </a:solidFill>
                <a:effectLst/>
                <a:uLnTx/>
                <a:uFillTx/>
                <a:latin typeface="Arial" charset="0"/>
                <a:ea typeface="ＭＳ Ｐゴシック" charset="0"/>
              </a:rPr>
              <a:t>Abemaciclib</a:t>
            </a: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 + fulvestrant</a:t>
            </a:r>
            <a:endParaRPr kumimoji="0" lang="en-US" sz="2000" b="1" i="0" u="none" strike="noStrike" kern="1200" cap="none" spc="0" normalizeH="0" baseline="0" noProof="0" dirty="0">
              <a:ln>
                <a:noFill/>
              </a:ln>
              <a:solidFill>
                <a:srgbClr val="002060"/>
              </a:solidFill>
              <a:effectLst/>
              <a:uLnTx/>
              <a:uFillTx/>
              <a:latin typeface="Arial" charset="0"/>
              <a:ea typeface="ＭＳ Ｐゴシック" charset="-128"/>
            </a:endParaRPr>
          </a:p>
        </p:txBody>
      </p:sp>
      <p:sp>
        <p:nvSpPr>
          <p:cNvPr id="37" name="Text Box 9">
            <a:extLst>
              <a:ext uri="{FF2B5EF4-FFF2-40B4-BE49-F238E27FC236}">
                <a16:creationId xmlns:a16="http://schemas.microsoft.com/office/drawing/2014/main" id="{44BF3B2C-0C42-F148-A6BA-5465506DA2A0}"/>
              </a:ext>
            </a:extLst>
          </p:cNvPr>
          <p:cNvSpPr txBox="1">
            <a:spLocks noChangeArrowheads="1"/>
          </p:cNvSpPr>
          <p:nvPr/>
        </p:nvSpPr>
        <p:spPr bwMode="auto">
          <a:xfrm>
            <a:off x="5303838" y="5715274"/>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a:t>
            </a:r>
          </a:p>
        </p:txBody>
      </p:sp>
      <p:pic>
        <p:nvPicPr>
          <p:cNvPr id="38" name="Picture 37">
            <a:extLst>
              <a:ext uri="{FF2B5EF4-FFF2-40B4-BE49-F238E27FC236}">
                <a16:creationId xmlns:a16="http://schemas.microsoft.com/office/drawing/2014/main" id="{14817319-823C-0F4B-8D0B-E9A1D54F6961}"/>
              </a:ext>
            </a:extLst>
          </p:cNvPr>
          <p:cNvPicPr>
            <a:picLocks noChangeAspect="1"/>
          </p:cNvPicPr>
          <p:nvPr/>
        </p:nvPicPr>
        <p:blipFill>
          <a:blip r:embed="rId7"/>
          <a:srcRect/>
          <a:stretch/>
        </p:blipFill>
        <p:spPr bwMode="auto">
          <a:xfrm>
            <a:off x="4737227" y="5715274"/>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4" name="Picture 3">
            <a:extLst>
              <a:ext uri="{FF2B5EF4-FFF2-40B4-BE49-F238E27FC236}">
                <a16:creationId xmlns:a16="http://schemas.microsoft.com/office/drawing/2014/main" id="{E887701C-C1C5-FA42-AB90-7076D3D60540}"/>
              </a:ext>
            </a:extLst>
          </p:cNvPr>
          <p:cNvPicPr>
            <a:picLocks noChangeAspect="1"/>
          </p:cNvPicPr>
          <p:nvPr/>
        </p:nvPicPr>
        <p:blipFill>
          <a:blip r:embed="rId5"/>
          <a:srcRect/>
          <a:stretch/>
        </p:blipFill>
        <p:spPr bwMode="auto">
          <a:xfrm>
            <a:off x="5177695" y="327040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5" name="Picture 3">
            <a:extLst>
              <a:ext uri="{FF2B5EF4-FFF2-40B4-BE49-F238E27FC236}">
                <a16:creationId xmlns:a16="http://schemas.microsoft.com/office/drawing/2014/main" id="{6CDADF32-A461-3149-9576-F22C3C926FD3}"/>
              </a:ext>
            </a:extLst>
          </p:cNvPr>
          <p:cNvPicPr>
            <a:picLocks noChangeAspect="1"/>
          </p:cNvPicPr>
          <p:nvPr/>
        </p:nvPicPr>
        <p:blipFill>
          <a:blip r:embed="rId5"/>
          <a:srcRect/>
          <a:stretch/>
        </p:blipFill>
        <p:spPr bwMode="auto">
          <a:xfrm>
            <a:off x="5618162" y="327040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Picture 4">
            <a:extLst>
              <a:ext uri="{FF2B5EF4-FFF2-40B4-BE49-F238E27FC236}">
                <a16:creationId xmlns:a16="http://schemas.microsoft.com/office/drawing/2014/main" id="{1184FEC8-7333-5B9B-F011-A56D3D6C6D62}"/>
              </a:ext>
            </a:extLst>
          </p:cNvPr>
          <p:cNvPicPr>
            <a:picLocks noChangeAspect="1"/>
          </p:cNvPicPr>
          <p:nvPr/>
        </p:nvPicPr>
        <p:blipFill>
          <a:blip r:embed="rId2"/>
          <a:srcRect/>
          <a:stretch/>
        </p:blipFill>
        <p:spPr bwMode="auto">
          <a:xfrm>
            <a:off x="5177695" y="3881526"/>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 name="Picture 1">
            <a:extLst>
              <a:ext uri="{FF2B5EF4-FFF2-40B4-BE49-F238E27FC236}">
                <a16:creationId xmlns:a16="http://schemas.microsoft.com/office/drawing/2014/main" id="{E3A0B995-5731-8C23-3861-B51F31409846}"/>
              </a:ext>
            </a:extLst>
          </p:cNvPr>
          <p:cNvPicPr>
            <a:picLocks noChangeAspect="1"/>
          </p:cNvPicPr>
          <p:nvPr/>
        </p:nvPicPr>
        <p:blipFill>
          <a:blip r:embed="rId4"/>
          <a:srcRect/>
          <a:stretch/>
        </p:blipFill>
        <p:spPr bwMode="auto">
          <a:xfrm>
            <a:off x="8718175" y="2644979"/>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 name="Picture 1">
            <a:extLst>
              <a:ext uri="{FF2B5EF4-FFF2-40B4-BE49-F238E27FC236}">
                <a16:creationId xmlns:a16="http://schemas.microsoft.com/office/drawing/2014/main" id="{74D4F165-DAAE-E8ED-62E5-30250E24D98A}"/>
              </a:ext>
            </a:extLst>
          </p:cNvPr>
          <p:cNvPicPr>
            <a:picLocks noChangeAspect="1"/>
          </p:cNvPicPr>
          <p:nvPr/>
        </p:nvPicPr>
        <p:blipFill>
          <a:blip r:embed="rId4"/>
          <a:srcRect/>
          <a:stretch/>
        </p:blipFill>
        <p:spPr bwMode="auto">
          <a:xfrm>
            <a:off x="9165647" y="2644979"/>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 name="Picture 1">
            <a:extLst>
              <a:ext uri="{FF2B5EF4-FFF2-40B4-BE49-F238E27FC236}">
                <a16:creationId xmlns:a16="http://schemas.microsoft.com/office/drawing/2014/main" id="{536444A5-5B50-2277-8BF5-7A03964C67F3}"/>
              </a:ext>
            </a:extLst>
          </p:cNvPr>
          <p:cNvPicPr>
            <a:picLocks noChangeAspect="1"/>
          </p:cNvPicPr>
          <p:nvPr/>
        </p:nvPicPr>
        <p:blipFill>
          <a:blip r:embed="rId4"/>
          <a:srcRect/>
          <a:stretch/>
        </p:blipFill>
        <p:spPr bwMode="auto">
          <a:xfrm>
            <a:off x="9604559" y="2644979"/>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3999301785"/>
      </p:ext>
    </p:extLst>
  </p:cSld>
  <p:clrMapOvr>
    <a:masterClrMapping/>
  </p:clrMapOvr>
  <p:transition spd="slow" advClick="0"/>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CC504-6E65-794B-A163-E15792AC17C9}"/>
              </a:ext>
            </a:extLst>
          </p:cNvPr>
          <p:cNvSpPr>
            <a:spLocks noGrp="1"/>
          </p:cNvSpPr>
          <p:nvPr>
            <p:ph type="title" idx="4294967295"/>
          </p:nvPr>
        </p:nvSpPr>
        <p:spPr>
          <a:xfrm>
            <a:off x="685800" y="112660"/>
            <a:ext cx="10591800" cy="2531357"/>
          </a:xfrm>
        </p:spPr>
        <p:txBody>
          <a:bodyPr/>
          <a:lstStyle/>
          <a:p>
            <a:r>
              <a:rPr lang="en-US" sz="2400" dirty="0"/>
              <a:t>A 65-year-old woman with a </a:t>
            </a:r>
            <a:r>
              <a:rPr lang="en-US" sz="2400" u="sng" dirty="0"/>
              <a:t>history of myocardial infarction 3 months ago</a:t>
            </a:r>
            <a:r>
              <a:rPr lang="en-US" sz="2400" dirty="0"/>
              <a:t> presents with de novo ER-positive, </a:t>
            </a:r>
            <a:r>
              <a:rPr lang="en-US" sz="2400" u="sng" dirty="0"/>
              <a:t>PR-positive</a:t>
            </a:r>
            <a:r>
              <a:rPr lang="en-US" sz="2400" dirty="0"/>
              <a:t>, HER2-negative, BRCA WT breast cancer with </a:t>
            </a:r>
            <a:r>
              <a:rPr lang="en-US" sz="2400" u="sng" dirty="0"/>
              <a:t>symptomatic visceral (including liver) metastases</a:t>
            </a:r>
            <a:r>
              <a:rPr lang="en-US" sz="2400" dirty="0"/>
              <a:t>. Which endocrine-based treatment would you most likely recommend?</a:t>
            </a:r>
          </a:p>
        </p:txBody>
      </p:sp>
      <p:sp>
        <p:nvSpPr>
          <p:cNvPr id="72" name="Text Box 4">
            <a:extLst>
              <a:ext uri="{FF2B5EF4-FFF2-40B4-BE49-F238E27FC236}">
                <a16:creationId xmlns:a16="http://schemas.microsoft.com/office/drawing/2014/main" id="{128DA0B7-2CB3-D44C-ABD1-65C3EB519CF3}"/>
              </a:ext>
            </a:extLst>
          </p:cNvPr>
          <p:cNvSpPr txBox="1">
            <a:spLocks noChangeArrowheads="1"/>
          </p:cNvSpPr>
          <p:nvPr/>
        </p:nvSpPr>
        <p:spPr bwMode="auto">
          <a:xfrm>
            <a:off x="304800" y="3851227"/>
            <a:ext cx="4343399" cy="36939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Ribociclib + AI</a:t>
            </a:r>
          </a:p>
        </p:txBody>
      </p:sp>
      <p:sp>
        <p:nvSpPr>
          <p:cNvPr id="74" name="Text Box 4">
            <a:extLst>
              <a:ext uri="{FF2B5EF4-FFF2-40B4-BE49-F238E27FC236}">
                <a16:creationId xmlns:a16="http://schemas.microsoft.com/office/drawing/2014/main" id="{63447936-2682-1A46-8ABB-44C484B67B01}"/>
              </a:ext>
            </a:extLst>
          </p:cNvPr>
          <p:cNvSpPr txBox="1">
            <a:spLocks noChangeArrowheads="1"/>
          </p:cNvSpPr>
          <p:nvPr/>
        </p:nvSpPr>
        <p:spPr bwMode="auto">
          <a:xfrm>
            <a:off x="228599" y="3080388"/>
            <a:ext cx="4419600" cy="366857"/>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err="1">
                <a:ln>
                  <a:noFill/>
                </a:ln>
                <a:solidFill>
                  <a:srgbClr val="002060"/>
                </a:solidFill>
                <a:effectLst/>
                <a:uLnTx/>
                <a:uFillTx/>
                <a:latin typeface="Arial" charset="0"/>
                <a:ea typeface="ＭＳ Ｐゴシック" charset="0"/>
              </a:rPr>
              <a:t>Abemaciclib</a:t>
            </a: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 + AI</a:t>
            </a:r>
          </a:p>
        </p:txBody>
      </p:sp>
      <p:pic>
        <p:nvPicPr>
          <p:cNvPr id="82" name="Picture 81">
            <a:extLst>
              <a:ext uri="{FF2B5EF4-FFF2-40B4-BE49-F238E27FC236}">
                <a16:creationId xmlns:a16="http://schemas.microsoft.com/office/drawing/2014/main" id="{7A42EFDB-0DDA-494A-B2D5-401890957E13}"/>
              </a:ext>
            </a:extLst>
          </p:cNvPr>
          <p:cNvPicPr>
            <a:picLocks noChangeAspect="1"/>
          </p:cNvPicPr>
          <p:nvPr/>
        </p:nvPicPr>
        <p:blipFill>
          <a:blip r:embed="rId2"/>
          <a:srcRect/>
          <a:stretch/>
        </p:blipFill>
        <p:spPr bwMode="auto">
          <a:xfrm>
            <a:off x="4813428" y="4497326"/>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6" name="Picture 3">
            <a:extLst>
              <a:ext uri="{FF2B5EF4-FFF2-40B4-BE49-F238E27FC236}">
                <a16:creationId xmlns:a16="http://schemas.microsoft.com/office/drawing/2014/main" id="{8052E365-E8A8-E240-A007-94A1A6A9EA30}"/>
              </a:ext>
            </a:extLst>
          </p:cNvPr>
          <p:cNvPicPr>
            <a:picLocks noChangeAspect="1"/>
          </p:cNvPicPr>
          <p:nvPr/>
        </p:nvPicPr>
        <p:blipFill>
          <a:blip r:embed="rId3"/>
          <a:srcRect/>
          <a:stretch/>
        </p:blipFill>
        <p:spPr bwMode="auto">
          <a:xfrm>
            <a:off x="4813428" y="381000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7" name="Text Box 4">
            <a:extLst>
              <a:ext uri="{FF2B5EF4-FFF2-40B4-BE49-F238E27FC236}">
                <a16:creationId xmlns:a16="http://schemas.microsoft.com/office/drawing/2014/main" id="{35D05466-EC10-7448-957E-525019EFA45E}"/>
              </a:ext>
            </a:extLst>
          </p:cNvPr>
          <p:cNvSpPr txBox="1">
            <a:spLocks noChangeArrowheads="1"/>
          </p:cNvSpPr>
          <p:nvPr/>
        </p:nvSpPr>
        <p:spPr bwMode="auto">
          <a:xfrm>
            <a:off x="228601" y="4495800"/>
            <a:ext cx="4419600"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Palbociclib + AI</a:t>
            </a:r>
          </a:p>
        </p:txBody>
      </p:sp>
      <p:sp>
        <p:nvSpPr>
          <p:cNvPr id="252" name="Text Box 9">
            <a:extLst>
              <a:ext uri="{FF2B5EF4-FFF2-40B4-BE49-F238E27FC236}">
                <a16:creationId xmlns:a16="http://schemas.microsoft.com/office/drawing/2014/main" id="{20141D04-A685-C247-9A6A-D47CB62F108E}"/>
              </a:ext>
            </a:extLst>
          </p:cNvPr>
          <p:cNvSpPr txBox="1">
            <a:spLocks noChangeArrowheads="1"/>
          </p:cNvSpPr>
          <p:nvPr/>
        </p:nvSpPr>
        <p:spPr bwMode="auto">
          <a:xfrm>
            <a:off x="7132638" y="3811319"/>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5</a:t>
            </a:r>
          </a:p>
        </p:txBody>
      </p:sp>
      <p:sp>
        <p:nvSpPr>
          <p:cNvPr id="253" name="Text Box 9">
            <a:extLst>
              <a:ext uri="{FF2B5EF4-FFF2-40B4-BE49-F238E27FC236}">
                <a16:creationId xmlns:a16="http://schemas.microsoft.com/office/drawing/2014/main" id="{DA13BDB2-2F8D-6D46-BDA6-F50ECFA6C035}"/>
              </a:ext>
            </a:extLst>
          </p:cNvPr>
          <p:cNvSpPr txBox="1">
            <a:spLocks noChangeArrowheads="1"/>
          </p:cNvSpPr>
          <p:nvPr/>
        </p:nvSpPr>
        <p:spPr bwMode="auto">
          <a:xfrm>
            <a:off x="7132638" y="4495800"/>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5</a:t>
            </a:r>
          </a:p>
        </p:txBody>
      </p:sp>
      <p:pic>
        <p:nvPicPr>
          <p:cNvPr id="29" name="Picture 3">
            <a:extLst>
              <a:ext uri="{FF2B5EF4-FFF2-40B4-BE49-F238E27FC236}">
                <a16:creationId xmlns:a16="http://schemas.microsoft.com/office/drawing/2014/main" id="{928DA1A6-47DF-B647-869D-0D9F2D138831}"/>
              </a:ext>
            </a:extLst>
          </p:cNvPr>
          <p:cNvPicPr>
            <a:picLocks noChangeAspect="1"/>
          </p:cNvPicPr>
          <p:nvPr/>
        </p:nvPicPr>
        <p:blipFill>
          <a:blip r:embed="rId3"/>
          <a:srcRect/>
          <a:stretch/>
        </p:blipFill>
        <p:spPr bwMode="auto">
          <a:xfrm>
            <a:off x="5245190" y="381000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 name="Picture 1">
            <a:extLst>
              <a:ext uri="{FF2B5EF4-FFF2-40B4-BE49-F238E27FC236}">
                <a16:creationId xmlns:a16="http://schemas.microsoft.com/office/drawing/2014/main" id="{D029CE8D-A225-4A10-CCB0-21C94831EDE0}"/>
              </a:ext>
            </a:extLst>
          </p:cNvPr>
          <p:cNvPicPr>
            <a:picLocks noChangeAspect="1"/>
          </p:cNvPicPr>
          <p:nvPr/>
        </p:nvPicPr>
        <p:blipFill>
          <a:blip r:embed="rId4"/>
          <a:srcRect/>
          <a:stretch/>
        </p:blipFill>
        <p:spPr bwMode="auto">
          <a:xfrm>
            <a:off x="4800600" y="3007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9" name="Text Box 9">
            <a:extLst>
              <a:ext uri="{FF2B5EF4-FFF2-40B4-BE49-F238E27FC236}">
                <a16:creationId xmlns:a16="http://schemas.microsoft.com/office/drawing/2014/main" id="{BBBC01B0-72A3-5E26-B68F-BCA01FF67316}"/>
              </a:ext>
            </a:extLst>
          </p:cNvPr>
          <p:cNvSpPr txBox="1">
            <a:spLocks noChangeArrowheads="1"/>
          </p:cNvSpPr>
          <p:nvPr/>
        </p:nvSpPr>
        <p:spPr bwMode="auto">
          <a:xfrm>
            <a:off x="8915400" y="2971800"/>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9</a:t>
            </a:r>
          </a:p>
        </p:txBody>
      </p:sp>
      <p:pic>
        <p:nvPicPr>
          <p:cNvPr id="40" name="Picture 1">
            <a:extLst>
              <a:ext uri="{FF2B5EF4-FFF2-40B4-BE49-F238E27FC236}">
                <a16:creationId xmlns:a16="http://schemas.microsoft.com/office/drawing/2014/main" id="{38ED88A5-6616-47C2-ADAF-20DF0B94292B}"/>
              </a:ext>
            </a:extLst>
          </p:cNvPr>
          <p:cNvPicPr>
            <a:picLocks noChangeAspect="1"/>
          </p:cNvPicPr>
          <p:nvPr/>
        </p:nvPicPr>
        <p:blipFill>
          <a:blip r:embed="rId4"/>
          <a:srcRect/>
          <a:stretch/>
        </p:blipFill>
        <p:spPr bwMode="auto">
          <a:xfrm>
            <a:off x="5236638" y="3007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1" name="Picture 1">
            <a:extLst>
              <a:ext uri="{FF2B5EF4-FFF2-40B4-BE49-F238E27FC236}">
                <a16:creationId xmlns:a16="http://schemas.microsoft.com/office/drawing/2014/main" id="{6BAFA001-5DC5-2CA8-D607-8C7C145CF7CC}"/>
              </a:ext>
            </a:extLst>
          </p:cNvPr>
          <p:cNvPicPr>
            <a:picLocks noChangeAspect="1"/>
          </p:cNvPicPr>
          <p:nvPr/>
        </p:nvPicPr>
        <p:blipFill>
          <a:blip r:embed="rId4"/>
          <a:srcRect/>
          <a:stretch/>
        </p:blipFill>
        <p:spPr bwMode="auto">
          <a:xfrm>
            <a:off x="5672676" y="3007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2" name="Picture 1">
            <a:extLst>
              <a:ext uri="{FF2B5EF4-FFF2-40B4-BE49-F238E27FC236}">
                <a16:creationId xmlns:a16="http://schemas.microsoft.com/office/drawing/2014/main" id="{A9077953-F0FC-AA41-B449-E4D8F4DFE75E}"/>
              </a:ext>
            </a:extLst>
          </p:cNvPr>
          <p:cNvPicPr>
            <a:picLocks noChangeAspect="1"/>
          </p:cNvPicPr>
          <p:nvPr/>
        </p:nvPicPr>
        <p:blipFill>
          <a:blip r:embed="rId4"/>
          <a:srcRect/>
          <a:stretch/>
        </p:blipFill>
        <p:spPr bwMode="auto">
          <a:xfrm>
            <a:off x="6108714" y="3007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3" name="Picture 1">
            <a:extLst>
              <a:ext uri="{FF2B5EF4-FFF2-40B4-BE49-F238E27FC236}">
                <a16:creationId xmlns:a16="http://schemas.microsoft.com/office/drawing/2014/main" id="{589392D9-BD3F-A883-0556-E7D9A56F0DC4}"/>
              </a:ext>
            </a:extLst>
          </p:cNvPr>
          <p:cNvPicPr>
            <a:picLocks noChangeAspect="1"/>
          </p:cNvPicPr>
          <p:nvPr/>
        </p:nvPicPr>
        <p:blipFill>
          <a:blip r:embed="rId4"/>
          <a:srcRect/>
          <a:stretch/>
        </p:blipFill>
        <p:spPr bwMode="auto">
          <a:xfrm>
            <a:off x="6544752" y="3007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4" name="Picture 1">
            <a:extLst>
              <a:ext uri="{FF2B5EF4-FFF2-40B4-BE49-F238E27FC236}">
                <a16:creationId xmlns:a16="http://schemas.microsoft.com/office/drawing/2014/main" id="{B9D90D55-D1B5-502B-6496-D227F992D0E0}"/>
              </a:ext>
            </a:extLst>
          </p:cNvPr>
          <p:cNvPicPr>
            <a:picLocks noChangeAspect="1"/>
          </p:cNvPicPr>
          <p:nvPr/>
        </p:nvPicPr>
        <p:blipFill>
          <a:blip r:embed="rId4"/>
          <a:srcRect/>
          <a:stretch/>
        </p:blipFill>
        <p:spPr bwMode="auto">
          <a:xfrm>
            <a:off x="7006905" y="3007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5" name="Picture 1">
            <a:extLst>
              <a:ext uri="{FF2B5EF4-FFF2-40B4-BE49-F238E27FC236}">
                <a16:creationId xmlns:a16="http://schemas.microsoft.com/office/drawing/2014/main" id="{BDCD5FC1-DB85-0A51-EE45-ED24F6A5EC01}"/>
              </a:ext>
            </a:extLst>
          </p:cNvPr>
          <p:cNvPicPr>
            <a:picLocks noChangeAspect="1"/>
          </p:cNvPicPr>
          <p:nvPr/>
        </p:nvPicPr>
        <p:blipFill>
          <a:blip r:embed="rId4"/>
          <a:srcRect/>
          <a:stretch/>
        </p:blipFill>
        <p:spPr bwMode="auto">
          <a:xfrm>
            <a:off x="7442943" y="3007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6" name="Picture 1">
            <a:extLst>
              <a:ext uri="{FF2B5EF4-FFF2-40B4-BE49-F238E27FC236}">
                <a16:creationId xmlns:a16="http://schemas.microsoft.com/office/drawing/2014/main" id="{2F046F72-AD9C-E74F-B562-117C522B6AF1}"/>
              </a:ext>
            </a:extLst>
          </p:cNvPr>
          <p:cNvPicPr>
            <a:picLocks noChangeAspect="1"/>
          </p:cNvPicPr>
          <p:nvPr/>
        </p:nvPicPr>
        <p:blipFill>
          <a:blip r:embed="rId4"/>
          <a:srcRect/>
          <a:stretch/>
        </p:blipFill>
        <p:spPr bwMode="auto">
          <a:xfrm>
            <a:off x="7878981" y="3007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7" name="Picture 1">
            <a:extLst>
              <a:ext uri="{FF2B5EF4-FFF2-40B4-BE49-F238E27FC236}">
                <a16:creationId xmlns:a16="http://schemas.microsoft.com/office/drawing/2014/main" id="{BCC3FCF7-5E91-8AD5-D63D-AC647184C8AE}"/>
              </a:ext>
            </a:extLst>
          </p:cNvPr>
          <p:cNvPicPr>
            <a:picLocks noChangeAspect="1"/>
          </p:cNvPicPr>
          <p:nvPr/>
        </p:nvPicPr>
        <p:blipFill>
          <a:blip r:embed="rId4"/>
          <a:srcRect/>
          <a:stretch/>
        </p:blipFill>
        <p:spPr bwMode="auto">
          <a:xfrm>
            <a:off x="8315019" y="3007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 name="Text Box 4">
            <a:extLst>
              <a:ext uri="{FF2B5EF4-FFF2-40B4-BE49-F238E27FC236}">
                <a16:creationId xmlns:a16="http://schemas.microsoft.com/office/drawing/2014/main" id="{50AC73F8-8231-E217-0EEC-233B5E79F83F}"/>
              </a:ext>
            </a:extLst>
          </p:cNvPr>
          <p:cNvSpPr txBox="1">
            <a:spLocks noChangeArrowheads="1"/>
          </p:cNvSpPr>
          <p:nvPr/>
        </p:nvSpPr>
        <p:spPr bwMode="auto">
          <a:xfrm>
            <a:off x="228600" y="5208942"/>
            <a:ext cx="4419600" cy="34585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Ribociclib + fulvestrant</a:t>
            </a:r>
          </a:p>
        </p:txBody>
      </p:sp>
      <p:pic>
        <p:nvPicPr>
          <p:cNvPr id="11" name="Picture 10">
            <a:extLst>
              <a:ext uri="{FF2B5EF4-FFF2-40B4-BE49-F238E27FC236}">
                <a16:creationId xmlns:a16="http://schemas.microsoft.com/office/drawing/2014/main" id="{25939F97-133F-B977-5971-FF1F595956F3}"/>
              </a:ext>
            </a:extLst>
          </p:cNvPr>
          <p:cNvPicPr>
            <a:picLocks noChangeAspect="1"/>
          </p:cNvPicPr>
          <p:nvPr/>
        </p:nvPicPr>
        <p:blipFill>
          <a:blip r:embed="rId5"/>
          <a:srcRect/>
          <a:stretch/>
        </p:blipFill>
        <p:spPr bwMode="auto">
          <a:xfrm>
            <a:off x="4813428" y="5220068"/>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2" name="Text Box 9">
            <a:extLst>
              <a:ext uri="{FF2B5EF4-FFF2-40B4-BE49-F238E27FC236}">
                <a16:creationId xmlns:a16="http://schemas.microsoft.com/office/drawing/2014/main" id="{759E1FFE-5ED8-FDB5-49BE-2CAF73821852}"/>
              </a:ext>
            </a:extLst>
          </p:cNvPr>
          <p:cNvSpPr txBox="1">
            <a:spLocks noChangeArrowheads="1"/>
          </p:cNvSpPr>
          <p:nvPr/>
        </p:nvSpPr>
        <p:spPr bwMode="auto">
          <a:xfrm>
            <a:off x="5334000" y="5227637"/>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a:t>
            </a:r>
          </a:p>
        </p:txBody>
      </p:sp>
      <p:pic>
        <p:nvPicPr>
          <p:cNvPr id="18" name="Picture 17">
            <a:extLst>
              <a:ext uri="{FF2B5EF4-FFF2-40B4-BE49-F238E27FC236}">
                <a16:creationId xmlns:a16="http://schemas.microsoft.com/office/drawing/2014/main" id="{3FE71171-6F81-16D9-13AF-083AC47FEA67}"/>
              </a:ext>
            </a:extLst>
          </p:cNvPr>
          <p:cNvPicPr>
            <a:picLocks noChangeAspect="1"/>
          </p:cNvPicPr>
          <p:nvPr/>
        </p:nvPicPr>
        <p:blipFill>
          <a:blip r:embed="rId2"/>
          <a:srcRect/>
          <a:stretch/>
        </p:blipFill>
        <p:spPr bwMode="auto">
          <a:xfrm>
            <a:off x="5246259" y="4497326"/>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 name="Picture 3">
            <a:extLst>
              <a:ext uri="{FF2B5EF4-FFF2-40B4-BE49-F238E27FC236}">
                <a16:creationId xmlns:a16="http://schemas.microsoft.com/office/drawing/2014/main" id="{99ADFE6C-B1AA-E019-7135-06831B4C1D97}"/>
              </a:ext>
            </a:extLst>
          </p:cNvPr>
          <p:cNvPicPr>
            <a:picLocks noChangeAspect="1"/>
          </p:cNvPicPr>
          <p:nvPr/>
        </p:nvPicPr>
        <p:blipFill>
          <a:blip r:embed="rId3"/>
          <a:srcRect/>
          <a:stretch/>
        </p:blipFill>
        <p:spPr bwMode="auto">
          <a:xfrm>
            <a:off x="5676952" y="381000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 name="Picture 3">
            <a:extLst>
              <a:ext uri="{FF2B5EF4-FFF2-40B4-BE49-F238E27FC236}">
                <a16:creationId xmlns:a16="http://schemas.microsoft.com/office/drawing/2014/main" id="{EB4131E5-F8FF-152F-9867-EA3839271BC8}"/>
              </a:ext>
            </a:extLst>
          </p:cNvPr>
          <p:cNvPicPr>
            <a:picLocks noChangeAspect="1"/>
          </p:cNvPicPr>
          <p:nvPr/>
        </p:nvPicPr>
        <p:blipFill>
          <a:blip r:embed="rId3"/>
          <a:srcRect/>
          <a:stretch/>
        </p:blipFill>
        <p:spPr bwMode="auto">
          <a:xfrm>
            <a:off x="6108714" y="381000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 name="Picture 7">
            <a:extLst>
              <a:ext uri="{FF2B5EF4-FFF2-40B4-BE49-F238E27FC236}">
                <a16:creationId xmlns:a16="http://schemas.microsoft.com/office/drawing/2014/main" id="{DE6EBC1E-CF17-DC90-F307-A10558E1FF78}"/>
              </a:ext>
            </a:extLst>
          </p:cNvPr>
          <p:cNvPicPr>
            <a:picLocks noChangeAspect="1"/>
          </p:cNvPicPr>
          <p:nvPr/>
        </p:nvPicPr>
        <p:blipFill>
          <a:blip r:embed="rId2"/>
          <a:srcRect/>
          <a:stretch/>
        </p:blipFill>
        <p:spPr bwMode="auto">
          <a:xfrm>
            <a:off x="5679090" y="4497326"/>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 name="Picture 3">
            <a:extLst>
              <a:ext uri="{FF2B5EF4-FFF2-40B4-BE49-F238E27FC236}">
                <a16:creationId xmlns:a16="http://schemas.microsoft.com/office/drawing/2014/main" id="{F3345331-B6DC-715B-AAA4-09D31081458D}"/>
              </a:ext>
            </a:extLst>
          </p:cNvPr>
          <p:cNvPicPr>
            <a:picLocks noChangeAspect="1"/>
          </p:cNvPicPr>
          <p:nvPr/>
        </p:nvPicPr>
        <p:blipFill>
          <a:blip r:embed="rId3"/>
          <a:srcRect/>
          <a:stretch/>
        </p:blipFill>
        <p:spPr bwMode="auto">
          <a:xfrm>
            <a:off x="6544752" y="381000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Picture 4">
            <a:extLst>
              <a:ext uri="{FF2B5EF4-FFF2-40B4-BE49-F238E27FC236}">
                <a16:creationId xmlns:a16="http://schemas.microsoft.com/office/drawing/2014/main" id="{AF9F10BE-46F0-F479-E616-7DA387BE9BD8}"/>
              </a:ext>
            </a:extLst>
          </p:cNvPr>
          <p:cNvPicPr>
            <a:picLocks noChangeAspect="1"/>
          </p:cNvPicPr>
          <p:nvPr/>
        </p:nvPicPr>
        <p:blipFill>
          <a:blip r:embed="rId2"/>
          <a:srcRect/>
          <a:stretch/>
        </p:blipFill>
        <p:spPr bwMode="auto">
          <a:xfrm>
            <a:off x="6111921" y="4497326"/>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 name="Picture 8">
            <a:extLst>
              <a:ext uri="{FF2B5EF4-FFF2-40B4-BE49-F238E27FC236}">
                <a16:creationId xmlns:a16="http://schemas.microsoft.com/office/drawing/2014/main" id="{FEEF528E-9EE0-30C2-09F1-8608B40F538C}"/>
              </a:ext>
            </a:extLst>
          </p:cNvPr>
          <p:cNvPicPr>
            <a:picLocks noChangeAspect="1"/>
          </p:cNvPicPr>
          <p:nvPr/>
        </p:nvPicPr>
        <p:blipFill>
          <a:blip r:embed="rId2"/>
          <a:srcRect/>
          <a:stretch/>
        </p:blipFill>
        <p:spPr bwMode="auto">
          <a:xfrm>
            <a:off x="6544752" y="4497326"/>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2494142484"/>
      </p:ext>
    </p:extLst>
  </p:cSld>
  <p:clrMapOvr>
    <a:masterClrMapping/>
  </p:clrMapOvr>
  <p:transition spd="slow" advClick="0"/>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Title 2">
            <a:extLst>
              <a:ext uri="{FF2B5EF4-FFF2-40B4-BE49-F238E27FC236}">
                <a16:creationId xmlns:a16="http://schemas.microsoft.com/office/drawing/2014/main" id="{2B19AE67-B482-D6E0-ABE4-358662800E22}"/>
              </a:ext>
            </a:extLst>
          </p:cNvPr>
          <p:cNvSpPr>
            <a:spLocks noGrp="1"/>
          </p:cNvSpPr>
          <p:nvPr>
            <p:ph type="title"/>
          </p:nvPr>
        </p:nvSpPr>
        <p:spPr/>
        <p:txBody>
          <a:bodyPr/>
          <a:lstStyle/>
          <a:p>
            <a:r>
              <a:rPr lang="en-US" dirty="0"/>
              <a:t>Are the Differences Among the CDK4/6 Inhibitors            Clinically Significant?</a:t>
            </a:r>
            <a:r>
              <a:rPr lang="en-US" baseline="30000" dirty="0"/>
              <a:t>1-3</a:t>
            </a:r>
          </a:p>
        </p:txBody>
      </p:sp>
      <p:sp>
        <p:nvSpPr>
          <p:cNvPr id="10" name="TextBox 9"/>
          <p:cNvSpPr txBox="1"/>
          <p:nvPr/>
        </p:nvSpPr>
        <p:spPr>
          <a:xfrm>
            <a:off x="6596836" y="2428476"/>
            <a:ext cx="5246997" cy="543867"/>
          </a:xfrm>
          <a:prstGeom prst="rect">
            <a:avLst/>
          </a:prstGeom>
          <a:noFill/>
        </p:spPr>
        <p:txBody>
          <a:bodyPr wrap="squar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467" b="1" i="0" u="none" strike="noStrike" kern="1200" cap="none" spc="0" normalizeH="0" baseline="0" noProof="0" dirty="0">
                <a:ln>
                  <a:noFill/>
                </a:ln>
                <a:solidFill>
                  <a:srgbClr val="000000"/>
                </a:solidFill>
                <a:effectLst/>
                <a:uLnTx/>
                <a:uFillTx/>
                <a:latin typeface="Arial" panose="020B0604020202020204"/>
                <a:ea typeface="ＭＳ Ｐゴシック" charset="0"/>
                <a:cs typeface="Arial"/>
                <a:sym typeface="Arial"/>
              </a:rPr>
              <a:t>Extent of Inhibition of CDK/Cyclin Complexes By Abemaciclib, Palbociclib, or Ribociclib</a:t>
            </a:r>
            <a:endParaRPr kumimoji="0" lang="en-US" sz="1867" b="0" i="0" u="none" strike="noStrike" kern="1200" cap="none" spc="0" normalizeH="0" baseline="0" noProof="0" dirty="0">
              <a:ln>
                <a:noFill/>
              </a:ln>
              <a:solidFill>
                <a:srgbClr val="000000"/>
              </a:solidFill>
              <a:effectLst/>
              <a:uLnTx/>
              <a:uFillTx/>
              <a:latin typeface="Arial" panose="020B0604020202020204"/>
              <a:ea typeface="ＭＳ Ｐゴシック" charset="0"/>
              <a:cs typeface="Arial"/>
              <a:sym typeface="Arial"/>
            </a:endParaRPr>
          </a:p>
        </p:txBody>
      </p:sp>
      <p:grpSp>
        <p:nvGrpSpPr>
          <p:cNvPr id="16" name="Group 15">
            <a:extLst>
              <a:ext uri="{FF2B5EF4-FFF2-40B4-BE49-F238E27FC236}">
                <a16:creationId xmlns:a16="http://schemas.microsoft.com/office/drawing/2014/main" id="{CCF62F90-C048-3970-7DD8-836E5868EDBD}"/>
              </a:ext>
            </a:extLst>
          </p:cNvPr>
          <p:cNvGrpSpPr/>
          <p:nvPr/>
        </p:nvGrpSpPr>
        <p:grpSpPr>
          <a:xfrm>
            <a:off x="7385268" y="2911800"/>
            <a:ext cx="4187157" cy="3279949"/>
            <a:chOff x="5291841" y="2131682"/>
            <a:chExt cx="3001388" cy="2636902"/>
          </a:xfrm>
        </p:grpSpPr>
        <p:pic>
          <p:nvPicPr>
            <p:cNvPr id="6" name="Picture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91841" y="2131682"/>
              <a:ext cx="3001388" cy="2636902"/>
            </a:xfrm>
            <a:prstGeom prst="rect">
              <a:avLst/>
            </a:prstGeom>
            <a:ln>
              <a:noFill/>
            </a:ln>
            <a:effectLst>
              <a:softEdge rad="112500"/>
            </a:effectLst>
          </p:spPr>
        </p:pic>
        <p:sp>
          <p:nvSpPr>
            <p:cNvPr id="15" name="Rectangle 14">
              <a:extLst>
                <a:ext uri="{FF2B5EF4-FFF2-40B4-BE49-F238E27FC236}">
                  <a16:creationId xmlns:a16="http://schemas.microsoft.com/office/drawing/2014/main" id="{8FF39453-AF58-77C0-86BB-6ED3E9B9AE17}"/>
                </a:ext>
              </a:extLst>
            </p:cNvPr>
            <p:cNvSpPr/>
            <p:nvPr/>
          </p:nvSpPr>
          <p:spPr>
            <a:xfrm>
              <a:off x="5358653" y="2183850"/>
              <a:ext cx="363071" cy="387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lang="en-US" sz="1867" b="0" i="0" u="none" strike="noStrike" kern="0" cap="none" spc="0" normalizeH="0" baseline="0" noProof="0" dirty="0">
                <a:ln>
                  <a:noFill/>
                </a:ln>
                <a:solidFill>
                  <a:prstClr val="white"/>
                </a:solidFill>
                <a:effectLst/>
                <a:uLnTx/>
                <a:uFillTx/>
                <a:latin typeface="Arial"/>
                <a:ea typeface="+mn-ea"/>
                <a:cs typeface="+mn-cs"/>
                <a:sym typeface="Arial"/>
              </a:endParaRPr>
            </a:p>
          </p:txBody>
        </p:sp>
      </p:grpSp>
      <p:sp>
        <p:nvSpPr>
          <p:cNvPr id="17" name="TextBox 16">
            <a:extLst>
              <a:ext uri="{FF2B5EF4-FFF2-40B4-BE49-F238E27FC236}">
                <a16:creationId xmlns:a16="http://schemas.microsoft.com/office/drawing/2014/main" id="{A517B6B3-9456-ED7E-9269-3E970E4561AB}"/>
              </a:ext>
            </a:extLst>
          </p:cNvPr>
          <p:cNvSpPr txBox="1"/>
          <p:nvPr/>
        </p:nvSpPr>
        <p:spPr>
          <a:xfrm>
            <a:off x="259670" y="2348869"/>
            <a:ext cx="6106733" cy="318100"/>
          </a:xfrm>
          <a:prstGeom prst="rect">
            <a:avLst/>
          </a:prstGeom>
          <a:noFill/>
        </p:spPr>
        <p:txBody>
          <a:bodyPr wrap="squar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467" b="1" i="0" u="none" strike="noStrike" kern="1200" cap="none" spc="0" normalizeH="0" baseline="0" noProof="0" dirty="0">
                <a:ln>
                  <a:noFill/>
                </a:ln>
                <a:solidFill>
                  <a:srgbClr val="000000"/>
                </a:solidFill>
                <a:effectLst/>
                <a:uLnTx/>
                <a:uFillTx/>
                <a:latin typeface="Arial" panose="020B0604020202020204"/>
                <a:ea typeface="ＭＳ Ｐゴシック" charset="0"/>
                <a:cs typeface="Arial"/>
                <a:sym typeface="Arial"/>
              </a:rPr>
              <a:t>IC</a:t>
            </a:r>
            <a:r>
              <a:rPr kumimoji="0" lang="en-US" sz="1467" b="1" i="0" u="none" strike="noStrike" kern="1200" cap="none" spc="0" normalizeH="0" baseline="-25000" noProof="0" dirty="0">
                <a:ln>
                  <a:noFill/>
                </a:ln>
                <a:solidFill>
                  <a:srgbClr val="000000"/>
                </a:solidFill>
                <a:effectLst/>
                <a:uLnTx/>
                <a:uFillTx/>
                <a:latin typeface="Arial" panose="020B0604020202020204"/>
                <a:ea typeface="ＭＳ Ｐゴシック" charset="0"/>
                <a:cs typeface="Arial"/>
                <a:sym typeface="Arial"/>
              </a:rPr>
              <a:t>50</a:t>
            </a:r>
            <a:r>
              <a:rPr kumimoji="0" lang="en-US" sz="1467" b="1" i="0" u="none" strike="noStrike" kern="1200" cap="none" spc="0" normalizeH="0" baseline="0" noProof="0" dirty="0">
                <a:ln>
                  <a:noFill/>
                </a:ln>
                <a:solidFill>
                  <a:srgbClr val="000000"/>
                </a:solidFill>
                <a:effectLst/>
                <a:uLnTx/>
                <a:uFillTx/>
                <a:latin typeface="Arial" panose="020B0604020202020204"/>
                <a:ea typeface="ＭＳ Ｐゴシック" charset="0"/>
                <a:cs typeface="Arial"/>
                <a:sym typeface="Arial"/>
              </a:rPr>
              <a:t> Inhibition Values (nmol/L) Against Cyclin-CDK Complexes</a:t>
            </a:r>
            <a:endParaRPr kumimoji="0" lang="en-US" sz="1867" b="0" i="0" u="none" strike="noStrike" kern="1200" cap="none" spc="0" normalizeH="0" baseline="0" noProof="0" dirty="0">
              <a:ln>
                <a:noFill/>
              </a:ln>
              <a:solidFill>
                <a:srgbClr val="000000"/>
              </a:solidFill>
              <a:effectLst/>
              <a:uLnTx/>
              <a:uFillTx/>
              <a:latin typeface="Arial" panose="020B0604020202020204"/>
              <a:ea typeface="ＭＳ Ｐゴシック" charset="0"/>
              <a:cs typeface="Arial"/>
              <a:sym typeface="Arial"/>
            </a:endParaRPr>
          </a:p>
        </p:txBody>
      </p:sp>
      <p:graphicFrame>
        <p:nvGraphicFramePr>
          <p:cNvPr id="18" name="Table 18">
            <a:extLst>
              <a:ext uri="{FF2B5EF4-FFF2-40B4-BE49-F238E27FC236}">
                <a16:creationId xmlns:a16="http://schemas.microsoft.com/office/drawing/2014/main" id="{08764F95-6335-4736-5934-D2F7FB727796}"/>
              </a:ext>
            </a:extLst>
          </p:cNvPr>
          <p:cNvGraphicFramePr>
            <a:graphicFrameLocks noGrp="1"/>
          </p:cNvGraphicFramePr>
          <p:nvPr>
            <p:extLst>
              <p:ext uri="{D42A27DB-BD31-4B8C-83A1-F6EECF244321}">
                <p14:modId xmlns:p14="http://schemas.microsoft.com/office/powerpoint/2010/main" val="3325194653"/>
              </p:ext>
            </p:extLst>
          </p:nvPr>
        </p:nvGraphicFramePr>
        <p:xfrm>
          <a:off x="261434" y="2697681"/>
          <a:ext cx="6362889" cy="2108199"/>
        </p:xfrm>
        <a:graphic>
          <a:graphicData uri="http://schemas.openxmlformats.org/drawingml/2006/table">
            <a:tbl>
              <a:tblPr firstRow="1" bandRow="1"/>
              <a:tblGrid>
                <a:gridCol w="1062399">
                  <a:extLst>
                    <a:ext uri="{9D8B030D-6E8A-4147-A177-3AD203B41FA5}">
                      <a16:colId xmlns:a16="http://schemas.microsoft.com/office/drawing/2014/main" val="2751196152"/>
                    </a:ext>
                  </a:extLst>
                </a:gridCol>
                <a:gridCol w="859809">
                  <a:extLst>
                    <a:ext uri="{9D8B030D-6E8A-4147-A177-3AD203B41FA5}">
                      <a16:colId xmlns:a16="http://schemas.microsoft.com/office/drawing/2014/main" val="3909823589"/>
                    </a:ext>
                  </a:extLst>
                </a:gridCol>
                <a:gridCol w="791570">
                  <a:extLst>
                    <a:ext uri="{9D8B030D-6E8A-4147-A177-3AD203B41FA5}">
                      <a16:colId xmlns:a16="http://schemas.microsoft.com/office/drawing/2014/main" val="1774037088"/>
                    </a:ext>
                  </a:extLst>
                </a:gridCol>
                <a:gridCol w="1105469">
                  <a:extLst>
                    <a:ext uri="{9D8B030D-6E8A-4147-A177-3AD203B41FA5}">
                      <a16:colId xmlns:a16="http://schemas.microsoft.com/office/drawing/2014/main" val="2183670047"/>
                    </a:ext>
                  </a:extLst>
                </a:gridCol>
                <a:gridCol w="777922">
                  <a:extLst>
                    <a:ext uri="{9D8B030D-6E8A-4147-A177-3AD203B41FA5}">
                      <a16:colId xmlns:a16="http://schemas.microsoft.com/office/drawing/2014/main" val="4240698924"/>
                    </a:ext>
                  </a:extLst>
                </a:gridCol>
                <a:gridCol w="968991">
                  <a:extLst>
                    <a:ext uri="{9D8B030D-6E8A-4147-A177-3AD203B41FA5}">
                      <a16:colId xmlns:a16="http://schemas.microsoft.com/office/drawing/2014/main" val="277654103"/>
                    </a:ext>
                  </a:extLst>
                </a:gridCol>
                <a:gridCol w="796729">
                  <a:extLst>
                    <a:ext uri="{9D8B030D-6E8A-4147-A177-3AD203B41FA5}">
                      <a16:colId xmlns:a16="http://schemas.microsoft.com/office/drawing/2014/main" val="1636170714"/>
                    </a:ext>
                  </a:extLst>
                </a:gridCol>
              </a:tblGrid>
              <a:tr h="609600">
                <a:tc>
                  <a:txBody>
                    <a:bodyPr/>
                    <a:lstStyle/>
                    <a:p>
                      <a:endParaRPr lang="en-US" sz="1100" dirty="0"/>
                    </a:p>
                  </a:txBody>
                  <a:tcPr marL="121920" marR="121920" marT="60960" marB="60960" anchor="ctr"/>
                </a:tc>
                <a:tc>
                  <a:txBody>
                    <a:bodyPr/>
                    <a:lstStyle/>
                    <a:p>
                      <a:pPr algn="ctr"/>
                      <a:r>
                        <a:rPr lang="en-US" sz="1100" dirty="0"/>
                        <a:t>Cyclin D1-CDK4</a:t>
                      </a:r>
                    </a:p>
                  </a:txBody>
                  <a:tcPr marL="121920" marR="121920" marT="60960" marB="60960" anchor="ctr"/>
                </a:tc>
                <a:tc>
                  <a:txBody>
                    <a:bodyPr/>
                    <a:lstStyle/>
                    <a:p>
                      <a:pPr algn="ctr"/>
                      <a:r>
                        <a:rPr lang="en-US" sz="1100" dirty="0"/>
                        <a:t>Cyclin D1/2/3-CDK4</a:t>
                      </a:r>
                    </a:p>
                  </a:txBody>
                  <a:tcPr marL="121920" marR="121920" marT="60960" marB="60960" anchor="ctr"/>
                </a:tc>
                <a:tc>
                  <a:txBody>
                    <a:bodyPr/>
                    <a:lstStyle/>
                    <a:p>
                      <a:pPr algn="ctr"/>
                      <a:r>
                        <a:rPr lang="en-US" sz="1100" dirty="0"/>
                        <a:t>CDK4:CDK6 Inhibition Ratio</a:t>
                      </a:r>
                    </a:p>
                  </a:txBody>
                  <a:tcPr marL="121920" marR="121920" marT="60960" marB="60960" anchor="ctr"/>
                </a:tc>
                <a:tc>
                  <a:txBody>
                    <a:bodyPr/>
                    <a:lstStyle/>
                    <a:p>
                      <a:pPr algn="ctr"/>
                      <a:r>
                        <a:rPr lang="en-US" sz="1100" dirty="0"/>
                        <a:t>Cyclin B-CDK1</a:t>
                      </a:r>
                    </a:p>
                  </a:txBody>
                  <a:tcPr marL="121920" marR="121920" marT="60960" marB="60960" anchor="ctr"/>
                </a:tc>
                <a:tc>
                  <a:txBody>
                    <a:bodyPr/>
                    <a:lstStyle/>
                    <a:p>
                      <a:pPr algn="ctr"/>
                      <a:r>
                        <a:rPr lang="en-US" sz="1100" dirty="0"/>
                        <a:t>Cyclin A/E-CDK2</a:t>
                      </a:r>
                    </a:p>
                  </a:txBody>
                  <a:tcPr marL="121920" marR="121920" marT="60960" marB="60960" anchor="ctr"/>
                </a:tc>
                <a:tc>
                  <a:txBody>
                    <a:bodyPr/>
                    <a:lstStyle/>
                    <a:p>
                      <a:pPr algn="ctr"/>
                      <a:r>
                        <a:rPr lang="en-US" sz="1100" dirty="0"/>
                        <a:t>Cyclin T-CDK9</a:t>
                      </a:r>
                    </a:p>
                  </a:txBody>
                  <a:tcPr marL="121920" marR="121920" marT="60960" marB="60960" anchor="ctr"/>
                </a:tc>
                <a:extLst>
                  <a:ext uri="{0D108BD9-81ED-4DB2-BD59-A6C34878D82A}">
                    <a16:rowId xmlns:a16="http://schemas.microsoft.com/office/drawing/2014/main" val="3367395188"/>
                  </a:ext>
                </a:extLst>
              </a:tr>
              <a:tr h="494453">
                <a:tc>
                  <a:txBody>
                    <a:bodyPr/>
                    <a:lstStyle/>
                    <a:p>
                      <a:r>
                        <a:rPr lang="en-US" sz="1100" dirty="0"/>
                        <a:t>Palbociclib</a:t>
                      </a:r>
                    </a:p>
                  </a:txBody>
                  <a:tcPr marL="121920" marR="121920" marT="60960" marB="60960" anchor="ctr"/>
                </a:tc>
                <a:tc>
                  <a:txBody>
                    <a:bodyPr/>
                    <a:lstStyle/>
                    <a:p>
                      <a:pPr algn="ctr"/>
                      <a:r>
                        <a:rPr lang="en-US" sz="1100" dirty="0"/>
                        <a:t>11</a:t>
                      </a:r>
                    </a:p>
                  </a:txBody>
                  <a:tcPr marL="121920" marR="121920" marT="60960" marB="60960" anchor="ctr"/>
                </a:tc>
                <a:tc>
                  <a:txBody>
                    <a:bodyPr/>
                    <a:lstStyle/>
                    <a:p>
                      <a:pPr algn="ctr"/>
                      <a:r>
                        <a:rPr lang="en-US" sz="1100" dirty="0"/>
                        <a:t>16</a:t>
                      </a:r>
                    </a:p>
                  </a:txBody>
                  <a:tcPr marL="121920" marR="121920" marT="60960" marB="60960" anchor="ctr"/>
                </a:tc>
                <a:tc>
                  <a:txBody>
                    <a:bodyPr/>
                    <a:lstStyle/>
                    <a:p>
                      <a:pPr algn="ctr"/>
                      <a:r>
                        <a:rPr lang="en-US" sz="1100" dirty="0"/>
                        <a:t>1:1.5</a:t>
                      </a:r>
                    </a:p>
                  </a:txBody>
                  <a:tcPr marL="121920" marR="121920" marT="60960" marB="60960" anchor="ctr"/>
                </a:tc>
                <a:tc>
                  <a:txBody>
                    <a:bodyPr/>
                    <a:lstStyle/>
                    <a:p>
                      <a:pPr algn="ctr"/>
                      <a:r>
                        <a:rPr lang="en-US" sz="1100" dirty="0"/>
                        <a:t>&gt;10,000</a:t>
                      </a:r>
                    </a:p>
                  </a:txBody>
                  <a:tcPr marL="121920" marR="121920" marT="60960" marB="60960" anchor="ctr"/>
                </a:tc>
                <a:tc>
                  <a:txBody>
                    <a:bodyPr/>
                    <a:lstStyle/>
                    <a:p>
                      <a:pPr algn="ctr"/>
                      <a:r>
                        <a:rPr lang="en-US" sz="1100" dirty="0"/>
                        <a:t>&gt;10,000</a:t>
                      </a:r>
                    </a:p>
                  </a:txBody>
                  <a:tcPr marL="121920" marR="121920" marT="60960" marB="60960" anchor="ctr"/>
                </a:tc>
                <a:tc>
                  <a:txBody>
                    <a:bodyPr/>
                    <a:lstStyle/>
                    <a:p>
                      <a:pPr algn="ctr"/>
                      <a:r>
                        <a:rPr lang="en-US" sz="1100" dirty="0"/>
                        <a:t>NR</a:t>
                      </a:r>
                    </a:p>
                  </a:txBody>
                  <a:tcPr marL="121920" marR="121920" marT="60960" marB="60960" anchor="ctr"/>
                </a:tc>
                <a:extLst>
                  <a:ext uri="{0D108BD9-81ED-4DB2-BD59-A6C34878D82A}">
                    <a16:rowId xmlns:a16="http://schemas.microsoft.com/office/drawing/2014/main" val="3622053983"/>
                  </a:ext>
                </a:extLst>
              </a:tr>
              <a:tr h="494453">
                <a:tc>
                  <a:txBody>
                    <a:bodyPr/>
                    <a:lstStyle/>
                    <a:p>
                      <a:r>
                        <a:rPr lang="en-US" sz="1100" dirty="0"/>
                        <a:t>Ribociclib</a:t>
                      </a:r>
                    </a:p>
                  </a:txBody>
                  <a:tcPr marL="121920" marR="121920" marT="60960" marB="60960" anchor="ctr"/>
                </a:tc>
                <a:tc>
                  <a:txBody>
                    <a:bodyPr/>
                    <a:lstStyle/>
                    <a:p>
                      <a:pPr algn="ctr"/>
                      <a:r>
                        <a:rPr lang="en-US" sz="1100" dirty="0"/>
                        <a:t>10</a:t>
                      </a:r>
                    </a:p>
                  </a:txBody>
                  <a:tcPr marL="121920" marR="121920" marT="60960" marB="60960" anchor="ctr"/>
                </a:tc>
                <a:tc>
                  <a:txBody>
                    <a:bodyPr/>
                    <a:lstStyle/>
                    <a:p>
                      <a:pPr algn="ctr"/>
                      <a:r>
                        <a:rPr lang="en-US" sz="1100" dirty="0"/>
                        <a:t>39</a:t>
                      </a:r>
                    </a:p>
                  </a:txBody>
                  <a:tcPr marL="121920" marR="121920" marT="60960" marB="60960" anchor="ctr"/>
                </a:tc>
                <a:tc>
                  <a:txBody>
                    <a:bodyPr/>
                    <a:lstStyle/>
                    <a:p>
                      <a:pPr algn="ctr"/>
                      <a:r>
                        <a:rPr lang="en-US" sz="1100" dirty="0"/>
                        <a:t>1:4</a:t>
                      </a:r>
                    </a:p>
                  </a:txBody>
                  <a:tcPr marL="121920" marR="121920" marT="60960" marB="60960" anchor="ctr"/>
                </a:tc>
                <a:tc>
                  <a:txBody>
                    <a:bodyPr/>
                    <a:lstStyle/>
                    <a:p>
                      <a:pPr algn="ctr"/>
                      <a:r>
                        <a:rPr lang="en-US" sz="1100" dirty="0"/>
                        <a:t>113,000</a:t>
                      </a:r>
                    </a:p>
                  </a:txBody>
                  <a:tcPr marL="121920" marR="121920" marT="60960" marB="60960" anchor="ctr"/>
                </a:tc>
                <a:tc>
                  <a:txBody>
                    <a:bodyPr/>
                    <a:lstStyle/>
                    <a:p>
                      <a:pPr algn="ctr"/>
                      <a:r>
                        <a:rPr lang="en-US" sz="1100" dirty="0"/>
                        <a:t>76,000</a:t>
                      </a:r>
                    </a:p>
                  </a:txBody>
                  <a:tcPr marL="121920" marR="121920" marT="60960" marB="60960" anchor="ctr"/>
                </a:tc>
                <a:tc>
                  <a:txBody>
                    <a:bodyPr/>
                    <a:lstStyle/>
                    <a:p>
                      <a:pPr algn="ctr"/>
                      <a:r>
                        <a:rPr lang="en-US" sz="1100" dirty="0"/>
                        <a:t>NR</a:t>
                      </a:r>
                    </a:p>
                  </a:txBody>
                  <a:tcPr marL="121920" marR="121920" marT="60960" marB="60960" anchor="ctr"/>
                </a:tc>
                <a:extLst>
                  <a:ext uri="{0D108BD9-81ED-4DB2-BD59-A6C34878D82A}">
                    <a16:rowId xmlns:a16="http://schemas.microsoft.com/office/drawing/2014/main" val="2196946460"/>
                  </a:ext>
                </a:extLst>
              </a:tr>
              <a:tr h="494453">
                <a:tc>
                  <a:txBody>
                    <a:bodyPr/>
                    <a:lstStyle/>
                    <a:p>
                      <a:r>
                        <a:rPr lang="en-US" sz="1100" dirty="0"/>
                        <a:t>Abemaciclib</a:t>
                      </a:r>
                    </a:p>
                  </a:txBody>
                  <a:tcPr marL="121920" marR="121920" marT="60960" marB="60960" anchor="ctr"/>
                </a:tc>
                <a:tc>
                  <a:txBody>
                    <a:bodyPr/>
                    <a:lstStyle/>
                    <a:p>
                      <a:pPr algn="ctr"/>
                      <a:r>
                        <a:rPr lang="en-US" sz="1100" dirty="0"/>
                        <a:t>2</a:t>
                      </a:r>
                    </a:p>
                  </a:txBody>
                  <a:tcPr marL="121920" marR="121920" marT="60960" marB="60960" anchor="ctr"/>
                </a:tc>
                <a:tc>
                  <a:txBody>
                    <a:bodyPr/>
                    <a:lstStyle/>
                    <a:p>
                      <a:pPr algn="ctr"/>
                      <a:r>
                        <a:rPr lang="en-US" sz="1100" dirty="0"/>
                        <a:t>10</a:t>
                      </a:r>
                    </a:p>
                  </a:txBody>
                  <a:tcPr marL="121920" marR="121920" marT="60960" marB="60960" anchor="ctr"/>
                </a:tc>
                <a:tc>
                  <a:txBody>
                    <a:bodyPr/>
                    <a:lstStyle/>
                    <a:p>
                      <a:pPr algn="ctr"/>
                      <a:r>
                        <a:rPr lang="en-US" sz="1100" dirty="0"/>
                        <a:t>1:5</a:t>
                      </a:r>
                    </a:p>
                  </a:txBody>
                  <a:tcPr marL="121920" marR="121920" marT="60960" marB="60960" anchor="ctr"/>
                </a:tc>
                <a:tc>
                  <a:txBody>
                    <a:bodyPr/>
                    <a:lstStyle/>
                    <a:p>
                      <a:pPr algn="ctr"/>
                      <a:r>
                        <a:rPr lang="en-US" sz="1100" dirty="0"/>
                        <a:t>1,627</a:t>
                      </a:r>
                    </a:p>
                  </a:txBody>
                  <a:tcPr marL="121920" marR="121920" marT="60960" marB="60960" anchor="ctr"/>
                </a:tc>
                <a:tc>
                  <a:txBody>
                    <a:bodyPr/>
                    <a:lstStyle/>
                    <a:p>
                      <a:pPr algn="ctr"/>
                      <a:r>
                        <a:rPr lang="en-US" sz="1100" dirty="0"/>
                        <a:t>504</a:t>
                      </a:r>
                    </a:p>
                  </a:txBody>
                  <a:tcPr marL="121920" marR="121920" marT="60960" marB="60960" anchor="ctr"/>
                </a:tc>
                <a:tc>
                  <a:txBody>
                    <a:bodyPr/>
                    <a:lstStyle/>
                    <a:p>
                      <a:pPr algn="ctr"/>
                      <a:r>
                        <a:rPr lang="en-US" sz="1100" dirty="0"/>
                        <a:t>57</a:t>
                      </a:r>
                    </a:p>
                  </a:txBody>
                  <a:tcPr marL="121920" marR="121920" marT="60960" marB="60960" anchor="ctr"/>
                </a:tc>
                <a:extLst>
                  <a:ext uri="{0D108BD9-81ED-4DB2-BD59-A6C34878D82A}">
                    <a16:rowId xmlns:a16="http://schemas.microsoft.com/office/drawing/2014/main" val="924579752"/>
                  </a:ext>
                </a:extLst>
              </a:tr>
            </a:tbl>
          </a:graphicData>
        </a:graphic>
      </p:graphicFrame>
      <p:sp>
        <p:nvSpPr>
          <p:cNvPr id="3" name="Footer Placeholder 13">
            <a:extLst>
              <a:ext uri="{FF2B5EF4-FFF2-40B4-BE49-F238E27FC236}">
                <a16:creationId xmlns:a16="http://schemas.microsoft.com/office/drawing/2014/main" id="{66D1BB8B-1304-7DD1-C9B2-43028288C456}"/>
              </a:ext>
            </a:extLst>
          </p:cNvPr>
          <p:cNvSpPr txBox="1">
            <a:spLocks/>
          </p:cNvSpPr>
          <p:nvPr/>
        </p:nvSpPr>
        <p:spPr>
          <a:xfrm>
            <a:off x="126568" y="6419014"/>
            <a:ext cx="10265664" cy="365125"/>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r>
              <a:rPr kumimoji="0" lang="en-US" sz="1067"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Arial"/>
              </a:rPr>
              <a:t>1. Hafner. Cell Chem Biol. 2017. 2. Sammons SL et al. Curr Cancer Drug Targets. 2017;17:637-649. 3. Sammons S et al. ASCO 2022.</a:t>
            </a:r>
          </a:p>
        </p:txBody>
      </p:sp>
      <p:sp>
        <p:nvSpPr>
          <p:cNvPr id="4" name="Rectangle 3">
            <a:extLst>
              <a:ext uri="{FF2B5EF4-FFF2-40B4-BE49-F238E27FC236}">
                <a16:creationId xmlns:a16="http://schemas.microsoft.com/office/drawing/2014/main" id="{DC895544-01CC-96B2-EB77-42CBE302A564}"/>
              </a:ext>
            </a:extLst>
          </p:cNvPr>
          <p:cNvSpPr/>
          <p:nvPr/>
        </p:nvSpPr>
        <p:spPr>
          <a:xfrm>
            <a:off x="92011" y="2376869"/>
            <a:ext cx="6693691" cy="2521444"/>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lang="en-US" sz="1867" b="0" i="0" u="none" strike="noStrike" kern="0" cap="none" spc="0" normalizeH="0" baseline="0" noProof="0" dirty="0">
              <a:ln>
                <a:noFill/>
              </a:ln>
              <a:solidFill>
                <a:srgbClr val="FFFFFF"/>
              </a:solidFill>
              <a:effectLst/>
              <a:uLnTx/>
              <a:uFillTx/>
              <a:latin typeface="Arial"/>
              <a:ea typeface="+mn-ea"/>
              <a:cs typeface="+mn-cs"/>
              <a:sym typeface="Arial"/>
            </a:endParaRPr>
          </a:p>
        </p:txBody>
      </p:sp>
      <p:sp>
        <p:nvSpPr>
          <p:cNvPr id="5" name="Rectangle 4">
            <a:extLst>
              <a:ext uri="{FF2B5EF4-FFF2-40B4-BE49-F238E27FC236}">
                <a16:creationId xmlns:a16="http://schemas.microsoft.com/office/drawing/2014/main" id="{FED2B515-F2F3-E28B-AD4C-19018A1983F2}"/>
              </a:ext>
            </a:extLst>
          </p:cNvPr>
          <p:cNvSpPr/>
          <p:nvPr/>
        </p:nvSpPr>
        <p:spPr>
          <a:xfrm>
            <a:off x="6899011" y="2373334"/>
            <a:ext cx="5031556" cy="3605989"/>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lang="en-US" sz="1867" b="0" i="0" u="none" strike="noStrike" kern="0" cap="none" spc="0" normalizeH="0" baseline="0" noProof="0" dirty="0">
              <a:ln>
                <a:noFill/>
              </a:ln>
              <a:solidFill>
                <a:srgbClr val="FFFFFF"/>
              </a:solidFill>
              <a:effectLst/>
              <a:uLnTx/>
              <a:uFillTx/>
              <a:latin typeface="Arial"/>
              <a:ea typeface="+mn-ea"/>
              <a:cs typeface="+mn-cs"/>
              <a:sym typeface="Arial"/>
            </a:endParaRPr>
          </a:p>
        </p:txBody>
      </p:sp>
      <p:sp>
        <p:nvSpPr>
          <p:cNvPr id="8" name="TextBox 7">
            <a:extLst>
              <a:ext uri="{FF2B5EF4-FFF2-40B4-BE49-F238E27FC236}">
                <a16:creationId xmlns:a16="http://schemas.microsoft.com/office/drawing/2014/main" id="{57C3D432-3686-7439-37C0-CC1B2B706B18}"/>
              </a:ext>
            </a:extLst>
          </p:cNvPr>
          <p:cNvSpPr txBox="1"/>
          <p:nvPr/>
        </p:nvSpPr>
        <p:spPr>
          <a:xfrm>
            <a:off x="139" y="4949921"/>
            <a:ext cx="6989159" cy="1528945"/>
          </a:xfrm>
          <a:prstGeom prst="rect">
            <a:avLst/>
          </a:prstGeom>
          <a:noFill/>
        </p:spPr>
        <p:txBody>
          <a:bodyPr wrap="square">
            <a:spAutoFit/>
          </a:bodyPr>
          <a:lstStyle/>
          <a:p>
            <a:pPr marL="685783" marR="0" lvl="0" indent="-380990" algn="l" defTabSz="1219170" rtl="0" eaLnBrk="1" fontAlgn="base"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n-US" sz="1867" b="0" i="0" u="none" strike="noStrike" kern="0" cap="none" spc="0" normalizeH="0" baseline="0" noProof="0" dirty="0">
                <a:ln>
                  <a:noFill/>
                </a:ln>
                <a:solidFill>
                  <a:srgbClr val="000000"/>
                </a:solidFill>
                <a:effectLst/>
                <a:uLnTx/>
                <a:uFillTx/>
                <a:latin typeface="Arial" panose="020B0604020202020204" pitchFamily="34" charset="0"/>
                <a:ea typeface="+mn-ea"/>
                <a:cs typeface="Arial"/>
                <a:sym typeface="Arial"/>
              </a:rPr>
              <a:t>Ribociclib and palbociclib dosed intermittently, abemaciclib continuously</a:t>
            </a:r>
          </a:p>
          <a:p>
            <a:pPr marL="685783" marR="0" lvl="0" indent="-380990" algn="l" defTabSz="1219170" rtl="0" eaLnBrk="1" fontAlgn="base"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n-US" sz="1867" b="0" i="0" u="none" strike="noStrike" kern="0" cap="none" spc="0" normalizeH="0" baseline="0" noProof="0" dirty="0">
                <a:ln>
                  <a:noFill/>
                </a:ln>
                <a:solidFill>
                  <a:srgbClr val="000000"/>
                </a:solidFill>
                <a:effectLst/>
                <a:uLnTx/>
                <a:uFillTx/>
                <a:latin typeface="Arial" panose="020B0604020202020204" pitchFamily="34" charset="0"/>
                <a:ea typeface="+mn-ea"/>
                <a:cs typeface="Arial"/>
                <a:sym typeface="Arial"/>
              </a:rPr>
              <a:t>Blood-brain barrier penetration with abemaciclib</a:t>
            </a:r>
          </a:p>
          <a:p>
            <a:pPr marL="685783" marR="0" lvl="0" indent="-380990" algn="l" defTabSz="1219170" rtl="0" eaLnBrk="1" fontAlgn="base"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n-US" sz="1867" b="0" i="0" u="none" strike="noStrike" kern="0" cap="none" spc="0" normalizeH="0" baseline="0" noProof="0" dirty="0">
                <a:ln>
                  <a:noFill/>
                </a:ln>
                <a:solidFill>
                  <a:srgbClr val="000000"/>
                </a:solidFill>
                <a:effectLst/>
                <a:uLnTx/>
                <a:uFillTx/>
                <a:latin typeface="Arial" panose="020B0604020202020204" pitchFamily="34" charset="0"/>
                <a:ea typeface="+mn-ea"/>
                <a:cs typeface="Arial"/>
                <a:sym typeface="Arial"/>
              </a:rPr>
              <a:t>Different acquired resistance mechanisms</a:t>
            </a:r>
          </a:p>
          <a:p>
            <a:pPr marL="685783" marR="0" lvl="0" indent="-380990" algn="l" defTabSz="1219170" rtl="0" eaLnBrk="1" fontAlgn="base"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n-US" sz="1867" b="0" i="0" u="none" strike="noStrike" kern="0" cap="none" spc="0" normalizeH="0" baseline="0" noProof="0" dirty="0">
                <a:ln>
                  <a:noFill/>
                </a:ln>
                <a:solidFill>
                  <a:srgbClr val="000000"/>
                </a:solidFill>
                <a:effectLst/>
                <a:uLnTx/>
                <a:uFillTx/>
                <a:latin typeface="Arial" panose="020B0604020202020204" pitchFamily="34" charset="0"/>
                <a:ea typeface="+mn-ea"/>
                <a:cs typeface="Arial"/>
                <a:sym typeface="Arial"/>
              </a:rPr>
              <a:t>Different toxicity profiles</a:t>
            </a:r>
          </a:p>
        </p:txBody>
      </p:sp>
      <p:sp>
        <p:nvSpPr>
          <p:cNvPr id="14" name="TextBox 13">
            <a:extLst>
              <a:ext uri="{FF2B5EF4-FFF2-40B4-BE49-F238E27FC236}">
                <a16:creationId xmlns:a16="http://schemas.microsoft.com/office/drawing/2014/main" id="{2FE2DF27-B959-8E50-5F3A-1E1365388C6A}"/>
              </a:ext>
            </a:extLst>
          </p:cNvPr>
          <p:cNvSpPr txBox="1"/>
          <p:nvPr/>
        </p:nvSpPr>
        <p:spPr>
          <a:xfrm>
            <a:off x="0" y="1189683"/>
            <a:ext cx="11430000" cy="1241622"/>
          </a:xfrm>
          <a:prstGeom prst="rect">
            <a:avLst/>
          </a:prstGeom>
          <a:noFill/>
        </p:spPr>
        <p:txBody>
          <a:bodyPr wrap="square">
            <a:spAutoFit/>
          </a:bodyPr>
          <a:lstStyle/>
          <a:p>
            <a:pPr marL="304792" marR="0" lvl="0" indent="0" algn="l" defTabSz="1219170" rtl="0" eaLnBrk="1" fontAlgn="base" latinLnBrk="0" hangingPunct="1">
              <a:lnSpc>
                <a:spcPct val="100000"/>
              </a:lnSpc>
              <a:spcBef>
                <a:spcPts val="0"/>
              </a:spcBef>
              <a:spcAft>
                <a:spcPts val="0"/>
              </a:spcAft>
              <a:buClr>
                <a:srgbClr val="000000"/>
              </a:buClr>
              <a:buSzTx/>
              <a:buFontTx/>
              <a:buNone/>
              <a:tabLst/>
              <a:defRPr/>
            </a:pPr>
            <a:r>
              <a:rPr kumimoji="0" lang="en-US" sz="1867" b="0" i="0" u="none" strike="noStrike" kern="0" cap="none" spc="0" normalizeH="0" baseline="0" noProof="0" dirty="0">
                <a:ln>
                  <a:noFill/>
                </a:ln>
                <a:solidFill>
                  <a:srgbClr val="000000"/>
                </a:solidFill>
                <a:effectLst/>
                <a:uLnTx/>
                <a:uFillTx/>
                <a:latin typeface="Arial"/>
                <a:ea typeface="+mn-ea"/>
                <a:cs typeface="Arial"/>
                <a:sym typeface="Arial"/>
              </a:rPr>
              <a:t>All Inhibit CDK4/6 complexes</a:t>
            </a:r>
          </a:p>
          <a:p>
            <a:pPr marL="685783" marR="0" lvl="1" indent="-380990" algn="l" defTabSz="1219170" rtl="0" eaLnBrk="1" fontAlgn="base"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n-US" sz="1867" b="0" i="0" u="none" strike="noStrike" kern="0" cap="none" spc="0" normalizeH="0" baseline="0" noProof="0" dirty="0">
                <a:ln>
                  <a:noFill/>
                </a:ln>
                <a:solidFill>
                  <a:srgbClr val="000000"/>
                </a:solidFill>
                <a:effectLst/>
                <a:uLnTx/>
                <a:uFillTx/>
                <a:latin typeface="Arial"/>
                <a:ea typeface="+mn-ea"/>
                <a:cs typeface="Arial"/>
                <a:sym typeface="Arial"/>
              </a:rPr>
              <a:t>Ribociclib and abemaciclib are 4 and 5 times more selective toward CDK4 over CDK6</a:t>
            </a:r>
          </a:p>
          <a:p>
            <a:pPr marL="685783" marR="0" lvl="1" indent="-380990" algn="l" defTabSz="1219170" rtl="0" eaLnBrk="1" fontAlgn="base"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n-US" sz="1867" b="0" i="0" u="none" strike="noStrike" kern="0" cap="none" spc="0" normalizeH="0" baseline="0" noProof="0" dirty="0">
                <a:ln>
                  <a:noFill/>
                </a:ln>
                <a:solidFill>
                  <a:srgbClr val="000000"/>
                </a:solidFill>
                <a:effectLst/>
                <a:uLnTx/>
                <a:uFillTx/>
                <a:latin typeface="Arial"/>
                <a:ea typeface="+mn-ea"/>
                <a:cs typeface="Arial"/>
                <a:sym typeface="Arial"/>
              </a:rPr>
              <a:t>Abemaciclib has cyclin B–CDK1, cyclin A/E–CDK2, and cyclin T–CDK9 inhibition </a:t>
            </a:r>
          </a:p>
          <a:p>
            <a:pPr marL="685783" marR="0" lvl="0" indent="-380990" algn="l" defTabSz="1219170" rtl="0" eaLnBrk="1" fontAlgn="base" latinLnBrk="0" hangingPunct="1">
              <a:lnSpc>
                <a:spcPct val="100000"/>
              </a:lnSpc>
              <a:spcBef>
                <a:spcPts val="0"/>
              </a:spcBef>
              <a:spcAft>
                <a:spcPts val="0"/>
              </a:spcAft>
              <a:buClr>
                <a:srgbClr val="000000"/>
              </a:buClr>
              <a:buSzTx/>
              <a:buFont typeface="Arial" panose="020B0604020202020204" pitchFamily="34" charset="0"/>
              <a:buChar char="•"/>
              <a:tabLst/>
              <a:defRPr/>
            </a:pPr>
            <a:endParaRPr kumimoji="0" lang="en-US" sz="1867" b="0" i="0" u="none" strike="noStrike" kern="0" cap="none" spc="0" normalizeH="0" baseline="0" noProof="0" dirty="0">
              <a:ln>
                <a:noFill/>
              </a:ln>
              <a:solidFill>
                <a:srgbClr val="000000"/>
              </a:solidFill>
              <a:effectLst/>
              <a:uLnTx/>
              <a:uFillTx/>
              <a:latin typeface="Arial" panose="020B0604020202020204" pitchFamily="34" charset="0"/>
              <a:ea typeface="+mn-ea"/>
              <a:cs typeface="Arial"/>
              <a:sym typeface="Arial"/>
            </a:endParaRPr>
          </a:p>
        </p:txBody>
      </p:sp>
      <p:sp>
        <p:nvSpPr>
          <p:cNvPr id="2" name="Rectangle 1">
            <a:extLst>
              <a:ext uri="{FF2B5EF4-FFF2-40B4-BE49-F238E27FC236}">
                <a16:creationId xmlns:a16="http://schemas.microsoft.com/office/drawing/2014/main" id="{88DF4B85-DFAA-42CD-A26E-2FE013DD926D}"/>
              </a:ext>
            </a:extLst>
          </p:cNvPr>
          <p:cNvSpPr/>
          <p:nvPr/>
        </p:nvSpPr>
        <p:spPr>
          <a:xfrm>
            <a:off x="121920" y="1189683"/>
            <a:ext cx="10109475" cy="1046890"/>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52895160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CC504-6E65-794B-A163-E15792AC17C9}"/>
              </a:ext>
            </a:extLst>
          </p:cNvPr>
          <p:cNvSpPr>
            <a:spLocks noGrp="1"/>
          </p:cNvSpPr>
          <p:nvPr>
            <p:ph type="title" idx="4294967295"/>
          </p:nvPr>
        </p:nvSpPr>
        <p:spPr>
          <a:xfrm>
            <a:off x="685800" y="321331"/>
            <a:ext cx="10972800" cy="1926578"/>
          </a:xfrm>
        </p:spPr>
        <p:txBody>
          <a:bodyPr/>
          <a:lstStyle/>
          <a:p>
            <a:r>
              <a:rPr lang="en-US" sz="2200" dirty="0"/>
              <a:t>A 65-year-old woman who received 5 years of anastrozole for </a:t>
            </a:r>
            <a:r>
              <a:rPr lang="en-US" sz="2200" u="sng" dirty="0"/>
              <a:t>high-grade</a:t>
            </a:r>
            <a:r>
              <a:rPr lang="en-US" sz="2200" dirty="0"/>
              <a:t> </a:t>
            </a:r>
            <a:br>
              <a:rPr lang="en-US" sz="2200" dirty="0"/>
            </a:br>
            <a:r>
              <a:rPr lang="en-US" sz="2200" dirty="0"/>
              <a:t>ER-positive, </a:t>
            </a:r>
            <a:r>
              <a:rPr lang="en-US" sz="2200" u="sng" dirty="0"/>
              <a:t>PR-positive</a:t>
            </a:r>
            <a:r>
              <a:rPr lang="en-US" sz="2200" dirty="0"/>
              <a:t>, HER2-negative, BRCA WT breast cancer with a </a:t>
            </a:r>
            <a:r>
              <a:rPr lang="en-US" sz="2200" u="sng" dirty="0"/>
              <a:t>history of inflammatory bowel disease with constipation</a:t>
            </a:r>
            <a:r>
              <a:rPr lang="en-US" sz="2200" dirty="0"/>
              <a:t> develops visceral metastases 2 years after completing adjuvant therapy. Which endocrine-based treatment would you most likely recommend?</a:t>
            </a:r>
          </a:p>
        </p:txBody>
      </p:sp>
      <p:sp>
        <p:nvSpPr>
          <p:cNvPr id="72" name="Text Box 4">
            <a:extLst>
              <a:ext uri="{FF2B5EF4-FFF2-40B4-BE49-F238E27FC236}">
                <a16:creationId xmlns:a16="http://schemas.microsoft.com/office/drawing/2014/main" id="{128DA0B7-2CB3-D44C-ABD1-65C3EB519CF3}"/>
              </a:ext>
            </a:extLst>
          </p:cNvPr>
          <p:cNvSpPr txBox="1">
            <a:spLocks noChangeArrowheads="1"/>
          </p:cNvSpPr>
          <p:nvPr/>
        </p:nvSpPr>
        <p:spPr bwMode="auto">
          <a:xfrm>
            <a:off x="230078" y="3888443"/>
            <a:ext cx="4341921" cy="36939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err="1">
                <a:ln>
                  <a:noFill/>
                </a:ln>
                <a:solidFill>
                  <a:srgbClr val="002060"/>
                </a:solidFill>
                <a:effectLst/>
                <a:uLnTx/>
                <a:uFillTx/>
                <a:latin typeface="Arial" charset="0"/>
                <a:ea typeface="ＭＳ Ｐゴシック" charset="0"/>
              </a:rPr>
              <a:t>Abemaciclib</a:t>
            </a: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 + fulvestrant</a:t>
            </a:r>
          </a:p>
        </p:txBody>
      </p:sp>
      <p:sp>
        <p:nvSpPr>
          <p:cNvPr id="73" name="Text Box 4">
            <a:extLst>
              <a:ext uri="{FF2B5EF4-FFF2-40B4-BE49-F238E27FC236}">
                <a16:creationId xmlns:a16="http://schemas.microsoft.com/office/drawing/2014/main" id="{63831789-C9BE-DB4B-9BC1-41F50D7736AF}"/>
              </a:ext>
            </a:extLst>
          </p:cNvPr>
          <p:cNvSpPr txBox="1">
            <a:spLocks noChangeArrowheads="1"/>
          </p:cNvSpPr>
          <p:nvPr/>
        </p:nvSpPr>
        <p:spPr bwMode="auto">
          <a:xfrm>
            <a:off x="230078" y="4563240"/>
            <a:ext cx="4341922" cy="34585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Palbociclib + fulvestrant</a:t>
            </a:r>
          </a:p>
        </p:txBody>
      </p:sp>
      <p:sp>
        <p:nvSpPr>
          <p:cNvPr id="74" name="Text Box 4">
            <a:extLst>
              <a:ext uri="{FF2B5EF4-FFF2-40B4-BE49-F238E27FC236}">
                <a16:creationId xmlns:a16="http://schemas.microsoft.com/office/drawing/2014/main" id="{63447936-2682-1A46-8ABB-44C484B67B01}"/>
              </a:ext>
            </a:extLst>
          </p:cNvPr>
          <p:cNvSpPr txBox="1">
            <a:spLocks noChangeArrowheads="1"/>
          </p:cNvSpPr>
          <p:nvPr/>
        </p:nvSpPr>
        <p:spPr bwMode="auto">
          <a:xfrm>
            <a:off x="533400" y="2685237"/>
            <a:ext cx="4038599" cy="366857"/>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Ribociclib + AI</a:t>
            </a:r>
          </a:p>
        </p:txBody>
      </p:sp>
      <p:pic>
        <p:nvPicPr>
          <p:cNvPr id="82" name="Picture 81">
            <a:extLst>
              <a:ext uri="{FF2B5EF4-FFF2-40B4-BE49-F238E27FC236}">
                <a16:creationId xmlns:a16="http://schemas.microsoft.com/office/drawing/2014/main" id="{7A42EFDB-0DDA-494A-B2D5-401890957E13}"/>
              </a:ext>
            </a:extLst>
          </p:cNvPr>
          <p:cNvPicPr>
            <a:picLocks noChangeAspect="1"/>
          </p:cNvPicPr>
          <p:nvPr/>
        </p:nvPicPr>
        <p:blipFill>
          <a:blip r:embed="rId2"/>
          <a:srcRect/>
          <a:stretch/>
        </p:blipFill>
        <p:spPr bwMode="auto">
          <a:xfrm>
            <a:off x="4737228" y="3881526"/>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3" name="Picture 82">
            <a:extLst>
              <a:ext uri="{FF2B5EF4-FFF2-40B4-BE49-F238E27FC236}">
                <a16:creationId xmlns:a16="http://schemas.microsoft.com/office/drawing/2014/main" id="{8FD5AE06-9E52-B24E-BBA8-D3F88FBB5BF8}"/>
              </a:ext>
            </a:extLst>
          </p:cNvPr>
          <p:cNvPicPr>
            <a:picLocks noChangeAspect="1"/>
          </p:cNvPicPr>
          <p:nvPr/>
        </p:nvPicPr>
        <p:blipFill>
          <a:blip r:embed="rId3"/>
          <a:srcRect/>
          <a:stretch/>
        </p:blipFill>
        <p:spPr bwMode="auto">
          <a:xfrm>
            <a:off x="4737228" y="4528068"/>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4" name="Picture 1">
            <a:extLst>
              <a:ext uri="{FF2B5EF4-FFF2-40B4-BE49-F238E27FC236}">
                <a16:creationId xmlns:a16="http://schemas.microsoft.com/office/drawing/2014/main" id="{FA85B736-22B1-A047-B6A5-519143CF9D2A}"/>
              </a:ext>
            </a:extLst>
          </p:cNvPr>
          <p:cNvPicPr>
            <a:picLocks noChangeAspect="1"/>
          </p:cNvPicPr>
          <p:nvPr/>
        </p:nvPicPr>
        <p:blipFill>
          <a:blip r:embed="rId4"/>
          <a:srcRect/>
          <a:stretch/>
        </p:blipFill>
        <p:spPr bwMode="auto">
          <a:xfrm>
            <a:off x="4737228" y="2644979"/>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6" name="Picture 3">
            <a:extLst>
              <a:ext uri="{FF2B5EF4-FFF2-40B4-BE49-F238E27FC236}">
                <a16:creationId xmlns:a16="http://schemas.microsoft.com/office/drawing/2014/main" id="{8052E365-E8A8-E240-A007-94A1A6A9EA30}"/>
              </a:ext>
            </a:extLst>
          </p:cNvPr>
          <p:cNvPicPr>
            <a:picLocks noChangeAspect="1"/>
          </p:cNvPicPr>
          <p:nvPr/>
        </p:nvPicPr>
        <p:blipFill>
          <a:blip r:embed="rId5"/>
          <a:srcRect/>
          <a:stretch/>
        </p:blipFill>
        <p:spPr bwMode="auto">
          <a:xfrm>
            <a:off x="4737228" y="327040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7" name="Text Box 4">
            <a:extLst>
              <a:ext uri="{FF2B5EF4-FFF2-40B4-BE49-F238E27FC236}">
                <a16:creationId xmlns:a16="http://schemas.microsoft.com/office/drawing/2014/main" id="{35D05466-EC10-7448-957E-525019EFA45E}"/>
              </a:ext>
            </a:extLst>
          </p:cNvPr>
          <p:cNvSpPr txBox="1">
            <a:spLocks noChangeArrowheads="1"/>
          </p:cNvSpPr>
          <p:nvPr/>
        </p:nvSpPr>
        <p:spPr bwMode="auto">
          <a:xfrm>
            <a:off x="230079" y="5112453"/>
            <a:ext cx="434192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Ribociclib + fulvestrant</a:t>
            </a:r>
          </a:p>
        </p:txBody>
      </p:sp>
      <p:sp>
        <p:nvSpPr>
          <p:cNvPr id="93" name="Text Box 9">
            <a:extLst>
              <a:ext uri="{FF2B5EF4-FFF2-40B4-BE49-F238E27FC236}">
                <a16:creationId xmlns:a16="http://schemas.microsoft.com/office/drawing/2014/main" id="{D4AEFC4D-FA63-EE4B-8812-F2860EB481C4}"/>
              </a:ext>
            </a:extLst>
          </p:cNvPr>
          <p:cNvSpPr txBox="1">
            <a:spLocks noChangeArrowheads="1"/>
          </p:cNvSpPr>
          <p:nvPr/>
        </p:nvSpPr>
        <p:spPr bwMode="auto">
          <a:xfrm>
            <a:off x="10561638" y="2636837"/>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13</a:t>
            </a:r>
          </a:p>
        </p:txBody>
      </p:sp>
      <p:pic>
        <p:nvPicPr>
          <p:cNvPr id="96" name="Picture 1">
            <a:extLst>
              <a:ext uri="{FF2B5EF4-FFF2-40B4-BE49-F238E27FC236}">
                <a16:creationId xmlns:a16="http://schemas.microsoft.com/office/drawing/2014/main" id="{D05C7BE9-AF69-DF45-A707-82522DE555E7}"/>
              </a:ext>
            </a:extLst>
          </p:cNvPr>
          <p:cNvPicPr>
            <a:picLocks noChangeAspect="1"/>
          </p:cNvPicPr>
          <p:nvPr/>
        </p:nvPicPr>
        <p:blipFill>
          <a:blip r:embed="rId4"/>
          <a:srcRect/>
          <a:stretch/>
        </p:blipFill>
        <p:spPr bwMode="auto">
          <a:xfrm>
            <a:off x="5176140" y="2644979"/>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52" name="Text Box 9">
            <a:extLst>
              <a:ext uri="{FF2B5EF4-FFF2-40B4-BE49-F238E27FC236}">
                <a16:creationId xmlns:a16="http://schemas.microsoft.com/office/drawing/2014/main" id="{20141D04-A685-C247-9A6A-D47CB62F108E}"/>
              </a:ext>
            </a:extLst>
          </p:cNvPr>
          <p:cNvSpPr txBox="1">
            <a:spLocks noChangeArrowheads="1"/>
          </p:cNvSpPr>
          <p:nvPr/>
        </p:nvSpPr>
        <p:spPr bwMode="auto">
          <a:xfrm>
            <a:off x="6172200" y="3271719"/>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3</a:t>
            </a:r>
          </a:p>
        </p:txBody>
      </p:sp>
      <p:sp>
        <p:nvSpPr>
          <p:cNvPr id="253" name="Text Box 9">
            <a:extLst>
              <a:ext uri="{FF2B5EF4-FFF2-40B4-BE49-F238E27FC236}">
                <a16:creationId xmlns:a16="http://schemas.microsoft.com/office/drawing/2014/main" id="{DA13BDB2-2F8D-6D46-BDA6-F50ECFA6C035}"/>
              </a:ext>
            </a:extLst>
          </p:cNvPr>
          <p:cNvSpPr txBox="1">
            <a:spLocks noChangeArrowheads="1"/>
          </p:cNvSpPr>
          <p:nvPr/>
        </p:nvSpPr>
        <p:spPr bwMode="auto">
          <a:xfrm>
            <a:off x="5303838" y="3880000"/>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a:t>
            </a:r>
          </a:p>
        </p:txBody>
      </p:sp>
      <p:sp>
        <p:nvSpPr>
          <p:cNvPr id="254" name="Text Box 9">
            <a:extLst>
              <a:ext uri="{FF2B5EF4-FFF2-40B4-BE49-F238E27FC236}">
                <a16:creationId xmlns:a16="http://schemas.microsoft.com/office/drawing/2014/main" id="{207BF136-54CA-F24F-AC68-B16CA32457CF}"/>
              </a:ext>
            </a:extLst>
          </p:cNvPr>
          <p:cNvSpPr txBox="1">
            <a:spLocks noChangeArrowheads="1"/>
          </p:cNvSpPr>
          <p:nvPr/>
        </p:nvSpPr>
        <p:spPr bwMode="auto">
          <a:xfrm>
            <a:off x="5303838" y="4535637"/>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a:t>
            </a:r>
          </a:p>
        </p:txBody>
      </p:sp>
      <p:pic>
        <p:nvPicPr>
          <p:cNvPr id="23" name="Picture 1">
            <a:extLst>
              <a:ext uri="{FF2B5EF4-FFF2-40B4-BE49-F238E27FC236}">
                <a16:creationId xmlns:a16="http://schemas.microsoft.com/office/drawing/2014/main" id="{2AB66C06-11DC-5D4D-AC3C-BCEECC2008E2}"/>
              </a:ext>
            </a:extLst>
          </p:cNvPr>
          <p:cNvPicPr>
            <a:picLocks noChangeAspect="1"/>
          </p:cNvPicPr>
          <p:nvPr/>
        </p:nvPicPr>
        <p:blipFill>
          <a:blip r:embed="rId4"/>
          <a:srcRect/>
          <a:stretch/>
        </p:blipFill>
        <p:spPr bwMode="auto">
          <a:xfrm>
            <a:off x="5615052" y="2644979"/>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4" name="Picture 1">
            <a:extLst>
              <a:ext uri="{FF2B5EF4-FFF2-40B4-BE49-F238E27FC236}">
                <a16:creationId xmlns:a16="http://schemas.microsoft.com/office/drawing/2014/main" id="{0A0C9113-B86F-2B45-9E8F-2ED6ACE339DD}"/>
              </a:ext>
            </a:extLst>
          </p:cNvPr>
          <p:cNvPicPr>
            <a:picLocks noChangeAspect="1"/>
          </p:cNvPicPr>
          <p:nvPr/>
        </p:nvPicPr>
        <p:blipFill>
          <a:blip r:embed="rId4"/>
          <a:srcRect/>
          <a:stretch/>
        </p:blipFill>
        <p:spPr bwMode="auto">
          <a:xfrm>
            <a:off x="6053964" y="2644979"/>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5" name="Picture 1">
            <a:extLst>
              <a:ext uri="{FF2B5EF4-FFF2-40B4-BE49-F238E27FC236}">
                <a16:creationId xmlns:a16="http://schemas.microsoft.com/office/drawing/2014/main" id="{A67673D7-A83C-974C-8E09-0CB1719B5B36}"/>
              </a:ext>
            </a:extLst>
          </p:cNvPr>
          <p:cNvPicPr>
            <a:picLocks noChangeAspect="1"/>
          </p:cNvPicPr>
          <p:nvPr/>
        </p:nvPicPr>
        <p:blipFill>
          <a:blip r:embed="rId4"/>
          <a:srcRect/>
          <a:stretch/>
        </p:blipFill>
        <p:spPr bwMode="auto">
          <a:xfrm>
            <a:off x="6493645" y="2644979"/>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6" name="Picture 1">
            <a:extLst>
              <a:ext uri="{FF2B5EF4-FFF2-40B4-BE49-F238E27FC236}">
                <a16:creationId xmlns:a16="http://schemas.microsoft.com/office/drawing/2014/main" id="{6453171A-54D7-9446-B7E5-4668694492DE}"/>
              </a:ext>
            </a:extLst>
          </p:cNvPr>
          <p:cNvPicPr>
            <a:picLocks noChangeAspect="1"/>
          </p:cNvPicPr>
          <p:nvPr/>
        </p:nvPicPr>
        <p:blipFill>
          <a:blip r:embed="rId4"/>
          <a:srcRect/>
          <a:stretch/>
        </p:blipFill>
        <p:spPr bwMode="auto">
          <a:xfrm>
            <a:off x="6932557" y="2644979"/>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7" name="Picture 1">
            <a:extLst>
              <a:ext uri="{FF2B5EF4-FFF2-40B4-BE49-F238E27FC236}">
                <a16:creationId xmlns:a16="http://schemas.microsoft.com/office/drawing/2014/main" id="{F63C2837-D488-004E-A11A-FC9AD95BF424}"/>
              </a:ext>
            </a:extLst>
          </p:cNvPr>
          <p:cNvPicPr>
            <a:picLocks noChangeAspect="1"/>
          </p:cNvPicPr>
          <p:nvPr/>
        </p:nvPicPr>
        <p:blipFill>
          <a:blip r:embed="rId4"/>
          <a:srcRect/>
          <a:stretch/>
        </p:blipFill>
        <p:spPr bwMode="auto">
          <a:xfrm>
            <a:off x="7380029" y="2644979"/>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9" name="Text Box 4">
            <a:extLst>
              <a:ext uri="{FF2B5EF4-FFF2-40B4-BE49-F238E27FC236}">
                <a16:creationId xmlns:a16="http://schemas.microsoft.com/office/drawing/2014/main" id="{8B57E9DE-2CF1-B14E-975B-1D3627332E51}"/>
              </a:ext>
            </a:extLst>
          </p:cNvPr>
          <p:cNvSpPr txBox="1">
            <a:spLocks noChangeArrowheads="1"/>
          </p:cNvSpPr>
          <p:nvPr/>
        </p:nvSpPr>
        <p:spPr bwMode="auto">
          <a:xfrm>
            <a:off x="226052" y="3271175"/>
            <a:ext cx="434192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err="1">
                <a:ln>
                  <a:noFill/>
                </a:ln>
                <a:solidFill>
                  <a:srgbClr val="002060"/>
                </a:solidFill>
                <a:effectLst/>
                <a:uLnTx/>
                <a:uFillTx/>
                <a:latin typeface="Arial" charset="0"/>
                <a:ea typeface="ＭＳ Ｐゴシック" charset="0"/>
              </a:rPr>
              <a:t>Abemaciclib</a:t>
            </a: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 + AI</a:t>
            </a:r>
          </a:p>
        </p:txBody>
      </p:sp>
      <p:pic>
        <p:nvPicPr>
          <p:cNvPr id="30" name="Picture 29">
            <a:extLst>
              <a:ext uri="{FF2B5EF4-FFF2-40B4-BE49-F238E27FC236}">
                <a16:creationId xmlns:a16="http://schemas.microsoft.com/office/drawing/2014/main" id="{B9022B78-6575-CE4C-8098-21ABC7EA9AD8}"/>
              </a:ext>
            </a:extLst>
          </p:cNvPr>
          <p:cNvPicPr>
            <a:picLocks noChangeAspect="1"/>
          </p:cNvPicPr>
          <p:nvPr/>
        </p:nvPicPr>
        <p:blipFill>
          <a:blip r:embed="rId6"/>
          <a:srcRect/>
          <a:stretch/>
        </p:blipFill>
        <p:spPr bwMode="auto">
          <a:xfrm>
            <a:off x="4737228" y="5112453"/>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1" name="Text Box 9">
            <a:extLst>
              <a:ext uri="{FF2B5EF4-FFF2-40B4-BE49-F238E27FC236}">
                <a16:creationId xmlns:a16="http://schemas.microsoft.com/office/drawing/2014/main" id="{EA588444-FF63-3D42-82E3-BCD5B5B22388}"/>
              </a:ext>
            </a:extLst>
          </p:cNvPr>
          <p:cNvSpPr txBox="1">
            <a:spLocks noChangeArrowheads="1"/>
          </p:cNvSpPr>
          <p:nvPr/>
        </p:nvSpPr>
        <p:spPr bwMode="auto">
          <a:xfrm>
            <a:off x="5303838" y="5112452"/>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a:t>
            </a:r>
          </a:p>
        </p:txBody>
      </p:sp>
      <p:pic>
        <p:nvPicPr>
          <p:cNvPr id="28" name="Picture 1">
            <a:extLst>
              <a:ext uri="{FF2B5EF4-FFF2-40B4-BE49-F238E27FC236}">
                <a16:creationId xmlns:a16="http://schemas.microsoft.com/office/drawing/2014/main" id="{866D4F88-EB49-FE48-BD32-B5620601CEFD}"/>
              </a:ext>
            </a:extLst>
          </p:cNvPr>
          <p:cNvPicPr>
            <a:picLocks noChangeAspect="1"/>
          </p:cNvPicPr>
          <p:nvPr/>
        </p:nvPicPr>
        <p:blipFill>
          <a:blip r:embed="rId4"/>
          <a:srcRect/>
          <a:stretch/>
        </p:blipFill>
        <p:spPr bwMode="auto">
          <a:xfrm>
            <a:off x="7827501" y="2644979"/>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 name="Picture 1">
            <a:extLst>
              <a:ext uri="{FF2B5EF4-FFF2-40B4-BE49-F238E27FC236}">
                <a16:creationId xmlns:a16="http://schemas.microsoft.com/office/drawing/2014/main" id="{F7C2B11D-66DC-8443-B322-73E12C3CA9A9}"/>
              </a:ext>
            </a:extLst>
          </p:cNvPr>
          <p:cNvPicPr>
            <a:picLocks noChangeAspect="1"/>
          </p:cNvPicPr>
          <p:nvPr/>
        </p:nvPicPr>
        <p:blipFill>
          <a:blip r:embed="rId4"/>
          <a:srcRect/>
          <a:stretch/>
        </p:blipFill>
        <p:spPr bwMode="auto">
          <a:xfrm>
            <a:off x="8266413" y="2644979"/>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6" name="Text Box 4">
            <a:extLst>
              <a:ext uri="{FF2B5EF4-FFF2-40B4-BE49-F238E27FC236}">
                <a16:creationId xmlns:a16="http://schemas.microsoft.com/office/drawing/2014/main" id="{BF3D3ED0-1E30-AC46-B802-DC856DC286C2}"/>
              </a:ext>
            </a:extLst>
          </p:cNvPr>
          <p:cNvSpPr txBox="1">
            <a:spLocks noChangeArrowheads="1"/>
          </p:cNvSpPr>
          <p:nvPr/>
        </p:nvSpPr>
        <p:spPr bwMode="auto">
          <a:xfrm>
            <a:off x="230079" y="5715274"/>
            <a:ext cx="4341921"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Palbociclib + AI</a:t>
            </a:r>
            <a:endParaRPr kumimoji="0" lang="en-US" sz="2000" b="1" i="0" u="none" strike="noStrike" kern="1200" cap="none" spc="0" normalizeH="0" baseline="0" noProof="0" dirty="0">
              <a:ln>
                <a:noFill/>
              </a:ln>
              <a:solidFill>
                <a:srgbClr val="002060"/>
              </a:solidFill>
              <a:effectLst/>
              <a:uLnTx/>
              <a:uFillTx/>
              <a:latin typeface="Arial" charset="0"/>
              <a:ea typeface="ＭＳ Ｐゴシック" charset="-128"/>
            </a:endParaRPr>
          </a:p>
        </p:txBody>
      </p:sp>
      <p:sp>
        <p:nvSpPr>
          <p:cNvPr id="37" name="Text Box 9">
            <a:extLst>
              <a:ext uri="{FF2B5EF4-FFF2-40B4-BE49-F238E27FC236}">
                <a16:creationId xmlns:a16="http://schemas.microsoft.com/office/drawing/2014/main" id="{44BF3B2C-0C42-F148-A6BA-5465506DA2A0}"/>
              </a:ext>
            </a:extLst>
          </p:cNvPr>
          <p:cNvSpPr txBox="1">
            <a:spLocks noChangeArrowheads="1"/>
          </p:cNvSpPr>
          <p:nvPr/>
        </p:nvSpPr>
        <p:spPr bwMode="auto">
          <a:xfrm>
            <a:off x="5303838" y="5715274"/>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a:t>
            </a:r>
          </a:p>
        </p:txBody>
      </p:sp>
      <p:pic>
        <p:nvPicPr>
          <p:cNvPr id="38" name="Picture 37">
            <a:extLst>
              <a:ext uri="{FF2B5EF4-FFF2-40B4-BE49-F238E27FC236}">
                <a16:creationId xmlns:a16="http://schemas.microsoft.com/office/drawing/2014/main" id="{14817319-823C-0F4B-8D0B-E9A1D54F6961}"/>
              </a:ext>
            </a:extLst>
          </p:cNvPr>
          <p:cNvPicPr>
            <a:picLocks noChangeAspect="1"/>
          </p:cNvPicPr>
          <p:nvPr/>
        </p:nvPicPr>
        <p:blipFill>
          <a:blip r:embed="rId7"/>
          <a:srcRect/>
          <a:stretch/>
        </p:blipFill>
        <p:spPr bwMode="auto">
          <a:xfrm>
            <a:off x="4737227" y="5715274"/>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4" name="Picture 3">
            <a:extLst>
              <a:ext uri="{FF2B5EF4-FFF2-40B4-BE49-F238E27FC236}">
                <a16:creationId xmlns:a16="http://schemas.microsoft.com/office/drawing/2014/main" id="{E887701C-C1C5-FA42-AB90-7076D3D60540}"/>
              </a:ext>
            </a:extLst>
          </p:cNvPr>
          <p:cNvPicPr>
            <a:picLocks noChangeAspect="1"/>
          </p:cNvPicPr>
          <p:nvPr/>
        </p:nvPicPr>
        <p:blipFill>
          <a:blip r:embed="rId5"/>
          <a:srcRect/>
          <a:stretch/>
        </p:blipFill>
        <p:spPr bwMode="auto">
          <a:xfrm>
            <a:off x="5177695" y="327040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5" name="Picture 3">
            <a:extLst>
              <a:ext uri="{FF2B5EF4-FFF2-40B4-BE49-F238E27FC236}">
                <a16:creationId xmlns:a16="http://schemas.microsoft.com/office/drawing/2014/main" id="{6CDADF32-A461-3149-9576-F22C3C926FD3}"/>
              </a:ext>
            </a:extLst>
          </p:cNvPr>
          <p:cNvPicPr>
            <a:picLocks noChangeAspect="1"/>
          </p:cNvPicPr>
          <p:nvPr/>
        </p:nvPicPr>
        <p:blipFill>
          <a:blip r:embed="rId5"/>
          <a:srcRect/>
          <a:stretch/>
        </p:blipFill>
        <p:spPr bwMode="auto">
          <a:xfrm>
            <a:off x="5618162" y="327040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 name="Picture 1">
            <a:extLst>
              <a:ext uri="{FF2B5EF4-FFF2-40B4-BE49-F238E27FC236}">
                <a16:creationId xmlns:a16="http://schemas.microsoft.com/office/drawing/2014/main" id="{E3A0B995-5731-8C23-3861-B51F31409846}"/>
              </a:ext>
            </a:extLst>
          </p:cNvPr>
          <p:cNvPicPr>
            <a:picLocks noChangeAspect="1"/>
          </p:cNvPicPr>
          <p:nvPr/>
        </p:nvPicPr>
        <p:blipFill>
          <a:blip r:embed="rId4"/>
          <a:srcRect/>
          <a:stretch/>
        </p:blipFill>
        <p:spPr bwMode="auto">
          <a:xfrm>
            <a:off x="8718175" y="2644979"/>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 name="Picture 1">
            <a:extLst>
              <a:ext uri="{FF2B5EF4-FFF2-40B4-BE49-F238E27FC236}">
                <a16:creationId xmlns:a16="http://schemas.microsoft.com/office/drawing/2014/main" id="{74D4F165-DAAE-E8ED-62E5-30250E24D98A}"/>
              </a:ext>
            </a:extLst>
          </p:cNvPr>
          <p:cNvPicPr>
            <a:picLocks noChangeAspect="1"/>
          </p:cNvPicPr>
          <p:nvPr/>
        </p:nvPicPr>
        <p:blipFill>
          <a:blip r:embed="rId4"/>
          <a:srcRect/>
          <a:stretch/>
        </p:blipFill>
        <p:spPr bwMode="auto">
          <a:xfrm>
            <a:off x="9165647" y="2644979"/>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 name="Picture 1">
            <a:extLst>
              <a:ext uri="{FF2B5EF4-FFF2-40B4-BE49-F238E27FC236}">
                <a16:creationId xmlns:a16="http://schemas.microsoft.com/office/drawing/2014/main" id="{B92FAA2A-ADD4-02A1-C063-8533B4629247}"/>
              </a:ext>
            </a:extLst>
          </p:cNvPr>
          <p:cNvPicPr>
            <a:picLocks noChangeAspect="1"/>
          </p:cNvPicPr>
          <p:nvPr/>
        </p:nvPicPr>
        <p:blipFill>
          <a:blip r:embed="rId4"/>
          <a:srcRect/>
          <a:stretch/>
        </p:blipFill>
        <p:spPr bwMode="auto">
          <a:xfrm>
            <a:off x="9595404" y="2644979"/>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 name="Picture 1">
            <a:extLst>
              <a:ext uri="{FF2B5EF4-FFF2-40B4-BE49-F238E27FC236}">
                <a16:creationId xmlns:a16="http://schemas.microsoft.com/office/drawing/2014/main" id="{91077D50-971C-3AFE-9BDC-C8023408C262}"/>
              </a:ext>
            </a:extLst>
          </p:cNvPr>
          <p:cNvPicPr>
            <a:picLocks noChangeAspect="1"/>
          </p:cNvPicPr>
          <p:nvPr/>
        </p:nvPicPr>
        <p:blipFill>
          <a:blip r:embed="rId4"/>
          <a:srcRect/>
          <a:stretch/>
        </p:blipFill>
        <p:spPr bwMode="auto">
          <a:xfrm>
            <a:off x="10042876" y="2644979"/>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4142395260"/>
      </p:ext>
    </p:extLst>
  </p:cSld>
  <p:clrMapOvr>
    <a:masterClrMapping/>
  </p:clrMapOvr>
  <p:transition spd="slow" advClick="0"/>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CC504-6E65-794B-A163-E15792AC17C9}"/>
              </a:ext>
            </a:extLst>
          </p:cNvPr>
          <p:cNvSpPr>
            <a:spLocks noGrp="1"/>
          </p:cNvSpPr>
          <p:nvPr>
            <p:ph type="title" idx="4294967295"/>
          </p:nvPr>
        </p:nvSpPr>
        <p:spPr>
          <a:xfrm>
            <a:off x="685800" y="112660"/>
            <a:ext cx="10591800" cy="2531357"/>
          </a:xfrm>
        </p:spPr>
        <p:txBody>
          <a:bodyPr/>
          <a:lstStyle/>
          <a:p>
            <a:r>
              <a:rPr lang="en-US" sz="2400" dirty="0"/>
              <a:t>A 65-year-old woman who is receiving </a:t>
            </a:r>
            <a:r>
              <a:rPr lang="en-US" sz="2400" dirty="0" err="1"/>
              <a:t>ribociclib</a:t>
            </a:r>
            <a:r>
              <a:rPr lang="en-US" sz="2400" dirty="0"/>
              <a:t> in combination with an AI for de novo ER-positive, </a:t>
            </a:r>
            <a:r>
              <a:rPr lang="en-US" sz="2400" u="sng" dirty="0"/>
              <a:t>PR-negative</a:t>
            </a:r>
            <a:r>
              <a:rPr lang="en-US" sz="2400" dirty="0"/>
              <a:t>, HER2-negative, BRCA WT metastatic breast cancer </a:t>
            </a:r>
            <a:r>
              <a:rPr lang="en-US" sz="2400" u="sng" dirty="0"/>
              <a:t>develops abnormal LFTs</a:t>
            </a:r>
            <a:r>
              <a:rPr lang="en-US" sz="2400" dirty="0"/>
              <a:t> 6 months after initiating therapy. What would be your most likely endocrine-based treatment approach?</a:t>
            </a:r>
          </a:p>
        </p:txBody>
      </p:sp>
      <p:sp>
        <p:nvSpPr>
          <p:cNvPr id="72" name="Text Box 4">
            <a:extLst>
              <a:ext uri="{FF2B5EF4-FFF2-40B4-BE49-F238E27FC236}">
                <a16:creationId xmlns:a16="http://schemas.microsoft.com/office/drawing/2014/main" id="{128DA0B7-2CB3-D44C-ABD1-65C3EB519CF3}"/>
              </a:ext>
            </a:extLst>
          </p:cNvPr>
          <p:cNvSpPr txBox="1">
            <a:spLocks noChangeArrowheads="1"/>
          </p:cNvSpPr>
          <p:nvPr/>
        </p:nvSpPr>
        <p:spPr bwMode="auto">
          <a:xfrm>
            <a:off x="-2" y="3851227"/>
            <a:ext cx="4648201" cy="36939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1900" b="1" i="0" u="none" strike="noStrike" kern="1200" cap="none" spc="0" normalizeH="0" baseline="0" noProof="0" dirty="0">
                <a:ln>
                  <a:noFill/>
                </a:ln>
                <a:solidFill>
                  <a:srgbClr val="002060"/>
                </a:solidFill>
                <a:effectLst/>
                <a:uLnTx/>
                <a:uFillTx/>
                <a:latin typeface="Arial" charset="0"/>
                <a:ea typeface="ＭＳ Ｐゴシック" charset="0"/>
              </a:rPr>
              <a:t>Switch to palbociclib and continue AI</a:t>
            </a:r>
          </a:p>
        </p:txBody>
      </p:sp>
      <p:sp>
        <p:nvSpPr>
          <p:cNvPr id="74" name="Text Box 4">
            <a:extLst>
              <a:ext uri="{FF2B5EF4-FFF2-40B4-BE49-F238E27FC236}">
                <a16:creationId xmlns:a16="http://schemas.microsoft.com/office/drawing/2014/main" id="{63447936-2682-1A46-8ABB-44C484B67B01}"/>
              </a:ext>
            </a:extLst>
          </p:cNvPr>
          <p:cNvSpPr txBox="1">
            <a:spLocks noChangeArrowheads="1"/>
          </p:cNvSpPr>
          <p:nvPr/>
        </p:nvSpPr>
        <p:spPr bwMode="auto">
          <a:xfrm>
            <a:off x="-2" y="3080388"/>
            <a:ext cx="4648201" cy="366857"/>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1900" b="1" i="0" u="none" strike="noStrike" kern="1200" cap="none" spc="0" normalizeH="0" baseline="0" noProof="0" dirty="0">
                <a:ln>
                  <a:noFill/>
                </a:ln>
                <a:solidFill>
                  <a:srgbClr val="002060"/>
                </a:solidFill>
                <a:effectLst/>
                <a:uLnTx/>
                <a:uFillTx/>
                <a:latin typeface="Arial" charset="0"/>
                <a:ea typeface="ＭＳ Ｐゴシック" charset="0"/>
              </a:rPr>
              <a:t>Continue </a:t>
            </a:r>
            <a:r>
              <a:rPr kumimoji="0" lang="en-US" sz="1900" b="1" i="0" u="none" strike="noStrike" kern="1200" cap="none" spc="0" normalizeH="0" baseline="0" noProof="0" dirty="0" err="1">
                <a:ln>
                  <a:noFill/>
                </a:ln>
                <a:solidFill>
                  <a:srgbClr val="002060"/>
                </a:solidFill>
                <a:effectLst/>
                <a:uLnTx/>
                <a:uFillTx/>
                <a:latin typeface="Arial" charset="0"/>
                <a:ea typeface="ＭＳ Ｐゴシック" charset="0"/>
              </a:rPr>
              <a:t>ribociclib</a:t>
            </a:r>
            <a:r>
              <a:rPr kumimoji="0" lang="en-US" sz="1900" b="1" i="0" u="none" strike="noStrike" kern="1200" cap="none" spc="0" normalizeH="0" baseline="0" noProof="0" dirty="0">
                <a:ln>
                  <a:noFill/>
                </a:ln>
                <a:solidFill>
                  <a:srgbClr val="002060"/>
                </a:solidFill>
                <a:effectLst/>
                <a:uLnTx/>
                <a:uFillTx/>
                <a:latin typeface="Arial" charset="0"/>
                <a:ea typeface="ＭＳ Ｐゴシック" charset="0"/>
              </a:rPr>
              <a:t> at a </a:t>
            </a:r>
            <a:br>
              <a:rPr kumimoji="0" lang="en-US" sz="1900" b="1" i="0" u="none" strike="noStrike" kern="1200" cap="none" spc="0" normalizeH="0" baseline="0" noProof="0" dirty="0">
                <a:ln>
                  <a:noFill/>
                </a:ln>
                <a:solidFill>
                  <a:srgbClr val="002060"/>
                </a:solidFill>
                <a:effectLst/>
                <a:uLnTx/>
                <a:uFillTx/>
                <a:latin typeface="Arial" charset="0"/>
                <a:ea typeface="ＭＳ Ｐゴシック" charset="0"/>
              </a:rPr>
            </a:br>
            <a:r>
              <a:rPr kumimoji="0" lang="en-US" sz="1900" b="1" i="0" u="none" strike="noStrike" kern="1200" cap="none" spc="0" normalizeH="0" baseline="0" noProof="0" dirty="0">
                <a:ln>
                  <a:noFill/>
                </a:ln>
                <a:solidFill>
                  <a:srgbClr val="002060"/>
                </a:solidFill>
                <a:effectLst/>
                <a:uLnTx/>
                <a:uFillTx/>
                <a:latin typeface="Arial" charset="0"/>
                <a:ea typeface="ＭＳ Ｐゴシック" charset="0"/>
              </a:rPr>
              <a:t>lower dose and continue AI</a:t>
            </a:r>
          </a:p>
        </p:txBody>
      </p:sp>
      <p:pic>
        <p:nvPicPr>
          <p:cNvPr id="82" name="Picture 81">
            <a:extLst>
              <a:ext uri="{FF2B5EF4-FFF2-40B4-BE49-F238E27FC236}">
                <a16:creationId xmlns:a16="http://schemas.microsoft.com/office/drawing/2014/main" id="{7A42EFDB-0DDA-494A-B2D5-401890957E13}"/>
              </a:ext>
            </a:extLst>
          </p:cNvPr>
          <p:cNvPicPr>
            <a:picLocks noChangeAspect="1"/>
          </p:cNvPicPr>
          <p:nvPr/>
        </p:nvPicPr>
        <p:blipFill>
          <a:blip r:embed="rId2"/>
          <a:srcRect/>
          <a:stretch/>
        </p:blipFill>
        <p:spPr bwMode="auto">
          <a:xfrm>
            <a:off x="4813428" y="4497326"/>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6" name="Picture 3">
            <a:extLst>
              <a:ext uri="{FF2B5EF4-FFF2-40B4-BE49-F238E27FC236}">
                <a16:creationId xmlns:a16="http://schemas.microsoft.com/office/drawing/2014/main" id="{8052E365-E8A8-E240-A007-94A1A6A9EA30}"/>
              </a:ext>
            </a:extLst>
          </p:cNvPr>
          <p:cNvPicPr>
            <a:picLocks noChangeAspect="1"/>
          </p:cNvPicPr>
          <p:nvPr/>
        </p:nvPicPr>
        <p:blipFill>
          <a:blip r:embed="rId3"/>
          <a:srcRect/>
          <a:stretch/>
        </p:blipFill>
        <p:spPr bwMode="auto">
          <a:xfrm>
            <a:off x="4813428" y="3810000"/>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7" name="Text Box 4">
            <a:extLst>
              <a:ext uri="{FF2B5EF4-FFF2-40B4-BE49-F238E27FC236}">
                <a16:creationId xmlns:a16="http://schemas.microsoft.com/office/drawing/2014/main" id="{35D05466-EC10-7448-957E-525019EFA45E}"/>
              </a:ext>
            </a:extLst>
          </p:cNvPr>
          <p:cNvSpPr txBox="1">
            <a:spLocks noChangeArrowheads="1"/>
          </p:cNvSpPr>
          <p:nvPr/>
        </p:nvSpPr>
        <p:spPr bwMode="auto">
          <a:xfrm>
            <a:off x="0" y="4495800"/>
            <a:ext cx="4648201"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1900" b="1" i="0" u="none" strike="noStrike" kern="1200" cap="none" spc="0" normalizeH="0" baseline="0" noProof="0" dirty="0">
                <a:ln>
                  <a:noFill/>
                </a:ln>
                <a:solidFill>
                  <a:srgbClr val="002060"/>
                </a:solidFill>
                <a:effectLst/>
                <a:uLnTx/>
                <a:uFillTx/>
                <a:latin typeface="Arial" charset="0"/>
                <a:ea typeface="ＭＳ Ｐゴシック" charset="0"/>
              </a:rPr>
              <a:t>Switch to </a:t>
            </a:r>
            <a:r>
              <a:rPr kumimoji="0" lang="en-US" sz="1900" b="1" i="0" u="none" strike="noStrike" kern="1200" cap="none" spc="0" normalizeH="0" baseline="0" noProof="0" dirty="0" err="1">
                <a:ln>
                  <a:noFill/>
                </a:ln>
                <a:solidFill>
                  <a:srgbClr val="002060"/>
                </a:solidFill>
                <a:effectLst/>
                <a:uLnTx/>
                <a:uFillTx/>
                <a:latin typeface="Arial" charset="0"/>
                <a:ea typeface="ＭＳ Ｐゴシック" charset="0"/>
              </a:rPr>
              <a:t>abemaciclib</a:t>
            </a:r>
            <a:r>
              <a:rPr kumimoji="0" lang="en-US" sz="1900" b="1" i="0" u="none" strike="noStrike" kern="1200" cap="none" spc="0" normalizeH="0" baseline="0" noProof="0" dirty="0">
                <a:ln>
                  <a:noFill/>
                </a:ln>
                <a:solidFill>
                  <a:srgbClr val="002060"/>
                </a:solidFill>
                <a:effectLst/>
                <a:uLnTx/>
                <a:uFillTx/>
                <a:latin typeface="Arial" charset="0"/>
                <a:ea typeface="ＭＳ Ｐゴシック" charset="0"/>
              </a:rPr>
              <a:t> and continue AI</a:t>
            </a:r>
          </a:p>
        </p:txBody>
      </p:sp>
      <p:sp>
        <p:nvSpPr>
          <p:cNvPr id="252" name="Text Box 9">
            <a:extLst>
              <a:ext uri="{FF2B5EF4-FFF2-40B4-BE49-F238E27FC236}">
                <a16:creationId xmlns:a16="http://schemas.microsoft.com/office/drawing/2014/main" id="{20141D04-A685-C247-9A6A-D47CB62F108E}"/>
              </a:ext>
            </a:extLst>
          </p:cNvPr>
          <p:cNvSpPr txBox="1">
            <a:spLocks noChangeArrowheads="1"/>
          </p:cNvSpPr>
          <p:nvPr/>
        </p:nvSpPr>
        <p:spPr bwMode="auto">
          <a:xfrm>
            <a:off x="6629400" y="3811319"/>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4</a:t>
            </a:r>
          </a:p>
        </p:txBody>
      </p:sp>
      <p:sp>
        <p:nvSpPr>
          <p:cNvPr id="253" name="Text Box 9">
            <a:extLst>
              <a:ext uri="{FF2B5EF4-FFF2-40B4-BE49-F238E27FC236}">
                <a16:creationId xmlns:a16="http://schemas.microsoft.com/office/drawing/2014/main" id="{DA13BDB2-2F8D-6D46-BDA6-F50ECFA6C035}"/>
              </a:ext>
            </a:extLst>
          </p:cNvPr>
          <p:cNvSpPr txBox="1">
            <a:spLocks noChangeArrowheads="1"/>
          </p:cNvSpPr>
          <p:nvPr/>
        </p:nvSpPr>
        <p:spPr bwMode="auto">
          <a:xfrm>
            <a:off x="5761038" y="4495800"/>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2</a:t>
            </a:r>
          </a:p>
        </p:txBody>
      </p:sp>
      <p:pic>
        <p:nvPicPr>
          <p:cNvPr id="29" name="Picture 3">
            <a:extLst>
              <a:ext uri="{FF2B5EF4-FFF2-40B4-BE49-F238E27FC236}">
                <a16:creationId xmlns:a16="http://schemas.microsoft.com/office/drawing/2014/main" id="{928DA1A6-47DF-B647-869D-0D9F2D138831}"/>
              </a:ext>
            </a:extLst>
          </p:cNvPr>
          <p:cNvPicPr>
            <a:picLocks noChangeAspect="1"/>
          </p:cNvPicPr>
          <p:nvPr/>
        </p:nvPicPr>
        <p:blipFill>
          <a:blip r:embed="rId3"/>
          <a:srcRect/>
          <a:stretch/>
        </p:blipFill>
        <p:spPr bwMode="auto">
          <a:xfrm>
            <a:off x="5245190" y="3810000"/>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8" name="Picture 1">
            <a:extLst>
              <a:ext uri="{FF2B5EF4-FFF2-40B4-BE49-F238E27FC236}">
                <a16:creationId xmlns:a16="http://schemas.microsoft.com/office/drawing/2014/main" id="{D029CE8D-A225-4A10-CCB0-21C94831EDE0}"/>
              </a:ext>
            </a:extLst>
          </p:cNvPr>
          <p:cNvPicPr>
            <a:picLocks noChangeAspect="1"/>
          </p:cNvPicPr>
          <p:nvPr/>
        </p:nvPicPr>
        <p:blipFill>
          <a:blip r:embed="rId4"/>
          <a:srcRect/>
          <a:stretch/>
        </p:blipFill>
        <p:spPr bwMode="auto">
          <a:xfrm>
            <a:off x="4800600" y="3007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9" name="Text Box 9">
            <a:extLst>
              <a:ext uri="{FF2B5EF4-FFF2-40B4-BE49-F238E27FC236}">
                <a16:creationId xmlns:a16="http://schemas.microsoft.com/office/drawing/2014/main" id="{BBBC01B0-72A3-5E26-B68F-BCA01FF67316}"/>
              </a:ext>
            </a:extLst>
          </p:cNvPr>
          <p:cNvSpPr txBox="1">
            <a:spLocks noChangeArrowheads="1"/>
          </p:cNvSpPr>
          <p:nvPr/>
        </p:nvSpPr>
        <p:spPr bwMode="auto">
          <a:xfrm>
            <a:off x="9677400" y="2971800"/>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11</a:t>
            </a:r>
          </a:p>
        </p:txBody>
      </p:sp>
      <p:pic>
        <p:nvPicPr>
          <p:cNvPr id="40" name="Picture 1">
            <a:extLst>
              <a:ext uri="{FF2B5EF4-FFF2-40B4-BE49-F238E27FC236}">
                <a16:creationId xmlns:a16="http://schemas.microsoft.com/office/drawing/2014/main" id="{38ED88A5-6616-47C2-ADAF-20DF0B94292B}"/>
              </a:ext>
            </a:extLst>
          </p:cNvPr>
          <p:cNvPicPr>
            <a:picLocks noChangeAspect="1"/>
          </p:cNvPicPr>
          <p:nvPr/>
        </p:nvPicPr>
        <p:blipFill>
          <a:blip r:embed="rId4"/>
          <a:srcRect/>
          <a:stretch/>
        </p:blipFill>
        <p:spPr bwMode="auto">
          <a:xfrm>
            <a:off x="5236638" y="3007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1" name="Picture 1">
            <a:extLst>
              <a:ext uri="{FF2B5EF4-FFF2-40B4-BE49-F238E27FC236}">
                <a16:creationId xmlns:a16="http://schemas.microsoft.com/office/drawing/2014/main" id="{6BAFA001-5DC5-2CA8-D607-8C7C145CF7CC}"/>
              </a:ext>
            </a:extLst>
          </p:cNvPr>
          <p:cNvPicPr>
            <a:picLocks noChangeAspect="1"/>
          </p:cNvPicPr>
          <p:nvPr/>
        </p:nvPicPr>
        <p:blipFill>
          <a:blip r:embed="rId4"/>
          <a:srcRect/>
          <a:stretch/>
        </p:blipFill>
        <p:spPr bwMode="auto">
          <a:xfrm>
            <a:off x="5672676" y="3007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2" name="Picture 1">
            <a:extLst>
              <a:ext uri="{FF2B5EF4-FFF2-40B4-BE49-F238E27FC236}">
                <a16:creationId xmlns:a16="http://schemas.microsoft.com/office/drawing/2014/main" id="{A9077953-F0FC-AA41-B449-E4D8F4DFE75E}"/>
              </a:ext>
            </a:extLst>
          </p:cNvPr>
          <p:cNvPicPr>
            <a:picLocks noChangeAspect="1"/>
          </p:cNvPicPr>
          <p:nvPr/>
        </p:nvPicPr>
        <p:blipFill>
          <a:blip r:embed="rId4"/>
          <a:srcRect/>
          <a:stretch/>
        </p:blipFill>
        <p:spPr bwMode="auto">
          <a:xfrm>
            <a:off x="6108714" y="3007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3" name="Picture 1">
            <a:extLst>
              <a:ext uri="{FF2B5EF4-FFF2-40B4-BE49-F238E27FC236}">
                <a16:creationId xmlns:a16="http://schemas.microsoft.com/office/drawing/2014/main" id="{589392D9-BD3F-A883-0556-E7D9A56F0DC4}"/>
              </a:ext>
            </a:extLst>
          </p:cNvPr>
          <p:cNvPicPr>
            <a:picLocks noChangeAspect="1"/>
          </p:cNvPicPr>
          <p:nvPr/>
        </p:nvPicPr>
        <p:blipFill>
          <a:blip r:embed="rId4"/>
          <a:srcRect/>
          <a:stretch/>
        </p:blipFill>
        <p:spPr bwMode="auto">
          <a:xfrm>
            <a:off x="6544752" y="3007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4" name="Picture 1">
            <a:extLst>
              <a:ext uri="{FF2B5EF4-FFF2-40B4-BE49-F238E27FC236}">
                <a16:creationId xmlns:a16="http://schemas.microsoft.com/office/drawing/2014/main" id="{B9D90D55-D1B5-502B-6496-D227F992D0E0}"/>
              </a:ext>
            </a:extLst>
          </p:cNvPr>
          <p:cNvPicPr>
            <a:picLocks noChangeAspect="1"/>
          </p:cNvPicPr>
          <p:nvPr/>
        </p:nvPicPr>
        <p:blipFill>
          <a:blip r:embed="rId4"/>
          <a:srcRect/>
          <a:stretch/>
        </p:blipFill>
        <p:spPr bwMode="auto">
          <a:xfrm>
            <a:off x="7006905" y="3007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5" name="Picture 1">
            <a:extLst>
              <a:ext uri="{FF2B5EF4-FFF2-40B4-BE49-F238E27FC236}">
                <a16:creationId xmlns:a16="http://schemas.microsoft.com/office/drawing/2014/main" id="{BDCD5FC1-DB85-0A51-EE45-ED24F6A5EC01}"/>
              </a:ext>
            </a:extLst>
          </p:cNvPr>
          <p:cNvPicPr>
            <a:picLocks noChangeAspect="1"/>
          </p:cNvPicPr>
          <p:nvPr/>
        </p:nvPicPr>
        <p:blipFill>
          <a:blip r:embed="rId4"/>
          <a:srcRect/>
          <a:stretch/>
        </p:blipFill>
        <p:spPr bwMode="auto">
          <a:xfrm>
            <a:off x="7442943" y="3007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6" name="Picture 1">
            <a:extLst>
              <a:ext uri="{FF2B5EF4-FFF2-40B4-BE49-F238E27FC236}">
                <a16:creationId xmlns:a16="http://schemas.microsoft.com/office/drawing/2014/main" id="{2F046F72-AD9C-E74F-B562-117C522B6AF1}"/>
              </a:ext>
            </a:extLst>
          </p:cNvPr>
          <p:cNvPicPr>
            <a:picLocks noChangeAspect="1"/>
          </p:cNvPicPr>
          <p:nvPr/>
        </p:nvPicPr>
        <p:blipFill>
          <a:blip r:embed="rId4"/>
          <a:srcRect/>
          <a:stretch/>
        </p:blipFill>
        <p:spPr bwMode="auto">
          <a:xfrm>
            <a:off x="7878981" y="3007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7" name="Picture 1">
            <a:extLst>
              <a:ext uri="{FF2B5EF4-FFF2-40B4-BE49-F238E27FC236}">
                <a16:creationId xmlns:a16="http://schemas.microsoft.com/office/drawing/2014/main" id="{BCC3FCF7-5E91-8AD5-D63D-AC647184C8AE}"/>
              </a:ext>
            </a:extLst>
          </p:cNvPr>
          <p:cNvPicPr>
            <a:picLocks noChangeAspect="1"/>
          </p:cNvPicPr>
          <p:nvPr/>
        </p:nvPicPr>
        <p:blipFill>
          <a:blip r:embed="rId4"/>
          <a:srcRect/>
          <a:stretch/>
        </p:blipFill>
        <p:spPr bwMode="auto">
          <a:xfrm>
            <a:off x="8315019" y="3007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 name="Text Box 4">
            <a:extLst>
              <a:ext uri="{FF2B5EF4-FFF2-40B4-BE49-F238E27FC236}">
                <a16:creationId xmlns:a16="http://schemas.microsoft.com/office/drawing/2014/main" id="{50AC73F8-8231-E217-0EEC-233B5E79F83F}"/>
              </a:ext>
            </a:extLst>
          </p:cNvPr>
          <p:cNvSpPr txBox="1">
            <a:spLocks noChangeArrowheads="1"/>
          </p:cNvSpPr>
          <p:nvPr/>
        </p:nvSpPr>
        <p:spPr bwMode="auto">
          <a:xfrm>
            <a:off x="0" y="5208942"/>
            <a:ext cx="4648200" cy="34585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1900" b="1" i="0" u="none" strike="noStrike" kern="1200" cap="none" spc="0" normalizeH="0" baseline="0" noProof="0" dirty="0">
                <a:ln>
                  <a:noFill/>
                </a:ln>
                <a:solidFill>
                  <a:srgbClr val="002060"/>
                </a:solidFill>
                <a:effectLst/>
                <a:uLnTx/>
                <a:uFillTx/>
                <a:latin typeface="Arial" charset="0"/>
                <a:ea typeface="ＭＳ Ｐゴシック" charset="0"/>
              </a:rPr>
              <a:t>Temporarily hold </a:t>
            </a:r>
            <a:r>
              <a:rPr kumimoji="0" lang="en-US" sz="1900" b="1" i="0" u="none" strike="noStrike" kern="1200" cap="none" spc="0" normalizeH="0" baseline="0" noProof="0" dirty="0" err="1">
                <a:ln>
                  <a:noFill/>
                </a:ln>
                <a:solidFill>
                  <a:srgbClr val="002060"/>
                </a:solidFill>
                <a:effectLst/>
                <a:uLnTx/>
                <a:uFillTx/>
                <a:latin typeface="Arial" charset="0"/>
                <a:ea typeface="ＭＳ Ｐゴシック" charset="0"/>
              </a:rPr>
              <a:t>ribociclib</a:t>
            </a:r>
            <a:r>
              <a:rPr kumimoji="0" lang="en-US" sz="1900" b="1" i="0" u="none" strike="noStrike" kern="1200" cap="none" spc="0" normalizeH="0" baseline="0" noProof="0" dirty="0">
                <a:ln>
                  <a:noFill/>
                </a:ln>
                <a:solidFill>
                  <a:srgbClr val="002060"/>
                </a:solidFill>
                <a:effectLst/>
                <a:uLnTx/>
                <a:uFillTx/>
                <a:latin typeface="Arial" charset="0"/>
                <a:ea typeface="ＭＳ Ｐゴシック" charset="0"/>
              </a:rPr>
              <a:t> until LFTs resolve; restart at lower dose with AI</a:t>
            </a:r>
          </a:p>
        </p:txBody>
      </p:sp>
      <p:pic>
        <p:nvPicPr>
          <p:cNvPr id="11" name="Picture 10">
            <a:extLst>
              <a:ext uri="{FF2B5EF4-FFF2-40B4-BE49-F238E27FC236}">
                <a16:creationId xmlns:a16="http://schemas.microsoft.com/office/drawing/2014/main" id="{25939F97-133F-B977-5971-FF1F595956F3}"/>
              </a:ext>
            </a:extLst>
          </p:cNvPr>
          <p:cNvPicPr>
            <a:picLocks noChangeAspect="1"/>
          </p:cNvPicPr>
          <p:nvPr/>
        </p:nvPicPr>
        <p:blipFill>
          <a:blip r:embed="rId5"/>
          <a:srcRect/>
          <a:stretch/>
        </p:blipFill>
        <p:spPr bwMode="auto">
          <a:xfrm>
            <a:off x="4813428" y="5220068"/>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2" name="Text Box 9">
            <a:extLst>
              <a:ext uri="{FF2B5EF4-FFF2-40B4-BE49-F238E27FC236}">
                <a16:creationId xmlns:a16="http://schemas.microsoft.com/office/drawing/2014/main" id="{759E1FFE-5ED8-FDB5-49BE-2CAF73821852}"/>
              </a:ext>
            </a:extLst>
          </p:cNvPr>
          <p:cNvSpPr txBox="1">
            <a:spLocks noChangeArrowheads="1"/>
          </p:cNvSpPr>
          <p:nvPr/>
        </p:nvSpPr>
        <p:spPr bwMode="auto">
          <a:xfrm>
            <a:off x="5761038" y="5227637"/>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2</a:t>
            </a:r>
          </a:p>
        </p:txBody>
      </p:sp>
      <p:pic>
        <p:nvPicPr>
          <p:cNvPr id="6" name="Picture 3">
            <a:extLst>
              <a:ext uri="{FF2B5EF4-FFF2-40B4-BE49-F238E27FC236}">
                <a16:creationId xmlns:a16="http://schemas.microsoft.com/office/drawing/2014/main" id="{99ADFE6C-B1AA-E019-7135-06831B4C1D97}"/>
              </a:ext>
            </a:extLst>
          </p:cNvPr>
          <p:cNvPicPr>
            <a:picLocks noChangeAspect="1"/>
          </p:cNvPicPr>
          <p:nvPr/>
        </p:nvPicPr>
        <p:blipFill>
          <a:blip r:embed="rId3"/>
          <a:srcRect/>
          <a:stretch/>
        </p:blipFill>
        <p:spPr bwMode="auto">
          <a:xfrm>
            <a:off x="5676952" y="3810000"/>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Picture 3">
            <a:extLst>
              <a:ext uri="{FF2B5EF4-FFF2-40B4-BE49-F238E27FC236}">
                <a16:creationId xmlns:a16="http://schemas.microsoft.com/office/drawing/2014/main" id="{EB4131E5-F8FF-152F-9867-EA3839271BC8}"/>
              </a:ext>
            </a:extLst>
          </p:cNvPr>
          <p:cNvPicPr>
            <a:picLocks noChangeAspect="1"/>
          </p:cNvPicPr>
          <p:nvPr/>
        </p:nvPicPr>
        <p:blipFill>
          <a:blip r:embed="rId3"/>
          <a:srcRect/>
          <a:stretch/>
        </p:blipFill>
        <p:spPr bwMode="auto">
          <a:xfrm>
            <a:off x="6108714" y="3810000"/>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5" name="Picture 1">
            <a:extLst>
              <a:ext uri="{FF2B5EF4-FFF2-40B4-BE49-F238E27FC236}">
                <a16:creationId xmlns:a16="http://schemas.microsoft.com/office/drawing/2014/main" id="{84D5DA0D-D059-DA47-6DB2-68B789A0CDAD}"/>
              </a:ext>
            </a:extLst>
          </p:cNvPr>
          <p:cNvPicPr>
            <a:picLocks noChangeAspect="1"/>
          </p:cNvPicPr>
          <p:nvPr/>
        </p:nvPicPr>
        <p:blipFill>
          <a:blip r:embed="rId4"/>
          <a:srcRect/>
          <a:stretch/>
        </p:blipFill>
        <p:spPr bwMode="auto">
          <a:xfrm>
            <a:off x="8758787" y="3007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6" name="Picture 1">
            <a:extLst>
              <a:ext uri="{FF2B5EF4-FFF2-40B4-BE49-F238E27FC236}">
                <a16:creationId xmlns:a16="http://schemas.microsoft.com/office/drawing/2014/main" id="{D1C0271C-8354-AFD9-EBCE-07E6C803DCDD}"/>
              </a:ext>
            </a:extLst>
          </p:cNvPr>
          <p:cNvPicPr>
            <a:picLocks noChangeAspect="1"/>
          </p:cNvPicPr>
          <p:nvPr/>
        </p:nvPicPr>
        <p:blipFill>
          <a:blip r:embed="rId4"/>
          <a:srcRect/>
          <a:stretch/>
        </p:blipFill>
        <p:spPr bwMode="auto">
          <a:xfrm>
            <a:off x="9194825" y="3007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 name="Picture 3">
            <a:extLst>
              <a:ext uri="{FF2B5EF4-FFF2-40B4-BE49-F238E27FC236}">
                <a16:creationId xmlns:a16="http://schemas.microsoft.com/office/drawing/2014/main" id="{7606E6D9-84F4-5AE5-C89D-6C65BF0281B2}"/>
              </a:ext>
            </a:extLst>
          </p:cNvPr>
          <p:cNvPicPr>
            <a:picLocks noChangeAspect="1"/>
          </p:cNvPicPr>
          <p:nvPr/>
        </p:nvPicPr>
        <p:blipFill>
          <a:blip r:embed="rId2"/>
          <a:srcRect/>
          <a:stretch/>
        </p:blipFill>
        <p:spPr bwMode="auto">
          <a:xfrm>
            <a:off x="5245190" y="4497326"/>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 name="Picture 4">
            <a:extLst>
              <a:ext uri="{FF2B5EF4-FFF2-40B4-BE49-F238E27FC236}">
                <a16:creationId xmlns:a16="http://schemas.microsoft.com/office/drawing/2014/main" id="{5491323A-9180-F4BB-3D5F-EB89CFF89C22}"/>
              </a:ext>
            </a:extLst>
          </p:cNvPr>
          <p:cNvPicPr>
            <a:picLocks noChangeAspect="1"/>
          </p:cNvPicPr>
          <p:nvPr/>
        </p:nvPicPr>
        <p:blipFill>
          <a:blip r:embed="rId5"/>
          <a:srcRect/>
          <a:stretch/>
        </p:blipFill>
        <p:spPr bwMode="auto">
          <a:xfrm>
            <a:off x="5245190" y="5220068"/>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Rectangle 7">
            <a:extLst>
              <a:ext uri="{FF2B5EF4-FFF2-40B4-BE49-F238E27FC236}">
                <a16:creationId xmlns:a16="http://schemas.microsoft.com/office/drawing/2014/main" id="{4F357F89-5B69-8F01-2B4D-1436422A919F}"/>
              </a:ext>
            </a:extLst>
          </p:cNvPr>
          <p:cNvSpPr/>
          <p:nvPr/>
        </p:nvSpPr>
        <p:spPr>
          <a:xfrm>
            <a:off x="230079" y="6462442"/>
            <a:ext cx="6096000" cy="338554"/>
          </a:xfrm>
          <a:prstGeom prst="rect">
            <a:avLst/>
          </a:prstGeom>
          <a:solidFill>
            <a:srgbClr val="E4EDF1"/>
          </a:solidFill>
        </p:spPr>
        <p:txBody>
          <a:bodyPr>
            <a:spAutoFit/>
          </a:bodyPr>
          <a:lstStyle/>
          <a:p>
            <a:pPr marL="0" marR="0" lvl="0" indent="0" algn="l" defTabSz="914400" rtl="0" eaLnBrk="0" fontAlgn="base" latinLnBrk="0" hangingPunct="0">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2060"/>
                </a:solidFill>
                <a:effectLst/>
                <a:uLnTx/>
                <a:uFillTx/>
                <a:latin typeface="Arial" panose="020B0604020202020204" pitchFamily="34" charset="0"/>
                <a:ea typeface="Calibri" panose="020F0502020204030204" pitchFamily="34" charset="0"/>
                <a:cs typeface="Times New Roman" panose="02020603050405020304" pitchFamily="18" charset="0"/>
              </a:rPr>
              <a:t>Survey of 19 Breast Cancer Clinical Investigators</a:t>
            </a:r>
          </a:p>
        </p:txBody>
      </p:sp>
    </p:spTree>
    <p:extLst>
      <p:ext uri="{BB962C8B-B14F-4D97-AF65-F5344CB8AC3E}">
        <p14:creationId xmlns:p14="http://schemas.microsoft.com/office/powerpoint/2010/main" val="2024766212"/>
      </p:ext>
    </p:extLst>
  </p:cSld>
  <p:clrMapOvr>
    <a:masterClrMapping/>
  </p:clrMapOvr>
  <p:transition spd="slow" advClick="0"/>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CC504-6E65-794B-A163-E15792AC17C9}"/>
              </a:ext>
            </a:extLst>
          </p:cNvPr>
          <p:cNvSpPr>
            <a:spLocks noGrp="1"/>
          </p:cNvSpPr>
          <p:nvPr>
            <p:ph type="title" idx="4294967295"/>
          </p:nvPr>
        </p:nvSpPr>
        <p:spPr>
          <a:xfrm>
            <a:off x="685800" y="359422"/>
            <a:ext cx="10881360" cy="1926578"/>
          </a:xfrm>
        </p:spPr>
        <p:txBody>
          <a:bodyPr/>
          <a:lstStyle/>
          <a:p>
            <a:r>
              <a:rPr lang="en-US" sz="2400" dirty="0"/>
              <a:t>A 65-year-old woman who received </a:t>
            </a:r>
            <a:r>
              <a:rPr lang="en-US" sz="2400" u="sng" dirty="0"/>
              <a:t>2 years of adjuvant </a:t>
            </a:r>
            <a:r>
              <a:rPr lang="en-US" sz="2400" u="sng" dirty="0" err="1"/>
              <a:t>abemaciclib</a:t>
            </a:r>
            <a:r>
              <a:rPr lang="en-US" sz="2400" dirty="0"/>
              <a:t> in combination with endocrine therapy for high-risk node-positive, </a:t>
            </a:r>
            <a:br>
              <a:rPr lang="en-US" sz="2400" dirty="0"/>
            </a:br>
            <a:r>
              <a:rPr lang="en-US" sz="2400" dirty="0"/>
              <a:t>ER-positive, </a:t>
            </a:r>
            <a:r>
              <a:rPr lang="en-US" sz="2400" u="sng" dirty="0"/>
              <a:t>PR-negative</a:t>
            </a:r>
            <a:r>
              <a:rPr lang="en-US" sz="2400" dirty="0"/>
              <a:t>, HER2-negative, BRCA WT breast cancer develops visceral metastases 18 months after completing treatment. Which endocrine-based treatment would you most likely recommend?</a:t>
            </a:r>
          </a:p>
        </p:txBody>
      </p:sp>
      <p:sp>
        <p:nvSpPr>
          <p:cNvPr id="72" name="Text Box 4">
            <a:extLst>
              <a:ext uri="{FF2B5EF4-FFF2-40B4-BE49-F238E27FC236}">
                <a16:creationId xmlns:a16="http://schemas.microsoft.com/office/drawing/2014/main" id="{128DA0B7-2CB3-D44C-ABD1-65C3EB519CF3}"/>
              </a:ext>
            </a:extLst>
          </p:cNvPr>
          <p:cNvSpPr txBox="1">
            <a:spLocks noChangeArrowheads="1"/>
          </p:cNvSpPr>
          <p:nvPr/>
        </p:nvSpPr>
        <p:spPr bwMode="auto">
          <a:xfrm>
            <a:off x="304800" y="3712136"/>
            <a:ext cx="4137058" cy="34585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err="1">
                <a:ln>
                  <a:noFill/>
                </a:ln>
                <a:solidFill>
                  <a:srgbClr val="002060"/>
                </a:solidFill>
                <a:effectLst/>
                <a:uLnTx/>
                <a:uFillTx/>
                <a:latin typeface="Arial" charset="0"/>
                <a:ea typeface="ＭＳ Ｐゴシック" charset="0"/>
              </a:rPr>
              <a:t>Abemaciclib</a:t>
            </a: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 + fulvestrant</a:t>
            </a:r>
          </a:p>
        </p:txBody>
      </p:sp>
      <p:sp>
        <p:nvSpPr>
          <p:cNvPr id="73" name="Text Box 4">
            <a:extLst>
              <a:ext uri="{FF2B5EF4-FFF2-40B4-BE49-F238E27FC236}">
                <a16:creationId xmlns:a16="http://schemas.microsoft.com/office/drawing/2014/main" id="{63831789-C9BE-DB4B-9BC1-41F50D7736AF}"/>
              </a:ext>
            </a:extLst>
          </p:cNvPr>
          <p:cNvSpPr txBox="1">
            <a:spLocks noChangeArrowheads="1"/>
          </p:cNvSpPr>
          <p:nvPr/>
        </p:nvSpPr>
        <p:spPr bwMode="auto">
          <a:xfrm>
            <a:off x="228600" y="3044236"/>
            <a:ext cx="4213257" cy="34585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Ribociclib + fulvestrant</a:t>
            </a:r>
          </a:p>
        </p:txBody>
      </p:sp>
      <p:sp>
        <p:nvSpPr>
          <p:cNvPr id="74" name="Text Box 4">
            <a:extLst>
              <a:ext uri="{FF2B5EF4-FFF2-40B4-BE49-F238E27FC236}">
                <a16:creationId xmlns:a16="http://schemas.microsoft.com/office/drawing/2014/main" id="{63447936-2682-1A46-8ABB-44C484B67B01}"/>
              </a:ext>
            </a:extLst>
          </p:cNvPr>
          <p:cNvSpPr txBox="1">
            <a:spLocks noChangeArrowheads="1"/>
          </p:cNvSpPr>
          <p:nvPr/>
        </p:nvSpPr>
        <p:spPr bwMode="auto">
          <a:xfrm>
            <a:off x="152400" y="4351105"/>
            <a:ext cx="4289457" cy="34585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Ribociclib + AI</a:t>
            </a:r>
          </a:p>
        </p:txBody>
      </p:sp>
      <p:pic>
        <p:nvPicPr>
          <p:cNvPr id="82" name="Picture 81">
            <a:extLst>
              <a:ext uri="{FF2B5EF4-FFF2-40B4-BE49-F238E27FC236}">
                <a16:creationId xmlns:a16="http://schemas.microsoft.com/office/drawing/2014/main" id="{7A42EFDB-0DDA-494A-B2D5-401890957E13}"/>
              </a:ext>
            </a:extLst>
          </p:cNvPr>
          <p:cNvPicPr>
            <a:picLocks noChangeAspect="1"/>
          </p:cNvPicPr>
          <p:nvPr/>
        </p:nvPicPr>
        <p:blipFill>
          <a:blip r:embed="rId2"/>
          <a:srcRect/>
          <a:stretch/>
        </p:blipFill>
        <p:spPr bwMode="auto">
          <a:xfrm>
            <a:off x="4611111" y="301310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3" name="Picture 82">
            <a:extLst>
              <a:ext uri="{FF2B5EF4-FFF2-40B4-BE49-F238E27FC236}">
                <a16:creationId xmlns:a16="http://schemas.microsoft.com/office/drawing/2014/main" id="{8FD5AE06-9E52-B24E-BBA8-D3F88FBB5BF8}"/>
              </a:ext>
            </a:extLst>
          </p:cNvPr>
          <p:cNvPicPr>
            <a:picLocks noChangeAspect="1"/>
          </p:cNvPicPr>
          <p:nvPr/>
        </p:nvPicPr>
        <p:blipFill>
          <a:blip r:embed="rId3"/>
          <a:srcRect/>
          <a:stretch/>
        </p:blipFill>
        <p:spPr bwMode="auto">
          <a:xfrm>
            <a:off x="4611111" y="4884758"/>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4" name="Picture 1">
            <a:extLst>
              <a:ext uri="{FF2B5EF4-FFF2-40B4-BE49-F238E27FC236}">
                <a16:creationId xmlns:a16="http://schemas.microsoft.com/office/drawing/2014/main" id="{FA85B736-22B1-A047-B6A5-519143CF9D2A}"/>
              </a:ext>
            </a:extLst>
          </p:cNvPr>
          <p:cNvPicPr>
            <a:picLocks noChangeAspect="1"/>
          </p:cNvPicPr>
          <p:nvPr/>
        </p:nvPicPr>
        <p:blipFill>
          <a:blip r:embed="rId4"/>
          <a:srcRect/>
          <a:stretch/>
        </p:blipFill>
        <p:spPr bwMode="auto">
          <a:xfrm>
            <a:off x="4611111" y="3663602"/>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6" name="Picture 3">
            <a:extLst>
              <a:ext uri="{FF2B5EF4-FFF2-40B4-BE49-F238E27FC236}">
                <a16:creationId xmlns:a16="http://schemas.microsoft.com/office/drawing/2014/main" id="{8052E365-E8A8-E240-A007-94A1A6A9EA30}"/>
              </a:ext>
            </a:extLst>
          </p:cNvPr>
          <p:cNvPicPr>
            <a:picLocks noChangeAspect="1"/>
          </p:cNvPicPr>
          <p:nvPr/>
        </p:nvPicPr>
        <p:blipFill>
          <a:blip r:embed="rId5"/>
          <a:srcRect/>
          <a:stretch/>
        </p:blipFill>
        <p:spPr bwMode="auto">
          <a:xfrm>
            <a:off x="4611111" y="428090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7" name="Text Box 4">
            <a:extLst>
              <a:ext uri="{FF2B5EF4-FFF2-40B4-BE49-F238E27FC236}">
                <a16:creationId xmlns:a16="http://schemas.microsoft.com/office/drawing/2014/main" id="{35D05466-EC10-7448-957E-525019EFA45E}"/>
              </a:ext>
            </a:extLst>
          </p:cNvPr>
          <p:cNvSpPr txBox="1">
            <a:spLocks noChangeArrowheads="1"/>
          </p:cNvSpPr>
          <p:nvPr/>
        </p:nvSpPr>
        <p:spPr bwMode="auto">
          <a:xfrm>
            <a:off x="152400" y="5575627"/>
            <a:ext cx="4289457" cy="44417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Palbociclib + fulvestrant</a:t>
            </a:r>
            <a:endParaRPr kumimoji="0" lang="en-US" sz="2000" b="1" i="0" u="none" strike="noStrike" kern="1200" cap="none" spc="0" normalizeH="0" baseline="0" noProof="0" dirty="0">
              <a:ln>
                <a:noFill/>
              </a:ln>
              <a:solidFill>
                <a:srgbClr val="002060"/>
              </a:solidFill>
              <a:effectLst/>
              <a:uLnTx/>
              <a:uFillTx/>
              <a:latin typeface="Arial" charset="0"/>
              <a:ea typeface="ＭＳ Ｐゴシック" charset="-128"/>
            </a:endParaRPr>
          </a:p>
        </p:txBody>
      </p:sp>
      <p:pic>
        <p:nvPicPr>
          <p:cNvPr id="88" name="Picture 87">
            <a:extLst>
              <a:ext uri="{FF2B5EF4-FFF2-40B4-BE49-F238E27FC236}">
                <a16:creationId xmlns:a16="http://schemas.microsoft.com/office/drawing/2014/main" id="{F8535EE2-0D00-DF42-96B1-A7FD91D6462A}"/>
              </a:ext>
            </a:extLst>
          </p:cNvPr>
          <p:cNvPicPr>
            <a:picLocks noChangeAspect="1"/>
          </p:cNvPicPr>
          <p:nvPr/>
        </p:nvPicPr>
        <p:blipFill>
          <a:blip r:embed="rId6"/>
          <a:srcRect/>
          <a:stretch/>
        </p:blipFill>
        <p:spPr bwMode="auto">
          <a:xfrm>
            <a:off x="4611111" y="5580913"/>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93" name="Text Box 9">
            <a:extLst>
              <a:ext uri="{FF2B5EF4-FFF2-40B4-BE49-F238E27FC236}">
                <a16:creationId xmlns:a16="http://schemas.microsoft.com/office/drawing/2014/main" id="{D4AEFC4D-FA63-EE4B-8812-F2860EB481C4}"/>
              </a:ext>
            </a:extLst>
          </p:cNvPr>
          <p:cNvSpPr txBox="1">
            <a:spLocks noChangeArrowheads="1"/>
          </p:cNvSpPr>
          <p:nvPr/>
        </p:nvSpPr>
        <p:spPr bwMode="auto">
          <a:xfrm>
            <a:off x="5989638" y="3644277"/>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3</a:t>
            </a:r>
          </a:p>
        </p:txBody>
      </p:sp>
      <p:sp>
        <p:nvSpPr>
          <p:cNvPr id="252" name="Text Box 9">
            <a:extLst>
              <a:ext uri="{FF2B5EF4-FFF2-40B4-BE49-F238E27FC236}">
                <a16:creationId xmlns:a16="http://schemas.microsoft.com/office/drawing/2014/main" id="{20141D04-A685-C247-9A6A-D47CB62F108E}"/>
              </a:ext>
            </a:extLst>
          </p:cNvPr>
          <p:cNvSpPr txBox="1">
            <a:spLocks noChangeArrowheads="1"/>
          </p:cNvSpPr>
          <p:nvPr/>
        </p:nvSpPr>
        <p:spPr bwMode="auto">
          <a:xfrm>
            <a:off x="5989638" y="4282226"/>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3</a:t>
            </a:r>
          </a:p>
        </p:txBody>
      </p:sp>
      <p:sp>
        <p:nvSpPr>
          <p:cNvPr id="253" name="Text Box 9">
            <a:extLst>
              <a:ext uri="{FF2B5EF4-FFF2-40B4-BE49-F238E27FC236}">
                <a16:creationId xmlns:a16="http://schemas.microsoft.com/office/drawing/2014/main" id="{DA13BDB2-2F8D-6D46-BDA6-F50ECFA6C035}"/>
              </a:ext>
            </a:extLst>
          </p:cNvPr>
          <p:cNvSpPr txBox="1">
            <a:spLocks noChangeArrowheads="1"/>
          </p:cNvSpPr>
          <p:nvPr/>
        </p:nvSpPr>
        <p:spPr bwMode="auto">
          <a:xfrm>
            <a:off x="9525000" y="3011581"/>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11</a:t>
            </a:r>
          </a:p>
        </p:txBody>
      </p:sp>
      <p:sp>
        <p:nvSpPr>
          <p:cNvPr id="254" name="Text Box 9">
            <a:extLst>
              <a:ext uri="{FF2B5EF4-FFF2-40B4-BE49-F238E27FC236}">
                <a16:creationId xmlns:a16="http://schemas.microsoft.com/office/drawing/2014/main" id="{207BF136-54CA-F24F-AC68-B16CA32457CF}"/>
              </a:ext>
            </a:extLst>
          </p:cNvPr>
          <p:cNvSpPr txBox="1">
            <a:spLocks noChangeArrowheads="1"/>
          </p:cNvSpPr>
          <p:nvPr/>
        </p:nvSpPr>
        <p:spPr bwMode="auto">
          <a:xfrm>
            <a:off x="5105400" y="4892327"/>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a:t>
            </a:r>
          </a:p>
        </p:txBody>
      </p:sp>
      <p:sp>
        <p:nvSpPr>
          <p:cNvPr id="255" name="Text Box 9">
            <a:extLst>
              <a:ext uri="{FF2B5EF4-FFF2-40B4-BE49-F238E27FC236}">
                <a16:creationId xmlns:a16="http://schemas.microsoft.com/office/drawing/2014/main" id="{B06A5FBE-4533-774A-914D-D12BD48DB9F6}"/>
              </a:ext>
            </a:extLst>
          </p:cNvPr>
          <p:cNvSpPr txBox="1">
            <a:spLocks noChangeArrowheads="1"/>
          </p:cNvSpPr>
          <p:nvPr/>
        </p:nvSpPr>
        <p:spPr bwMode="auto">
          <a:xfrm>
            <a:off x="5105400" y="5580912"/>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a:t>
            </a:r>
          </a:p>
        </p:txBody>
      </p:sp>
      <p:sp>
        <p:nvSpPr>
          <p:cNvPr id="37" name="Text Box 4">
            <a:extLst>
              <a:ext uri="{FF2B5EF4-FFF2-40B4-BE49-F238E27FC236}">
                <a16:creationId xmlns:a16="http://schemas.microsoft.com/office/drawing/2014/main" id="{F96B271E-FA03-024A-A0D4-21FEAD40CD68}"/>
              </a:ext>
            </a:extLst>
          </p:cNvPr>
          <p:cNvSpPr txBox="1">
            <a:spLocks noChangeArrowheads="1"/>
          </p:cNvSpPr>
          <p:nvPr/>
        </p:nvSpPr>
        <p:spPr bwMode="auto">
          <a:xfrm>
            <a:off x="152400" y="4895780"/>
            <a:ext cx="4289457"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err="1">
                <a:ln>
                  <a:noFill/>
                </a:ln>
                <a:solidFill>
                  <a:srgbClr val="002060"/>
                </a:solidFill>
                <a:effectLst/>
                <a:uLnTx/>
                <a:uFillTx/>
                <a:latin typeface="Arial" charset="0"/>
                <a:ea typeface="ＭＳ Ｐゴシック" charset="0"/>
              </a:rPr>
              <a:t>Abemaciclib</a:t>
            </a:r>
            <a:r>
              <a:rPr kumimoji="0" lang="en-US" sz="2000" b="1" i="0" u="none" strike="noStrike" kern="1200" cap="none" spc="0" normalizeH="0" baseline="0" noProof="0" dirty="0">
                <a:ln>
                  <a:noFill/>
                </a:ln>
                <a:solidFill>
                  <a:srgbClr val="002060"/>
                </a:solidFill>
                <a:effectLst/>
                <a:uLnTx/>
                <a:uFillTx/>
                <a:latin typeface="Arial" charset="0"/>
                <a:ea typeface="ＭＳ Ｐゴシック" charset="0"/>
              </a:rPr>
              <a:t> + AI</a:t>
            </a:r>
          </a:p>
        </p:txBody>
      </p:sp>
      <p:pic>
        <p:nvPicPr>
          <p:cNvPr id="31" name="Picture 30">
            <a:extLst>
              <a:ext uri="{FF2B5EF4-FFF2-40B4-BE49-F238E27FC236}">
                <a16:creationId xmlns:a16="http://schemas.microsoft.com/office/drawing/2014/main" id="{3AE0393D-BBD2-2E45-97A4-08F5EE66CAEE}"/>
              </a:ext>
            </a:extLst>
          </p:cNvPr>
          <p:cNvPicPr>
            <a:picLocks noChangeAspect="1"/>
          </p:cNvPicPr>
          <p:nvPr/>
        </p:nvPicPr>
        <p:blipFill>
          <a:blip r:embed="rId2"/>
          <a:srcRect/>
          <a:stretch/>
        </p:blipFill>
        <p:spPr bwMode="auto">
          <a:xfrm>
            <a:off x="5051108" y="301310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8" name="Picture 27">
            <a:extLst>
              <a:ext uri="{FF2B5EF4-FFF2-40B4-BE49-F238E27FC236}">
                <a16:creationId xmlns:a16="http://schemas.microsoft.com/office/drawing/2014/main" id="{E53EA6FC-90F0-374B-99D0-2F99642D12E0}"/>
              </a:ext>
            </a:extLst>
          </p:cNvPr>
          <p:cNvPicPr>
            <a:picLocks noChangeAspect="1"/>
          </p:cNvPicPr>
          <p:nvPr/>
        </p:nvPicPr>
        <p:blipFill>
          <a:blip r:embed="rId2"/>
          <a:srcRect/>
          <a:stretch/>
        </p:blipFill>
        <p:spPr bwMode="auto">
          <a:xfrm>
            <a:off x="5491105" y="301310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9" name="Picture 28">
            <a:extLst>
              <a:ext uri="{FF2B5EF4-FFF2-40B4-BE49-F238E27FC236}">
                <a16:creationId xmlns:a16="http://schemas.microsoft.com/office/drawing/2014/main" id="{3B526186-EDCB-9A43-A7EF-21AD5C9725F9}"/>
              </a:ext>
            </a:extLst>
          </p:cNvPr>
          <p:cNvPicPr>
            <a:picLocks noChangeAspect="1"/>
          </p:cNvPicPr>
          <p:nvPr/>
        </p:nvPicPr>
        <p:blipFill>
          <a:blip r:embed="rId2"/>
          <a:srcRect/>
          <a:stretch/>
        </p:blipFill>
        <p:spPr bwMode="auto">
          <a:xfrm>
            <a:off x="5931102" y="301310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 name="Picture 31">
            <a:extLst>
              <a:ext uri="{FF2B5EF4-FFF2-40B4-BE49-F238E27FC236}">
                <a16:creationId xmlns:a16="http://schemas.microsoft.com/office/drawing/2014/main" id="{99B12FEC-E0CD-9841-9E5A-2061CB4C91DC}"/>
              </a:ext>
            </a:extLst>
          </p:cNvPr>
          <p:cNvPicPr>
            <a:picLocks noChangeAspect="1"/>
          </p:cNvPicPr>
          <p:nvPr/>
        </p:nvPicPr>
        <p:blipFill>
          <a:blip r:embed="rId2"/>
          <a:srcRect/>
          <a:stretch/>
        </p:blipFill>
        <p:spPr bwMode="auto">
          <a:xfrm>
            <a:off x="6371099" y="301310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1" name="Picture 40">
            <a:extLst>
              <a:ext uri="{FF2B5EF4-FFF2-40B4-BE49-F238E27FC236}">
                <a16:creationId xmlns:a16="http://schemas.microsoft.com/office/drawing/2014/main" id="{0AF8D5F5-E9D2-D549-9DA4-E9C168D3E78F}"/>
              </a:ext>
            </a:extLst>
          </p:cNvPr>
          <p:cNvPicPr>
            <a:picLocks noChangeAspect="1"/>
          </p:cNvPicPr>
          <p:nvPr/>
        </p:nvPicPr>
        <p:blipFill>
          <a:blip r:embed="rId2"/>
          <a:srcRect/>
          <a:stretch/>
        </p:blipFill>
        <p:spPr bwMode="auto">
          <a:xfrm>
            <a:off x="6811096" y="301310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 name="Picture 2">
            <a:extLst>
              <a:ext uri="{FF2B5EF4-FFF2-40B4-BE49-F238E27FC236}">
                <a16:creationId xmlns:a16="http://schemas.microsoft.com/office/drawing/2014/main" id="{3EEC4141-22A4-C933-43EC-F20280D723A2}"/>
              </a:ext>
            </a:extLst>
          </p:cNvPr>
          <p:cNvPicPr>
            <a:picLocks noChangeAspect="1"/>
          </p:cNvPicPr>
          <p:nvPr/>
        </p:nvPicPr>
        <p:blipFill>
          <a:blip r:embed="rId2"/>
          <a:srcRect/>
          <a:stretch/>
        </p:blipFill>
        <p:spPr bwMode="auto">
          <a:xfrm>
            <a:off x="7251093" y="301310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 name="Picture 3">
            <a:extLst>
              <a:ext uri="{FF2B5EF4-FFF2-40B4-BE49-F238E27FC236}">
                <a16:creationId xmlns:a16="http://schemas.microsoft.com/office/drawing/2014/main" id="{2070086A-8A7A-949E-8EA4-1AC1B1633237}"/>
              </a:ext>
            </a:extLst>
          </p:cNvPr>
          <p:cNvPicPr>
            <a:picLocks noChangeAspect="1"/>
          </p:cNvPicPr>
          <p:nvPr/>
        </p:nvPicPr>
        <p:blipFill>
          <a:blip r:embed="rId2"/>
          <a:srcRect/>
          <a:stretch/>
        </p:blipFill>
        <p:spPr bwMode="auto">
          <a:xfrm>
            <a:off x="7691090" y="301310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 name="Picture 5">
            <a:extLst>
              <a:ext uri="{FF2B5EF4-FFF2-40B4-BE49-F238E27FC236}">
                <a16:creationId xmlns:a16="http://schemas.microsoft.com/office/drawing/2014/main" id="{141781EE-7D5B-0244-ED10-56FEE99162C1}"/>
              </a:ext>
            </a:extLst>
          </p:cNvPr>
          <p:cNvPicPr>
            <a:picLocks noChangeAspect="1"/>
          </p:cNvPicPr>
          <p:nvPr/>
        </p:nvPicPr>
        <p:blipFill>
          <a:blip r:embed="rId2"/>
          <a:srcRect/>
          <a:stretch/>
        </p:blipFill>
        <p:spPr bwMode="auto">
          <a:xfrm>
            <a:off x="8143713" y="301310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Picture 1">
            <a:extLst>
              <a:ext uri="{FF2B5EF4-FFF2-40B4-BE49-F238E27FC236}">
                <a16:creationId xmlns:a16="http://schemas.microsoft.com/office/drawing/2014/main" id="{1FE16E08-5797-31DA-8C5E-96BA29F3E68F}"/>
              </a:ext>
            </a:extLst>
          </p:cNvPr>
          <p:cNvPicPr>
            <a:picLocks noChangeAspect="1"/>
          </p:cNvPicPr>
          <p:nvPr/>
        </p:nvPicPr>
        <p:blipFill>
          <a:blip r:embed="rId4"/>
          <a:srcRect/>
          <a:stretch/>
        </p:blipFill>
        <p:spPr bwMode="auto">
          <a:xfrm>
            <a:off x="5051108" y="3663602"/>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 name="Picture 1">
            <a:extLst>
              <a:ext uri="{FF2B5EF4-FFF2-40B4-BE49-F238E27FC236}">
                <a16:creationId xmlns:a16="http://schemas.microsoft.com/office/drawing/2014/main" id="{BFEDA9C4-2487-653E-060E-E5F76E601681}"/>
              </a:ext>
            </a:extLst>
          </p:cNvPr>
          <p:cNvPicPr>
            <a:picLocks noChangeAspect="1"/>
          </p:cNvPicPr>
          <p:nvPr/>
        </p:nvPicPr>
        <p:blipFill>
          <a:blip r:embed="rId4"/>
          <a:srcRect/>
          <a:stretch/>
        </p:blipFill>
        <p:spPr bwMode="auto">
          <a:xfrm>
            <a:off x="5491105" y="3663602"/>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 name="Picture 3">
            <a:extLst>
              <a:ext uri="{FF2B5EF4-FFF2-40B4-BE49-F238E27FC236}">
                <a16:creationId xmlns:a16="http://schemas.microsoft.com/office/drawing/2014/main" id="{9C3C9DBB-17CE-B1F0-3F21-DC7E4943DCB3}"/>
              </a:ext>
            </a:extLst>
          </p:cNvPr>
          <p:cNvPicPr>
            <a:picLocks noChangeAspect="1"/>
          </p:cNvPicPr>
          <p:nvPr/>
        </p:nvPicPr>
        <p:blipFill>
          <a:blip r:embed="rId5"/>
          <a:srcRect/>
          <a:stretch/>
        </p:blipFill>
        <p:spPr bwMode="auto">
          <a:xfrm>
            <a:off x="5491105" y="428090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5" name="Picture 3">
            <a:extLst>
              <a:ext uri="{FF2B5EF4-FFF2-40B4-BE49-F238E27FC236}">
                <a16:creationId xmlns:a16="http://schemas.microsoft.com/office/drawing/2014/main" id="{EEBCD438-B6F4-6CEA-C1B3-4E677D6A19A3}"/>
              </a:ext>
            </a:extLst>
          </p:cNvPr>
          <p:cNvPicPr>
            <a:picLocks noChangeAspect="1"/>
          </p:cNvPicPr>
          <p:nvPr/>
        </p:nvPicPr>
        <p:blipFill>
          <a:blip r:embed="rId5"/>
          <a:srcRect/>
          <a:stretch/>
        </p:blipFill>
        <p:spPr bwMode="auto">
          <a:xfrm>
            <a:off x="5051108" y="428090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Picture 4">
            <a:extLst>
              <a:ext uri="{FF2B5EF4-FFF2-40B4-BE49-F238E27FC236}">
                <a16:creationId xmlns:a16="http://schemas.microsoft.com/office/drawing/2014/main" id="{DACC326E-1DE2-63B5-B1AC-62843AB68C7E}"/>
              </a:ext>
            </a:extLst>
          </p:cNvPr>
          <p:cNvPicPr>
            <a:picLocks noChangeAspect="1"/>
          </p:cNvPicPr>
          <p:nvPr/>
        </p:nvPicPr>
        <p:blipFill>
          <a:blip r:embed="rId2"/>
          <a:srcRect/>
          <a:stretch/>
        </p:blipFill>
        <p:spPr bwMode="auto">
          <a:xfrm>
            <a:off x="8575753" y="301310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 name="Picture 6">
            <a:extLst>
              <a:ext uri="{FF2B5EF4-FFF2-40B4-BE49-F238E27FC236}">
                <a16:creationId xmlns:a16="http://schemas.microsoft.com/office/drawing/2014/main" id="{53FBE7CE-46D2-7A5B-95B4-94521BC52E4B}"/>
              </a:ext>
            </a:extLst>
          </p:cNvPr>
          <p:cNvPicPr>
            <a:picLocks noChangeAspect="1"/>
          </p:cNvPicPr>
          <p:nvPr/>
        </p:nvPicPr>
        <p:blipFill>
          <a:blip r:embed="rId2"/>
          <a:srcRect/>
          <a:stretch/>
        </p:blipFill>
        <p:spPr bwMode="auto">
          <a:xfrm>
            <a:off x="9028376" y="3013107"/>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2" name="Rectangle 11">
            <a:extLst>
              <a:ext uri="{FF2B5EF4-FFF2-40B4-BE49-F238E27FC236}">
                <a16:creationId xmlns:a16="http://schemas.microsoft.com/office/drawing/2014/main" id="{689B828B-4615-7AFC-10F6-4FFF3B4A888E}"/>
              </a:ext>
            </a:extLst>
          </p:cNvPr>
          <p:cNvSpPr/>
          <p:nvPr/>
        </p:nvSpPr>
        <p:spPr>
          <a:xfrm>
            <a:off x="230079" y="6462442"/>
            <a:ext cx="6096000" cy="338554"/>
          </a:xfrm>
          <a:prstGeom prst="rect">
            <a:avLst/>
          </a:prstGeom>
          <a:solidFill>
            <a:srgbClr val="E4EDF1"/>
          </a:solidFill>
        </p:spPr>
        <p:txBody>
          <a:bodyPr>
            <a:spAutoFit/>
          </a:bodyPr>
          <a:lstStyle/>
          <a:p>
            <a:pPr marL="0" marR="0" lvl="0" indent="0" algn="l" defTabSz="914400" rtl="0" eaLnBrk="0" fontAlgn="base" latinLnBrk="0" hangingPunct="0">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2060"/>
                </a:solidFill>
                <a:effectLst/>
                <a:uLnTx/>
                <a:uFillTx/>
                <a:latin typeface="Arial" panose="020B0604020202020204" pitchFamily="34" charset="0"/>
                <a:ea typeface="Calibri" panose="020F0502020204030204" pitchFamily="34" charset="0"/>
                <a:cs typeface="Times New Roman" panose="02020603050405020304" pitchFamily="18" charset="0"/>
              </a:rPr>
              <a:t>Survey of 19 Breast Cancer Clinical Investigators</a:t>
            </a:r>
          </a:p>
        </p:txBody>
      </p:sp>
    </p:spTree>
    <p:extLst>
      <p:ext uri="{BB962C8B-B14F-4D97-AF65-F5344CB8AC3E}">
        <p14:creationId xmlns:p14="http://schemas.microsoft.com/office/powerpoint/2010/main" val="1692090494"/>
      </p:ext>
    </p:extLst>
  </p:cSld>
  <p:clrMapOvr>
    <a:masterClrMapping/>
  </p:clrMapOvr>
  <p:transition spd="slow" advClick="0"/>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CC504-6E65-794B-A163-E15792AC17C9}"/>
              </a:ext>
            </a:extLst>
          </p:cNvPr>
          <p:cNvSpPr>
            <a:spLocks noGrp="1"/>
          </p:cNvSpPr>
          <p:nvPr>
            <p:ph type="title" idx="4294967295"/>
          </p:nvPr>
        </p:nvSpPr>
        <p:spPr>
          <a:xfrm>
            <a:off x="685800" y="112660"/>
            <a:ext cx="10591800" cy="2531357"/>
          </a:xfrm>
        </p:spPr>
        <p:txBody>
          <a:bodyPr/>
          <a:lstStyle/>
          <a:p>
            <a:r>
              <a:rPr lang="en-US" sz="2400" dirty="0"/>
              <a:t>A 65-year-old woman who is receiving </a:t>
            </a:r>
            <a:r>
              <a:rPr lang="en-US" sz="2400" dirty="0" err="1"/>
              <a:t>ribociclib</a:t>
            </a:r>
            <a:r>
              <a:rPr lang="en-US" sz="2400" dirty="0"/>
              <a:t> in combination with an AI for de novo ER-positive, </a:t>
            </a:r>
            <a:r>
              <a:rPr lang="en-US" sz="2400" u="sng" dirty="0"/>
              <a:t>PR-negative</a:t>
            </a:r>
            <a:r>
              <a:rPr lang="en-US" sz="2400" dirty="0"/>
              <a:t>, HER2-negative, BRCA WT metastatic breast cancer </a:t>
            </a:r>
            <a:r>
              <a:rPr lang="en-US" sz="2400" u="sng" dirty="0"/>
              <a:t>develops QTc interval prolongation</a:t>
            </a:r>
            <a:r>
              <a:rPr lang="en-US" sz="2400" dirty="0"/>
              <a:t> 6 months after initiating therapy. What would be your most likely endocrine-based treatment approach?</a:t>
            </a:r>
          </a:p>
        </p:txBody>
      </p:sp>
      <p:sp>
        <p:nvSpPr>
          <p:cNvPr id="72" name="Text Box 4">
            <a:extLst>
              <a:ext uri="{FF2B5EF4-FFF2-40B4-BE49-F238E27FC236}">
                <a16:creationId xmlns:a16="http://schemas.microsoft.com/office/drawing/2014/main" id="{128DA0B7-2CB3-D44C-ABD1-65C3EB519CF3}"/>
              </a:ext>
            </a:extLst>
          </p:cNvPr>
          <p:cNvSpPr txBox="1">
            <a:spLocks noChangeArrowheads="1"/>
          </p:cNvSpPr>
          <p:nvPr/>
        </p:nvSpPr>
        <p:spPr bwMode="auto">
          <a:xfrm>
            <a:off x="-2" y="3851227"/>
            <a:ext cx="4648201" cy="36939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1900" b="1" i="0" u="none" strike="noStrike" kern="1200" cap="none" spc="0" normalizeH="0" baseline="0" noProof="0" dirty="0">
                <a:ln>
                  <a:noFill/>
                </a:ln>
                <a:solidFill>
                  <a:srgbClr val="002060"/>
                </a:solidFill>
                <a:effectLst/>
                <a:uLnTx/>
                <a:uFillTx/>
                <a:latin typeface="Arial" charset="0"/>
                <a:ea typeface="ＭＳ Ｐゴシック" charset="0"/>
              </a:rPr>
              <a:t>Switch to </a:t>
            </a:r>
            <a:r>
              <a:rPr kumimoji="0" lang="en-US" sz="1900" b="1" i="0" u="none" strike="noStrike" kern="1200" cap="none" spc="0" normalizeH="0" baseline="0" noProof="0" dirty="0" err="1">
                <a:ln>
                  <a:noFill/>
                </a:ln>
                <a:solidFill>
                  <a:srgbClr val="002060"/>
                </a:solidFill>
                <a:effectLst/>
                <a:uLnTx/>
                <a:uFillTx/>
                <a:latin typeface="Arial" charset="0"/>
                <a:ea typeface="ＭＳ Ｐゴシック" charset="0"/>
              </a:rPr>
              <a:t>abemaciclib</a:t>
            </a:r>
            <a:r>
              <a:rPr kumimoji="0" lang="en-US" sz="1900" b="1" i="0" u="none" strike="noStrike" kern="1200" cap="none" spc="0" normalizeH="0" baseline="0" noProof="0" dirty="0">
                <a:ln>
                  <a:noFill/>
                </a:ln>
                <a:solidFill>
                  <a:srgbClr val="002060"/>
                </a:solidFill>
                <a:effectLst/>
                <a:uLnTx/>
                <a:uFillTx/>
                <a:latin typeface="Arial" charset="0"/>
                <a:ea typeface="ＭＳ Ｐゴシック" charset="0"/>
              </a:rPr>
              <a:t> and continue AI</a:t>
            </a:r>
          </a:p>
        </p:txBody>
      </p:sp>
      <p:sp>
        <p:nvSpPr>
          <p:cNvPr id="74" name="Text Box 4">
            <a:extLst>
              <a:ext uri="{FF2B5EF4-FFF2-40B4-BE49-F238E27FC236}">
                <a16:creationId xmlns:a16="http://schemas.microsoft.com/office/drawing/2014/main" id="{63447936-2682-1A46-8ABB-44C484B67B01}"/>
              </a:ext>
            </a:extLst>
          </p:cNvPr>
          <p:cNvSpPr txBox="1">
            <a:spLocks noChangeArrowheads="1"/>
          </p:cNvSpPr>
          <p:nvPr/>
        </p:nvSpPr>
        <p:spPr bwMode="auto">
          <a:xfrm>
            <a:off x="-2" y="3080388"/>
            <a:ext cx="4648201" cy="366857"/>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1900" b="1" i="0" u="none" strike="noStrike" kern="1200" cap="none" spc="0" normalizeH="0" baseline="0" noProof="0" dirty="0">
                <a:ln>
                  <a:noFill/>
                </a:ln>
                <a:solidFill>
                  <a:srgbClr val="002060"/>
                </a:solidFill>
                <a:effectLst/>
                <a:uLnTx/>
                <a:uFillTx/>
                <a:latin typeface="Arial" charset="0"/>
                <a:ea typeface="ＭＳ Ｐゴシック" charset="0"/>
              </a:rPr>
              <a:t>Switch to palbociclib and continue AI</a:t>
            </a:r>
          </a:p>
        </p:txBody>
      </p:sp>
      <p:pic>
        <p:nvPicPr>
          <p:cNvPr id="82" name="Picture 81">
            <a:extLst>
              <a:ext uri="{FF2B5EF4-FFF2-40B4-BE49-F238E27FC236}">
                <a16:creationId xmlns:a16="http://schemas.microsoft.com/office/drawing/2014/main" id="{7A42EFDB-0DDA-494A-B2D5-401890957E13}"/>
              </a:ext>
            </a:extLst>
          </p:cNvPr>
          <p:cNvPicPr>
            <a:picLocks noChangeAspect="1"/>
          </p:cNvPicPr>
          <p:nvPr/>
        </p:nvPicPr>
        <p:blipFill>
          <a:blip r:embed="rId2"/>
          <a:srcRect/>
          <a:stretch/>
        </p:blipFill>
        <p:spPr bwMode="auto">
          <a:xfrm>
            <a:off x="4813428" y="4497326"/>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6" name="Picture 3">
            <a:extLst>
              <a:ext uri="{FF2B5EF4-FFF2-40B4-BE49-F238E27FC236}">
                <a16:creationId xmlns:a16="http://schemas.microsoft.com/office/drawing/2014/main" id="{8052E365-E8A8-E240-A007-94A1A6A9EA30}"/>
              </a:ext>
            </a:extLst>
          </p:cNvPr>
          <p:cNvPicPr>
            <a:picLocks noChangeAspect="1"/>
          </p:cNvPicPr>
          <p:nvPr/>
        </p:nvPicPr>
        <p:blipFill>
          <a:blip r:embed="rId3"/>
          <a:srcRect/>
          <a:stretch/>
        </p:blipFill>
        <p:spPr bwMode="auto">
          <a:xfrm>
            <a:off x="4813428" y="3810000"/>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7" name="Text Box 4">
            <a:extLst>
              <a:ext uri="{FF2B5EF4-FFF2-40B4-BE49-F238E27FC236}">
                <a16:creationId xmlns:a16="http://schemas.microsoft.com/office/drawing/2014/main" id="{35D05466-EC10-7448-957E-525019EFA45E}"/>
              </a:ext>
            </a:extLst>
          </p:cNvPr>
          <p:cNvSpPr txBox="1">
            <a:spLocks noChangeArrowheads="1"/>
          </p:cNvSpPr>
          <p:nvPr/>
        </p:nvSpPr>
        <p:spPr bwMode="auto">
          <a:xfrm>
            <a:off x="0" y="4495800"/>
            <a:ext cx="4648201"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1900" b="1" i="0" u="none" strike="noStrike" kern="1200" cap="none" spc="0" normalizeH="0" baseline="0" noProof="0" dirty="0">
                <a:ln>
                  <a:noFill/>
                </a:ln>
                <a:solidFill>
                  <a:srgbClr val="002060"/>
                </a:solidFill>
                <a:effectLst/>
                <a:uLnTx/>
                <a:uFillTx/>
                <a:latin typeface="Arial" charset="0"/>
                <a:ea typeface="ＭＳ Ｐゴシック" charset="0"/>
              </a:rPr>
              <a:t>Continue </a:t>
            </a:r>
            <a:r>
              <a:rPr kumimoji="0" lang="en-US" sz="1900" b="1" i="0" u="none" strike="noStrike" kern="1200" cap="none" spc="0" normalizeH="0" baseline="0" noProof="0" dirty="0" err="1">
                <a:ln>
                  <a:noFill/>
                </a:ln>
                <a:solidFill>
                  <a:srgbClr val="002060"/>
                </a:solidFill>
                <a:effectLst/>
                <a:uLnTx/>
                <a:uFillTx/>
                <a:latin typeface="Arial" charset="0"/>
                <a:ea typeface="ＭＳ Ｐゴシック" charset="0"/>
              </a:rPr>
              <a:t>ribociclib</a:t>
            </a:r>
            <a:r>
              <a:rPr kumimoji="0" lang="en-US" sz="1900" b="1" i="0" u="none" strike="noStrike" kern="1200" cap="none" spc="0" normalizeH="0" baseline="0" noProof="0" dirty="0">
                <a:ln>
                  <a:noFill/>
                </a:ln>
                <a:solidFill>
                  <a:srgbClr val="002060"/>
                </a:solidFill>
                <a:effectLst/>
                <a:uLnTx/>
                <a:uFillTx/>
                <a:latin typeface="Arial" charset="0"/>
                <a:ea typeface="ＭＳ Ｐゴシック" charset="0"/>
              </a:rPr>
              <a:t> at a </a:t>
            </a:r>
            <a:br>
              <a:rPr kumimoji="0" lang="en-US" sz="1900" b="1" i="0" u="none" strike="noStrike" kern="1200" cap="none" spc="0" normalizeH="0" baseline="0" noProof="0" dirty="0">
                <a:ln>
                  <a:noFill/>
                </a:ln>
                <a:solidFill>
                  <a:srgbClr val="002060"/>
                </a:solidFill>
                <a:effectLst/>
                <a:uLnTx/>
                <a:uFillTx/>
                <a:latin typeface="Arial" charset="0"/>
                <a:ea typeface="ＭＳ Ｐゴシック" charset="0"/>
              </a:rPr>
            </a:br>
            <a:r>
              <a:rPr kumimoji="0" lang="en-US" sz="1900" b="1" i="0" u="none" strike="noStrike" kern="1200" cap="none" spc="0" normalizeH="0" baseline="0" noProof="0" dirty="0">
                <a:ln>
                  <a:noFill/>
                </a:ln>
                <a:solidFill>
                  <a:srgbClr val="002060"/>
                </a:solidFill>
                <a:effectLst/>
                <a:uLnTx/>
                <a:uFillTx/>
                <a:latin typeface="Arial" charset="0"/>
                <a:ea typeface="ＭＳ Ｐゴシック" charset="0"/>
              </a:rPr>
              <a:t>lower dose and continue AI</a:t>
            </a:r>
          </a:p>
        </p:txBody>
      </p:sp>
      <p:sp>
        <p:nvSpPr>
          <p:cNvPr id="252" name="Text Box 9">
            <a:extLst>
              <a:ext uri="{FF2B5EF4-FFF2-40B4-BE49-F238E27FC236}">
                <a16:creationId xmlns:a16="http://schemas.microsoft.com/office/drawing/2014/main" id="{20141D04-A685-C247-9A6A-D47CB62F108E}"/>
              </a:ext>
            </a:extLst>
          </p:cNvPr>
          <p:cNvSpPr txBox="1">
            <a:spLocks noChangeArrowheads="1"/>
          </p:cNvSpPr>
          <p:nvPr/>
        </p:nvSpPr>
        <p:spPr bwMode="auto">
          <a:xfrm>
            <a:off x="8001000" y="3811319"/>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7</a:t>
            </a:r>
          </a:p>
        </p:txBody>
      </p:sp>
      <p:sp>
        <p:nvSpPr>
          <p:cNvPr id="253" name="Text Box 9">
            <a:extLst>
              <a:ext uri="{FF2B5EF4-FFF2-40B4-BE49-F238E27FC236}">
                <a16:creationId xmlns:a16="http://schemas.microsoft.com/office/drawing/2014/main" id="{DA13BDB2-2F8D-6D46-BDA6-F50ECFA6C035}"/>
              </a:ext>
            </a:extLst>
          </p:cNvPr>
          <p:cNvSpPr txBox="1">
            <a:spLocks noChangeArrowheads="1"/>
          </p:cNvSpPr>
          <p:nvPr/>
        </p:nvSpPr>
        <p:spPr bwMode="auto">
          <a:xfrm>
            <a:off x="6218238" y="4495800"/>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3</a:t>
            </a:r>
          </a:p>
        </p:txBody>
      </p:sp>
      <p:pic>
        <p:nvPicPr>
          <p:cNvPr id="29" name="Picture 3">
            <a:extLst>
              <a:ext uri="{FF2B5EF4-FFF2-40B4-BE49-F238E27FC236}">
                <a16:creationId xmlns:a16="http://schemas.microsoft.com/office/drawing/2014/main" id="{928DA1A6-47DF-B647-869D-0D9F2D138831}"/>
              </a:ext>
            </a:extLst>
          </p:cNvPr>
          <p:cNvPicPr>
            <a:picLocks noChangeAspect="1"/>
          </p:cNvPicPr>
          <p:nvPr/>
        </p:nvPicPr>
        <p:blipFill>
          <a:blip r:embed="rId3"/>
          <a:srcRect/>
          <a:stretch/>
        </p:blipFill>
        <p:spPr bwMode="auto">
          <a:xfrm>
            <a:off x="5251681" y="3810000"/>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8" name="Picture 1">
            <a:extLst>
              <a:ext uri="{FF2B5EF4-FFF2-40B4-BE49-F238E27FC236}">
                <a16:creationId xmlns:a16="http://schemas.microsoft.com/office/drawing/2014/main" id="{D029CE8D-A225-4A10-CCB0-21C94831EDE0}"/>
              </a:ext>
            </a:extLst>
          </p:cNvPr>
          <p:cNvPicPr>
            <a:picLocks noChangeAspect="1"/>
          </p:cNvPicPr>
          <p:nvPr/>
        </p:nvPicPr>
        <p:blipFill>
          <a:blip r:embed="rId4"/>
          <a:srcRect/>
          <a:stretch/>
        </p:blipFill>
        <p:spPr bwMode="auto">
          <a:xfrm>
            <a:off x="4800600" y="3007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9" name="Text Box 9">
            <a:extLst>
              <a:ext uri="{FF2B5EF4-FFF2-40B4-BE49-F238E27FC236}">
                <a16:creationId xmlns:a16="http://schemas.microsoft.com/office/drawing/2014/main" id="{BBBC01B0-72A3-5E26-B68F-BCA01FF67316}"/>
              </a:ext>
            </a:extLst>
          </p:cNvPr>
          <p:cNvSpPr txBox="1">
            <a:spLocks noChangeArrowheads="1"/>
          </p:cNvSpPr>
          <p:nvPr/>
        </p:nvSpPr>
        <p:spPr bwMode="auto">
          <a:xfrm>
            <a:off x="8001000" y="2971800"/>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7</a:t>
            </a:r>
          </a:p>
        </p:txBody>
      </p:sp>
      <p:pic>
        <p:nvPicPr>
          <p:cNvPr id="40" name="Picture 1">
            <a:extLst>
              <a:ext uri="{FF2B5EF4-FFF2-40B4-BE49-F238E27FC236}">
                <a16:creationId xmlns:a16="http://schemas.microsoft.com/office/drawing/2014/main" id="{38ED88A5-6616-47C2-ADAF-20DF0B94292B}"/>
              </a:ext>
            </a:extLst>
          </p:cNvPr>
          <p:cNvPicPr>
            <a:picLocks noChangeAspect="1"/>
          </p:cNvPicPr>
          <p:nvPr/>
        </p:nvPicPr>
        <p:blipFill>
          <a:blip r:embed="rId4"/>
          <a:srcRect/>
          <a:stretch/>
        </p:blipFill>
        <p:spPr bwMode="auto">
          <a:xfrm>
            <a:off x="5240991" y="3007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1" name="Picture 1">
            <a:extLst>
              <a:ext uri="{FF2B5EF4-FFF2-40B4-BE49-F238E27FC236}">
                <a16:creationId xmlns:a16="http://schemas.microsoft.com/office/drawing/2014/main" id="{6BAFA001-5DC5-2CA8-D607-8C7C145CF7CC}"/>
              </a:ext>
            </a:extLst>
          </p:cNvPr>
          <p:cNvPicPr>
            <a:picLocks noChangeAspect="1"/>
          </p:cNvPicPr>
          <p:nvPr/>
        </p:nvPicPr>
        <p:blipFill>
          <a:blip r:embed="rId4"/>
          <a:srcRect/>
          <a:stretch/>
        </p:blipFill>
        <p:spPr bwMode="auto">
          <a:xfrm>
            <a:off x="5681382" y="3007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2" name="Picture 1">
            <a:extLst>
              <a:ext uri="{FF2B5EF4-FFF2-40B4-BE49-F238E27FC236}">
                <a16:creationId xmlns:a16="http://schemas.microsoft.com/office/drawing/2014/main" id="{A9077953-F0FC-AA41-B449-E4D8F4DFE75E}"/>
              </a:ext>
            </a:extLst>
          </p:cNvPr>
          <p:cNvPicPr>
            <a:picLocks noChangeAspect="1"/>
          </p:cNvPicPr>
          <p:nvPr/>
        </p:nvPicPr>
        <p:blipFill>
          <a:blip r:embed="rId4"/>
          <a:srcRect/>
          <a:stretch/>
        </p:blipFill>
        <p:spPr bwMode="auto">
          <a:xfrm>
            <a:off x="6121773" y="3007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3" name="Picture 1">
            <a:extLst>
              <a:ext uri="{FF2B5EF4-FFF2-40B4-BE49-F238E27FC236}">
                <a16:creationId xmlns:a16="http://schemas.microsoft.com/office/drawing/2014/main" id="{589392D9-BD3F-A883-0556-E7D9A56F0DC4}"/>
              </a:ext>
            </a:extLst>
          </p:cNvPr>
          <p:cNvPicPr>
            <a:picLocks noChangeAspect="1"/>
          </p:cNvPicPr>
          <p:nvPr/>
        </p:nvPicPr>
        <p:blipFill>
          <a:blip r:embed="rId4"/>
          <a:srcRect/>
          <a:stretch/>
        </p:blipFill>
        <p:spPr bwMode="auto">
          <a:xfrm>
            <a:off x="6562164" y="3007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4" name="Picture 1">
            <a:extLst>
              <a:ext uri="{FF2B5EF4-FFF2-40B4-BE49-F238E27FC236}">
                <a16:creationId xmlns:a16="http://schemas.microsoft.com/office/drawing/2014/main" id="{B9D90D55-D1B5-502B-6496-D227F992D0E0}"/>
              </a:ext>
            </a:extLst>
          </p:cNvPr>
          <p:cNvPicPr>
            <a:picLocks noChangeAspect="1"/>
          </p:cNvPicPr>
          <p:nvPr/>
        </p:nvPicPr>
        <p:blipFill>
          <a:blip r:embed="rId4"/>
          <a:srcRect/>
          <a:stretch/>
        </p:blipFill>
        <p:spPr bwMode="auto">
          <a:xfrm>
            <a:off x="7002554" y="3007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5" name="Picture 1">
            <a:extLst>
              <a:ext uri="{FF2B5EF4-FFF2-40B4-BE49-F238E27FC236}">
                <a16:creationId xmlns:a16="http://schemas.microsoft.com/office/drawing/2014/main" id="{BDCD5FC1-DB85-0A51-EE45-ED24F6A5EC01}"/>
              </a:ext>
            </a:extLst>
          </p:cNvPr>
          <p:cNvPicPr>
            <a:picLocks noChangeAspect="1"/>
          </p:cNvPicPr>
          <p:nvPr/>
        </p:nvPicPr>
        <p:blipFill>
          <a:blip r:embed="rId4"/>
          <a:srcRect/>
          <a:stretch/>
        </p:blipFill>
        <p:spPr bwMode="auto">
          <a:xfrm>
            <a:off x="7442943" y="3007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 name="Text Box 4">
            <a:extLst>
              <a:ext uri="{FF2B5EF4-FFF2-40B4-BE49-F238E27FC236}">
                <a16:creationId xmlns:a16="http://schemas.microsoft.com/office/drawing/2014/main" id="{50AC73F8-8231-E217-0EEC-233B5E79F83F}"/>
              </a:ext>
            </a:extLst>
          </p:cNvPr>
          <p:cNvSpPr txBox="1">
            <a:spLocks noChangeArrowheads="1"/>
          </p:cNvSpPr>
          <p:nvPr/>
        </p:nvSpPr>
        <p:spPr bwMode="auto">
          <a:xfrm>
            <a:off x="0" y="5208942"/>
            <a:ext cx="4648200" cy="34585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1900" b="1" i="0" u="none" strike="noStrike" kern="1200" cap="none" spc="0" normalizeH="0" baseline="0" noProof="0" dirty="0">
                <a:ln>
                  <a:noFill/>
                </a:ln>
                <a:solidFill>
                  <a:srgbClr val="002060"/>
                </a:solidFill>
                <a:effectLst/>
                <a:uLnTx/>
                <a:uFillTx/>
                <a:latin typeface="Arial" charset="0"/>
                <a:ea typeface="ＭＳ Ｐゴシック" charset="0"/>
              </a:rPr>
              <a:t>Temporarily hold </a:t>
            </a:r>
            <a:r>
              <a:rPr kumimoji="0" lang="en-US" sz="1900" b="1" i="0" u="none" strike="noStrike" kern="1200" cap="none" spc="0" normalizeH="0" baseline="0" noProof="0" dirty="0" err="1">
                <a:ln>
                  <a:noFill/>
                </a:ln>
                <a:solidFill>
                  <a:srgbClr val="002060"/>
                </a:solidFill>
                <a:effectLst/>
                <a:uLnTx/>
                <a:uFillTx/>
                <a:latin typeface="Arial" charset="0"/>
                <a:ea typeface="ＭＳ Ｐゴシック" charset="0"/>
              </a:rPr>
              <a:t>ribociclib</a:t>
            </a:r>
            <a:r>
              <a:rPr kumimoji="0" lang="en-US" sz="1900" b="1" i="0" u="none" strike="noStrike" kern="1200" cap="none" spc="0" normalizeH="0" baseline="0" noProof="0" dirty="0">
                <a:ln>
                  <a:noFill/>
                </a:ln>
                <a:solidFill>
                  <a:srgbClr val="002060"/>
                </a:solidFill>
                <a:effectLst/>
                <a:uLnTx/>
                <a:uFillTx/>
                <a:latin typeface="Arial" charset="0"/>
                <a:ea typeface="ＭＳ Ｐゴシック" charset="0"/>
              </a:rPr>
              <a:t> for 1 week; restart at lower dose if improvement</a:t>
            </a:r>
          </a:p>
        </p:txBody>
      </p:sp>
      <p:pic>
        <p:nvPicPr>
          <p:cNvPr id="11" name="Picture 10">
            <a:extLst>
              <a:ext uri="{FF2B5EF4-FFF2-40B4-BE49-F238E27FC236}">
                <a16:creationId xmlns:a16="http://schemas.microsoft.com/office/drawing/2014/main" id="{25939F97-133F-B977-5971-FF1F595956F3}"/>
              </a:ext>
            </a:extLst>
          </p:cNvPr>
          <p:cNvPicPr>
            <a:picLocks noChangeAspect="1"/>
          </p:cNvPicPr>
          <p:nvPr/>
        </p:nvPicPr>
        <p:blipFill>
          <a:blip r:embed="rId5"/>
          <a:srcRect/>
          <a:stretch/>
        </p:blipFill>
        <p:spPr bwMode="auto">
          <a:xfrm>
            <a:off x="4813428" y="5220068"/>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2" name="Text Box 9">
            <a:extLst>
              <a:ext uri="{FF2B5EF4-FFF2-40B4-BE49-F238E27FC236}">
                <a16:creationId xmlns:a16="http://schemas.microsoft.com/office/drawing/2014/main" id="{759E1FFE-5ED8-FDB5-49BE-2CAF73821852}"/>
              </a:ext>
            </a:extLst>
          </p:cNvPr>
          <p:cNvSpPr txBox="1">
            <a:spLocks noChangeArrowheads="1"/>
          </p:cNvSpPr>
          <p:nvPr/>
        </p:nvSpPr>
        <p:spPr bwMode="auto">
          <a:xfrm>
            <a:off x="5334000" y="5227637"/>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a:t>
            </a:r>
          </a:p>
        </p:txBody>
      </p:sp>
      <p:pic>
        <p:nvPicPr>
          <p:cNvPr id="6" name="Picture 3">
            <a:extLst>
              <a:ext uri="{FF2B5EF4-FFF2-40B4-BE49-F238E27FC236}">
                <a16:creationId xmlns:a16="http://schemas.microsoft.com/office/drawing/2014/main" id="{99ADFE6C-B1AA-E019-7135-06831B4C1D97}"/>
              </a:ext>
            </a:extLst>
          </p:cNvPr>
          <p:cNvPicPr>
            <a:picLocks noChangeAspect="1"/>
          </p:cNvPicPr>
          <p:nvPr/>
        </p:nvPicPr>
        <p:blipFill>
          <a:blip r:embed="rId3"/>
          <a:srcRect/>
          <a:stretch/>
        </p:blipFill>
        <p:spPr bwMode="auto">
          <a:xfrm>
            <a:off x="5689934" y="3810000"/>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 name="Picture 3">
            <a:extLst>
              <a:ext uri="{FF2B5EF4-FFF2-40B4-BE49-F238E27FC236}">
                <a16:creationId xmlns:a16="http://schemas.microsoft.com/office/drawing/2014/main" id="{EB4131E5-F8FF-152F-9867-EA3839271BC8}"/>
              </a:ext>
            </a:extLst>
          </p:cNvPr>
          <p:cNvPicPr>
            <a:picLocks noChangeAspect="1"/>
          </p:cNvPicPr>
          <p:nvPr/>
        </p:nvPicPr>
        <p:blipFill>
          <a:blip r:embed="rId3"/>
          <a:srcRect/>
          <a:stretch/>
        </p:blipFill>
        <p:spPr bwMode="auto">
          <a:xfrm>
            <a:off x="6128187" y="3810000"/>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 name="Picture 3">
            <a:extLst>
              <a:ext uri="{FF2B5EF4-FFF2-40B4-BE49-F238E27FC236}">
                <a16:creationId xmlns:a16="http://schemas.microsoft.com/office/drawing/2014/main" id="{7606E6D9-84F4-5AE5-C89D-6C65BF0281B2}"/>
              </a:ext>
            </a:extLst>
          </p:cNvPr>
          <p:cNvPicPr>
            <a:picLocks noChangeAspect="1"/>
          </p:cNvPicPr>
          <p:nvPr/>
        </p:nvPicPr>
        <p:blipFill>
          <a:blip r:embed="rId2"/>
          <a:srcRect/>
          <a:stretch/>
        </p:blipFill>
        <p:spPr bwMode="auto">
          <a:xfrm>
            <a:off x="5251681" y="4497326"/>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4F357F89-5B69-8F01-2B4D-1436422A919F}"/>
              </a:ext>
            </a:extLst>
          </p:cNvPr>
          <p:cNvSpPr/>
          <p:nvPr/>
        </p:nvSpPr>
        <p:spPr>
          <a:xfrm>
            <a:off x="230079" y="6462442"/>
            <a:ext cx="6096000" cy="338554"/>
          </a:xfrm>
          <a:prstGeom prst="rect">
            <a:avLst/>
          </a:prstGeom>
          <a:solidFill>
            <a:srgbClr val="E4EDF1"/>
          </a:solidFill>
        </p:spPr>
        <p:txBody>
          <a:bodyPr>
            <a:spAutoFit/>
          </a:bodyPr>
          <a:lstStyle/>
          <a:p>
            <a:pPr marL="0" marR="0" lvl="0" indent="0" algn="l" defTabSz="914400" rtl="0" eaLnBrk="0" fontAlgn="base" latinLnBrk="0" hangingPunct="0">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2060"/>
                </a:solidFill>
                <a:effectLst/>
                <a:uLnTx/>
                <a:uFillTx/>
                <a:latin typeface="Arial" panose="020B0604020202020204" pitchFamily="34" charset="0"/>
                <a:ea typeface="Calibri" panose="020F0502020204030204" pitchFamily="34" charset="0"/>
                <a:cs typeface="Times New Roman" panose="02020603050405020304" pitchFamily="18" charset="0"/>
              </a:rPr>
              <a:t>Survey of 18 Breast Cancer Clinical Investigators</a:t>
            </a:r>
          </a:p>
        </p:txBody>
      </p:sp>
      <p:pic>
        <p:nvPicPr>
          <p:cNvPr id="3" name="Picture 3">
            <a:extLst>
              <a:ext uri="{FF2B5EF4-FFF2-40B4-BE49-F238E27FC236}">
                <a16:creationId xmlns:a16="http://schemas.microsoft.com/office/drawing/2014/main" id="{CE3B2ADF-E5C5-92B9-3E46-7D9E28126EF8}"/>
              </a:ext>
            </a:extLst>
          </p:cNvPr>
          <p:cNvPicPr>
            <a:picLocks noChangeAspect="1"/>
          </p:cNvPicPr>
          <p:nvPr/>
        </p:nvPicPr>
        <p:blipFill>
          <a:blip r:embed="rId3"/>
          <a:srcRect/>
          <a:stretch/>
        </p:blipFill>
        <p:spPr bwMode="auto">
          <a:xfrm>
            <a:off x="7442943" y="3810000"/>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 name="Picture 3">
            <a:extLst>
              <a:ext uri="{FF2B5EF4-FFF2-40B4-BE49-F238E27FC236}">
                <a16:creationId xmlns:a16="http://schemas.microsoft.com/office/drawing/2014/main" id="{8F57A0CA-648F-27BD-3410-FCE715C6BEF6}"/>
              </a:ext>
            </a:extLst>
          </p:cNvPr>
          <p:cNvPicPr>
            <a:picLocks noChangeAspect="1"/>
          </p:cNvPicPr>
          <p:nvPr/>
        </p:nvPicPr>
        <p:blipFill>
          <a:blip r:embed="rId3"/>
          <a:srcRect/>
          <a:stretch/>
        </p:blipFill>
        <p:spPr bwMode="auto">
          <a:xfrm>
            <a:off x="6566440" y="3810000"/>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 name="Picture 3">
            <a:extLst>
              <a:ext uri="{FF2B5EF4-FFF2-40B4-BE49-F238E27FC236}">
                <a16:creationId xmlns:a16="http://schemas.microsoft.com/office/drawing/2014/main" id="{1A6B13C6-59D2-1885-3CBF-0A73F7DCAB15}"/>
              </a:ext>
            </a:extLst>
          </p:cNvPr>
          <p:cNvPicPr>
            <a:picLocks noChangeAspect="1"/>
          </p:cNvPicPr>
          <p:nvPr/>
        </p:nvPicPr>
        <p:blipFill>
          <a:blip r:embed="rId3"/>
          <a:srcRect/>
          <a:stretch/>
        </p:blipFill>
        <p:spPr bwMode="auto">
          <a:xfrm>
            <a:off x="7004693" y="3810000"/>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4" name="Picture 13">
            <a:extLst>
              <a:ext uri="{FF2B5EF4-FFF2-40B4-BE49-F238E27FC236}">
                <a16:creationId xmlns:a16="http://schemas.microsoft.com/office/drawing/2014/main" id="{34293774-CEAC-84E5-F89E-C166C9B21983}"/>
              </a:ext>
            </a:extLst>
          </p:cNvPr>
          <p:cNvPicPr>
            <a:picLocks noChangeAspect="1"/>
          </p:cNvPicPr>
          <p:nvPr/>
        </p:nvPicPr>
        <p:blipFill>
          <a:blip r:embed="rId2"/>
          <a:srcRect/>
          <a:stretch/>
        </p:blipFill>
        <p:spPr bwMode="auto">
          <a:xfrm>
            <a:off x="5689934" y="4497326"/>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88151566"/>
      </p:ext>
    </p:extLst>
  </p:cSld>
  <p:clrMapOvr>
    <a:masterClrMapping/>
  </p:clrMapOvr>
  <p:transition spd="slow" advClick="0"/>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CC504-6E65-794B-A163-E15792AC17C9}"/>
              </a:ext>
            </a:extLst>
          </p:cNvPr>
          <p:cNvSpPr>
            <a:spLocks noGrp="1"/>
          </p:cNvSpPr>
          <p:nvPr>
            <p:ph type="title" idx="4294967295"/>
          </p:nvPr>
        </p:nvSpPr>
        <p:spPr>
          <a:xfrm>
            <a:off x="685800" y="112660"/>
            <a:ext cx="10591800" cy="2531357"/>
          </a:xfrm>
        </p:spPr>
        <p:txBody>
          <a:bodyPr/>
          <a:lstStyle/>
          <a:p>
            <a:r>
              <a:rPr lang="en-US" sz="2400" dirty="0"/>
              <a:t>A 65-year-old woman who is receiving </a:t>
            </a:r>
            <a:r>
              <a:rPr lang="en-US" sz="2400" dirty="0" err="1"/>
              <a:t>ribociclib</a:t>
            </a:r>
            <a:r>
              <a:rPr lang="en-US" sz="2400" dirty="0"/>
              <a:t> in combination with an AI for de novo ER-positive, </a:t>
            </a:r>
            <a:r>
              <a:rPr lang="en-US" sz="2400" u="sng" dirty="0"/>
              <a:t>PR-positive</a:t>
            </a:r>
            <a:r>
              <a:rPr lang="en-US" sz="2400" dirty="0"/>
              <a:t>, HER2-negative, BRCA WT metastatic breast cancer </a:t>
            </a:r>
            <a:r>
              <a:rPr lang="en-US" sz="2400" u="sng" dirty="0"/>
              <a:t>develops asymptomatic moderate neutropenia (ANC = 750/</a:t>
            </a:r>
            <a:r>
              <a:rPr lang="el-GR" sz="2400" u="sng" dirty="0"/>
              <a:t>μ</a:t>
            </a:r>
            <a:r>
              <a:rPr lang="en-US" sz="2400" u="sng" dirty="0"/>
              <a:t>L)</a:t>
            </a:r>
            <a:r>
              <a:rPr lang="en-US" sz="2400" dirty="0"/>
              <a:t> 6 months after initiating therapy. What would be your most likely endocrine-based treatment approach?</a:t>
            </a:r>
          </a:p>
        </p:txBody>
      </p:sp>
      <p:sp>
        <p:nvSpPr>
          <p:cNvPr id="72" name="Text Box 4">
            <a:extLst>
              <a:ext uri="{FF2B5EF4-FFF2-40B4-BE49-F238E27FC236}">
                <a16:creationId xmlns:a16="http://schemas.microsoft.com/office/drawing/2014/main" id="{128DA0B7-2CB3-D44C-ABD1-65C3EB519CF3}"/>
              </a:ext>
            </a:extLst>
          </p:cNvPr>
          <p:cNvSpPr txBox="1">
            <a:spLocks noChangeArrowheads="1"/>
          </p:cNvSpPr>
          <p:nvPr/>
        </p:nvSpPr>
        <p:spPr bwMode="auto">
          <a:xfrm>
            <a:off x="-2" y="3851227"/>
            <a:ext cx="4648201" cy="36939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1600" b="1" i="0" u="none" strike="noStrike" kern="1200" cap="none" spc="0" normalizeH="0" baseline="0" noProof="0" dirty="0">
                <a:ln>
                  <a:noFill/>
                </a:ln>
                <a:solidFill>
                  <a:srgbClr val="002060"/>
                </a:solidFill>
                <a:effectLst/>
                <a:uLnTx/>
                <a:uFillTx/>
                <a:latin typeface="Arial" charset="0"/>
                <a:ea typeface="ＭＳ Ｐゴシック" charset="0"/>
              </a:rPr>
              <a:t>Continue </a:t>
            </a:r>
            <a:r>
              <a:rPr kumimoji="0" lang="en-US" sz="1600" b="1" i="0" u="none" strike="noStrike" kern="1200" cap="none" spc="0" normalizeH="0" baseline="0" noProof="0" dirty="0" err="1">
                <a:ln>
                  <a:noFill/>
                </a:ln>
                <a:solidFill>
                  <a:srgbClr val="002060"/>
                </a:solidFill>
                <a:effectLst/>
                <a:uLnTx/>
                <a:uFillTx/>
                <a:latin typeface="Arial" charset="0"/>
                <a:ea typeface="ＭＳ Ｐゴシック" charset="0"/>
              </a:rPr>
              <a:t>ribociclib</a:t>
            </a:r>
            <a:r>
              <a:rPr kumimoji="0" lang="en-US" sz="1600" b="1" i="0" u="none" strike="noStrike" kern="1200" cap="none" spc="0" normalizeH="0" baseline="0" noProof="0" dirty="0">
                <a:ln>
                  <a:noFill/>
                </a:ln>
                <a:solidFill>
                  <a:srgbClr val="002060"/>
                </a:solidFill>
                <a:effectLst/>
                <a:uLnTx/>
                <a:uFillTx/>
                <a:latin typeface="Arial" charset="0"/>
                <a:ea typeface="ＭＳ Ｐゴシック" charset="0"/>
              </a:rPr>
              <a:t> at </a:t>
            </a:r>
            <a:br>
              <a:rPr kumimoji="0" lang="en-US" sz="1600" b="1" i="0" u="none" strike="noStrike" kern="1200" cap="none" spc="0" normalizeH="0" baseline="0" noProof="0" dirty="0">
                <a:ln>
                  <a:noFill/>
                </a:ln>
                <a:solidFill>
                  <a:srgbClr val="002060"/>
                </a:solidFill>
                <a:effectLst/>
                <a:uLnTx/>
                <a:uFillTx/>
                <a:latin typeface="Arial" charset="0"/>
                <a:ea typeface="ＭＳ Ｐゴシック" charset="0"/>
              </a:rPr>
            </a:br>
            <a:r>
              <a:rPr kumimoji="0" lang="en-US" sz="1600" b="1" i="0" u="none" strike="noStrike" kern="1200" cap="none" spc="0" normalizeH="0" baseline="0" noProof="0" dirty="0">
                <a:ln>
                  <a:noFill/>
                </a:ln>
                <a:solidFill>
                  <a:srgbClr val="002060"/>
                </a:solidFill>
                <a:effectLst/>
                <a:uLnTx/>
                <a:uFillTx/>
                <a:latin typeface="Arial" charset="0"/>
                <a:ea typeface="ＭＳ Ｐゴシック" charset="0"/>
              </a:rPr>
              <a:t>same dose and continue AI</a:t>
            </a:r>
          </a:p>
        </p:txBody>
      </p:sp>
      <p:sp>
        <p:nvSpPr>
          <p:cNvPr id="74" name="Text Box 4">
            <a:extLst>
              <a:ext uri="{FF2B5EF4-FFF2-40B4-BE49-F238E27FC236}">
                <a16:creationId xmlns:a16="http://schemas.microsoft.com/office/drawing/2014/main" id="{63447936-2682-1A46-8ABB-44C484B67B01}"/>
              </a:ext>
            </a:extLst>
          </p:cNvPr>
          <p:cNvSpPr txBox="1">
            <a:spLocks noChangeArrowheads="1"/>
          </p:cNvSpPr>
          <p:nvPr/>
        </p:nvSpPr>
        <p:spPr bwMode="auto">
          <a:xfrm>
            <a:off x="-2" y="3080388"/>
            <a:ext cx="4648201" cy="366857"/>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1600" b="1" i="0" u="none" strike="noStrike" kern="1200" cap="none" spc="0" normalizeH="0" baseline="0" noProof="0" dirty="0">
                <a:ln>
                  <a:noFill/>
                </a:ln>
                <a:solidFill>
                  <a:srgbClr val="002060"/>
                </a:solidFill>
                <a:effectLst/>
                <a:uLnTx/>
                <a:uFillTx/>
                <a:latin typeface="Arial" charset="0"/>
                <a:ea typeface="ＭＳ Ｐゴシック" charset="0"/>
              </a:rPr>
              <a:t>Continue </a:t>
            </a:r>
            <a:r>
              <a:rPr kumimoji="0" lang="en-US" sz="1600" b="1" i="0" u="none" strike="noStrike" kern="1200" cap="none" spc="0" normalizeH="0" baseline="0" noProof="0" dirty="0" err="1">
                <a:ln>
                  <a:noFill/>
                </a:ln>
                <a:solidFill>
                  <a:srgbClr val="002060"/>
                </a:solidFill>
                <a:effectLst/>
                <a:uLnTx/>
                <a:uFillTx/>
                <a:latin typeface="Arial" charset="0"/>
                <a:ea typeface="ＭＳ Ｐゴシック" charset="0"/>
              </a:rPr>
              <a:t>ribociclib</a:t>
            </a:r>
            <a:r>
              <a:rPr kumimoji="0" lang="en-US" sz="1600" b="1" i="0" u="none" strike="noStrike" kern="1200" cap="none" spc="0" normalizeH="0" baseline="0" noProof="0" dirty="0">
                <a:ln>
                  <a:noFill/>
                </a:ln>
                <a:solidFill>
                  <a:srgbClr val="002060"/>
                </a:solidFill>
                <a:effectLst/>
                <a:uLnTx/>
                <a:uFillTx/>
                <a:latin typeface="Arial" charset="0"/>
                <a:ea typeface="ＭＳ Ｐゴシック" charset="0"/>
              </a:rPr>
              <a:t> at a </a:t>
            </a:r>
            <a:br>
              <a:rPr kumimoji="0" lang="en-US" sz="1600" b="1" i="0" u="none" strike="noStrike" kern="1200" cap="none" spc="0" normalizeH="0" baseline="0" noProof="0" dirty="0">
                <a:ln>
                  <a:noFill/>
                </a:ln>
                <a:solidFill>
                  <a:srgbClr val="002060"/>
                </a:solidFill>
                <a:effectLst/>
                <a:uLnTx/>
                <a:uFillTx/>
                <a:latin typeface="Arial" charset="0"/>
                <a:ea typeface="ＭＳ Ｐゴシック" charset="0"/>
              </a:rPr>
            </a:br>
            <a:r>
              <a:rPr kumimoji="0" lang="en-US" sz="1600" b="1" i="0" u="none" strike="noStrike" kern="1200" cap="none" spc="0" normalizeH="0" baseline="0" noProof="0" dirty="0">
                <a:ln>
                  <a:noFill/>
                </a:ln>
                <a:solidFill>
                  <a:srgbClr val="002060"/>
                </a:solidFill>
                <a:effectLst/>
                <a:uLnTx/>
                <a:uFillTx/>
                <a:latin typeface="Arial" charset="0"/>
                <a:ea typeface="ＭＳ Ｐゴシック" charset="0"/>
              </a:rPr>
              <a:t>lower dose and continue AI</a:t>
            </a:r>
          </a:p>
        </p:txBody>
      </p:sp>
      <p:pic>
        <p:nvPicPr>
          <p:cNvPr id="82" name="Picture 81">
            <a:extLst>
              <a:ext uri="{FF2B5EF4-FFF2-40B4-BE49-F238E27FC236}">
                <a16:creationId xmlns:a16="http://schemas.microsoft.com/office/drawing/2014/main" id="{7A42EFDB-0DDA-494A-B2D5-401890957E13}"/>
              </a:ext>
            </a:extLst>
          </p:cNvPr>
          <p:cNvPicPr>
            <a:picLocks noChangeAspect="1"/>
          </p:cNvPicPr>
          <p:nvPr/>
        </p:nvPicPr>
        <p:blipFill>
          <a:blip r:embed="rId2"/>
          <a:srcRect/>
          <a:stretch/>
        </p:blipFill>
        <p:spPr bwMode="auto">
          <a:xfrm>
            <a:off x="4813428" y="4497326"/>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6" name="Picture 3">
            <a:extLst>
              <a:ext uri="{FF2B5EF4-FFF2-40B4-BE49-F238E27FC236}">
                <a16:creationId xmlns:a16="http://schemas.microsoft.com/office/drawing/2014/main" id="{8052E365-E8A8-E240-A007-94A1A6A9EA30}"/>
              </a:ext>
            </a:extLst>
          </p:cNvPr>
          <p:cNvPicPr>
            <a:picLocks noChangeAspect="1"/>
          </p:cNvPicPr>
          <p:nvPr/>
        </p:nvPicPr>
        <p:blipFill>
          <a:blip r:embed="rId3"/>
          <a:srcRect/>
          <a:stretch/>
        </p:blipFill>
        <p:spPr bwMode="auto">
          <a:xfrm>
            <a:off x="4813428" y="3810000"/>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7" name="Text Box 4">
            <a:extLst>
              <a:ext uri="{FF2B5EF4-FFF2-40B4-BE49-F238E27FC236}">
                <a16:creationId xmlns:a16="http://schemas.microsoft.com/office/drawing/2014/main" id="{35D05466-EC10-7448-957E-525019EFA45E}"/>
              </a:ext>
            </a:extLst>
          </p:cNvPr>
          <p:cNvSpPr txBox="1">
            <a:spLocks noChangeArrowheads="1"/>
          </p:cNvSpPr>
          <p:nvPr/>
        </p:nvSpPr>
        <p:spPr bwMode="auto">
          <a:xfrm>
            <a:off x="0" y="4495800"/>
            <a:ext cx="4648201"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1600" b="1" i="0" u="none" strike="noStrike" kern="1200" cap="none" spc="0" normalizeH="0" baseline="0" noProof="0" dirty="0">
                <a:ln>
                  <a:noFill/>
                </a:ln>
                <a:solidFill>
                  <a:srgbClr val="002060"/>
                </a:solidFill>
                <a:effectLst/>
                <a:uLnTx/>
                <a:uFillTx/>
                <a:latin typeface="Arial" charset="0"/>
                <a:ea typeface="ＭＳ Ｐゴシック" charset="0"/>
              </a:rPr>
              <a:t>Temporarily hold </a:t>
            </a:r>
            <a:r>
              <a:rPr kumimoji="0" lang="en-US" sz="1600" b="1" i="0" u="none" strike="noStrike" kern="1200" cap="none" spc="0" normalizeH="0" baseline="0" noProof="0" dirty="0" err="1">
                <a:ln>
                  <a:noFill/>
                </a:ln>
                <a:solidFill>
                  <a:srgbClr val="002060"/>
                </a:solidFill>
                <a:effectLst/>
                <a:uLnTx/>
                <a:uFillTx/>
                <a:latin typeface="Arial" charset="0"/>
                <a:ea typeface="ＭＳ Ｐゴシック" charset="0"/>
              </a:rPr>
              <a:t>ribociclib</a:t>
            </a:r>
            <a:r>
              <a:rPr kumimoji="0" lang="en-US" sz="1600" b="1" i="0" u="none" strike="noStrike" kern="1200" cap="none" spc="0" normalizeH="0" baseline="0" noProof="0" dirty="0">
                <a:ln>
                  <a:noFill/>
                </a:ln>
                <a:solidFill>
                  <a:srgbClr val="002060"/>
                </a:solidFill>
                <a:effectLst/>
                <a:uLnTx/>
                <a:uFillTx/>
                <a:latin typeface="Arial" charset="0"/>
                <a:ea typeface="ＭＳ Ｐゴシック" charset="0"/>
              </a:rPr>
              <a:t> until neutropenia improves; restart at same dose</a:t>
            </a:r>
          </a:p>
        </p:txBody>
      </p:sp>
      <p:sp>
        <p:nvSpPr>
          <p:cNvPr id="252" name="Text Box 9">
            <a:extLst>
              <a:ext uri="{FF2B5EF4-FFF2-40B4-BE49-F238E27FC236}">
                <a16:creationId xmlns:a16="http://schemas.microsoft.com/office/drawing/2014/main" id="{20141D04-A685-C247-9A6A-D47CB62F108E}"/>
              </a:ext>
            </a:extLst>
          </p:cNvPr>
          <p:cNvSpPr txBox="1">
            <a:spLocks noChangeArrowheads="1"/>
          </p:cNvSpPr>
          <p:nvPr/>
        </p:nvSpPr>
        <p:spPr bwMode="auto">
          <a:xfrm>
            <a:off x="6224956" y="3811319"/>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3</a:t>
            </a:r>
          </a:p>
        </p:txBody>
      </p:sp>
      <p:sp>
        <p:nvSpPr>
          <p:cNvPr id="253" name="Text Box 9">
            <a:extLst>
              <a:ext uri="{FF2B5EF4-FFF2-40B4-BE49-F238E27FC236}">
                <a16:creationId xmlns:a16="http://schemas.microsoft.com/office/drawing/2014/main" id="{DA13BDB2-2F8D-6D46-BDA6-F50ECFA6C035}"/>
              </a:ext>
            </a:extLst>
          </p:cNvPr>
          <p:cNvSpPr txBox="1">
            <a:spLocks noChangeArrowheads="1"/>
          </p:cNvSpPr>
          <p:nvPr/>
        </p:nvSpPr>
        <p:spPr bwMode="auto">
          <a:xfrm>
            <a:off x="5334000" y="4495800"/>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a:t>
            </a:r>
          </a:p>
        </p:txBody>
      </p:sp>
      <p:pic>
        <p:nvPicPr>
          <p:cNvPr id="29" name="Picture 3">
            <a:extLst>
              <a:ext uri="{FF2B5EF4-FFF2-40B4-BE49-F238E27FC236}">
                <a16:creationId xmlns:a16="http://schemas.microsoft.com/office/drawing/2014/main" id="{928DA1A6-47DF-B647-869D-0D9F2D138831}"/>
              </a:ext>
            </a:extLst>
          </p:cNvPr>
          <p:cNvPicPr>
            <a:picLocks noChangeAspect="1"/>
          </p:cNvPicPr>
          <p:nvPr/>
        </p:nvPicPr>
        <p:blipFill>
          <a:blip r:embed="rId3"/>
          <a:srcRect/>
          <a:stretch/>
        </p:blipFill>
        <p:spPr bwMode="auto">
          <a:xfrm>
            <a:off x="5251681" y="3810000"/>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8" name="Picture 1">
            <a:extLst>
              <a:ext uri="{FF2B5EF4-FFF2-40B4-BE49-F238E27FC236}">
                <a16:creationId xmlns:a16="http://schemas.microsoft.com/office/drawing/2014/main" id="{D029CE8D-A225-4A10-CCB0-21C94831EDE0}"/>
              </a:ext>
            </a:extLst>
          </p:cNvPr>
          <p:cNvPicPr>
            <a:picLocks noChangeAspect="1"/>
          </p:cNvPicPr>
          <p:nvPr/>
        </p:nvPicPr>
        <p:blipFill>
          <a:blip r:embed="rId4"/>
          <a:srcRect/>
          <a:stretch/>
        </p:blipFill>
        <p:spPr bwMode="auto">
          <a:xfrm>
            <a:off x="4800600" y="3007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9" name="Text Box 9">
            <a:extLst>
              <a:ext uri="{FF2B5EF4-FFF2-40B4-BE49-F238E27FC236}">
                <a16:creationId xmlns:a16="http://schemas.microsoft.com/office/drawing/2014/main" id="{BBBC01B0-72A3-5E26-B68F-BCA01FF67316}"/>
              </a:ext>
            </a:extLst>
          </p:cNvPr>
          <p:cNvSpPr txBox="1">
            <a:spLocks noChangeArrowheads="1"/>
          </p:cNvSpPr>
          <p:nvPr/>
        </p:nvSpPr>
        <p:spPr bwMode="auto">
          <a:xfrm>
            <a:off x="11476038" y="2971800"/>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15</a:t>
            </a:r>
          </a:p>
        </p:txBody>
      </p:sp>
      <p:pic>
        <p:nvPicPr>
          <p:cNvPr id="40" name="Picture 1">
            <a:extLst>
              <a:ext uri="{FF2B5EF4-FFF2-40B4-BE49-F238E27FC236}">
                <a16:creationId xmlns:a16="http://schemas.microsoft.com/office/drawing/2014/main" id="{38ED88A5-6616-47C2-ADAF-20DF0B94292B}"/>
              </a:ext>
            </a:extLst>
          </p:cNvPr>
          <p:cNvPicPr>
            <a:picLocks noChangeAspect="1"/>
          </p:cNvPicPr>
          <p:nvPr/>
        </p:nvPicPr>
        <p:blipFill>
          <a:blip r:embed="rId4"/>
          <a:srcRect/>
          <a:stretch/>
        </p:blipFill>
        <p:spPr bwMode="auto">
          <a:xfrm>
            <a:off x="5241839" y="3007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1" name="Picture 1">
            <a:extLst>
              <a:ext uri="{FF2B5EF4-FFF2-40B4-BE49-F238E27FC236}">
                <a16:creationId xmlns:a16="http://schemas.microsoft.com/office/drawing/2014/main" id="{6BAFA001-5DC5-2CA8-D607-8C7C145CF7CC}"/>
              </a:ext>
            </a:extLst>
          </p:cNvPr>
          <p:cNvPicPr>
            <a:picLocks noChangeAspect="1"/>
          </p:cNvPicPr>
          <p:nvPr/>
        </p:nvPicPr>
        <p:blipFill>
          <a:blip r:embed="rId4"/>
          <a:srcRect/>
          <a:stretch/>
        </p:blipFill>
        <p:spPr bwMode="auto">
          <a:xfrm>
            <a:off x="5683078" y="3007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2" name="Picture 1">
            <a:extLst>
              <a:ext uri="{FF2B5EF4-FFF2-40B4-BE49-F238E27FC236}">
                <a16:creationId xmlns:a16="http://schemas.microsoft.com/office/drawing/2014/main" id="{A9077953-F0FC-AA41-B449-E4D8F4DFE75E}"/>
              </a:ext>
            </a:extLst>
          </p:cNvPr>
          <p:cNvPicPr>
            <a:picLocks noChangeAspect="1"/>
          </p:cNvPicPr>
          <p:nvPr/>
        </p:nvPicPr>
        <p:blipFill>
          <a:blip r:embed="rId4"/>
          <a:srcRect/>
          <a:stretch/>
        </p:blipFill>
        <p:spPr bwMode="auto">
          <a:xfrm>
            <a:off x="6124317" y="3007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3" name="Picture 1">
            <a:extLst>
              <a:ext uri="{FF2B5EF4-FFF2-40B4-BE49-F238E27FC236}">
                <a16:creationId xmlns:a16="http://schemas.microsoft.com/office/drawing/2014/main" id="{589392D9-BD3F-A883-0556-E7D9A56F0DC4}"/>
              </a:ext>
            </a:extLst>
          </p:cNvPr>
          <p:cNvPicPr>
            <a:picLocks noChangeAspect="1"/>
          </p:cNvPicPr>
          <p:nvPr/>
        </p:nvPicPr>
        <p:blipFill>
          <a:blip r:embed="rId4"/>
          <a:srcRect/>
          <a:stretch/>
        </p:blipFill>
        <p:spPr bwMode="auto">
          <a:xfrm>
            <a:off x="6565556" y="3007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4" name="Picture 1">
            <a:extLst>
              <a:ext uri="{FF2B5EF4-FFF2-40B4-BE49-F238E27FC236}">
                <a16:creationId xmlns:a16="http://schemas.microsoft.com/office/drawing/2014/main" id="{B9D90D55-D1B5-502B-6496-D227F992D0E0}"/>
              </a:ext>
            </a:extLst>
          </p:cNvPr>
          <p:cNvPicPr>
            <a:picLocks noChangeAspect="1"/>
          </p:cNvPicPr>
          <p:nvPr/>
        </p:nvPicPr>
        <p:blipFill>
          <a:blip r:embed="rId4"/>
          <a:srcRect/>
          <a:stretch/>
        </p:blipFill>
        <p:spPr bwMode="auto">
          <a:xfrm>
            <a:off x="7006795" y="3007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5" name="Picture 1">
            <a:extLst>
              <a:ext uri="{FF2B5EF4-FFF2-40B4-BE49-F238E27FC236}">
                <a16:creationId xmlns:a16="http://schemas.microsoft.com/office/drawing/2014/main" id="{BDCD5FC1-DB85-0A51-EE45-ED24F6A5EC01}"/>
              </a:ext>
            </a:extLst>
          </p:cNvPr>
          <p:cNvPicPr>
            <a:picLocks noChangeAspect="1"/>
          </p:cNvPicPr>
          <p:nvPr/>
        </p:nvPicPr>
        <p:blipFill>
          <a:blip r:embed="rId4"/>
          <a:srcRect/>
          <a:stretch/>
        </p:blipFill>
        <p:spPr bwMode="auto">
          <a:xfrm>
            <a:off x="7448034" y="3007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 name="Text Box 4">
            <a:extLst>
              <a:ext uri="{FF2B5EF4-FFF2-40B4-BE49-F238E27FC236}">
                <a16:creationId xmlns:a16="http://schemas.microsoft.com/office/drawing/2014/main" id="{50AC73F8-8231-E217-0EEC-233B5E79F83F}"/>
              </a:ext>
            </a:extLst>
          </p:cNvPr>
          <p:cNvSpPr txBox="1">
            <a:spLocks noChangeArrowheads="1"/>
          </p:cNvSpPr>
          <p:nvPr/>
        </p:nvSpPr>
        <p:spPr bwMode="auto">
          <a:xfrm>
            <a:off x="0" y="5208942"/>
            <a:ext cx="4648200" cy="34585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1600" b="1" i="0" u="none" strike="noStrike" kern="1200" cap="none" spc="0" normalizeH="0" baseline="0" noProof="0" dirty="0">
                <a:ln>
                  <a:noFill/>
                </a:ln>
                <a:solidFill>
                  <a:srgbClr val="002060"/>
                </a:solidFill>
                <a:effectLst/>
                <a:uLnTx/>
                <a:uFillTx/>
                <a:latin typeface="Arial" charset="0"/>
                <a:ea typeface="ＭＳ Ｐゴシック" charset="0"/>
              </a:rPr>
              <a:t>Temporarily hold </a:t>
            </a:r>
            <a:r>
              <a:rPr kumimoji="0" lang="en-US" sz="1600" b="1" i="0" u="none" strike="noStrike" kern="1200" cap="none" spc="0" normalizeH="0" baseline="0" noProof="0" dirty="0" err="1">
                <a:ln>
                  <a:noFill/>
                </a:ln>
                <a:solidFill>
                  <a:srgbClr val="002060"/>
                </a:solidFill>
                <a:effectLst/>
                <a:uLnTx/>
                <a:uFillTx/>
                <a:latin typeface="Arial" charset="0"/>
                <a:ea typeface="ＭＳ Ｐゴシック" charset="0"/>
              </a:rPr>
              <a:t>ribociclib</a:t>
            </a:r>
            <a:r>
              <a:rPr kumimoji="0" lang="en-US" sz="1600" b="1" i="0" u="none" strike="noStrike" kern="1200" cap="none" spc="0" normalizeH="0" baseline="0" noProof="0" dirty="0">
                <a:ln>
                  <a:noFill/>
                </a:ln>
                <a:solidFill>
                  <a:srgbClr val="002060"/>
                </a:solidFill>
                <a:effectLst/>
                <a:uLnTx/>
                <a:uFillTx/>
                <a:latin typeface="Arial" charset="0"/>
                <a:ea typeface="ＭＳ Ｐゴシック" charset="0"/>
              </a:rPr>
              <a:t> until neutropenia improves; restart at reduced dose</a:t>
            </a:r>
          </a:p>
        </p:txBody>
      </p:sp>
      <p:pic>
        <p:nvPicPr>
          <p:cNvPr id="11" name="Picture 10">
            <a:extLst>
              <a:ext uri="{FF2B5EF4-FFF2-40B4-BE49-F238E27FC236}">
                <a16:creationId xmlns:a16="http://schemas.microsoft.com/office/drawing/2014/main" id="{25939F97-133F-B977-5971-FF1F595956F3}"/>
              </a:ext>
            </a:extLst>
          </p:cNvPr>
          <p:cNvPicPr>
            <a:picLocks noChangeAspect="1"/>
          </p:cNvPicPr>
          <p:nvPr/>
        </p:nvPicPr>
        <p:blipFill>
          <a:blip r:embed="rId5"/>
          <a:srcRect/>
          <a:stretch/>
        </p:blipFill>
        <p:spPr bwMode="auto">
          <a:xfrm>
            <a:off x="4813428" y="5220068"/>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2" name="Text Box 9">
            <a:extLst>
              <a:ext uri="{FF2B5EF4-FFF2-40B4-BE49-F238E27FC236}">
                <a16:creationId xmlns:a16="http://schemas.microsoft.com/office/drawing/2014/main" id="{759E1FFE-5ED8-FDB5-49BE-2CAF73821852}"/>
              </a:ext>
            </a:extLst>
          </p:cNvPr>
          <p:cNvSpPr txBox="1">
            <a:spLocks noChangeArrowheads="1"/>
          </p:cNvSpPr>
          <p:nvPr/>
        </p:nvSpPr>
        <p:spPr bwMode="auto">
          <a:xfrm>
            <a:off x="5334000" y="5227637"/>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a:t>
            </a:r>
          </a:p>
        </p:txBody>
      </p:sp>
      <p:pic>
        <p:nvPicPr>
          <p:cNvPr id="6" name="Picture 3">
            <a:extLst>
              <a:ext uri="{FF2B5EF4-FFF2-40B4-BE49-F238E27FC236}">
                <a16:creationId xmlns:a16="http://schemas.microsoft.com/office/drawing/2014/main" id="{99ADFE6C-B1AA-E019-7135-06831B4C1D97}"/>
              </a:ext>
            </a:extLst>
          </p:cNvPr>
          <p:cNvPicPr>
            <a:picLocks noChangeAspect="1"/>
          </p:cNvPicPr>
          <p:nvPr/>
        </p:nvPicPr>
        <p:blipFill>
          <a:blip r:embed="rId3"/>
          <a:srcRect/>
          <a:stretch/>
        </p:blipFill>
        <p:spPr bwMode="auto">
          <a:xfrm>
            <a:off x="5689934" y="3810000"/>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 name="Picture 1">
            <a:extLst>
              <a:ext uri="{FF2B5EF4-FFF2-40B4-BE49-F238E27FC236}">
                <a16:creationId xmlns:a16="http://schemas.microsoft.com/office/drawing/2014/main" id="{58408543-EB8D-3A6E-8471-39905BB6BEED}"/>
              </a:ext>
            </a:extLst>
          </p:cNvPr>
          <p:cNvPicPr>
            <a:picLocks noChangeAspect="1"/>
          </p:cNvPicPr>
          <p:nvPr/>
        </p:nvPicPr>
        <p:blipFill>
          <a:blip r:embed="rId4"/>
          <a:srcRect/>
          <a:stretch/>
        </p:blipFill>
        <p:spPr bwMode="auto">
          <a:xfrm>
            <a:off x="7889273" y="3007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5" name="Picture 1">
            <a:extLst>
              <a:ext uri="{FF2B5EF4-FFF2-40B4-BE49-F238E27FC236}">
                <a16:creationId xmlns:a16="http://schemas.microsoft.com/office/drawing/2014/main" id="{943B2A94-5EA7-B54C-23A9-340919A6DD05}"/>
              </a:ext>
            </a:extLst>
          </p:cNvPr>
          <p:cNvPicPr>
            <a:picLocks noChangeAspect="1"/>
          </p:cNvPicPr>
          <p:nvPr/>
        </p:nvPicPr>
        <p:blipFill>
          <a:blip r:embed="rId4"/>
          <a:srcRect/>
          <a:stretch/>
        </p:blipFill>
        <p:spPr bwMode="auto">
          <a:xfrm>
            <a:off x="8330512" y="3007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6" name="Picture 1">
            <a:extLst>
              <a:ext uri="{FF2B5EF4-FFF2-40B4-BE49-F238E27FC236}">
                <a16:creationId xmlns:a16="http://schemas.microsoft.com/office/drawing/2014/main" id="{F8FDB6E0-D589-A408-7300-4183B6BB9310}"/>
              </a:ext>
            </a:extLst>
          </p:cNvPr>
          <p:cNvPicPr>
            <a:picLocks noChangeAspect="1"/>
          </p:cNvPicPr>
          <p:nvPr/>
        </p:nvPicPr>
        <p:blipFill>
          <a:blip r:embed="rId4"/>
          <a:srcRect/>
          <a:stretch/>
        </p:blipFill>
        <p:spPr bwMode="auto">
          <a:xfrm>
            <a:off x="8771751" y="3007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7" name="Picture 1">
            <a:extLst>
              <a:ext uri="{FF2B5EF4-FFF2-40B4-BE49-F238E27FC236}">
                <a16:creationId xmlns:a16="http://schemas.microsoft.com/office/drawing/2014/main" id="{07B09173-C949-F978-4E91-DEC9CA06124B}"/>
              </a:ext>
            </a:extLst>
          </p:cNvPr>
          <p:cNvPicPr>
            <a:picLocks noChangeAspect="1"/>
          </p:cNvPicPr>
          <p:nvPr/>
        </p:nvPicPr>
        <p:blipFill>
          <a:blip r:embed="rId4"/>
          <a:srcRect/>
          <a:stretch/>
        </p:blipFill>
        <p:spPr bwMode="auto">
          <a:xfrm>
            <a:off x="9212990" y="3007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8" name="Picture 1">
            <a:extLst>
              <a:ext uri="{FF2B5EF4-FFF2-40B4-BE49-F238E27FC236}">
                <a16:creationId xmlns:a16="http://schemas.microsoft.com/office/drawing/2014/main" id="{5D502797-C41D-E8C1-E72C-DD4907E356EA}"/>
              </a:ext>
            </a:extLst>
          </p:cNvPr>
          <p:cNvPicPr>
            <a:picLocks noChangeAspect="1"/>
          </p:cNvPicPr>
          <p:nvPr/>
        </p:nvPicPr>
        <p:blipFill>
          <a:blip r:embed="rId4"/>
          <a:srcRect/>
          <a:stretch/>
        </p:blipFill>
        <p:spPr bwMode="auto">
          <a:xfrm>
            <a:off x="9654229" y="3007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9" name="Picture 1">
            <a:extLst>
              <a:ext uri="{FF2B5EF4-FFF2-40B4-BE49-F238E27FC236}">
                <a16:creationId xmlns:a16="http://schemas.microsoft.com/office/drawing/2014/main" id="{84E316D4-CD03-3622-AD3C-BB3C56191BE1}"/>
              </a:ext>
            </a:extLst>
          </p:cNvPr>
          <p:cNvPicPr>
            <a:picLocks noChangeAspect="1"/>
          </p:cNvPicPr>
          <p:nvPr/>
        </p:nvPicPr>
        <p:blipFill>
          <a:blip r:embed="rId4"/>
          <a:srcRect/>
          <a:stretch/>
        </p:blipFill>
        <p:spPr bwMode="auto">
          <a:xfrm>
            <a:off x="10095468" y="3007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0" name="Picture 1">
            <a:extLst>
              <a:ext uri="{FF2B5EF4-FFF2-40B4-BE49-F238E27FC236}">
                <a16:creationId xmlns:a16="http://schemas.microsoft.com/office/drawing/2014/main" id="{2E3B38A9-7387-12DD-CA1B-A23680614608}"/>
              </a:ext>
            </a:extLst>
          </p:cNvPr>
          <p:cNvPicPr>
            <a:picLocks noChangeAspect="1"/>
          </p:cNvPicPr>
          <p:nvPr/>
        </p:nvPicPr>
        <p:blipFill>
          <a:blip r:embed="rId4"/>
          <a:srcRect/>
          <a:stretch/>
        </p:blipFill>
        <p:spPr bwMode="auto">
          <a:xfrm>
            <a:off x="10536707" y="3007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1" name="Picture 1">
            <a:extLst>
              <a:ext uri="{FF2B5EF4-FFF2-40B4-BE49-F238E27FC236}">
                <a16:creationId xmlns:a16="http://schemas.microsoft.com/office/drawing/2014/main" id="{B147457A-ABBC-B931-81B7-50526E3128C7}"/>
              </a:ext>
            </a:extLst>
          </p:cNvPr>
          <p:cNvPicPr>
            <a:picLocks noChangeAspect="1"/>
          </p:cNvPicPr>
          <p:nvPr/>
        </p:nvPicPr>
        <p:blipFill>
          <a:blip r:embed="rId4"/>
          <a:srcRect/>
          <a:stretch/>
        </p:blipFill>
        <p:spPr bwMode="auto">
          <a:xfrm>
            <a:off x="10977949" y="3007465"/>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02317698"/>
      </p:ext>
    </p:extLst>
  </p:cSld>
  <p:clrMapOvr>
    <a:masterClrMapping/>
  </p:clrMapOvr>
  <p:transition spd="slow" advClick="0"/>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CC504-6E65-794B-A163-E15792AC17C9}"/>
              </a:ext>
            </a:extLst>
          </p:cNvPr>
          <p:cNvSpPr>
            <a:spLocks noGrp="1"/>
          </p:cNvSpPr>
          <p:nvPr>
            <p:ph type="title" idx="4294967295"/>
          </p:nvPr>
        </p:nvSpPr>
        <p:spPr>
          <a:xfrm>
            <a:off x="685800" y="112660"/>
            <a:ext cx="10591800" cy="2531357"/>
          </a:xfrm>
        </p:spPr>
        <p:txBody>
          <a:bodyPr/>
          <a:lstStyle/>
          <a:p>
            <a:r>
              <a:rPr lang="en-US" sz="2400" dirty="0"/>
              <a:t>A 65-year-old woman who is receiving </a:t>
            </a:r>
            <a:r>
              <a:rPr lang="en-US" sz="2400" dirty="0" err="1"/>
              <a:t>ribociclib</a:t>
            </a:r>
            <a:r>
              <a:rPr lang="en-US" sz="2400" dirty="0"/>
              <a:t> in combination with an AI for de novo ER-positive, </a:t>
            </a:r>
            <a:r>
              <a:rPr lang="en-US" sz="2400" u="sng" dirty="0"/>
              <a:t>PR-negative</a:t>
            </a:r>
            <a:r>
              <a:rPr lang="en-US" sz="2400" dirty="0"/>
              <a:t>, HER2-negative, BRCA WT metastatic breast cancer </a:t>
            </a:r>
            <a:r>
              <a:rPr lang="en-US" sz="2400" u="sng" dirty="0"/>
              <a:t>develops asymptomatic moderate neutropenia (ANC = 750/</a:t>
            </a:r>
            <a:r>
              <a:rPr lang="el-GR" sz="2400" u="sng" dirty="0"/>
              <a:t>μ</a:t>
            </a:r>
            <a:r>
              <a:rPr lang="en-US" sz="2400" u="sng" dirty="0"/>
              <a:t>L)</a:t>
            </a:r>
            <a:r>
              <a:rPr lang="en-US" sz="2400" dirty="0"/>
              <a:t> 6 months after initiating therapy. What would be your most likely endocrine-based treatment approach?</a:t>
            </a:r>
          </a:p>
        </p:txBody>
      </p:sp>
      <p:sp>
        <p:nvSpPr>
          <p:cNvPr id="72" name="Text Box 4">
            <a:extLst>
              <a:ext uri="{FF2B5EF4-FFF2-40B4-BE49-F238E27FC236}">
                <a16:creationId xmlns:a16="http://schemas.microsoft.com/office/drawing/2014/main" id="{128DA0B7-2CB3-D44C-ABD1-65C3EB519CF3}"/>
              </a:ext>
            </a:extLst>
          </p:cNvPr>
          <p:cNvSpPr txBox="1">
            <a:spLocks noChangeArrowheads="1"/>
          </p:cNvSpPr>
          <p:nvPr/>
        </p:nvSpPr>
        <p:spPr bwMode="auto">
          <a:xfrm>
            <a:off x="-2" y="3851227"/>
            <a:ext cx="4648201" cy="36939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1600" b="1" i="0" u="none" strike="noStrike" kern="1200" cap="none" spc="0" normalizeH="0" baseline="0" noProof="0" dirty="0">
                <a:ln>
                  <a:noFill/>
                </a:ln>
                <a:solidFill>
                  <a:srgbClr val="002060"/>
                </a:solidFill>
                <a:effectLst/>
                <a:uLnTx/>
                <a:uFillTx/>
                <a:latin typeface="Arial" charset="0"/>
                <a:ea typeface="ＭＳ Ｐゴシック" charset="0"/>
              </a:rPr>
              <a:t>Continue </a:t>
            </a:r>
            <a:r>
              <a:rPr kumimoji="0" lang="en-US" sz="1600" b="1" i="0" u="none" strike="noStrike" kern="1200" cap="none" spc="0" normalizeH="0" baseline="0" noProof="0" dirty="0" err="1">
                <a:ln>
                  <a:noFill/>
                </a:ln>
                <a:solidFill>
                  <a:srgbClr val="002060"/>
                </a:solidFill>
                <a:effectLst/>
                <a:uLnTx/>
                <a:uFillTx/>
                <a:latin typeface="Arial" charset="0"/>
                <a:ea typeface="ＭＳ Ｐゴシック" charset="0"/>
              </a:rPr>
              <a:t>ribociclib</a:t>
            </a:r>
            <a:r>
              <a:rPr kumimoji="0" lang="en-US" sz="1600" b="1" i="0" u="none" strike="noStrike" kern="1200" cap="none" spc="0" normalizeH="0" baseline="0" noProof="0" dirty="0">
                <a:ln>
                  <a:noFill/>
                </a:ln>
                <a:solidFill>
                  <a:srgbClr val="002060"/>
                </a:solidFill>
                <a:effectLst/>
                <a:uLnTx/>
                <a:uFillTx/>
                <a:latin typeface="Arial" charset="0"/>
                <a:ea typeface="ＭＳ Ｐゴシック" charset="0"/>
              </a:rPr>
              <a:t> at </a:t>
            </a:r>
            <a:br>
              <a:rPr kumimoji="0" lang="en-US" sz="1600" b="1" i="0" u="none" strike="noStrike" kern="1200" cap="none" spc="0" normalizeH="0" baseline="0" noProof="0" dirty="0">
                <a:ln>
                  <a:noFill/>
                </a:ln>
                <a:solidFill>
                  <a:srgbClr val="002060"/>
                </a:solidFill>
                <a:effectLst/>
                <a:uLnTx/>
                <a:uFillTx/>
                <a:latin typeface="Arial" charset="0"/>
                <a:ea typeface="ＭＳ Ｐゴシック" charset="0"/>
              </a:rPr>
            </a:br>
            <a:r>
              <a:rPr kumimoji="0" lang="en-US" sz="1600" b="1" i="0" u="none" strike="noStrike" kern="1200" cap="none" spc="0" normalizeH="0" baseline="0" noProof="0" dirty="0">
                <a:ln>
                  <a:noFill/>
                </a:ln>
                <a:solidFill>
                  <a:srgbClr val="002060"/>
                </a:solidFill>
                <a:effectLst/>
                <a:uLnTx/>
                <a:uFillTx/>
                <a:latin typeface="Arial" charset="0"/>
                <a:ea typeface="ＭＳ Ｐゴシック" charset="0"/>
              </a:rPr>
              <a:t>same dose and continue AI</a:t>
            </a:r>
          </a:p>
        </p:txBody>
      </p:sp>
      <p:sp>
        <p:nvSpPr>
          <p:cNvPr id="74" name="Text Box 4">
            <a:extLst>
              <a:ext uri="{FF2B5EF4-FFF2-40B4-BE49-F238E27FC236}">
                <a16:creationId xmlns:a16="http://schemas.microsoft.com/office/drawing/2014/main" id="{63447936-2682-1A46-8ABB-44C484B67B01}"/>
              </a:ext>
            </a:extLst>
          </p:cNvPr>
          <p:cNvSpPr txBox="1">
            <a:spLocks noChangeArrowheads="1"/>
          </p:cNvSpPr>
          <p:nvPr/>
        </p:nvSpPr>
        <p:spPr bwMode="auto">
          <a:xfrm>
            <a:off x="-2" y="3080388"/>
            <a:ext cx="4648201" cy="366857"/>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1600" b="1" i="0" u="none" strike="noStrike" kern="1200" cap="none" spc="0" normalizeH="0" baseline="0" noProof="0" dirty="0">
                <a:ln>
                  <a:noFill/>
                </a:ln>
                <a:solidFill>
                  <a:srgbClr val="002060"/>
                </a:solidFill>
                <a:effectLst/>
                <a:uLnTx/>
                <a:uFillTx/>
                <a:latin typeface="Arial" charset="0"/>
                <a:ea typeface="ＭＳ Ｐゴシック" charset="0"/>
              </a:rPr>
              <a:t>Continue </a:t>
            </a:r>
            <a:r>
              <a:rPr kumimoji="0" lang="en-US" sz="1600" b="1" i="0" u="none" strike="noStrike" kern="1200" cap="none" spc="0" normalizeH="0" baseline="0" noProof="0" dirty="0" err="1">
                <a:ln>
                  <a:noFill/>
                </a:ln>
                <a:solidFill>
                  <a:srgbClr val="002060"/>
                </a:solidFill>
                <a:effectLst/>
                <a:uLnTx/>
                <a:uFillTx/>
                <a:latin typeface="Arial" charset="0"/>
                <a:ea typeface="ＭＳ Ｐゴシック" charset="0"/>
              </a:rPr>
              <a:t>ribociclib</a:t>
            </a:r>
            <a:r>
              <a:rPr kumimoji="0" lang="en-US" sz="1600" b="1" i="0" u="none" strike="noStrike" kern="1200" cap="none" spc="0" normalizeH="0" baseline="0" noProof="0" dirty="0">
                <a:ln>
                  <a:noFill/>
                </a:ln>
                <a:solidFill>
                  <a:srgbClr val="002060"/>
                </a:solidFill>
                <a:effectLst/>
                <a:uLnTx/>
                <a:uFillTx/>
                <a:latin typeface="Arial" charset="0"/>
                <a:ea typeface="ＭＳ Ｐゴシック" charset="0"/>
              </a:rPr>
              <a:t> at a </a:t>
            </a:r>
            <a:br>
              <a:rPr kumimoji="0" lang="en-US" sz="1600" b="1" i="0" u="none" strike="noStrike" kern="1200" cap="none" spc="0" normalizeH="0" baseline="0" noProof="0" dirty="0">
                <a:ln>
                  <a:noFill/>
                </a:ln>
                <a:solidFill>
                  <a:srgbClr val="002060"/>
                </a:solidFill>
                <a:effectLst/>
                <a:uLnTx/>
                <a:uFillTx/>
                <a:latin typeface="Arial" charset="0"/>
                <a:ea typeface="ＭＳ Ｐゴシック" charset="0"/>
              </a:rPr>
            </a:br>
            <a:r>
              <a:rPr kumimoji="0" lang="en-US" sz="1600" b="1" i="0" u="none" strike="noStrike" kern="1200" cap="none" spc="0" normalizeH="0" baseline="0" noProof="0" dirty="0">
                <a:ln>
                  <a:noFill/>
                </a:ln>
                <a:solidFill>
                  <a:srgbClr val="002060"/>
                </a:solidFill>
                <a:effectLst/>
                <a:uLnTx/>
                <a:uFillTx/>
                <a:latin typeface="Arial" charset="0"/>
                <a:ea typeface="ＭＳ Ｐゴシック" charset="0"/>
              </a:rPr>
              <a:t>lower dose and continue AI</a:t>
            </a:r>
          </a:p>
        </p:txBody>
      </p:sp>
      <p:pic>
        <p:nvPicPr>
          <p:cNvPr id="82" name="Picture 81">
            <a:extLst>
              <a:ext uri="{FF2B5EF4-FFF2-40B4-BE49-F238E27FC236}">
                <a16:creationId xmlns:a16="http://schemas.microsoft.com/office/drawing/2014/main" id="{7A42EFDB-0DDA-494A-B2D5-401890957E13}"/>
              </a:ext>
            </a:extLst>
          </p:cNvPr>
          <p:cNvPicPr>
            <a:picLocks noChangeAspect="1"/>
          </p:cNvPicPr>
          <p:nvPr/>
        </p:nvPicPr>
        <p:blipFill>
          <a:blip r:embed="rId2"/>
          <a:srcRect/>
          <a:stretch/>
        </p:blipFill>
        <p:spPr bwMode="auto">
          <a:xfrm>
            <a:off x="4813428" y="4497326"/>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6" name="Picture 3">
            <a:extLst>
              <a:ext uri="{FF2B5EF4-FFF2-40B4-BE49-F238E27FC236}">
                <a16:creationId xmlns:a16="http://schemas.microsoft.com/office/drawing/2014/main" id="{8052E365-E8A8-E240-A007-94A1A6A9EA30}"/>
              </a:ext>
            </a:extLst>
          </p:cNvPr>
          <p:cNvPicPr>
            <a:picLocks noChangeAspect="1"/>
          </p:cNvPicPr>
          <p:nvPr/>
        </p:nvPicPr>
        <p:blipFill>
          <a:blip r:embed="rId3"/>
          <a:srcRect/>
          <a:stretch/>
        </p:blipFill>
        <p:spPr bwMode="auto">
          <a:xfrm>
            <a:off x="4813428" y="381000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7" name="Text Box 4">
            <a:extLst>
              <a:ext uri="{FF2B5EF4-FFF2-40B4-BE49-F238E27FC236}">
                <a16:creationId xmlns:a16="http://schemas.microsoft.com/office/drawing/2014/main" id="{35D05466-EC10-7448-957E-525019EFA45E}"/>
              </a:ext>
            </a:extLst>
          </p:cNvPr>
          <p:cNvSpPr txBox="1">
            <a:spLocks noChangeArrowheads="1"/>
          </p:cNvSpPr>
          <p:nvPr/>
        </p:nvSpPr>
        <p:spPr bwMode="auto">
          <a:xfrm>
            <a:off x="0" y="4495800"/>
            <a:ext cx="4648201"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1600" b="1" i="0" u="none" strike="noStrike" kern="1200" cap="none" spc="0" normalizeH="0" baseline="0" noProof="0" dirty="0">
                <a:ln>
                  <a:noFill/>
                </a:ln>
                <a:solidFill>
                  <a:srgbClr val="002060"/>
                </a:solidFill>
                <a:effectLst/>
                <a:uLnTx/>
                <a:uFillTx/>
                <a:latin typeface="Arial" charset="0"/>
                <a:ea typeface="ＭＳ Ｐゴシック" charset="0"/>
              </a:rPr>
              <a:t>Temporarily hold </a:t>
            </a:r>
            <a:r>
              <a:rPr kumimoji="0" lang="en-US" sz="1600" b="1" i="0" u="none" strike="noStrike" kern="1200" cap="none" spc="0" normalizeH="0" baseline="0" noProof="0" dirty="0" err="1">
                <a:ln>
                  <a:noFill/>
                </a:ln>
                <a:solidFill>
                  <a:srgbClr val="002060"/>
                </a:solidFill>
                <a:effectLst/>
                <a:uLnTx/>
                <a:uFillTx/>
                <a:latin typeface="Arial" charset="0"/>
                <a:ea typeface="ＭＳ Ｐゴシック" charset="0"/>
              </a:rPr>
              <a:t>ribociclib</a:t>
            </a:r>
            <a:r>
              <a:rPr kumimoji="0" lang="en-US" sz="1600" b="1" i="0" u="none" strike="noStrike" kern="1200" cap="none" spc="0" normalizeH="0" baseline="0" noProof="0" dirty="0">
                <a:ln>
                  <a:noFill/>
                </a:ln>
                <a:solidFill>
                  <a:srgbClr val="002060"/>
                </a:solidFill>
                <a:effectLst/>
                <a:uLnTx/>
                <a:uFillTx/>
                <a:latin typeface="Arial" charset="0"/>
                <a:ea typeface="ＭＳ Ｐゴシック" charset="0"/>
              </a:rPr>
              <a:t> until neutropenia improves; restart at same dose</a:t>
            </a:r>
          </a:p>
        </p:txBody>
      </p:sp>
      <p:sp>
        <p:nvSpPr>
          <p:cNvPr id="252" name="Text Box 9">
            <a:extLst>
              <a:ext uri="{FF2B5EF4-FFF2-40B4-BE49-F238E27FC236}">
                <a16:creationId xmlns:a16="http://schemas.microsoft.com/office/drawing/2014/main" id="{20141D04-A685-C247-9A6A-D47CB62F108E}"/>
              </a:ext>
            </a:extLst>
          </p:cNvPr>
          <p:cNvSpPr txBox="1">
            <a:spLocks noChangeArrowheads="1"/>
          </p:cNvSpPr>
          <p:nvPr/>
        </p:nvSpPr>
        <p:spPr bwMode="auto">
          <a:xfrm>
            <a:off x="6224956" y="3811319"/>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3</a:t>
            </a:r>
          </a:p>
        </p:txBody>
      </p:sp>
      <p:sp>
        <p:nvSpPr>
          <p:cNvPr id="253" name="Text Box 9">
            <a:extLst>
              <a:ext uri="{FF2B5EF4-FFF2-40B4-BE49-F238E27FC236}">
                <a16:creationId xmlns:a16="http://schemas.microsoft.com/office/drawing/2014/main" id="{DA13BDB2-2F8D-6D46-BDA6-F50ECFA6C035}"/>
              </a:ext>
            </a:extLst>
          </p:cNvPr>
          <p:cNvSpPr txBox="1">
            <a:spLocks noChangeArrowheads="1"/>
          </p:cNvSpPr>
          <p:nvPr/>
        </p:nvSpPr>
        <p:spPr bwMode="auto">
          <a:xfrm>
            <a:off x="5334000" y="4495800"/>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a:t>
            </a:r>
          </a:p>
        </p:txBody>
      </p:sp>
      <p:pic>
        <p:nvPicPr>
          <p:cNvPr id="29" name="Picture 3">
            <a:extLst>
              <a:ext uri="{FF2B5EF4-FFF2-40B4-BE49-F238E27FC236}">
                <a16:creationId xmlns:a16="http://schemas.microsoft.com/office/drawing/2014/main" id="{928DA1A6-47DF-B647-869D-0D9F2D138831}"/>
              </a:ext>
            </a:extLst>
          </p:cNvPr>
          <p:cNvPicPr>
            <a:picLocks noChangeAspect="1"/>
          </p:cNvPicPr>
          <p:nvPr/>
        </p:nvPicPr>
        <p:blipFill>
          <a:blip r:embed="rId3"/>
          <a:srcRect/>
          <a:stretch/>
        </p:blipFill>
        <p:spPr bwMode="auto">
          <a:xfrm>
            <a:off x="5251681" y="381000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 name="Picture 1">
            <a:extLst>
              <a:ext uri="{FF2B5EF4-FFF2-40B4-BE49-F238E27FC236}">
                <a16:creationId xmlns:a16="http://schemas.microsoft.com/office/drawing/2014/main" id="{D029CE8D-A225-4A10-CCB0-21C94831EDE0}"/>
              </a:ext>
            </a:extLst>
          </p:cNvPr>
          <p:cNvPicPr>
            <a:picLocks noChangeAspect="1"/>
          </p:cNvPicPr>
          <p:nvPr/>
        </p:nvPicPr>
        <p:blipFill>
          <a:blip r:embed="rId4"/>
          <a:srcRect/>
          <a:stretch/>
        </p:blipFill>
        <p:spPr bwMode="auto">
          <a:xfrm>
            <a:off x="4800600" y="3007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9" name="Text Box 9">
            <a:extLst>
              <a:ext uri="{FF2B5EF4-FFF2-40B4-BE49-F238E27FC236}">
                <a16:creationId xmlns:a16="http://schemas.microsoft.com/office/drawing/2014/main" id="{BBBC01B0-72A3-5E26-B68F-BCA01FF67316}"/>
              </a:ext>
            </a:extLst>
          </p:cNvPr>
          <p:cNvSpPr txBox="1">
            <a:spLocks noChangeArrowheads="1"/>
          </p:cNvSpPr>
          <p:nvPr/>
        </p:nvSpPr>
        <p:spPr bwMode="auto">
          <a:xfrm>
            <a:off x="11476038" y="2971800"/>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15</a:t>
            </a:r>
          </a:p>
        </p:txBody>
      </p:sp>
      <p:pic>
        <p:nvPicPr>
          <p:cNvPr id="40" name="Picture 1">
            <a:extLst>
              <a:ext uri="{FF2B5EF4-FFF2-40B4-BE49-F238E27FC236}">
                <a16:creationId xmlns:a16="http://schemas.microsoft.com/office/drawing/2014/main" id="{38ED88A5-6616-47C2-ADAF-20DF0B94292B}"/>
              </a:ext>
            </a:extLst>
          </p:cNvPr>
          <p:cNvPicPr>
            <a:picLocks noChangeAspect="1"/>
          </p:cNvPicPr>
          <p:nvPr/>
        </p:nvPicPr>
        <p:blipFill>
          <a:blip r:embed="rId4"/>
          <a:srcRect/>
          <a:stretch/>
        </p:blipFill>
        <p:spPr bwMode="auto">
          <a:xfrm>
            <a:off x="5241839" y="3007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1" name="Picture 1">
            <a:extLst>
              <a:ext uri="{FF2B5EF4-FFF2-40B4-BE49-F238E27FC236}">
                <a16:creationId xmlns:a16="http://schemas.microsoft.com/office/drawing/2014/main" id="{6BAFA001-5DC5-2CA8-D607-8C7C145CF7CC}"/>
              </a:ext>
            </a:extLst>
          </p:cNvPr>
          <p:cNvPicPr>
            <a:picLocks noChangeAspect="1"/>
          </p:cNvPicPr>
          <p:nvPr/>
        </p:nvPicPr>
        <p:blipFill>
          <a:blip r:embed="rId4"/>
          <a:srcRect/>
          <a:stretch/>
        </p:blipFill>
        <p:spPr bwMode="auto">
          <a:xfrm>
            <a:off x="5683078" y="3007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2" name="Picture 1">
            <a:extLst>
              <a:ext uri="{FF2B5EF4-FFF2-40B4-BE49-F238E27FC236}">
                <a16:creationId xmlns:a16="http://schemas.microsoft.com/office/drawing/2014/main" id="{A9077953-F0FC-AA41-B449-E4D8F4DFE75E}"/>
              </a:ext>
            </a:extLst>
          </p:cNvPr>
          <p:cNvPicPr>
            <a:picLocks noChangeAspect="1"/>
          </p:cNvPicPr>
          <p:nvPr/>
        </p:nvPicPr>
        <p:blipFill>
          <a:blip r:embed="rId4"/>
          <a:srcRect/>
          <a:stretch/>
        </p:blipFill>
        <p:spPr bwMode="auto">
          <a:xfrm>
            <a:off x="6124317" y="3007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3" name="Picture 1">
            <a:extLst>
              <a:ext uri="{FF2B5EF4-FFF2-40B4-BE49-F238E27FC236}">
                <a16:creationId xmlns:a16="http://schemas.microsoft.com/office/drawing/2014/main" id="{589392D9-BD3F-A883-0556-E7D9A56F0DC4}"/>
              </a:ext>
            </a:extLst>
          </p:cNvPr>
          <p:cNvPicPr>
            <a:picLocks noChangeAspect="1"/>
          </p:cNvPicPr>
          <p:nvPr/>
        </p:nvPicPr>
        <p:blipFill>
          <a:blip r:embed="rId4"/>
          <a:srcRect/>
          <a:stretch/>
        </p:blipFill>
        <p:spPr bwMode="auto">
          <a:xfrm>
            <a:off x="6565556" y="3007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4" name="Picture 1">
            <a:extLst>
              <a:ext uri="{FF2B5EF4-FFF2-40B4-BE49-F238E27FC236}">
                <a16:creationId xmlns:a16="http://schemas.microsoft.com/office/drawing/2014/main" id="{B9D90D55-D1B5-502B-6496-D227F992D0E0}"/>
              </a:ext>
            </a:extLst>
          </p:cNvPr>
          <p:cNvPicPr>
            <a:picLocks noChangeAspect="1"/>
          </p:cNvPicPr>
          <p:nvPr/>
        </p:nvPicPr>
        <p:blipFill>
          <a:blip r:embed="rId4"/>
          <a:srcRect/>
          <a:stretch/>
        </p:blipFill>
        <p:spPr bwMode="auto">
          <a:xfrm>
            <a:off x="7006795" y="3007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5" name="Picture 1">
            <a:extLst>
              <a:ext uri="{FF2B5EF4-FFF2-40B4-BE49-F238E27FC236}">
                <a16:creationId xmlns:a16="http://schemas.microsoft.com/office/drawing/2014/main" id="{BDCD5FC1-DB85-0A51-EE45-ED24F6A5EC01}"/>
              </a:ext>
            </a:extLst>
          </p:cNvPr>
          <p:cNvPicPr>
            <a:picLocks noChangeAspect="1"/>
          </p:cNvPicPr>
          <p:nvPr/>
        </p:nvPicPr>
        <p:blipFill>
          <a:blip r:embed="rId4"/>
          <a:srcRect/>
          <a:stretch/>
        </p:blipFill>
        <p:spPr bwMode="auto">
          <a:xfrm>
            <a:off x="7448034" y="3007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 name="Text Box 4">
            <a:extLst>
              <a:ext uri="{FF2B5EF4-FFF2-40B4-BE49-F238E27FC236}">
                <a16:creationId xmlns:a16="http://schemas.microsoft.com/office/drawing/2014/main" id="{50AC73F8-8231-E217-0EEC-233B5E79F83F}"/>
              </a:ext>
            </a:extLst>
          </p:cNvPr>
          <p:cNvSpPr txBox="1">
            <a:spLocks noChangeArrowheads="1"/>
          </p:cNvSpPr>
          <p:nvPr/>
        </p:nvSpPr>
        <p:spPr bwMode="auto">
          <a:xfrm>
            <a:off x="0" y="5208942"/>
            <a:ext cx="4648200" cy="345855"/>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lIns="0" tIns="0" rIns="0" bIns="0" anchor="ctr"/>
          <a:lstStyle/>
          <a:p>
            <a:pPr marL="0" marR="0" lvl="0" indent="0" algn="r" defTabSz="914400" rtl="0" eaLnBrk="0" fontAlgn="base" latinLnBrk="0" hangingPunct="0">
              <a:lnSpc>
                <a:spcPct val="100000"/>
              </a:lnSpc>
              <a:spcBef>
                <a:spcPct val="50000"/>
              </a:spcBef>
              <a:spcAft>
                <a:spcPct val="0"/>
              </a:spcAft>
              <a:buClrTx/>
              <a:buSzTx/>
              <a:buFontTx/>
              <a:buNone/>
              <a:tabLst/>
              <a:defRPr/>
            </a:pPr>
            <a:r>
              <a:rPr kumimoji="0" lang="en-US" sz="1600" b="1" i="0" u="none" strike="noStrike" kern="1200" cap="none" spc="0" normalizeH="0" baseline="0" noProof="0" dirty="0">
                <a:ln>
                  <a:noFill/>
                </a:ln>
                <a:solidFill>
                  <a:srgbClr val="002060"/>
                </a:solidFill>
                <a:effectLst/>
                <a:uLnTx/>
                <a:uFillTx/>
                <a:latin typeface="Arial" charset="0"/>
                <a:ea typeface="ＭＳ Ｐゴシック" charset="0"/>
              </a:rPr>
              <a:t>Temporarily hold </a:t>
            </a:r>
            <a:r>
              <a:rPr kumimoji="0" lang="en-US" sz="1600" b="1" i="0" u="none" strike="noStrike" kern="1200" cap="none" spc="0" normalizeH="0" baseline="0" noProof="0" dirty="0" err="1">
                <a:ln>
                  <a:noFill/>
                </a:ln>
                <a:solidFill>
                  <a:srgbClr val="002060"/>
                </a:solidFill>
                <a:effectLst/>
                <a:uLnTx/>
                <a:uFillTx/>
                <a:latin typeface="Arial" charset="0"/>
                <a:ea typeface="ＭＳ Ｐゴシック" charset="0"/>
              </a:rPr>
              <a:t>ribociclib</a:t>
            </a:r>
            <a:r>
              <a:rPr kumimoji="0" lang="en-US" sz="1600" b="1" i="0" u="none" strike="noStrike" kern="1200" cap="none" spc="0" normalizeH="0" baseline="0" noProof="0" dirty="0">
                <a:ln>
                  <a:noFill/>
                </a:ln>
                <a:solidFill>
                  <a:srgbClr val="002060"/>
                </a:solidFill>
                <a:effectLst/>
                <a:uLnTx/>
                <a:uFillTx/>
                <a:latin typeface="Arial" charset="0"/>
                <a:ea typeface="ＭＳ Ｐゴシック" charset="0"/>
              </a:rPr>
              <a:t> until neutropenia improves; restart at reduced dose</a:t>
            </a:r>
          </a:p>
        </p:txBody>
      </p:sp>
      <p:pic>
        <p:nvPicPr>
          <p:cNvPr id="11" name="Picture 10">
            <a:extLst>
              <a:ext uri="{FF2B5EF4-FFF2-40B4-BE49-F238E27FC236}">
                <a16:creationId xmlns:a16="http://schemas.microsoft.com/office/drawing/2014/main" id="{25939F97-133F-B977-5971-FF1F595956F3}"/>
              </a:ext>
            </a:extLst>
          </p:cNvPr>
          <p:cNvPicPr>
            <a:picLocks noChangeAspect="1"/>
          </p:cNvPicPr>
          <p:nvPr/>
        </p:nvPicPr>
        <p:blipFill>
          <a:blip r:embed="rId5"/>
          <a:srcRect/>
          <a:stretch/>
        </p:blipFill>
        <p:spPr bwMode="auto">
          <a:xfrm>
            <a:off x="4813428" y="5220068"/>
            <a:ext cx="411163" cy="4111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2" name="Text Box 9">
            <a:extLst>
              <a:ext uri="{FF2B5EF4-FFF2-40B4-BE49-F238E27FC236}">
                <a16:creationId xmlns:a16="http://schemas.microsoft.com/office/drawing/2014/main" id="{759E1FFE-5ED8-FDB5-49BE-2CAF73821852}"/>
              </a:ext>
            </a:extLst>
          </p:cNvPr>
          <p:cNvSpPr txBox="1">
            <a:spLocks noChangeArrowheads="1"/>
          </p:cNvSpPr>
          <p:nvPr/>
        </p:nvSpPr>
        <p:spPr bwMode="auto">
          <a:xfrm>
            <a:off x="5334000" y="5227637"/>
            <a:ext cx="411162" cy="411163"/>
          </a:xfrm>
          <a:prstGeom prst="rect">
            <a:avLst/>
          </a:prstGeom>
          <a:noFill/>
          <a:ln>
            <a:noFill/>
          </a:ln>
          <a:effectLst>
            <a:prstShdw prst="shdw17" dist="17961" dir="2700000">
              <a:schemeClr val="accent1">
                <a:gamma/>
                <a:shade val="60000"/>
                <a:invGamma/>
                <a:alpha val="74998"/>
              </a:schemeClr>
            </a:prst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0" tIns="0" rIns="0" bIns="0" anchor="ct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002B50"/>
                </a:solidFill>
                <a:effectLst/>
                <a:uLnTx/>
                <a:uFillTx/>
                <a:latin typeface="Arial" charset="0"/>
                <a:ea typeface="ＭＳ Ｐゴシック" pitchFamily="34" charset="-128"/>
                <a:cs typeface="ＭＳ Ｐゴシック"/>
              </a:rPr>
              <a:t>1</a:t>
            </a:r>
          </a:p>
        </p:txBody>
      </p:sp>
      <p:pic>
        <p:nvPicPr>
          <p:cNvPr id="6" name="Picture 3">
            <a:extLst>
              <a:ext uri="{FF2B5EF4-FFF2-40B4-BE49-F238E27FC236}">
                <a16:creationId xmlns:a16="http://schemas.microsoft.com/office/drawing/2014/main" id="{99ADFE6C-B1AA-E019-7135-06831B4C1D97}"/>
              </a:ext>
            </a:extLst>
          </p:cNvPr>
          <p:cNvPicPr>
            <a:picLocks noChangeAspect="1"/>
          </p:cNvPicPr>
          <p:nvPr/>
        </p:nvPicPr>
        <p:blipFill>
          <a:blip r:embed="rId3"/>
          <a:srcRect/>
          <a:stretch/>
        </p:blipFill>
        <p:spPr bwMode="auto">
          <a:xfrm>
            <a:off x="5689934" y="3810000"/>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Picture 1">
            <a:extLst>
              <a:ext uri="{FF2B5EF4-FFF2-40B4-BE49-F238E27FC236}">
                <a16:creationId xmlns:a16="http://schemas.microsoft.com/office/drawing/2014/main" id="{58408543-EB8D-3A6E-8471-39905BB6BEED}"/>
              </a:ext>
            </a:extLst>
          </p:cNvPr>
          <p:cNvPicPr>
            <a:picLocks noChangeAspect="1"/>
          </p:cNvPicPr>
          <p:nvPr/>
        </p:nvPicPr>
        <p:blipFill>
          <a:blip r:embed="rId4"/>
          <a:srcRect/>
          <a:stretch/>
        </p:blipFill>
        <p:spPr bwMode="auto">
          <a:xfrm>
            <a:off x="7889273" y="3007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5" name="Picture 1">
            <a:extLst>
              <a:ext uri="{FF2B5EF4-FFF2-40B4-BE49-F238E27FC236}">
                <a16:creationId xmlns:a16="http://schemas.microsoft.com/office/drawing/2014/main" id="{943B2A94-5EA7-B54C-23A9-340919A6DD05}"/>
              </a:ext>
            </a:extLst>
          </p:cNvPr>
          <p:cNvPicPr>
            <a:picLocks noChangeAspect="1"/>
          </p:cNvPicPr>
          <p:nvPr/>
        </p:nvPicPr>
        <p:blipFill>
          <a:blip r:embed="rId4"/>
          <a:srcRect/>
          <a:stretch/>
        </p:blipFill>
        <p:spPr bwMode="auto">
          <a:xfrm>
            <a:off x="8330512" y="3007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6" name="Picture 1">
            <a:extLst>
              <a:ext uri="{FF2B5EF4-FFF2-40B4-BE49-F238E27FC236}">
                <a16:creationId xmlns:a16="http://schemas.microsoft.com/office/drawing/2014/main" id="{F8FDB6E0-D589-A408-7300-4183B6BB9310}"/>
              </a:ext>
            </a:extLst>
          </p:cNvPr>
          <p:cNvPicPr>
            <a:picLocks noChangeAspect="1"/>
          </p:cNvPicPr>
          <p:nvPr/>
        </p:nvPicPr>
        <p:blipFill>
          <a:blip r:embed="rId4"/>
          <a:srcRect/>
          <a:stretch/>
        </p:blipFill>
        <p:spPr bwMode="auto">
          <a:xfrm>
            <a:off x="8771751" y="3007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7" name="Picture 1">
            <a:extLst>
              <a:ext uri="{FF2B5EF4-FFF2-40B4-BE49-F238E27FC236}">
                <a16:creationId xmlns:a16="http://schemas.microsoft.com/office/drawing/2014/main" id="{07B09173-C949-F978-4E91-DEC9CA06124B}"/>
              </a:ext>
            </a:extLst>
          </p:cNvPr>
          <p:cNvPicPr>
            <a:picLocks noChangeAspect="1"/>
          </p:cNvPicPr>
          <p:nvPr/>
        </p:nvPicPr>
        <p:blipFill>
          <a:blip r:embed="rId4"/>
          <a:srcRect/>
          <a:stretch/>
        </p:blipFill>
        <p:spPr bwMode="auto">
          <a:xfrm>
            <a:off x="9212990" y="3007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8" name="Picture 1">
            <a:extLst>
              <a:ext uri="{FF2B5EF4-FFF2-40B4-BE49-F238E27FC236}">
                <a16:creationId xmlns:a16="http://schemas.microsoft.com/office/drawing/2014/main" id="{5D502797-C41D-E8C1-E72C-DD4907E356EA}"/>
              </a:ext>
            </a:extLst>
          </p:cNvPr>
          <p:cNvPicPr>
            <a:picLocks noChangeAspect="1"/>
          </p:cNvPicPr>
          <p:nvPr/>
        </p:nvPicPr>
        <p:blipFill>
          <a:blip r:embed="rId4"/>
          <a:srcRect/>
          <a:stretch/>
        </p:blipFill>
        <p:spPr bwMode="auto">
          <a:xfrm>
            <a:off x="9654229" y="3007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9" name="Picture 1">
            <a:extLst>
              <a:ext uri="{FF2B5EF4-FFF2-40B4-BE49-F238E27FC236}">
                <a16:creationId xmlns:a16="http://schemas.microsoft.com/office/drawing/2014/main" id="{84E316D4-CD03-3622-AD3C-BB3C56191BE1}"/>
              </a:ext>
            </a:extLst>
          </p:cNvPr>
          <p:cNvPicPr>
            <a:picLocks noChangeAspect="1"/>
          </p:cNvPicPr>
          <p:nvPr/>
        </p:nvPicPr>
        <p:blipFill>
          <a:blip r:embed="rId4"/>
          <a:srcRect/>
          <a:stretch/>
        </p:blipFill>
        <p:spPr bwMode="auto">
          <a:xfrm>
            <a:off x="10095468" y="3007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0" name="Picture 1">
            <a:extLst>
              <a:ext uri="{FF2B5EF4-FFF2-40B4-BE49-F238E27FC236}">
                <a16:creationId xmlns:a16="http://schemas.microsoft.com/office/drawing/2014/main" id="{2E3B38A9-7387-12DD-CA1B-A23680614608}"/>
              </a:ext>
            </a:extLst>
          </p:cNvPr>
          <p:cNvPicPr>
            <a:picLocks noChangeAspect="1"/>
          </p:cNvPicPr>
          <p:nvPr/>
        </p:nvPicPr>
        <p:blipFill>
          <a:blip r:embed="rId4"/>
          <a:srcRect/>
          <a:stretch/>
        </p:blipFill>
        <p:spPr bwMode="auto">
          <a:xfrm>
            <a:off x="10536707" y="3007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1" name="Picture 1">
            <a:extLst>
              <a:ext uri="{FF2B5EF4-FFF2-40B4-BE49-F238E27FC236}">
                <a16:creationId xmlns:a16="http://schemas.microsoft.com/office/drawing/2014/main" id="{B147457A-ABBC-B931-81B7-50526E3128C7}"/>
              </a:ext>
            </a:extLst>
          </p:cNvPr>
          <p:cNvPicPr>
            <a:picLocks noChangeAspect="1"/>
          </p:cNvPicPr>
          <p:nvPr/>
        </p:nvPicPr>
        <p:blipFill>
          <a:blip r:embed="rId4"/>
          <a:srcRect/>
          <a:stretch/>
        </p:blipFill>
        <p:spPr bwMode="auto">
          <a:xfrm>
            <a:off x="10977949" y="3007465"/>
            <a:ext cx="411163" cy="41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2079917823"/>
      </p:ext>
    </p:extLst>
  </p:cSld>
  <p:clrMapOvr>
    <a:masterClrMapping/>
  </p:clrMapOvr>
  <p:transition spd="slow" advClick="0"/>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CC504-6E65-794B-A163-E15792AC17C9}"/>
              </a:ext>
            </a:extLst>
          </p:cNvPr>
          <p:cNvSpPr>
            <a:spLocks noGrp="1"/>
          </p:cNvSpPr>
          <p:nvPr>
            <p:ph type="title" idx="4294967295"/>
          </p:nvPr>
        </p:nvSpPr>
        <p:spPr>
          <a:xfrm>
            <a:off x="533399" y="227013"/>
            <a:ext cx="11048999" cy="1828800"/>
          </a:xfrm>
        </p:spPr>
        <p:txBody>
          <a:bodyPr/>
          <a:lstStyle/>
          <a:p>
            <a:pPr marL="0" marR="0">
              <a:spcBef>
                <a:spcPts val="0"/>
              </a:spcBef>
              <a:spcAft>
                <a:spcPts val="0"/>
              </a:spcAft>
            </a:pPr>
            <a:r>
              <a:rPr lang="en-US" sz="2400" dirty="0"/>
              <a:t>Approximately what proportion of patients receiving </a:t>
            </a:r>
            <a:r>
              <a:rPr lang="en-US" sz="2400" u="sng" dirty="0"/>
              <a:t>CDK4/6 inhibitors</a:t>
            </a:r>
            <a:r>
              <a:rPr lang="en-US" sz="2400" dirty="0"/>
              <a:t> for ER-positive metastatic breast cancer do you anticipate will need treatment to be </a:t>
            </a:r>
            <a:r>
              <a:rPr lang="en-US" sz="2400" u="sng" dirty="0"/>
              <a:t>withheld or discontinued because of toxicity</a:t>
            </a:r>
            <a:r>
              <a:rPr lang="en-US" sz="2400" dirty="0"/>
              <a:t>? </a:t>
            </a:r>
            <a:endParaRPr lang="en-US" sz="2400" kern="100" dirty="0">
              <a:solidFill>
                <a:srgbClr val="0432FF"/>
              </a:solidFill>
              <a:effectLst/>
              <a:ea typeface="Aptos" panose="020B0004020202020204" pitchFamily="34" charset="0"/>
              <a:cs typeface="Times New Roman" panose="02020603050405020304" pitchFamily="18" charset="0"/>
            </a:endParaRPr>
          </a:p>
        </p:txBody>
      </p:sp>
      <p:graphicFrame>
        <p:nvGraphicFramePr>
          <p:cNvPr id="3" name="Group 38">
            <a:extLst>
              <a:ext uri="{FF2B5EF4-FFF2-40B4-BE49-F238E27FC236}">
                <a16:creationId xmlns:a16="http://schemas.microsoft.com/office/drawing/2014/main" id="{E0F9A7FF-82CD-0418-9B79-9BAD9FD4C0C5}"/>
              </a:ext>
            </a:extLst>
          </p:cNvPr>
          <p:cNvGraphicFramePr>
            <a:graphicFrameLocks/>
          </p:cNvGraphicFramePr>
          <p:nvPr/>
        </p:nvGraphicFramePr>
        <p:xfrm>
          <a:off x="609600" y="2362200"/>
          <a:ext cx="10972799" cy="2971800"/>
        </p:xfrm>
        <a:graphic>
          <a:graphicData uri="http://schemas.openxmlformats.org/drawingml/2006/table">
            <a:tbl>
              <a:tblPr/>
              <a:tblGrid>
                <a:gridCol w="3416797">
                  <a:extLst>
                    <a:ext uri="{9D8B030D-6E8A-4147-A177-3AD203B41FA5}">
                      <a16:colId xmlns:a16="http://schemas.microsoft.com/office/drawing/2014/main" val="20000"/>
                    </a:ext>
                  </a:extLst>
                </a:gridCol>
                <a:gridCol w="7556002">
                  <a:extLst>
                    <a:ext uri="{9D8B030D-6E8A-4147-A177-3AD203B41FA5}">
                      <a16:colId xmlns:a16="http://schemas.microsoft.com/office/drawing/2014/main" val="20001"/>
                    </a:ext>
                  </a:extLst>
                </a:gridCol>
              </a:tblGrid>
              <a:tr h="845622">
                <a:tc>
                  <a:txBody>
                    <a:bodyPr/>
                    <a:lstStyle/>
                    <a:p>
                      <a:pPr marL="0" marR="0" lvl="0" indent="0" algn="ctr" defTabSz="914400" rtl="0" eaLnBrk="1" fontAlgn="base" latinLnBrk="0" hangingPunct="1">
                        <a:lnSpc>
                          <a:spcPct val="100000"/>
                        </a:lnSpc>
                        <a:spcBef>
                          <a:spcPct val="0"/>
                        </a:spcBef>
                        <a:spcAft>
                          <a:spcPct val="20000"/>
                        </a:spcAft>
                        <a:buClr>
                          <a:srgbClr val="EBE114"/>
                        </a:buClr>
                        <a:buSzPct val="90000"/>
                        <a:buFont typeface="Wingdings" charset="0"/>
                        <a:buNone/>
                        <a:tabLst/>
                      </a:pPr>
                      <a:r>
                        <a:rPr lang="en-US" sz="2200" b="1" kern="1200" dirty="0">
                          <a:solidFill>
                            <a:schemeClr val="bg1"/>
                          </a:solidFill>
                          <a:effectLst/>
                          <a:latin typeface="Calibri" panose="020F0502020204030204" pitchFamily="34" charset="0"/>
                          <a:ea typeface="+mn-ea"/>
                          <a:cs typeface="Calibri" panose="020F0502020204030204" pitchFamily="34" charset="0"/>
                        </a:rPr>
                        <a:t>CDK4/6 inhibitor</a:t>
                      </a:r>
                      <a:r>
                        <a:rPr lang="en-US" sz="2200" dirty="0">
                          <a:solidFill>
                            <a:schemeClr val="bg1"/>
                          </a:solidFill>
                          <a:effectLst/>
                          <a:latin typeface="Calibri" panose="020F0502020204030204" pitchFamily="34" charset="0"/>
                          <a:cs typeface="Calibri" panose="020F0502020204030204" pitchFamily="34" charset="0"/>
                        </a:rPr>
                        <a:t> </a:t>
                      </a:r>
                      <a:endParaRPr kumimoji="0" lang="en-US" sz="2200" b="0" i="0" u="none" strike="noStrike" cap="none" normalizeH="0" baseline="0" dirty="0">
                        <a:ln>
                          <a:noFill/>
                        </a:ln>
                        <a:solidFill>
                          <a:schemeClr val="bg1"/>
                        </a:solidFill>
                        <a:effectLst/>
                        <a:latin typeface="Calibri" panose="020F0502020204030204" pitchFamily="34" charset="0"/>
                        <a:ea typeface="ＭＳ Ｐゴシック" charset="0"/>
                        <a:cs typeface="Calibri" panose="020F0502020204030204" pitchFamily="34" charset="0"/>
                      </a:endParaRPr>
                    </a:p>
                  </a:txBody>
                  <a:tcPr marL="121920" marR="121920" marT="45725" marB="45725" anchor="b" anchorCtr="1" horzOverflow="overflow">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solidFill>
                      <a:srgbClr val="002060"/>
                    </a:solidFill>
                  </a:tcPr>
                </a:tc>
                <a:tc>
                  <a:txBody>
                    <a:bodyPr/>
                    <a:lstStyle/>
                    <a:p>
                      <a:pPr marL="0" marR="0" lvl="0" indent="0" algn="ctr" defTabSz="914115" rtl="0" eaLnBrk="1" fontAlgn="auto" latinLnBrk="0" hangingPunct="1">
                        <a:lnSpc>
                          <a:spcPct val="100000"/>
                        </a:lnSpc>
                        <a:spcBef>
                          <a:spcPts val="0"/>
                        </a:spcBef>
                        <a:spcAft>
                          <a:spcPts val="0"/>
                        </a:spcAft>
                        <a:buClrTx/>
                        <a:buSzTx/>
                        <a:buFontTx/>
                        <a:buNone/>
                        <a:tabLst>
                          <a:tab pos="2278380" algn="l"/>
                        </a:tabLst>
                        <a:defRPr/>
                      </a:pPr>
                      <a:r>
                        <a:rPr lang="en-US" sz="2200" b="1" kern="100" dirty="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 needing treatment withheld or discontinued</a:t>
                      </a:r>
                    </a:p>
                    <a:p>
                      <a:pPr marL="0" marR="0" lvl="0" indent="0" algn="ctr" defTabSz="914115" rtl="0" eaLnBrk="1" fontAlgn="auto" latinLnBrk="0" hangingPunct="1">
                        <a:lnSpc>
                          <a:spcPct val="100000"/>
                        </a:lnSpc>
                        <a:spcBef>
                          <a:spcPts val="0"/>
                        </a:spcBef>
                        <a:spcAft>
                          <a:spcPts val="0"/>
                        </a:spcAft>
                        <a:buClrTx/>
                        <a:buSzTx/>
                        <a:buFontTx/>
                        <a:buNone/>
                        <a:tabLst>
                          <a:tab pos="2278380" algn="l"/>
                        </a:tabLst>
                        <a:defRPr/>
                      </a:pPr>
                      <a:r>
                        <a:rPr lang="en-US" sz="2200" b="1" kern="100" dirty="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Median (range)</a:t>
                      </a:r>
                      <a:endParaRPr lang="en-US" sz="2200" kern="100" dirty="0">
                        <a:solidFill>
                          <a:schemeClr val="bg1"/>
                        </a:solidFill>
                        <a:effectLst/>
                        <a:latin typeface="Calibri" panose="020F0502020204030204" pitchFamily="34" charset="0"/>
                        <a:cs typeface="Calibri" panose="020F0502020204030204" pitchFamily="34" charset="0"/>
                      </a:endParaRPr>
                    </a:p>
                  </a:txBody>
                  <a:tcPr marL="68580" marR="68580" marT="0" marB="0" anchor="b">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solidFill>
                      <a:srgbClr val="002060"/>
                    </a:solidFill>
                  </a:tcPr>
                </a:tc>
                <a:extLst>
                  <a:ext uri="{0D108BD9-81ED-4DB2-BD59-A6C34878D82A}">
                    <a16:rowId xmlns:a16="http://schemas.microsoft.com/office/drawing/2014/main" val="10000"/>
                  </a:ext>
                </a:extLst>
              </a:tr>
              <a:tr h="708726">
                <a:tc>
                  <a:txBody>
                    <a:bodyPr/>
                    <a:lstStyle/>
                    <a:p>
                      <a:pPr marL="0" marR="0">
                        <a:spcBef>
                          <a:spcPts val="0"/>
                        </a:spcBef>
                        <a:spcAft>
                          <a:spcPts val="0"/>
                        </a:spcAft>
                        <a:tabLst>
                          <a:tab pos="2278380" algn="l"/>
                        </a:tabLst>
                      </a:pPr>
                      <a:r>
                        <a:rPr lang="en-US" sz="2200" kern="100" dirty="0">
                          <a:solidFill>
                            <a:schemeClr val="tx2"/>
                          </a:solidFill>
                          <a:effectLst/>
                          <a:latin typeface="Calibri" panose="020F0502020204030204" pitchFamily="34" charset="0"/>
                          <a:ea typeface="Times New Roman" panose="02020603050405020304" pitchFamily="18" charset="0"/>
                          <a:cs typeface="Calibri" panose="020F0502020204030204" pitchFamily="34" charset="0"/>
                        </a:rPr>
                        <a:t>Palbociclib</a:t>
                      </a:r>
                    </a:p>
                  </a:txBody>
                  <a:tcPr marL="68580" marR="6858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solidFill>
                      <a:schemeClr val="bg1"/>
                    </a:solidFill>
                  </a:tcPr>
                </a:tc>
                <a:tc>
                  <a:txBody>
                    <a:bodyPr/>
                    <a:lstStyle/>
                    <a:p>
                      <a:pPr marL="0" marR="0" algn="ctr">
                        <a:spcBef>
                          <a:spcPts val="0"/>
                        </a:spcBef>
                        <a:spcAft>
                          <a:spcPts val="0"/>
                        </a:spcAft>
                        <a:tabLst>
                          <a:tab pos="2278380" algn="l"/>
                        </a:tabLst>
                      </a:pPr>
                      <a:r>
                        <a:rPr lang="en-US" sz="2200" kern="100" dirty="0">
                          <a:solidFill>
                            <a:schemeClr val="tx2"/>
                          </a:solidFill>
                          <a:effectLst/>
                          <a:latin typeface="Calibri" panose="020F0502020204030204" pitchFamily="34" charset="0"/>
                          <a:ea typeface="Times New Roman" panose="02020603050405020304" pitchFamily="18" charset="0"/>
                          <a:cs typeface="Calibri" panose="020F0502020204030204" pitchFamily="34" charset="0"/>
                        </a:rPr>
                        <a:t>10% (5%-60%)</a:t>
                      </a:r>
                    </a:p>
                  </a:txBody>
                  <a:tcPr marL="68580" marR="6858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r h="708726">
                <a:tc>
                  <a:txBody>
                    <a:bodyPr/>
                    <a:lstStyle/>
                    <a:p>
                      <a:pPr marL="0" marR="0">
                        <a:spcBef>
                          <a:spcPts val="0"/>
                        </a:spcBef>
                        <a:spcAft>
                          <a:spcPts val="0"/>
                        </a:spcAft>
                        <a:tabLst>
                          <a:tab pos="2278380" algn="l"/>
                        </a:tabLst>
                      </a:pPr>
                      <a:r>
                        <a:rPr lang="en-US" sz="2200" kern="100" dirty="0" err="1">
                          <a:solidFill>
                            <a:schemeClr val="tx2"/>
                          </a:solidFill>
                          <a:effectLst/>
                          <a:latin typeface="Calibri" panose="020F0502020204030204" pitchFamily="34" charset="0"/>
                          <a:ea typeface="Times New Roman" panose="02020603050405020304" pitchFamily="18" charset="0"/>
                          <a:cs typeface="Calibri" panose="020F0502020204030204" pitchFamily="34" charset="0"/>
                        </a:rPr>
                        <a:t>Abemaciclib</a:t>
                      </a:r>
                      <a:endParaRPr lang="en-US" sz="2200" kern="100" dirty="0">
                        <a:solidFill>
                          <a:schemeClr val="tx2"/>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solidFill>
                      <a:srgbClr val="DDE5EF"/>
                    </a:solidFill>
                  </a:tcPr>
                </a:tc>
                <a:tc>
                  <a:txBody>
                    <a:bodyPr/>
                    <a:lstStyle/>
                    <a:p>
                      <a:pPr marL="0" marR="0" algn="ctr">
                        <a:spcBef>
                          <a:spcPts val="0"/>
                        </a:spcBef>
                        <a:spcAft>
                          <a:spcPts val="0"/>
                        </a:spcAft>
                        <a:tabLst>
                          <a:tab pos="2278380" algn="l"/>
                        </a:tabLst>
                      </a:pPr>
                      <a:r>
                        <a:rPr lang="en-US" sz="2200" kern="100" dirty="0">
                          <a:solidFill>
                            <a:schemeClr val="tx2"/>
                          </a:solidFill>
                          <a:effectLst/>
                          <a:latin typeface="Calibri" panose="020F0502020204030204" pitchFamily="34" charset="0"/>
                          <a:ea typeface="Times New Roman" panose="02020603050405020304" pitchFamily="18" charset="0"/>
                          <a:cs typeface="Calibri" panose="020F0502020204030204" pitchFamily="34" charset="0"/>
                        </a:rPr>
                        <a:t>20% (5%-50%)</a:t>
                      </a:r>
                    </a:p>
                  </a:txBody>
                  <a:tcPr marL="68580" marR="6858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solidFill>
                      <a:srgbClr val="DDE5EF"/>
                    </a:solidFill>
                  </a:tcPr>
                </a:tc>
                <a:extLst>
                  <a:ext uri="{0D108BD9-81ED-4DB2-BD59-A6C34878D82A}">
                    <a16:rowId xmlns:a16="http://schemas.microsoft.com/office/drawing/2014/main" val="10002"/>
                  </a:ext>
                </a:extLst>
              </a:tr>
              <a:tr h="708726">
                <a:tc>
                  <a:txBody>
                    <a:bodyPr/>
                    <a:lstStyle/>
                    <a:p>
                      <a:pPr marL="0" marR="0">
                        <a:spcBef>
                          <a:spcPts val="0"/>
                        </a:spcBef>
                        <a:spcAft>
                          <a:spcPts val="0"/>
                        </a:spcAft>
                        <a:tabLst>
                          <a:tab pos="2278380" algn="l"/>
                        </a:tabLst>
                      </a:pPr>
                      <a:r>
                        <a:rPr lang="en-US" sz="2200" kern="100" dirty="0">
                          <a:solidFill>
                            <a:schemeClr val="tx2"/>
                          </a:solidFill>
                          <a:effectLst/>
                          <a:latin typeface="Calibri" panose="020F0502020204030204" pitchFamily="34" charset="0"/>
                          <a:ea typeface="Times New Roman" panose="02020603050405020304" pitchFamily="18" charset="0"/>
                          <a:cs typeface="Calibri" panose="020F0502020204030204" pitchFamily="34" charset="0"/>
                        </a:rPr>
                        <a:t>Ribociclib</a:t>
                      </a:r>
                    </a:p>
                  </a:txBody>
                  <a:tcPr marL="68580" marR="6858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solidFill>
                      <a:schemeClr val="bg1"/>
                    </a:solidFill>
                  </a:tcPr>
                </a:tc>
                <a:tc>
                  <a:txBody>
                    <a:bodyPr/>
                    <a:lstStyle/>
                    <a:p>
                      <a:pPr marL="0" marR="0" algn="ctr">
                        <a:spcBef>
                          <a:spcPts val="0"/>
                        </a:spcBef>
                        <a:spcAft>
                          <a:spcPts val="0"/>
                        </a:spcAft>
                        <a:tabLst>
                          <a:tab pos="2278380" algn="l"/>
                        </a:tabLst>
                      </a:pPr>
                      <a:r>
                        <a:rPr lang="en-US" sz="2200" kern="100" dirty="0">
                          <a:solidFill>
                            <a:schemeClr val="tx2"/>
                          </a:solidFill>
                          <a:effectLst/>
                          <a:latin typeface="Calibri" panose="020F0502020204030204" pitchFamily="34" charset="0"/>
                          <a:ea typeface="Times New Roman" panose="02020603050405020304" pitchFamily="18" charset="0"/>
                          <a:cs typeface="Calibri" panose="020F0502020204030204" pitchFamily="34" charset="0"/>
                        </a:rPr>
                        <a:t>15% (5%-5-%)</a:t>
                      </a:r>
                    </a:p>
                  </a:txBody>
                  <a:tcPr marL="68580" marR="6858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2149802811"/>
                  </a:ext>
                </a:extLst>
              </a:tr>
            </a:tbl>
          </a:graphicData>
        </a:graphic>
      </p:graphicFrame>
    </p:spTree>
    <p:extLst>
      <p:ext uri="{BB962C8B-B14F-4D97-AF65-F5344CB8AC3E}">
        <p14:creationId xmlns:p14="http://schemas.microsoft.com/office/powerpoint/2010/main" val="1734923467"/>
      </p:ext>
    </p:extLst>
  </p:cSld>
  <p:clrMapOvr>
    <a:masterClrMapping/>
  </p:clrMapOvr>
  <p:transition spd="slow" advClick="0"/>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6CC504-6E65-794B-A163-E15792AC17C9}"/>
              </a:ext>
            </a:extLst>
          </p:cNvPr>
          <p:cNvSpPr>
            <a:spLocks noGrp="1"/>
          </p:cNvSpPr>
          <p:nvPr>
            <p:ph type="title" idx="4294967295"/>
          </p:nvPr>
        </p:nvSpPr>
        <p:spPr>
          <a:xfrm>
            <a:off x="533399" y="227013"/>
            <a:ext cx="11048999" cy="1828800"/>
          </a:xfrm>
        </p:spPr>
        <p:txBody>
          <a:bodyPr/>
          <a:lstStyle/>
          <a:p>
            <a:pPr marL="0" marR="0">
              <a:spcBef>
                <a:spcPts val="0"/>
              </a:spcBef>
              <a:spcAft>
                <a:spcPts val="0"/>
              </a:spcAft>
            </a:pPr>
            <a:r>
              <a:rPr lang="en-US" sz="2400" dirty="0"/>
              <a:t>Approximately what proportion of patients receiving </a:t>
            </a:r>
            <a:r>
              <a:rPr lang="en-US" sz="2400" u="sng" dirty="0"/>
              <a:t>CDK4/6 inhibitors</a:t>
            </a:r>
            <a:r>
              <a:rPr lang="en-US" sz="2400" dirty="0"/>
              <a:t> for ER-positive metastatic breast cancer do you anticipate will require </a:t>
            </a:r>
            <a:r>
              <a:rPr lang="en-US" sz="2400" u="sng" dirty="0"/>
              <a:t>a dose reduction or delay</a:t>
            </a:r>
            <a:r>
              <a:rPr lang="en-US" sz="2400" dirty="0"/>
              <a:t> due to toxicity? </a:t>
            </a:r>
            <a:endParaRPr lang="en-US" sz="2400" kern="100" dirty="0">
              <a:solidFill>
                <a:srgbClr val="0432FF"/>
              </a:solidFill>
              <a:effectLst/>
              <a:ea typeface="Aptos" panose="020B0004020202020204" pitchFamily="34" charset="0"/>
              <a:cs typeface="Times New Roman" panose="02020603050405020304" pitchFamily="18" charset="0"/>
            </a:endParaRPr>
          </a:p>
        </p:txBody>
      </p:sp>
      <p:graphicFrame>
        <p:nvGraphicFramePr>
          <p:cNvPr id="3" name="Group 38">
            <a:extLst>
              <a:ext uri="{FF2B5EF4-FFF2-40B4-BE49-F238E27FC236}">
                <a16:creationId xmlns:a16="http://schemas.microsoft.com/office/drawing/2014/main" id="{E0F9A7FF-82CD-0418-9B79-9BAD9FD4C0C5}"/>
              </a:ext>
            </a:extLst>
          </p:cNvPr>
          <p:cNvGraphicFramePr>
            <a:graphicFrameLocks/>
          </p:cNvGraphicFramePr>
          <p:nvPr/>
        </p:nvGraphicFramePr>
        <p:xfrm>
          <a:off x="609600" y="2362200"/>
          <a:ext cx="10972799" cy="2971800"/>
        </p:xfrm>
        <a:graphic>
          <a:graphicData uri="http://schemas.openxmlformats.org/drawingml/2006/table">
            <a:tbl>
              <a:tblPr/>
              <a:tblGrid>
                <a:gridCol w="3416797">
                  <a:extLst>
                    <a:ext uri="{9D8B030D-6E8A-4147-A177-3AD203B41FA5}">
                      <a16:colId xmlns:a16="http://schemas.microsoft.com/office/drawing/2014/main" val="20000"/>
                    </a:ext>
                  </a:extLst>
                </a:gridCol>
                <a:gridCol w="7556002">
                  <a:extLst>
                    <a:ext uri="{9D8B030D-6E8A-4147-A177-3AD203B41FA5}">
                      <a16:colId xmlns:a16="http://schemas.microsoft.com/office/drawing/2014/main" val="20001"/>
                    </a:ext>
                  </a:extLst>
                </a:gridCol>
              </a:tblGrid>
              <a:tr h="845622">
                <a:tc>
                  <a:txBody>
                    <a:bodyPr/>
                    <a:lstStyle/>
                    <a:p>
                      <a:pPr marL="0" marR="0" lvl="0" indent="0" algn="ctr" defTabSz="914400" rtl="0" eaLnBrk="1" fontAlgn="base" latinLnBrk="0" hangingPunct="1">
                        <a:lnSpc>
                          <a:spcPct val="100000"/>
                        </a:lnSpc>
                        <a:spcBef>
                          <a:spcPct val="0"/>
                        </a:spcBef>
                        <a:spcAft>
                          <a:spcPct val="20000"/>
                        </a:spcAft>
                        <a:buClr>
                          <a:srgbClr val="EBE114"/>
                        </a:buClr>
                        <a:buSzPct val="90000"/>
                        <a:buFont typeface="Wingdings" charset="0"/>
                        <a:buNone/>
                        <a:tabLst/>
                      </a:pPr>
                      <a:r>
                        <a:rPr lang="en-US" sz="2200" b="1" kern="1200" dirty="0">
                          <a:solidFill>
                            <a:schemeClr val="bg1"/>
                          </a:solidFill>
                          <a:effectLst/>
                          <a:latin typeface="Calibri" panose="020F0502020204030204" pitchFamily="34" charset="0"/>
                          <a:ea typeface="+mn-ea"/>
                          <a:cs typeface="Calibri" panose="020F0502020204030204" pitchFamily="34" charset="0"/>
                        </a:rPr>
                        <a:t>CDK4/6 inhibitor</a:t>
                      </a:r>
                      <a:r>
                        <a:rPr lang="en-US" sz="2200" dirty="0">
                          <a:solidFill>
                            <a:schemeClr val="bg1"/>
                          </a:solidFill>
                          <a:effectLst/>
                          <a:latin typeface="Calibri" panose="020F0502020204030204" pitchFamily="34" charset="0"/>
                          <a:cs typeface="Calibri" panose="020F0502020204030204" pitchFamily="34" charset="0"/>
                        </a:rPr>
                        <a:t> </a:t>
                      </a:r>
                      <a:endParaRPr kumimoji="0" lang="en-US" sz="2200" b="0" i="0" u="none" strike="noStrike" cap="none" normalizeH="0" baseline="0" dirty="0">
                        <a:ln>
                          <a:noFill/>
                        </a:ln>
                        <a:solidFill>
                          <a:schemeClr val="bg1"/>
                        </a:solidFill>
                        <a:effectLst/>
                        <a:latin typeface="Calibri" panose="020F0502020204030204" pitchFamily="34" charset="0"/>
                        <a:ea typeface="ＭＳ Ｐゴシック" charset="0"/>
                        <a:cs typeface="Calibri" panose="020F0502020204030204" pitchFamily="34" charset="0"/>
                      </a:endParaRPr>
                    </a:p>
                  </a:txBody>
                  <a:tcPr marL="121920" marR="121920" marT="45725" marB="45725" anchor="b" anchorCtr="1" horzOverflow="overflow">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solidFill>
                      <a:srgbClr val="002060"/>
                    </a:solidFill>
                  </a:tcPr>
                </a:tc>
                <a:tc>
                  <a:txBody>
                    <a:bodyPr/>
                    <a:lstStyle/>
                    <a:p>
                      <a:pPr marL="0" marR="0" lvl="0" indent="0" algn="ctr" defTabSz="914115" rtl="0" eaLnBrk="1" fontAlgn="auto" latinLnBrk="0" hangingPunct="1">
                        <a:lnSpc>
                          <a:spcPct val="100000"/>
                        </a:lnSpc>
                        <a:spcBef>
                          <a:spcPts val="0"/>
                        </a:spcBef>
                        <a:spcAft>
                          <a:spcPts val="0"/>
                        </a:spcAft>
                        <a:buClrTx/>
                        <a:buSzTx/>
                        <a:buFontTx/>
                        <a:buNone/>
                        <a:tabLst>
                          <a:tab pos="2278380" algn="l"/>
                        </a:tabLst>
                        <a:defRPr/>
                      </a:pPr>
                      <a:r>
                        <a:rPr lang="en-US" sz="2200" b="1" kern="100" dirty="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 needing dose reduction or delay</a:t>
                      </a:r>
                    </a:p>
                    <a:p>
                      <a:pPr marL="0" marR="0" lvl="0" indent="0" algn="ctr" defTabSz="914115" rtl="0" eaLnBrk="1" fontAlgn="auto" latinLnBrk="0" hangingPunct="1">
                        <a:lnSpc>
                          <a:spcPct val="100000"/>
                        </a:lnSpc>
                        <a:spcBef>
                          <a:spcPts val="0"/>
                        </a:spcBef>
                        <a:spcAft>
                          <a:spcPts val="0"/>
                        </a:spcAft>
                        <a:buClrTx/>
                        <a:buSzTx/>
                        <a:buFontTx/>
                        <a:buNone/>
                        <a:tabLst>
                          <a:tab pos="2278380" algn="l"/>
                        </a:tabLst>
                        <a:defRPr/>
                      </a:pPr>
                      <a:r>
                        <a:rPr lang="en-US" sz="2200" b="1" kern="100" dirty="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Median (range)</a:t>
                      </a:r>
                      <a:endParaRPr lang="en-US" sz="2200" kern="100" dirty="0">
                        <a:solidFill>
                          <a:schemeClr val="bg1"/>
                        </a:solidFill>
                        <a:effectLst/>
                        <a:latin typeface="Calibri" panose="020F0502020204030204" pitchFamily="34" charset="0"/>
                        <a:cs typeface="Calibri" panose="020F0502020204030204" pitchFamily="34" charset="0"/>
                      </a:endParaRPr>
                    </a:p>
                  </a:txBody>
                  <a:tcPr marL="68580" marR="68580" marT="0" marB="0" anchor="b">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solidFill>
                      <a:srgbClr val="002060"/>
                    </a:solidFill>
                  </a:tcPr>
                </a:tc>
                <a:extLst>
                  <a:ext uri="{0D108BD9-81ED-4DB2-BD59-A6C34878D82A}">
                    <a16:rowId xmlns:a16="http://schemas.microsoft.com/office/drawing/2014/main" val="10000"/>
                  </a:ext>
                </a:extLst>
              </a:tr>
              <a:tr h="708726">
                <a:tc>
                  <a:txBody>
                    <a:bodyPr/>
                    <a:lstStyle/>
                    <a:p>
                      <a:pPr marL="0" marR="0">
                        <a:spcBef>
                          <a:spcPts val="0"/>
                        </a:spcBef>
                        <a:spcAft>
                          <a:spcPts val="0"/>
                        </a:spcAft>
                        <a:tabLst>
                          <a:tab pos="2278380" algn="l"/>
                        </a:tabLst>
                      </a:pPr>
                      <a:r>
                        <a:rPr lang="en-US" sz="2200" kern="100" dirty="0">
                          <a:solidFill>
                            <a:schemeClr val="tx2"/>
                          </a:solidFill>
                          <a:effectLst/>
                          <a:latin typeface="Calibri" panose="020F0502020204030204" pitchFamily="34" charset="0"/>
                          <a:ea typeface="Times New Roman" panose="02020603050405020304" pitchFamily="18" charset="0"/>
                          <a:cs typeface="Calibri" panose="020F0502020204030204" pitchFamily="34" charset="0"/>
                        </a:rPr>
                        <a:t>Palbociclib</a:t>
                      </a:r>
                    </a:p>
                  </a:txBody>
                  <a:tcPr marL="68580" marR="6858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solidFill>
                      <a:schemeClr val="bg1"/>
                    </a:solidFill>
                  </a:tcPr>
                </a:tc>
                <a:tc>
                  <a:txBody>
                    <a:bodyPr/>
                    <a:lstStyle/>
                    <a:p>
                      <a:pPr marL="0" marR="0" algn="ctr">
                        <a:spcBef>
                          <a:spcPts val="0"/>
                        </a:spcBef>
                        <a:spcAft>
                          <a:spcPts val="0"/>
                        </a:spcAft>
                        <a:tabLst>
                          <a:tab pos="2278380" algn="l"/>
                        </a:tabLst>
                      </a:pPr>
                      <a:r>
                        <a:rPr lang="en-US" sz="2200" kern="100" dirty="0">
                          <a:solidFill>
                            <a:schemeClr val="tx2"/>
                          </a:solidFill>
                          <a:effectLst/>
                          <a:latin typeface="Calibri" panose="020F0502020204030204" pitchFamily="34" charset="0"/>
                          <a:ea typeface="Times New Roman" panose="02020603050405020304" pitchFamily="18" charset="0"/>
                          <a:cs typeface="Calibri" panose="020F0502020204030204" pitchFamily="34" charset="0"/>
                        </a:rPr>
                        <a:t>25% (5%-70%)</a:t>
                      </a:r>
                    </a:p>
                  </a:txBody>
                  <a:tcPr marL="68580" marR="6858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r h="708726">
                <a:tc>
                  <a:txBody>
                    <a:bodyPr/>
                    <a:lstStyle/>
                    <a:p>
                      <a:pPr marL="0" marR="0">
                        <a:spcBef>
                          <a:spcPts val="0"/>
                        </a:spcBef>
                        <a:spcAft>
                          <a:spcPts val="0"/>
                        </a:spcAft>
                        <a:tabLst>
                          <a:tab pos="2278380" algn="l"/>
                        </a:tabLst>
                      </a:pPr>
                      <a:r>
                        <a:rPr lang="en-US" sz="2200" kern="100" dirty="0" err="1">
                          <a:solidFill>
                            <a:schemeClr val="tx2"/>
                          </a:solidFill>
                          <a:effectLst/>
                          <a:latin typeface="Calibri" panose="020F0502020204030204" pitchFamily="34" charset="0"/>
                          <a:ea typeface="Times New Roman" panose="02020603050405020304" pitchFamily="18" charset="0"/>
                          <a:cs typeface="Calibri" panose="020F0502020204030204" pitchFamily="34" charset="0"/>
                        </a:rPr>
                        <a:t>Abemaciclib</a:t>
                      </a:r>
                      <a:endParaRPr lang="en-US" sz="2200" kern="100" dirty="0">
                        <a:solidFill>
                          <a:schemeClr val="tx2"/>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solidFill>
                      <a:srgbClr val="DDE5EF"/>
                    </a:solidFill>
                  </a:tcPr>
                </a:tc>
                <a:tc>
                  <a:txBody>
                    <a:bodyPr/>
                    <a:lstStyle/>
                    <a:p>
                      <a:pPr marL="0" marR="0" algn="ctr">
                        <a:spcBef>
                          <a:spcPts val="0"/>
                        </a:spcBef>
                        <a:spcAft>
                          <a:spcPts val="0"/>
                        </a:spcAft>
                        <a:tabLst>
                          <a:tab pos="2278380" algn="l"/>
                        </a:tabLst>
                      </a:pPr>
                      <a:r>
                        <a:rPr lang="en-US" sz="2200" kern="100" dirty="0">
                          <a:solidFill>
                            <a:schemeClr val="tx2"/>
                          </a:solidFill>
                          <a:effectLst/>
                          <a:latin typeface="Calibri" panose="020F0502020204030204" pitchFamily="34" charset="0"/>
                          <a:ea typeface="Times New Roman" panose="02020603050405020304" pitchFamily="18" charset="0"/>
                          <a:cs typeface="Calibri" panose="020F0502020204030204" pitchFamily="34" charset="0"/>
                        </a:rPr>
                        <a:t>30% (15%-</a:t>
                      </a:r>
                      <a:r>
                        <a:rPr lang="en-US" sz="2200" kern="100">
                          <a:solidFill>
                            <a:schemeClr val="tx2"/>
                          </a:solidFill>
                          <a:effectLst/>
                          <a:latin typeface="Calibri" panose="020F0502020204030204" pitchFamily="34" charset="0"/>
                          <a:ea typeface="Times New Roman" panose="02020603050405020304" pitchFamily="18" charset="0"/>
                          <a:cs typeface="Calibri" panose="020F0502020204030204" pitchFamily="34" charset="0"/>
                        </a:rPr>
                        <a:t>60%)</a:t>
                      </a:r>
                      <a:endParaRPr lang="en-US" sz="2200" kern="100" dirty="0">
                        <a:solidFill>
                          <a:schemeClr val="tx2"/>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solidFill>
                      <a:srgbClr val="DDE5EF"/>
                    </a:solidFill>
                  </a:tcPr>
                </a:tc>
                <a:extLst>
                  <a:ext uri="{0D108BD9-81ED-4DB2-BD59-A6C34878D82A}">
                    <a16:rowId xmlns:a16="http://schemas.microsoft.com/office/drawing/2014/main" val="10002"/>
                  </a:ext>
                </a:extLst>
              </a:tr>
              <a:tr h="708726">
                <a:tc>
                  <a:txBody>
                    <a:bodyPr/>
                    <a:lstStyle/>
                    <a:p>
                      <a:pPr marL="0" marR="0">
                        <a:spcBef>
                          <a:spcPts val="0"/>
                        </a:spcBef>
                        <a:spcAft>
                          <a:spcPts val="0"/>
                        </a:spcAft>
                        <a:tabLst>
                          <a:tab pos="2278380" algn="l"/>
                        </a:tabLst>
                      </a:pPr>
                      <a:r>
                        <a:rPr lang="en-US" sz="2200" kern="100" dirty="0">
                          <a:solidFill>
                            <a:schemeClr val="tx2"/>
                          </a:solidFill>
                          <a:effectLst/>
                          <a:latin typeface="Calibri" panose="020F0502020204030204" pitchFamily="34" charset="0"/>
                          <a:ea typeface="Times New Roman" panose="02020603050405020304" pitchFamily="18" charset="0"/>
                          <a:cs typeface="Calibri" panose="020F0502020204030204" pitchFamily="34" charset="0"/>
                        </a:rPr>
                        <a:t>Ribociclib</a:t>
                      </a:r>
                    </a:p>
                  </a:txBody>
                  <a:tcPr marL="68580" marR="6858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solidFill>
                      <a:schemeClr val="bg1"/>
                    </a:solidFill>
                  </a:tcPr>
                </a:tc>
                <a:tc>
                  <a:txBody>
                    <a:bodyPr/>
                    <a:lstStyle/>
                    <a:p>
                      <a:pPr marL="0" marR="0" algn="ctr">
                        <a:spcBef>
                          <a:spcPts val="0"/>
                        </a:spcBef>
                        <a:spcAft>
                          <a:spcPts val="0"/>
                        </a:spcAft>
                        <a:tabLst>
                          <a:tab pos="2278380" algn="l"/>
                        </a:tabLst>
                      </a:pPr>
                      <a:r>
                        <a:rPr lang="en-US" sz="2200" kern="100" dirty="0">
                          <a:solidFill>
                            <a:schemeClr val="tx2"/>
                          </a:solidFill>
                          <a:effectLst/>
                          <a:latin typeface="Calibri" panose="020F0502020204030204" pitchFamily="34" charset="0"/>
                          <a:ea typeface="Times New Roman" panose="02020603050405020304" pitchFamily="18" charset="0"/>
                          <a:cs typeface="Calibri" panose="020F0502020204030204" pitchFamily="34" charset="0"/>
                        </a:rPr>
                        <a:t>28% (10%-60%)</a:t>
                      </a:r>
                    </a:p>
                  </a:txBody>
                  <a:tcPr marL="68580" marR="68580" marT="0" marB="0" anchor="ctr">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2149802811"/>
                  </a:ext>
                </a:extLst>
              </a:tr>
            </a:tbl>
          </a:graphicData>
        </a:graphic>
      </p:graphicFrame>
    </p:spTree>
    <p:extLst>
      <p:ext uri="{BB962C8B-B14F-4D97-AF65-F5344CB8AC3E}">
        <p14:creationId xmlns:p14="http://schemas.microsoft.com/office/powerpoint/2010/main" val="3264740326"/>
      </p:ext>
    </p:extLst>
  </p:cSld>
  <p:clrMapOvr>
    <a:masterClrMapping/>
  </p:clrMapOvr>
  <p:transition spd="slow" advClick="0"/>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2CFBE2-9FFB-6ADE-8872-D65EEF608A52}"/>
              </a:ext>
            </a:extLst>
          </p:cNvPr>
          <p:cNvSpPr>
            <a:spLocks noGrp="1"/>
          </p:cNvSpPr>
          <p:nvPr>
            <p:ph type="title"/>
          </p:nvPr>
        </p:nvSpPr>
        <p:spPr>
          <a:xfrm>
            <a:off x="912286" y="227013"/>
            <a:ext cx="10358967" cy="1143000"/>
          </a:xfrm>
        </p:spPr>
        <p:txBody>
          <a:bodyPr/>
          <a:lstStyle/>
          <a:p>
            <a:pPr algn="l"/>
            <a:r>
              <a:rPr lang="en-US" dirty="0"/>
              <a:t>In general, how do you and your team monitor adherence in patients who are receiving a CDK4/6 inhibitor in combination with oral endocrine therapy?</a:t>
            </a:r>
          </a:p>
        </p:txBody>
      </p:sp>
      <p:sp>
        <p:nvSpPr>
          <p:cNvPr id="3" name="Content Placeholder 2">
            <a:extLst>
              <a:ext uri="{FF2B5EF4-FFF2-40B4-BE49-F238E27FC236}">
                <a16:creationId xmlns:a16="http://schemas.microsoft.com/office/drawing/2014/main" id="{3908A2FF-B599-99FB-B256-BCBCEF29C529}"/>
              </a:ext>
            </a:extLst>
          </p:cNvPr>
          <p:cNvSpPr>
            <a:spLocks noGrp="1"/>
          </p:cNvSpPr>
          <p:nvPr>
            <p:ph idx="1"/>
          </p:nvPr>
        </p:nvSpPr>
        <p:spPr>
          <a:xfrm>
            <a:off x="912813" y="1677987"/>
            <a:ext cx="10358437" cy="4799013"/>
          </a:xfrm>
        </p:spPr>
        <p:txBody>
          <a:bodyPr/>
          <a:lstStyle/>
          <a:p>
            <a:pPr>
              <a:spcBef>
                <a:spcPts val="0"/>
              </a:spcBef>
            </a:pPr>
            <a:r>
              <a:rPr lang="en-US" sz="1800" dirty="0"/>
              <a:t>Patient-reported compliance and pharmacy refill record reviewed at each f/u</a:t>
            </a:r>
          </a:p>
          <a:p>
            <a:pPr>
              <a:spcBef>
                <a:spcPts val="0"/>
              </a:spcBef>
            </a:pPr>
            <a:r>
              <a:rPr lang="en-US" sz="1800" dirty="0"/>
              <a:t>They are seen and have labs at cycle 1 day 1 and day 14, cycle 2 day 1 and day 14 and then monthly until month 6 to see how it goes. If things go smoothly, then we liberalize the visits </a:t>
            </a:r>
          </a:p>
          <a:p>
            <a:pPr>
              <a:spcBef>
                <a:spcPts val="0"/>
              </a:spcBef>
            </a:pPr>
            <a:r>
              <a:rPr lang="en-US" sz="1800" dirty="0"/>
              <a:t>We ask them if they are taking their meds</a:t>
            </a:r>
          </a:p>
          <a:p>
            <a:pPr>
              <a:spcBef>
                <a:spcPts val="0"/>
              </a:spcBef>
            </a:pPr>
            <a:r>
              <a:rPr lang="en-US" sz="1800" dirty="0"/>
              <a:t>We see patients every 2 weeks for 2 months then monthly thereafter until patient is very comfortable with safety and efficacy of the ET + CDK 4/6 inhibitor, then we see patient every 2 months thereafter </a:t>
            </a:r>
          </a:p>
          <a:p>
            <a:pPr>
              <a:spcBef>
                <a:spcPts val="0"/>
              </a:spcBef>
            </a:pPr>
            <a:r>
              <a:rPr lang="en-US" sz="1800" dirty="0"/>
              <a:t>Very involved outpatient pharmacist</a:t>
            </a:r>
          </a:p>
          <a:p>
            <a:pPr>
              <a:spcBef>
                <a:spcPts val="0"/>
              </a:spcBef>
            </a:pPr>
            <a:r>
              <a:rPr lang="en-US" sz="1800" dirty="0"/>
              <a:t>Taking a history and monitoring refill intervals</a:t>
            </a:r>
          </a:p>
          <a:p>
            <a:pPr>
              <a:spcBef>
                <a:spcPts val="0"/>
              </a:spcBef>
            </a:pPr>
            <a:r>
              <a:rPr lang="en-US" sz="1800" dirty="0"/>
              <a:t>Through clinical assessment and labs</a:t>
            </a:r>
          </a:p>
          <a:p>
            <a:pPr>
              <a:spcBef>
                <a:spcPts val="0"/>
              </a:spcBef>
            </a:pPr>
            <a:r>
              <a:rPr lang="en-US" sz="1800" dirty="0"/>
              <a:t>Question. Pill bottle return</a:t>
            </a:r>
          </a:p>
          <a:p>
            <a:pPr>
              <a:spcBef>
                <a:spcPts val="0"/>
              </a:spcBef>
            </a:pPr>
            <a:r>
              <a:rPr lang="en-US" sz="1800" dirty="0"/>
              <a:t>Can assess MCV as a biomarker of whether CDK4/6 inhibitors are being used. For </a:t>
            </a:r>
            <a:r>
              <a:rPr lang="en-US" sz="1800" dirty="0" err="1"/>
              <a:t>ribociclib</a:t>
            </a:r>
            <a:r>
              <a:rPr lang="en-US" sz="1800" dirty="0"/>
              <a:t> and palbociclib, assess neutropenia</a:t>
            </a:r>
          </a:p>
        </p:txBody>
      </p:sp>
    </p:spTree>
    <p:extLst>
      <p:ext uri="{BB962C8B-B14F-4D97-AF65-F5344CB8AC3E}">
        <p14:creationId xmlns:p14="http://schemas.microsoft.com/office/powerpoint/2010/main" val="244413757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2CFBE2-9FFB-6ADE-8872-D65EEF608A52}"/>
              </a:ext>
            </a:extLst>
          </p:cNvPr>
          <p:cNvSpPr>
            <a:spLocks noGrp="1"/>
          </p:cNvSpPr>
          <p:nvPr>
            <p:ph type="title"/>
          </p:nvPr>
        </p:nvSpPr>
        <p:spPr>
          <a:xfrm>
            <a:off x="912286" y="227013"/>
            <a:ext cx="10358967" cy="1143000"/>
          </a:xfrm>
        </p:spPr>
        <p:txBody>
          <a:bodyPr/>
          <a:lstStyle/>
          <a:p>
            <a:pPr algn="l"/>
            <a:r>
              <a:rPr lang="en-US" dirty="0"/>
              <a:t>In general, how do you and your team monitor adherence in patients who are receiving a CDK4/6 inhibitor in combination with oral endocrine therapy? (Continued)</a:t>
            </a:r>
          </a:p>
        </p:txBody>
      </p:sp>
      <p:sp>
        <p:nvSpPr>
          <p:cNvPr id="3" name="Content Placeholder 2">
            <a:extLst>
              <a:ext uri="{FF2B5EF4-FFF2-40B4-BE49-F238E27FC236}">
                <a16:creationId xmlns:a16="http://schemas.microsoft.com/office/drawing/2014/main" id="{3908A2FF-B599-99FB-B256-BCBCEF29C529}"/>
              </a:ext>
            </a:extLst>
          </p:cNvPr>
          <p:cNvSpPr>
            <a:spLocks noGrp="1"/>
          </p:cNvSpPr>
          <p:nvPr>
            <p:ph idx="1"/>
          </p:nvPr>
        </p:nvSpPr>
        <p:spPr>
          <a:xfrm>
            <a:off x="912286" y="1677987"/>
            <a:ext cx="10358967" cy="4799013"/>
          </a:xfrm>
        </p:spPr>
        <p:txBody>
          <a:bodyPr/>
          <a:lstStyle/>
          <a:p>
            <a:pPr>
              <a:spcBef>
                <a:spcPts val="0"/>
              </a:spcBef>
            </a:pPr>
            <a:r>
              <a:rPr lang="en-US" sz="1800" dirty="0"/>
              <a:t>Generally discuss plans/strategies for adherence up front, and then ask them at f/u visits if they are missing doses</a:t>
            </a:r>
          </a:p>
          <a:p>
            <a:pPr>
              <a:spcBef>
                <a:spcPts val="0"/>
              </a:spcBef>
            </a:pPr>
            <a:r>
              <a:rPr lang="en-US" sz="1800" dirty="0"/>
              <a:t>We monitor prescription refills and ask patients</a:t>
            </a:r>
          </a:p>
          <a:p>
            <a:pPr>
              <a:spcBef>
                <a:spcPts val="0"/>
              </a:spcBef>
            </a:pPr>
            <a:r>
              <a:rPr lang="en-US" sz="1800" dirty="0"/>
              <a:t>Typically bimonthly visits x 2m with labs; if stable, transition to monthly x ~6m; then continue to see with labs at least every 6-8w once stable long-term</a:t>
            </a:r>
          </a:p>
          <a:p>
            <a:pPr>
              <a:spcBef>
                <a:spcPts val="0"/>
              </a:spcBef>
            </a:pPr>
            <a:r>
              <a:rPr lang="en-US" sz="1800" dirty="0"/>
              <a:t>Partner with APP, specialty pharmacy team to confirm dosing/refill schedule/adherence; regular question and follow-up about how taking/if missed doses </a:t>
            </a:r>
          </a:p>
          <a:p>
            <a:pPr>
              <a:spcBef>
                <a:spcPts val="0"/>
              </a:spcBef>
            </a:pPr>
            <a:r>
              <a:rPr lang="en-US" sz="1800" dirty="0"/>
              <a:t>Pharmacist monitors</a:t>
            </a:r>
          </a:p>
          <a:p>
            <a:pPr>
              <a:spcBef>
                <a:spcPts val="0"/>
              </a:spcBef>
            </a:pPr>
            <a:r>
              <a:rPr lang="en-US" sz="1800" dirty="0"/>
              <a:t>Instruct patients to bring pill bottles to each visit. Ask how many doses missed since last visit</a:t>
            </a:r>
          </a:p>
          <a:p>
            <a:pPr>
              <a:spcBef>
                <a:spcPts val="0"/>
              </a:spcBef>
            </a:pPr>
            <a:r>
              <a:rPr lang="en-US" sz="1800" dirty="0"/>
              <a:t>Patient history</a:t>
            </a:r>
          </a:p>
          <a:p>
            <a:pPr>
              <a:spcBef>
                <a:spcPts val="0"/>
              </a:spcBef>
            </a:pPr>
            <a:r>
              <a:rPr lang="en-US" sz="1800" dirty="0"/>
              <a:t>Discuss at monthly visit</a:t>
            </a:r>
          </a:p>
          <a:p>
            <a:pPr>
              <a:spcBef>
                <a:spcPts val="0"/>
              </a:spcBef>
            </a:pPr>
            <a:r>
              <a:rPr lang="en-US" sz="1800" dirty="0"/>
              <a:t>Monitoring at hospital visits (no monitoring in between, unless the patient asks for it)</a:t>
            </a:r>
          </a:p>
          <a:p>
            <a:pPr>
              <a:spcBef>
                <a:spcPts val="0"/>
              </a:spcBef>
            </a:pPr>
            <a:r>
              <a:rPr lang="en-US" sz="1800" dirty="0"/>
              <a:t>Discussion with patients, monitoring of labs, monitoring of </a:t>
            </a:r>
            <a:r>
              <a:rPr lang="en-US" sz="1800" dirty="0" err="1"/>
              <a:t>rx</a:t>
            </a:r>
            <a:r>
              <a:rPr lang="en-US" sz="1800" dirty="0"/>
              <a:t> refills </a:t>
            </a:r>
          </a:p>
          <a:p>
            <a:pPr>
              <a:spcBef>
                <a:spcPts val="0"/>
              </a:spcBef>
            </a:pPr>
            <a:r>
              <a:rPr lang="en-US" sz="1800" dirty="0"/>
              <a:t>Ask patient in visits if they are taking medication</a:t>
            </a:r>
          </a:p>
        </p:txBody>
      </p:sp>
    </p:spTree>
    <p:extLst>
      <p:ext uri="{BB962C8B-B14F-4D97-AF65-F5344CB8AC3E}">
        <p14:creationId xmlns:p14="http://schemas.microsoft.com/office/powerpoint/2010/main" val="346912481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37E62C0-62D1-B64A-C4B9-3809E3975FC3}"/>
              </a:ext>
            </a:extLst>
          </p:cNvPr>
          <p:cNvSpPr>
            <a:spLocks noGrp="1"/>
          </p:cNvSpPr>
          <p:nvPr>
            <p:ph type="title"/>
          </p:nvPr>
        </p:nvSpPr>
        <p:spPr/>
        <p:txBody>
          <a:bodyPr/>
          <a:lstStyle/>
          <a:p>
            <a:r>
              <a:rPr lang="en-US" dirty="0">
                <a:effectLst/>
                <a:latin typeface="Helvetica" pitchFamily="2" charset="0"/>
              </a:rPr>
              <a:t>Phase 3 Trials of CDK4/6 Inhibitors:</a:t>
            </a:r>
            <a:br>
              <a:rPr lang="en-US" dirty="0">
                <a:effectLst/>
                <a:latin typeface="Helvetica" pitchFamily="2" charset="0"/>
              </a:rPr>
            </a:br>
            <a:r>
              <a:rPr lang="en-US" dirty="0">
                <a:effectLst/>
                <a:latin typeface="Helvetica" pitchFamily="2" charset="0"/>
              </a:rPr>
              <a:t>Consistent PFS Benefit in the First-Line Setting</a:t>
            </a:r>
            <a:r>
              <a:rPr lang="en-US" baseline="30000" dirty="0">
                <a:effectLst/>
                <a:latin typeface="Helvetica" pitchFamily="2" charset="0"/>
              </a:rPr>
              <a:t>1-5</a:t>
            </a:r>
            <a:endParaRPr lang="en-US" dirty="0"/>
          </a:p>
        </p:txBody>
      </p:sp>
      <p:sp>
        <p:nvSpPr>
          <p:cNvPr id="5" name="TextBox 4">
            <a:extLst>
              <a:ext uri="{FF2B5EF4-FFF2-40B4-BE49-F238E27FC236}">
                <a16:creationId xmlns:a16="http://schemas.microsoft.com/office/drawing/2014/main" id="{85541BCC-0FE0-FF6A-1B23-AF46CCC239A5}"/>
              </a:ext>
            </a:extLst>
          </p:cNvPr>
          <p:cNvSpPr txBox="1"/>
          <p:nvPr/>
        </p:nvSpPr>
        <p:spPr>
          <a:xfrm>
            <a:off x="1" y="6310451"/>
            <a:ext cx="10376452" cy="420756"/>
          </a:xfrm>
          <a:prstGeom prst="rect">
            <a:avLst/>
          </a:prstGeom>
          <a:noFill/>
        </p:spPr>
        <p:txBody>
          <a:bodyPr wrap="square">
            <a:spAutoFit/>
          </a:bodyPr>
          <a:lstStyle/>
          <a:p>
            <a:pPr defTabSz="1219170">
              <a:buClr>
                <a:srgbClr val="000000"/>
              </a:buClr>
            </a:pPr>
            <a:r>
              <a:rPr lang="en-US" sz="1067" kern="0" dirty="0">
                <a:solidFill>
                  <a:srgbClr val="000000"/>
                </a:solidFill>
                <a:latin typeface="Arial"/>
                <a:cs typeface="Arial"/>
                <a:sym typeface="Arial"/>
              </a:rPr>
              <a:t>1. Finn RS et al. </a:t>
            </a:r>
            <a:r>
              <a:rPr lang="en-US" sz="1067" i="1" kern="0" dirty="0">
                <a:solidFill>
                  <a:srgbClr val="000000"/>
                </a:solidFill>
                <a:latin typeface="Arial"/>
                <a:cs typeface="Arial"/>
                <a:sym typeface="Arial"/>
              </a:rPr>
              <a:t>Lancet Oncol</a:t>
            </a:r>
            <a:r>
              <a:rPr lang="en-US" sz="1067" kern="0" dirty="0">
                <a:solidFill>
                  <a:srgbClr val="000000"/>
                </a:solidFill>
                <a:latin typeface="Arial"/>
                <a:cs typeface="Arial"/>
                <a:sym typeface="Arial"/>
              </a:rPr>
              <a:t>. 2015;16:25-35. 2. Finn RS et al. </a:t>
            </a:r>
            <a:r>
              <a:rPr lang="en-US" sz="1067" i="1" kern="0" dirty="0">
                <a:solidFill>
                  <a:srgbClr val="000000"/>
                </a:solidFill>
                <a:latin typeface="Arial"/>
                <a:cs typeface="Arial"/>
                <a:sym typeface="Arial"/>
              </a:rPr>
              <a:t>N Engl J Med</a:t>
            </a:r>
            <a:r>
              <a:rPr lang="en-US" sz="1067" kern="0" dirty="0">
                <a:solidFill>
                  <a:srgbClr val="000000"/>
                </a:solidFill>
                <a:latin typeface="Arial"/>
                <a:cs typeface="Arial"/>
                <a:sym typeface="Arial"/>
              </a:rPr>
              <a:t>. 2016;375:1925-1936. 3. Hortobagyi GN et al. </a:t>
            </a:r>
            <a:r>
              <a:rPr lang="en-US" sz="1067" i="1" kern="0" dirty="0">
                <a:solidFill>
                  <a:srgbClr val="000000"/>
                </a:solidFill>
                <a:latin typeface="Arial"/>
                <a:cs typeface="Arial"/>
                <a:sym typeface="Arial"/>
              </a:rPr>
              <a:t>Ann Oncol</a:t>
            </a:r>
            <a:r>
              <a:rPr lang="en-US" sz="1067" kern="0" dirty="0">
                <a:solidFill>
                  <a:srgbClr val="000000"/>
                </a:solidFill>
                <a:latin typeface="Arial"/>
                <a:cs typeface="Arial"/>
                <a:sym typeface="Arial"/>
              </a:rPr>
              <a:t>. 2018;29:1541-1547.</a:t>
            </a:r>
          </a:p>
          <a:p>
            <a:pPr defTabSz="1219170">
              <a:buClr>
                <a:srgbClr val="000000"/>
              </a:buClr>
            </a:pPr>
            <a:r>
              <a:rPr lang="en-US" sz="1067" kern="0" dirty="0">
                <a:solidFill>
                  <a:srgbClr val="000000"/>
                </a:solidFill>
                <a:latin typeface="Arial"/>
                <a:cs typeface="Arial"/>
                <a:sym typeface="Arial"/>
              </a:rPr>
              <a:t>4. Johnston S et al. </a:t>
            </a:r>
            <a:r>
              <a:rPr lang="en-US" sz="1067" i="1" kern="0" dirty="0">
                <a:solidFill>
                  <a:srgbClr val="000000"/>
                </a:solidFill>
                <a:latin typeface="Arial"/>
                <a:cs typeface="Arial"/>
                <a:sym typeface="Arial"/>
              </a:rPr>
              <a:t>NPJ Breast Cancer</a:t>
            </a:r>
            <a:r>
              <a:rPr lang="en-US" sz="1067" kern="0" dirty="0">
                <a:solidFill>
                  <a:srgbClr val="000000"/>
                </a:solidFill>
                <a:latin typeface="Arial"/>
                <a:cs typeface="Arial"/>
                <a:sym typeface="Arial"/>
              </a:rPr>
              <a:t>. 2019;5:5. 5. Slamon DJ et al. </a:t>
            </a:r>
            <a:r>
              <a:rPr lang="en-US" sz="1067" i="1" kern="0" dirty="0">
                <a:solidFill>
                  <a:srgbClr val="000000"/>
                </a:solidFill>
                <a:latin typeface="Arial"/>
                <a:cs typeface="Arial"/>
                <a:sym typeface="Arial"/>
              </a:rPr>
              <a:t>N Engl J Med</a:t>
            </a:r>
            <a:r>
              <a:rPr lang="en-US" sz="1067" kern="0" dirty="0">
                <a:solidFill>
                  <a:srgbClr val="000000"/>
                </a:solidFill>
                <a:latin typeface="Arial"/>
                <a:cs typeface="Arial"/>
                <a:sym typeface="Arial"/>
              </a:rPr>
              <a:t>. 2020;382:514-524.</a:t>
            </a:r>
          </a:p>
        </p:txBody>
      </p:sp>
      <p:pic>
        <p:nvPicPr>
          <p:cNvPr id="8" name="Content Placeholder 7">
            <a:extLst>
              <a:ext uri="{FF2B5EF4-FFF2-40B4-BE49-F238E27FC236}">
                <a16:creationId xmlns:a16="http://schemas.microsoft.com/office/drawing/2014/main" id="{6724A502-15A7-33FA-D158-C3ABF76259A1}"/>
              </a:ext>
            </a:extLst>
          </p:cNvPr>
          <p:cNvPicPr>
            <a:picLocks noGrp="1" noChangeAspect="1"/>
          </p:cNvPicPr>
          <p:nvPr>
            <p:ph idx="1"/>
          </p:nvPr>
        </p:nvPicPr>
        <p:blipFill>
          <a:blip r:embed="rId2"/>
          <a:stretch>
            <a:fillRect/>
          </a:stretch>
        </p:blipFill>
        <p:spPr>
          <a:xfrm>
            <a:off x="360098" y="1253068"/>
            <a:ext cx="11471804" cy="4830233"/>
          </a:xfrm>
        </p:spPr>
      </p:pic>
      <p:sp>
        <p:nvSpPr>
          <p:cNvPr id="9" name="Rectangle 8">
            <a:extLst>
              <a:ext uri="{FF2B5EF4-FFF2-40B4-BE49-F238E27FC236}">
                <a16:creationId xmlns:a16="http://schemas.microsoft.com/office/drawing/2014/main" id="{8E6070A9-CF69-D7F4-2097-3E2769C696AD}"/>
              </a:ext>
            </a:extLst>
          </p:cNvPr>
          <p:cNvSpPr/>
          <p:nvPr/>
        </p:nvSpPr>
        <p:spPr>
          <a:xfrm>
            <a:off x="503582" y="4731026"/>
            <a:ext cx="11224591" cy="596348"/>
          </a:xfrm>
          <a:prstGeom prst="rect">
            <a:avLst/>
          </a:prstGeom>
          <a:noFill/>
          <a:ln w="28575">
            <a:solidFill>
              <a:srgbClr val="C00000"/>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219170">
              <a:buClr>
                <a:srgbClr val="000000"/>
              </a:buClr>
            </a:pPr>
            <a:endParaRPr lang="en-US" sz="1867" kern="0" dirty="0">
              <a:solidFill>
                <a:srgbClr val="FFFFFF"/>
              </a:solidFill>
              <a:latin typeface="Arial"/>
              <a:sym typeface="Arial"/>
            </a:endParaRPr>
          </a:p>
        </p:txBody>
      </p:sp>
    </p:spTree>
    <p:extLst>
      <p:ext uri="{BB962C8B-B14F-4D97-AF65-F5344CB8AC3E}">
        <p14:creationId xmlns:p14="http://schemas.microsoft.com/office/powerpoint/2010/main" val="98983648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xml><?xml version="1.0" encoding="utf-8"?>
<p:tagLst xmlns:a="http://schemas.openxmlformats.org/drawingml/2006/main" xmlns:r="http://schemas.openxmlformats.org/officeDocument/2006/relationships" xmlns:p="http://schemas.openxmlformats.org/presentationml/2006/main">
  <p:tag name="KPI_HAS_CHART" val="false"/>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KPICLOCKTEMPLATE" val="true"/>
  <p:tag name="KPISTOPSPOLLING" val="true"/>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10.xml><?xml version="1.0" encoding="utf-8"?>
<a:theme xmlns:a="http://schemas.openxmlformats.org/drawingml/2006/main" name="5_Office Theme">
  <a:themeElements>
    <a:clrScheme name="Custom 2">
      <a:dk1>
        <a:srgbClr val="000000"/>
      </a:dk1>
      <a:lt1>
        <a:sysClr val="window" lastClr="FFFFFF"/>
      </a:lt1>
      <a:dk2>
        <a:srgbClr val="09345A"/>
      </a:dk2>
      <a:lt2>
        <a:srgbClr val="F0F0F4"/>
      </a:lt2>
      <a:accent1>
        <a:srgbClr val="09345A"/>
      </a:accent1>
      <a:accent2>
        <a:srgbClr val="1168B3"/>
      </a:accent2>
      <a:accent3>
        <a:srgbClr val="D77624"/>
      </a:accent3>
      <a:accent4>
        <a:srgbClr val="0C813D"/>
      </a:accent4>
      <a:accent5>
        <a:srgbClr val="5C1867"/>
      </a:accent5>
      <a:accent6>
        <a:srgbClr val="510B11"/>
      </a:accent6>
      <a:hlink>
        <a:srgbClr val="00689E"/>
      </a:hlink>
      <a:folHlink>
        <a:srgbClr val="007A48"/>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10_Office Theme">
  <a:themeElements>
    <a:clrScheme name="Custom 2">
      <a:dk1>
        <a:srgbClr val="000000"/>
      </a:dk1>
      <a:lt1>
        <a:srgbClr val="FFFFFF"/>
      </a:lt1>
      <a:dk2>
        <a:srgbClr val="09345A"/>
      </a:dk2>
      <a:lt2>
        <a:srgbClr val="F0F0F4"/>
      </a:lt2>
      <a:accent1>
        <a:srgbClr val="09345A"/>
      </a:accent1>
      <a:accent2>
        <a:srgbClr val="1168B3"/>
      </a:accent2>
      <a:accent3>
        <a:srgbClr val="D77624"/>
      </a:accent3>
      <a:accent4>
        <a:srgbClr val="0C813D"/>
      </a:accent4>
      <a:accent5>
        <a:srgbClr val="5C1867"/>
      </a:accent5>
      <a:accent6>
        <a:srgbClr val="510B11"/>
      </a:accent6>
      <a:hlink>
        <a:srgbClr val="00689E"/>
      </a:hlink>
      <a:folHlink>
        <a:srgbClr val="007A4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3_IPCC_2014_Slides">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Georgia"/>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72" charset="0"/>
            <a:ea typeface="ＭＳ Ｐゴシック" pitchFamily="-72" charset="-128"/>
            <a:cs typeface="ＭＳ Ｐゴシック" pitchFamily="-72"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72" charset="0"/>
            <a:ea typeface="ＭＳ Ｐゴシック" pitchFamily="-72" charset="-128"/>
            <a:cs typeface="ＭＳ Ｐゴシック" pitchFamily="-72"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Housekeeping Slides Template_06.20.23" id="{0F2F399A-59BC-AD44-B655-AB60A5E6690F}" vid="{0DF4A9F2-A508-3A4E-84DF-151DA501E2D7}"/>
    </a:ext>
  </a:extLst>
</a:theme>
</file>

<file path=ppt/theme/theme13.xml><?xml version="1.0" encoding="utf-8"?>
<a:theme xmlns:a="http://schemas.openxmlformats.org/drawingml/2006/main" name="2022_CCO_Template">
  <a:themeElements>
    <a:clrScheme name="2018 CCO LIVE">
      <a:dk1>
        <a:srgbClr val="455560"/>
      </a:dk1>
      <a:lt1>
        <a:srgbClr val="FFFFFF"/>
      </a:lt1>
      <a:dk2>
        <a:srgbClr val="000000"/>
      </a:dk2>
      <a:lt2>
        <a:srgbClr val="CDCDCF"/>
      </a:lt2>
      <a:accent1>
        <a:srgbClr val="015873"/>
      </a:accent1>
      <a:accent2>
        <a:srgbClr val="4DA1BB"/>
      </a:accent2>
      <a:accent3>
        <a:srgbClr val="E1471D"/>
      </a:accent3>
      <a:accent4>
        <a:srgbClr val="00823B"/>
      </a:accent4>
      <a:accent5>
        <a:srgbClr val="FDB338"/>
      </a:accent5>
      <a:accent6>
        <a:srgbClr val="682E74"/>
      </a:accent6>
      <a:hlink>
        <a:srgbClr val="E1471D"/>
      </a:hlink>
      <a:folHlink>
        <a:srgbClr val="015873"/>
      </a:folHlink>
    </a:clrScheme>
    <a:fontScheme name="CCO">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0">
          <a:solidFill>
            <a:schemeClr val="bg1"/>
          </a:solidFill>
          <a:miter lim="800000"/>
          <a:headEnd/>
          <a:tailEnd/>
        </a:ln>
      </a:spPr>
      <a:bodyPr anchor="b"/>
      <a:lstStyle>
        <a:defPPr algn="ctr" eaLnBrk="1" hangingPunct="1">
          <a:spcBef>
            <a:spcPct val="35000"/>
          </a:spcBef>
          <a:spcAft>
            <a:spcPct val="25000"/>
          </a:spcAft>
          <a:buClr>
            <a:schemeClr val="folHlink"/>
          </a:buClr>
          <a:buNone/>
          <a:defRPr sz="1800" b="0" dirty="0">
            <a:solidFill>
              <a:schemeClr val="tx1"/>
            </a:solidFill>
            <a:latin typeface="Calibri" panose="020F0502020204030204" pitchFamily="34" charset="0"/>
          </a:defRPr>
        </a:defPPr>
      </a:lstStyle>
    </a:spDef>
    <a:lnDef>
      <a:spPr bwMode="auto">
        <a:noFill/>
        <a:ln w="28575" cap="flat" cmpd="sng" algn="ctr">
          <a:solidFill>
            <a:schemeClr val="bg1"/>
          </a:solidFill>
          <a:prstDash val="solid"/>
          <a:round/>
          <a:headEnd type="none" w="med" len="med"/>
          <a:tailEnd type="none" w="med" len="med"/>
        </a:ln>
        <a:effectLst/>
      </a:spPr>
      <a:bodyPr/>
      <a:lstStyle/>
    </a:lnDef>
    <a:txDef>
      <a:spPr bwMode="auto">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a:spPr>
      <a:bodyPr wrap="square" rtlCol="0">
        <a:spAutoFit/>
      </a:bodyPr>
      <a:lstStyle>
        <a:defPPr algn="l">
          <a:lnSpc>
            <a:spcPct val="100000"/>
          </a:lnSpc>
          <a:spcBef>
            <a:spcPct val="50000"/>
          </a:spcBef>
          <a:spcAft>
            <a:spcPct val="0"/>
          </a:spcAft>
          <a:buClrTx/>
          <a:buFontTx/>
          <a:buNone/>
          <a:defRPr b="0" dirty="0" smtClean="0">
            <a:solidFill>
              <a:schemeClr val="bg1"/>
            </a:solidFill>
            <a:latin typeface="Calibri" panose="020F0502020204030204" pitchFamily="34" charset="0"/>
          </a:defRPr>
        </a:defPPr>
      </a:lstStyle>
    </a:txDef>
  </a:objectDefaults>
  <a:extraClrSchemeLst>
    <a:extraClrScheme>
      <a:clrScheme name="Custom Design 1">
        <a:dk1>
          <a:srgbClr val="CDCDCF"/>
        </a:dk1>
        <a:lt1>
          <a:srgbClr val="FFFFFF"/>
        </a:lt1>
        <a:dk2>
          <a:srgbClr val="09003E"/>
        </a:dk2>
        <a:lt2>
          <a:srgbClr val="F2F23A"/>
        </a:lt2>
        <a:accent1>
          <a:srgbClr val="12AD2B"/>
        </a:accent1>
        <a:accent2>
          <a:srgbClr val="5AAACE"/>
        </a:accent2>
        <a:accent3>
          <a:srgbClr val="AAAAAF"/>
        </a:accent3>
        <a:accent4>
          <a:srgbClr val="DADADA"/>
        </a:accent4>
        <a:accent5>
          <a:srgbClr val="AAD3AC"/>
        </a:accent5>
        <a:accent6>
          <a:srgbClr val="519ABA"/>
        </a:accent6>
        <a:hlink>
          <a:srgbClr val="F6A108"/>
        </a:hlink>
        <a:folHlink>
          <a:srgbClr val="2B85B8"/>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2017_HTAA_Diabetes" id="{1367EE62-49C0-41AA-9F7D-AEA8A8F73D1D}" vid="{45DB6FF6-6200-4F3D-90FC-F48B64252754}"/>
    </a:ext>
  </a:extLst>
</a:theme>
</file>

<file path=ppt/theme/theme14.xml><?xml version="1.0" encoding="utf-8"?>
<a:theme xmlns:a="http://schemas.openxmlformats.org/drawingml/2006/main" name="AstraZeneca Standard Template">
  <a:themeElements>
    <a:clrScheme name="AstraZeneca 2020">
      <a:dk1>
        <a:srgbClr val="3F4444"/>
      </a:dk1>
      <a:lt1>
        <a:srgbClr val="FFFFFF"/>
      </a:lt1>
      <a:dk2>
        <a:srgbClr val="003865"/>
      </a:dk2>
      <a:lt2>
        <a:srgbClr val="9DB0AC"/>
      </a:lt2>
      <a:accent1>
        <a:srgbClr val="830051"/>
      </a:accent1>
      <a:accent2>
        <a:srgbClr val="F0AB00"/>
      </a:accent2>
      <a:accent3>
        <a:srgbClr val="D0006F"/>
      </a:accent3>
      <a:accent4>
        <a:srgbClr val="3C1053"/>
      </a:accent4>
      <a:accent5>
        <a:srgbClr val="C4D600"/>
      </a:accent5>
      <a:accent6>
        <a:srgbClr val="68D2DF"/>
      </a:accent6>
      <a:hlink>
        <a:srgbClr val="68D2DF"/>
      </a:hlink>
      <a:folHlink>
        <a:srgbClr val="D0006F"/>
      </a:folHlink>
    </a:clrScheme>
    <a:fontScheme name="Astra Zeneca">
      <a:majorFont>
        <a:latin typeface="Calisto MT"/>
        <a:ea typeface=""/>
        <a:cs typeface=""/>
      </a:majorFont>
      <a:minorFont>
        <a:latin typeface="Calibr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normAutofit/>
      </a:bodyPr>
      <a:lstStyle>
        <a:defPPr algn="ctr">
          <a:spcAft>
            <a:spcPts val="600"/>
          </a:spcAft>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spcAft>
            <a:spcPts val="600"/>
          </a:spcAft>
          <a:defRPr dirty="0" err="1" smtClean="0"/>
        </a:defPPr>
      </a:lstStyle>
    </a:txDef>
  </a:objectDefaults>
  <a:extraClrSchemeLst/>
  <a:custClrLst>
    <a:custClr name="White">
      <a:srgbClr val="FFFFFF"/>
    </a:custClr>
    <a:custClr name="Graphite, Lighter 60%">
      <a:srgbClr val="B2B4B4"/>
    </a:custClr>
    <a:custClr name="Platinum, Lighter 60%">
      <a:srgbClr val="D8DFDE"/>
    </a:custClr>
    <a:custClr name="Navy, Lighter 60%">
      <a:srgbClr val="99AFC1"/>
    </a:custClr>
    <a:custClr name="Mulberry, Lighter 60%">
      <a:srgbClr val="CD99B9"/>
    </a:custClr>
    <a:custClr name="Gold, Lighter 60%">
      <a:srgbClr val="F9DD99"/>
    </a:custClr>
    <a:custClr name="Magenta, Lighter 60%">
      <a:srgbClr val="EC99C5"/>
    </a:custClr>
    <a:custClr name="Purple, Lighter 60%">
      <a:srgbClr val="B19FBA"/>
    </a:custClr>
    <a:custClr name="Lime Green, Lighter 60%">
      <a:srgbClr val="E7EF99"/>
    </a:custClr>
    <a:custClr name="Light Blue, Lighter 60%">
      <a:srgbClr val="C3EDF2"/>
    </a:custClr>
    <a:custClr name="White">
      <a:srgbClr val="FFFFFF"/>
    </a:custClr>
    <a:custClr name="Graphite, Lighter 40%">
      <a:srgbClr val="8C8F8F"/>
    </a:custClr>
    <a:custClr name="Platinum, Lighter 40%">
      <a:srgbClr val="C4D0CD"/>
    </a:custClr>
    <a:custClr name="Navy, Lighter 40%">
      <a:srgbClr val="6688A3"/>
    </a:custClr>
    <a:custClr name="Mulberry, Lighter 40%">
      <a:srgbClr val="B56697"/>
    </a:custClr>
    <a:custClr name="Gold, Lighter 40%">
      <a:srgbClr val="F6CD66"/>
    </a:custClr>
    <a:custClr name="Magenta, Lighter 40%">
      <a:srgbClr val="E366A9"/>
    </a:custClr>
    <a:custClr name="Purple, Lighter 40%">
      <a:srgbClr val="8A7098"/>
    </a:custClr>
    <a:custClr name="Lime Green, Lighter 40%">
      <a:srgbClr val="DCE666"/>
    </a:custClr>
    <a:custClr name="Light Blue, Lighter 40%">
      <a:srgbClr val="A4E4EC"/>
    </a:custClr>
    <a:custClr name="White">
      <a:srgbClr val="FFFFFF"/>
    </a:custClr>
    <a:custClr name="Graphite, Darker 40%">
      <a:srgbClr val="262929"/>
    </a:custClr>
    <a:custClr name="Platinum, Darker 40%">
      <a:srgbClr val="5E6A67"/>
    </a:custClr>
    <a:custClr name="Navy, Darker 40%">
      <a:srgbClr val="00223D"/>
    </a:custClr>
    <a:custClr name="Mulberry, Darker 40%">
      <a:srgbClr val="4F0031"/>
    </a:custClr>
    <a:custClr name="Gold, Darker 40%">
      <a:srgbClr val="906700"/>
    </a:custClr>
    <a:custClr name="Magenta, Darker 40%">
      <a:srgbClr val="7D0043"/>
    </a:custClr>
    <a:custClr name="Purple, Darker 40%">
      <a:srgbClr val="240A32"/>
    </a:custClr>
    <a:custClr name="Lime Green, Darker 40%">
      <a:srgbClr val="768000"/>
    </a:custClr>
    <a:custClr name="Light Blue, Darker 40%">
      <a:srgbClr val="3E7E86"/>
    </a:custClr>
    <a:custClr name="White">
      <a:srgbClr val="FFFFFF"/>
    </a:custClr>
    <a:custClr name="Graphite, Darker 60%">
      <a:srgbClr val="191B1B"/>
    </a:custClr>
    <a:custClr name="Platinum, Darker 60%">
      <a:srgbClr val="3F4645"/>
    </a:custClr>
    <a:custClr name="Navy, Darker 60%">
      <a:srgbClr val="001628"/>
    </a:custClr>
    <a:custClr name="Mulberry, Darker 60%">
      <a:srgbClr val="340020"/>
    </a:custClr>
    <a:custClr name="Gold, Darker 60%">
      <a:srgbClr val="604400"/>
    </a:custClr>
    <a:custClr name="Magenta, Darker 60%">
      <a:srgbClr val="53002C"/>
    </a:custClr>
    <a:custClr name="Purple, Darker 60%">
      <a:srgbClr val="180621"/>
    </a:custClr>
    <a:custClr name="Lime Green, Darker 60%">
      <a:srgbClr val="4E5600"/>
    </a:custClr>
    <a:custClr name="Light Blue, Darker 60%">
      <a:srgbClr val="2A5459"/>
    </a:custClr>
  </a:custClrLst>
  <a:extLst>
    <a:ext uri="{05A4C25C-085E-4340-85A3-A5531E510DB2}">
      <thm15:themeFamily xmlns:thm15="http://schemas.microsoft.com/office/thememl/2012/main" name="ASTR 3935 - Template &amp; Model Slides 23.pptx" id="{22B86E55-C032-42C3-8061-2F31D54720C6}" vid="{6516CE45-8DC2-4217-AF12-CBB12D17AA9D}"/>
    </a:ext>
  </a:extLst>
</a:theme>
</file>

<file path=ppt/theme/theme15.xml><?xml version="1.0" encoding="utf-8"?>
<a:theme xmlns:a="http://schemas.openxmlformats.org/drawingml/2006/main" name="2_IPCC_2014_Slides">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Georgia"/>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72" charset="0"/>
            <a:ea typeface="ＭＳ Ｐゴシック" pitchFamily="-72" charset="-128"/>
            <a:cs typeface="ＭＳ Ｐゴシック" pitchFamily="-72"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72" charset="0"/>
            <a:ea typeface="ＭＳ Ｐゴシック" pitchFamily="-72" charset="-128"/>
            <a:cs typeface="ＭＳ Ｐゴシック" pitchFamily="-72"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PT" id="{BA695416-045E-3A41-A0C1-C68C40A8A0C5}" vid="{71EA785A-24F5-3F4B-91F7-C6ABE6601591}"/>
    </a:ext>
  </a:extLst>
</a:theme>
</file>

<file path=ppt/theme/theme16.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7.xml><?xml version="1.0" encoding="utf-8"?>
<a:theme xmlns:a="http://schemas.openxmlformats.org/drawingml/2006/main" name="6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8.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FFF0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457200" rtl="0" eaLnBrk="1" fontAlgn="base" latinLnBrk="0" hangingPunct="0">
          <a:lnSpc>
            <a:spcPct val="93000"/>
          </a:lnSpc>
          <a:spcBef>
            <a:spcPct val="0"/>
          </a:spcBef>
          <a:spcAft>
            <a:spcPct val="0"/>
          </a:spcAft>
          <a:buClr>
            <a:srgbClr val="000000"/>
          </a:buClr>
          <a:buSzPct val="45000"/>
          <a:buFont typeface="Wingdings" pitchFamily="2" charset="2"/>
          <a:buNone/>
          <a:tabLst/>
          <a:defRPr kumimoji="0" lang="en-GB" sz="2400" b="0" i="0" u="none" strike="noStrike" cap="none" normalizeH="0" baseline="0" smtClean="0">
            <a:ln>
              <a:noFill/>
            </a:ln>
            <a:effectLst/>
            <a:latin typeface="Times New Roman" pitchFamily="18" charset="0"/>
          </a:defRPr>
        </a:defPPr>
      </a:lstStyle>
    </a:spDef>
    <a:lnDef>
      <a:spPr bwMode="auto">
        <a:xfrm>
          <a:off x="0" y="0"/>
          <a:ext cx="1" cy="1"/>
        </a:xfrm>
        <a:custGeom>
          <a:avLst/>
          <a:gdLst/>
          <a:ahLst/>
          <a:cxnLst/>
          <a:rect l="0" t="0" r="0" b="0"/>
          <a:pathLst/>
        </a:custGeom>
        <a:solidFill>
          <a:srgbClr val="FFFF00"/>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457200" rtl="0" eaLnBrk="1" fontAlgn="base" latinLnBrk="0" hangingPunct="0">
          <a:lnSpc>
            <a:spcPct val="93000"/>
          </a:lnSpc>
          <a:spcBef>
            <a:spcPct val="0"/>
          </a:spcBef>
          <a:spcAft>
            <a:spcPct val="0"/>
          </a:spcAft>
          <a:buClr>
            <a:srgbClr val="000000"/>
          </a:buClr>
          <a:buSzPct val="45000"/>
          <a:buFont typeface="Wingdings" pitchFamily="2" charset="2"/>
          <a:buNone/>
          <a:tabLst/>
          <a:defRPr kumimoji="0" lang="en-GB" sz="2400" b="0" i="0" u="none" strike="noStrike" cap="none" normalizeH="0" baseline="0" smtClean="0">
            <a:ln>
              <a:noFill/>
            </a:ln>
            <a:effectLst/>
            <a:latin typeface="Times New Roman" pitchFamily="18"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9.xml><?xml version="1.0" encoding="utf-8"?>
<a:theme xmlns:a="http://schemas.openxmlformats.org/drawingml/2006/main" name="Blank Presentation">
  <a:themeElements>
    <a:clrScheme name="">
      <a:dk1>
        <a:srgbClr val="FFFFFF"/>
      </a:dk1>
      <a:lt1>
        <a:srgbClr val="FFFFFF"/>
      </a:lt1>
      <a:dk2>
        <a:srgbClr val="000000"/>
      </a:dk2>
      <a:lt2>
        <a:srgbClr val="808080"/>
      </a:lt2>
      <a:accent1>
        <a:srgbClr val="BBE0E3"/>
      </a:accent1>
      <a:accent2>
        <a:srgbClr val="333399"/>
      </a:accent2>
      <a:accent3>
        <a:srgbClr val="FFFFFF"/>
      </a:accent3>
      <a:accent4>
        <a:srgbClr val="DADADA"/>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Office Theme">
  <a:themeElements>
    <a:clrScheme name="Custom 2">
      <a:dk1>
        <a:srgbClr val="000000"/>
      </a:dk1>
      <a:lt1>
        <a:srgbClr val="FFFFFF"/>
      </a:lt1>
      <a:dk2>
        <a:srgbClr val="09345A"/>
      </a:dk2>
      <a:lt2>
        <a:srgbClr val="F0F0F4"/>
      </a:lt2>
      <a:accent1>
        <a:srgbClr val="09345A"/>
      </a:accent1>
      <a:accent2>
        <a:srgbClr val="1168B3"/>
      </a:accent2>
      <a:accent3>
        <a:srgbClr val="D77624"/>
      </a:accent3>
      <a:accent4>
        <a:srgbClr val="0C813D"/>
      </a:accent4>
      <a:accent5>
        <a:srgbClr val="5C1867"/>
      </a:accent5>
      <a:accent6>
        <a:srgbClr val="510B11"/>
      </a:accent6>
      <a:hlink>
        <a:srgbClr val="00689E"/>
      </a:hlink>
      <a:folHlink>
        <a:srgbClr val="007A4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0.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2_Office Theme">
  <a:themeElements>
    <a:clrScheme name="Custom 2">
      <a:dk1>
        <a:srgbClr val="000000"/>
      </a:dk1>
      <a:lt1>
        <a:srgbClr val="FFFFFF"/>
      </a:lt1>
      <a:dk2>
        <a:srgbClr val="09345A"/>
      </a:dk2>
      <a:lt2>
        <a:srgbClr val="F0F0F4"/>
      </a:lt2>
      <a:accent1>
        <a:srgbClr val="09345A"/>
      </a:accent1>
      <a:accent2>
        <a:srgbClr val="1168B3"/>
      </a:accent2>
      <a:accent3>
        <a:srgbClr val="D77624"/>
      </a:accent3>
      <a:accent4>
        <a:srgbClr val="0C813D"/>
      </a:accent4>
      <a:accent5>
        <a:srgbClr val="5C1867"/>
      </a:accent5>
      <a:accent6>
        <a:srgbClr val="510B11"/>
      </a:accent6>
      <a:hlink>
        <a:srgbClr val="00689E"/>
      </a:hlink>
      <a:folHlink>
        <a:srgbClr val="007A4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1_Cover Slides">
  <a:themeElements>
    <a:clrScheme name="Custom 4">
      <a:dk1>
        <a:srgbClr val="58595B"/>
      </a:dk1>
      <a:lt1>
        <a:sysClr val="window" lastClr="FFFFFF"/>
      </a:lt1>
      <a:dk2>
        <a:srgbClr val="03173E"/>
      </a:dk2>
      <a:lt2>
        <a:srgbClr val="D9D9D6"/>
      </a:lt2>
      <a:accent1>
        <a:srgbClr val="03173E"/>
      </a:accent1>
      <a:accent2>
        <a:srgbClr val="ED8B00"/>
      </a:accent2>
      <a:accent3>
        <a:srgbClr val="58595B"/>
      </a:accent3>
      <a:accent4>
        <a:srgbClr val="BBBCBC"/>
      </a:accent4>
      <a:accent5>
        <a:srgbClr val="0087CA"/>
      </a:accent5>
      <a:accent6>
        <a:srgbClr val="63B1BA"/>
      </a:accent6>
      <a:hlink>
        <a:srgbClr val="00558C"/>
      </a:hlink>
      <a:folHlink>
        <a:srgbClr val="00558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ln w="12700">
          <a:solidFill>
            <a:schemeClr val="bg2"/>
          </a:solidFill>
        </a:ln>
        <a:effectLst/>
      </a:spPr>
      <a:bodyPr/>
      <a:lstStyle/>
      <a:style>
        <a:lnRef idx="2">
          <a:schemeClr val="accent1"/>
        </a:lnRef>
        <a:fillRef idx="0">
          <a:schemeClr val="accent1"/>
        </a:fillRef>
        <a:effectRef idx="1">
          <a:schemeClr val="accent1"/>
        </a:effectRef>
        <a:fontRef idx="minor">
          <a:schemeClr val="tx1"/>
        </a:fontRef>
      </a:style>
    </a:lnDef>
    <a:txDef>
      <a:spPr/>
      <a:bodyPr vert="horz" lIns="91440" tIns="45720" rIns="91440" bIns="45720" rtlCol="0">
        <a:noAutofit/>
      </a:bodyPr>
      <a:lstStyle>
        <a:defPPr marL="0" indent="0" algn="l">
          <a:spcBef>
            <a:spcPts val="0"/>
          </a:spcBef>
          <a:buFont typeface="Arial"/>
          <a:buNone/>
          <a:defRPr sz="2400" b="1" dirty="0" smtClean="0">
            <a:solidFill>
              <a:srgbClr val="001641"/>
            </a:solidFill>
            <a:latin typeface="Arial" panose="020B0604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HCA Healthcare Theme" id="{FDD82C39-F45F-41D3-A6DF-5DD711C2460A}" vid="{7EE04C3A-D4AC-4A84-A49E-2384C75E9FF8}"/>
    </a:ext>
  </a:extLst>
</a:theme>
</file>

<file path=ppt/theme/theme5.xml><?xml version="1.0" encoding="utf-8"?>
<a:theme xmlns:a="http://schemas.openxmlformats.org/drawingml/2006/main" name="1_FIDE 16:9 template">
  <a:themeElements>
    <a:clrScheme name="i-ONE Breast">
      <a:dk1>
        <a:srgbClr val="223341"/>
      </a:dk1>
      <a:lt1>
        <a:srgbClr val="FFFFFF"/>
      </a:lt1>
      <a:dk2>
        <a:srgbClr val="223341"/>
      </a:dk2>
      <a:lt2>
        <a:srgbClr val="FFFFFF"/>
      </a:lt2>
      <a:accent1>
        <a:srgbClr val="436582"/>
      </a:accent1>
      <a:accent2>
        <a:srgbClr val="1185AA"/>
      </a:accent2>
      <a:accent3>
        <a:srgbClr val="A271B0"/>
      </a:accent3>
      <a:accent4>
        <a:srgbClr val="53335C"/>
      </a:accent4>
      <a:accent5>
        <a:srgbClr val="298A49"/>
      </a:accent5>
      <a:accent6>
        <a:srgbClr val="D41F6A"/>
      </a:accent6>
      <a:hlink>
        <a:srgbClr val="E67225"/>
      </a:hlink>
      <a:folHlink>
        <a:srgbClr val="E67225"/>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a:solidFill>
            <a:schemeClr val="accent4"/>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rgbClr val="000000"/>
          </a:solidFill>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marL="266400" indent="-266400" algn="l">
          <a:spcBef>
            <a:spcPts val="1200"/>
          </a:spcBef>
          <a:buClr>
            <a:schemeClr val="accent3"/>
          </a:buClr>
          <a:buFont typeface="Arial" panose="020B0604020202020204" pitchFamily="34" charset="0"/>
          <a:buChar char="•"/>
          <a:defRPr sz="2400" dirty="0" err="1" smtClean="0">
            <a:solidFill>
              <a:srgbClr val="223341"/>
            </a:solidFill>
            <a:latin typeface="+mn-lt"/>
          </a:defRPr>
        </a:defPPr>
      </a:lstStyle>
    </a:txDef>
  </a:objectDefaults>
  <a:extraClrSchemeLst>
    <a:extraClrScheme>
      <a:clrScheme name="3_Blank Presentation 1">
        <a:dk1>
          <a:srgbClr val="000000"/>
        </a:dk1>
        <a:lt1>
          <a:srgbClr val="FFFFFF"/>
        </a:lt1>
        <a:dk2>
          <a:srgbClr val="2A8DBA"/>
        </a:dk2>
        <a:lt2>
          <a:srgbClr val="B5B5B5"/>
        </a:lt2>
        <a:accent1>
          <a:srgbClr val="2A8DBA"/>
        </a:accent1>
        <a:accent2>
          <a:srgbClr val="60B4DA"/>
        </a:accent2>
        <a:accent3>
          <a:srgbClr val="FFFFFF"/>
        </a:accent3>
        <a:accent4>
          <a:srgbClr val="000000"/>
        </a:accent4>
        <a:accent5>
          <a:srgbClr val="ACC5D9"/>
        </a:accent5>
        <a:accent6>
          <a:srgbClr val="56A3C5"/>
        </a:accent6>
        <a:hlink>
          <a:srgbClr val="ABD7EB"/>
        </a:hlink>
        <a:folHlink>
          <a:srgbClr val="2A8DBA"/>
        </a:folHlink>
      </a:clrScheme>
      <a:clrMap bg1="lt1" tx1="dk1" bg2="lt2" tx2="dk2" accent1="accent1" accent2="accent2" accent3="accent3" accent4="accent4" accent5="accent5" accent6="accent6" hlink="hlink" folHlink="folHlink"/>
    </a:extraClrScheme>
    <a:extraClrScheme>
      <a:clrScheme name="3_Blank Presentation 2">
        <a:dk1>
          <a:srgbClr val="000000"/>
        </a:dk1>
        <a:lt1>
          <a:srgbClr val="FFFFFF"/>
        </a:lt1>
        <a:dk2>
          <a:srgbClr val="840281"/>
        </a:dk2>
        <a:lt2>
          <a:srgbClr val="B5B5B5"/>
        </a:lt2>
        <a:accent1>
          <a:srgbClr val="840281"/>
        </a:accent1>
        <a:accent2>
          <a:srgbClr val="B878B2"/>
        </a:accent2>
        <a:accent3>
          <a:srgbClr val="FFFFFF"/>
        </a:accent3>
        <a:accent4>
          <a:srgbClr val="000000"/>
        </a:accent4>
        <a:accent5>
          <a:srgbClr val="C2AAC1"/>
        </a:accent5>
        <a:accent6>
          <a:srgbClr val="A66CA1"/>
        </a:accent6>
        <a:hlink>
          <a:srgbClr val="D9B7D6"/>
        </a:hlink>
        <a:folHlink>
          <a:srgbClr val="840281"/>
        </a:folHlink>
      </a:clrScheme>
      <a:clrMap bg1="lt1" tx1="dk1" bg2="lt2" tx2="dk2" accent1="accent1" accent2="accent2" accent3="accent3" accent4="accent4" accent5="accent5" accent6="accent6" hlink="hlink" folHlink="folHlink"/>
    </a:extraClrScheme>
    <a:extraClrScheme>
      <a:clrScheme name="3_Blank Presentation 3">
        <a:dk1>
          <a:srgbClr val="000000"/>
        </a:dk1>
        <a:lt1>
          <a:srgbClr val="FFFFFF"/>
        </a:lt1>
        <a:dk2>
          <a:srgbClr val="549117"/>
        </a:dk2>
        <a:lt2>
          <a:srgbClr val="B5B5B5"/>
        </a:lt2>
        <a:accent1>
          <a:srgbClr val="549117"/>
        </a:accent1>
        <a:accent2>
          <a:srgbClr val="52BE08"/>
        </a:accent2>
        <a:accent3>
          <a:srgbClr val="FFFFFF"/>
        </a:accent3>
        <a:accent4>
          <a:srgbClr val="000000"/>
        </a:accent4>
        <a:accent5>
          <a:srgbClr val="B3C7AB"/>
        </a:accent5>
        <a:accent6>
          <a:srgbClr val="49AC06"/>
        </a:accent6>
        <a:hlink>
          <a:srgbClr val="7FDC22"/>
        </a:hlink>
        <a:folHlink>
          <a:srgbClr val="549117"/>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Content Master">
  <a:themeElements>
    <a:clrScheme name="Custom 8">
      <a:dk1>
        <a:srgbClr val="000000"/>
      </a:dk1>
      <a:lt1>
        <a:srgbClr val="FFFFFF"/>
      </a:lt1>
      <a:dk2>
        <a:srgbClr val="013B6E"/>
      </a:dk2>
      <a:lt2>
        <a:srgbClr val="E7E6E6"/>
      </a:lt2>
      <a:accent1>
        <a:srgbClr val="789EBB"/>
      </a:accent1>
      <a:accent2>
        <a:srgbClr val="D09F0C"/>
      </a:accent2>
      <a:accent3>
        <a:srgbClr val="C1CEDA"/>
      </a:accent3>
      <a:accent4>
        <a:srgbClr val="FE9E19"/>
      </a:accent4>
      <a:accent5>
        <a:srgbClr val="487B54"/>
      </a:accent5>
      <a:accent6>
        <a:srgbClr val="7566A0"/>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2_Cover Slides">
  <a:themeElements>
    <a:clrScheme name="Custom 4">
      <a:dk1>
        <a:srgbClr val="58595B"/>
      </a:dk1>
      <a:lt1>
        <a:sysClr val="window" lastClr="FFFFFF"/>
      </a:lt1>
      <a:dk2>
        <a:srgbClr val="03173E"/>
      </a:dk2>
      <a:lt2>
        <a:srgbClr val="D9D9D6"/>
      </a:lt2>
      <a:accent1>
        <a:srgbClr val="03173E"/>
      </a:accent1>
      <a:accent2>
        <a:srgbClr val="ED8B00"/>
      </a:accent2>
      <a:accent3>
        <a:srgbClr val="58595B"/>
      </a:accent3>
      <a:accent4>
        <a:srgbClr val="BBBCBC"/>
      </a:accent4>
      <a:accent5>
        <a:srgbClr val="0087CA"/>
      </a:accent5>
      <a:accent6>
        <a:srgbClr val="63B1BA"/>
      </a:accent6>
      <a:hlink>
        <a:srgbClr val="00558C"/>
      </a:hlink>
      <a:folHlink>
        <a:srgbClr val="00558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ln w="12700">
          <a:solidFill>
            <a:schemeClr val="bg2"/>
          </a:solidFill>
        </a:ln>
        <a:effectLst/>
      </a:spPr>
      <a:bodyPr/>
      <a:lstStyle/>
      <a:style>
        <a:lnRef idx="2">
          <a:schemeClr val="accent1"/>
        </a:lnRef>
        <a:fillRef idx="0">
          <a:schemeClr val="accent1"/>
        </a:fillRef>
        <a:effectRef idx="1">
          <a:schemeClr val="accent1"/>
        </a:effectRef>
        <a:fontRef idx="minor">
          <a:schemeClr val="tx1"/>
        </a:fontRef>
      </a:style>
    </a:lnDef>
    <a:txDef>
      <a:spPr/>
      <a:bodyPr vert="horz" lIns="91440" tIns="45720" rIns="91440" bIns="45720" rtlCol="0">
        <a:noAutofit/>
      </a:bodyPr>
      <a:lstStyle>
        <a:defPPr marL="0" indent="0" algn="l">
          <a:spcBef>
            <a:spcPts val="0"/>
          </a:spcBef>
          <a:buFont typeface="Arial"/>
          <a:buNone/>
          <a:defRPr sz="2400" b="1" dirty="0" smtClean="0">
            <a:solidFill>
              <a:srgbClr val="001641"/>
            </a:solidFill>
            <a:latin typeface="Arial" panose="020B0604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HCA Healthcare Theme" id="{FDD82C39-F45F-41D3-A6DF-5DD711C2460A}" vid="{7EE04C3A-D4AC-4A84-A49E-2384C75E9FF8}"/>
    </a:ext>
  </a:extLst>
</a:theme>
</file>

<file path=ppt/theme/theme8.xml><?xml version="1.0" encoding="utf-8"?>
<a:theme xmlns:a="http://schemas.openxmlformats.org/drawingml/2006/main" name="1_SoboSlideLibraryMaster0708">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oboSlideLibraryMaster0708" id="{F77AC204-3FA5-7040-B1F0-91E18C5331F7}" vid="{EE41540A-F22B-F24E-87B0-F9EA714F8D28}"/>
    </a:ext>
  </a:ext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Custom 2">
    <a:dk1>
      <a:srgbClr val="000000"/>
    </a:dk1>
    <a:lt1>
      <a:srgbClr val="FFFFFF"/>
    </a:lt1>
    <a:dk2>
      <a:srgbClr val="09345A"/>
    </a:dk2>
    <a:lt2>
      <a:srgbClr val="F0F0F4"/>
    </a:lt2>
    <a:accent1>
      <a:srgbClr val="09345A"/>
    </a:accent1>
    <a:accent2>
      <a:srgbClr val="1168B3"/>
    </a:accent2>
    <a:accent3>
      <a:srgbClr val="D77624"/>
    </a:accent3>
    <a:accent4>
      <a:srgbClr val="0C813D"/>
    </a:accent4>
    <a:accent5>
      <a:srgbClr val="5C1867"/>
    </a:accent5>
    <a:accent6>
      <a:srgbClr val="510B11"/>
    </a:accent6>
    <a:hlink>
      <a:srgbClr val="00689E"/>
    </a:hlink>
    <a:folHlink>
      <a:srgbClr val="007A4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8862A45804C7345BFDE61DA2C172BE7" ma:contentTypeVersion="21" ma:contentTypeDescription="Create a new document." ma:contentTypeScope="" ma:versionID="500711ca9c67da191d2b15b5ca992245">
  <xsd:schema xmlns:xsd="http://www.w3.org/2001/XMLSchema" xmlns:xs="http://www.w3.org/2001/XMLSchema" xmlns:p="http://schemas.microsoft.com/office/2006/metadata/properties" xmlns:ns1="96f1686b-f877-4eb8-89ab-3a67a5dc2612" xmlns:ns3="b4104d5b-b872-4636-a728-507be7308f43" targetNamespace="http://schemas.microsoft.com/office/2006/metadata/properties" ma:root="true" ma:fieldsID="b508e5b81f94dd78c708f6de3fbd9d7e" ns1:_="" ns3:_="">
    <xsd:import namespace="96f1686b-f877-4eb8-89ab-3a67a5dc2612"/>
    <xsd:import namespace="b4104d5b-b872-4636-a728-507be7308f43"/>
    <xsd:element name="properties">
      <xsd:complexType>
        <xsd:sequence>
          <xsd:element name="documentManagement">
            <xsd:complexType>
              <xsd:all>
                <xsd:element ref="ns1:QID" minOccurs="0"/>
                <xsd:element ref="ns1:Status" minOccurs="0"/>
                <xsd:element ref="ns1:MediaServiceMetadata" minOccurs="0"/>
                <xsd:element ref="ns1:MediaServiceFastMetadata" minOccurs="0"/>
                <xsd:element ref="ns1:MediaServiceAutoTags" minOccurs="0"/>
                <xsd:element ref="ns1:MediaServiceOCR" minOccurs="0"/>
                <xsd:element ref="ns1:MediaServiceDateTaken" minOccurs="0"/>
                <xsd:element ref="ns1:MediaServiceLocation" minOccurs="0"/>
                <xsd:element ref="ns3:SharedWithUsers" minOccurs="0"/>
                <xsd:element ref="ns3:SharedWithDetails" minOccurs="0"/>
                <xsd:element ref="ns1:MediaServiceEventHashCode" minOccurs="0"/>
                <xsd:element ref="ns1:MediaServiceGenerationTime" minOccurs="0"/>
                <xsd:element ref="ns3:TaxKeywordTaxHTField" minOccurs="0"/>
                <xsd:element ref="ns3:TaxCatchAll" minOccurs="0"/>
                <xsd:element ref="ns1:MediaServiceAutoKeyPoints" minOccurs="0"/>
                <xsd:element ref="ns1:MediaServiceKeyPoints" minOccurs="0"/>
                <xsd:element ref="ns1:lcf76f155ced4ddcb4097134ff3c332f" minOccurs="0"/>
                <xsd:element ref="ns1:MediaServiceObjectDetectorVersions" minOccurs="0"/>
                <xsd:element ref="ns1: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6f1686b-f877-4eb8-89ab-3a67a5dc2612" elementFormDefault="qualified">
    <xsd:import namespace="http://schemas.microsoft.com/office/2006/documentManagement/types"/>
    <xsd:import namespace="http://schemas.microsoft.com/office/infopath/2007/PartnerControls"/>
    <xsd:element name="QID" ma:index="0" nillable="true" ma:displayName="QID" ma:indexed="true" ma:internalName="QID">
      <xsd:simpleType>
        <xsd:restriction base="dms:Number"/>
      </xsd:simpleType>
    </xsd:element>
    <xsd:element name="Status" ma:index="3" nillable="true" ma:displayName="Status" ma:format="Dropdown" ma:internalName="Status">
      <xsd:simpleType>
        <xsd:restriction base="dms:Choice">
          <xsd:enumeration value="Not started"/>
          <xsd:enumeration value="Web Build"/>
          <xsd:enumeration value="In Progress"/>
          <xsd:enumeration value="Launched"/>
          <xsd:enumeration value="Complete"/>
          <xsd:enumeration value="Delayed"/>
        </xsd:restriction>
      </xsd:simpleType>
    </xsd:element>
    <xsd:element name="MediaServiceMetadata" ma:index="6" nillable="true" ma:displayName="MediaServiceMetadata" ma:hidden="true" ma:internalName="MediaServiceMetadata" ma:readOnly="true">
      <xsd:simpleType>
        <xsd:restriction base="dms:Note"/>
      </xsd:simpleType>
    </xsd:element>
    <xsd:element name="MediaServiceFastMetadata" ma:index="7" nillable="true" ma:displayName="MediaServiceFastMetadata" ma:hidden="true" ma:internalName="MediaServiceFastMetadata" ma:readOnly="true">
      <xsd:simpleType>
        <xsd:restriction base="dms:Note"/>
      </xsd:simpleType>
    </xsd:element>
    <xsd:element name="MediaServiceAutoTags" ma:index="8" nillable="true" ma:displayName="MediaServiceAutoTags" ma:internalName="MediaServiceAutoTags" ma:readOnly="true">
      <xsd:simpleType>
        <xsd:restriction base="dms:Text"/>
      </xsd:simpleType>
    </xsd:element>
    <xsd:element name="MediaServiceOCR" ma:index="9" nillable="true" ma:displayName="MediaServiceOCR" ma:internalName="MediaServiceOCR" ma:readOnly="true">
      <xsd:simpleType>
        <xsd:restriction base="dms:Note">
          <xsd:maxLength value="255"/>
        </xsd:restriction>
      </xsd:simpleType>
    </xsd:element>
    <xsd:element name="MediaServiceDateTaken" ma:index="10" nillable="true" ma:displayName="MediaServiceDateTaken" ma:hidden="true" ma:internalName="MediaServiceDateTaken" ma:readOnly="true">
      <xsd:simpleType>
        <xsd:restriction base="dms:Text"/>
      </xsd:simpleType>
    </xsd:element>
    <xsd:element name="MediaServiceLocation" ma:index="11" nillable="true" ma:displayName="MediaServiceLocation" ma:internalName="MediaServiceLocation"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AutoKeyPoints" ma:index="23" nillable="true" ma:displayName="MediaServiceAutoKeyPoints" ma:hidden="true" ma:internalName="MediaServiceAutoKeyPoints" ma:readOnly="true">
      <xsd:simpleType>
        <xsd:restriction base="dms:Note"/>
      </xsd:simpleType>
    </xsd:element>
    <xsd:element name="MediaServiceKeyPoints" ma:index="24" nillable="true" ma:displayName="KeyPoints" ma:internalName="MediaServiceKeyPoints" ma:readOnly="true">
      <xsd:simpleType>
        <xsd:restriction base="dms:Note">
          <xsd:maxLength value="255"/>
        </xsd:restriction>
      </xsd:simpleType>
    </xsd:element>
    <xsd:element name="lcf76f155ced4ddcb4097134ff3c332f" ma:index="26" nillable="true" ma:taxonomy="true" ma:internalName="lcf76f155ced4ddcb4097134ff3c332f" ma:taxonomyFieldName="MediaServiceImageTags" ma:displayName="Image Tags" ma:readOnly="false" ma:fieldId="{5cf76f15-5ced-4ddc-b409-7134ff3c332f}" ma:taxonomyMulti="true" ma:sspId="4c811d1f-5e4a-4ee3-9cfd-88a4fb073ce4"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b4104d5b-b872-4636-a728-507be7308f43"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KeywordTaxHTField" ma:index="21" nillable="true" ma:taxonomy="true" ma:internalName="TaxKeywordTaxHTField" ma:taxonomyFieldName="TaxKeyword" ma:displayName="Enterprise Keywords" ma:fieldId="{23f27201-bee3-471e-b2e7-b64fd8b7ca38}" ma:taxonomyMulti="true" ma:sspId="00000000-0000-0000-0000-000000000000" ma:termSetId="00000000-0000-0000-0000-000000000000" ma:anchorId="00000000-0000-0000-0000-000000000000" ma:open="true" ma:isKeyword="true">
      <xsd:complexType>
        <xsd:sequence>
          <xsd:element ref="pc:Terms" minOccurs="0" maxOccurs="1"/>
        </xsd:sequence>
      </xsd:complexType>
    </xsd:element>
    <xsd:element name="TaxCatchAll" ma:index="22" nillable="true" ma:displayName="Taxonomy Catch All Column" ma:hidden="true" ma:list="{d75259b8-d078-43ce-9531-d35c0553c861}" ma:internalName="TaxCatchAll" ma:showField="CatchAllData" ma:web="b4104d5b-b872-4636-a728-507be7308f4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6" ma:displayName="Content Type"/>
        <xsd:element ref="dc:title" minOccurs="0" maxOccurs="1" ma:index="2"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3BD5A57-28C0-4E20-8B46-C3FE694E987E}"/>
</file>

<file path=customXml/itemProps2.xml><?xml version="1.0" encoding="utf-8"?>
<ds:datastoreItem xmlns:ds="http://schemas.openxmlformats.org/officeDocument/2006/customXml" ds:itemID="{42B77A03-0D4A-48E4-9288-E7441F36A399}"/>
</file>

<file path=docProps/app.xml><?xml version="1.0" encoding="utf-8"?>
<Properties xmlns="http://schemas.openxmlformats.org/officeDocument/2006/extended-properties" xmlns:vt="http://schemas.openxmlformats.org/officeDocument/2006/docPropsVTypes">
  <TotalTime>1911</TotalTime>
  <Words>8735</Words>
  <Application>Microsoft Macintosh PowerPoint</Application>
  <PresentationFormat>Widescreen</PresentationFormat>
  <Paragraphs>1742</Paragraphs>
  <Slides>89</Slides>
  <Notes>24</Notes>
  <HiddenSlides>0</HiddenSlides>
  <MMClips>0</MMClips>
  <ScaleCrop>false</ScaleCrop>
  <HeadingPairs>
    <vt:vector size="6" baseType="variant">
      <vt:variant>
        <vt:lpstr>Fonts Used</vt:lpstr>
      </vt:variant>
      <vt:variant>
        <vt:i4>19</vt:i4>
      </vt:variant>
      <vt:variant>
        <vt:lpstr>Theme</vt:lpstr>
      </vt:variant>
      <vt:variant>
        <vt:i4>19</vt:i4>
      </vt:variant>
      <vt:variant>
        <vt:lpstr>Slide Titles</vt:lpstr>
      </vt:variant>
      <vt:variant>
        <vt:i4>89</vt:i4>
      </vt:variant>
    </vt:vector>
  </HeadingPairs>
  <TitlesOfParts>
    <vt:vector size="127" baseType="lpstr">
      <vt:lpstr>-apple-system</vt:lpstr>
      <vt:lpstr>Aptos</vt:lpstr>
      <vt:lpstr>Aptos Display</vt:lpstr>
      <vt:lpstr>Arial</vt:lpstr>
      <vt:lpstr>Calibri</vt:lpstr>
      <vt:lpstr>Calibri Light</vt:lpstr>
      <vt:lpstr>Calisto MT</vt:lpstr>
      <vt:lpstr>Courier New</vt:lpstr>
      <vt:lpstr>Franklin Gothic Book</vt:lpstr>
      <vt:lpstr>Georgia</vt:lpstr>
      <vt:lpstr>Helvetica</vt:lpstr>
      <vt:lpstr>Lucida Grande</vt:lpstr>
      <vt:lpstr>Noto Sans Symbols</vt:lpstr>
      <vt:lpstr>Roboto Cn</vt:lpstr>
      <vt:lpstr>Segoe UI</vt:lpstr>
      <vt:lpstr>Symbol</vt:lpstr>
      <vt:lpstr>Times New Roman</vt:lpstr>
      <vt:lpstr>Wingdings</vt:lpstr>
      <vt:lpstr>Wingdings 2</vt:lpstr>
      <vt:lpstr>Office Theme</vt:lpstr>
      <vt:lpstr>1_Office Theme</vt:lpstr>
      <vt:lpstr>2_Office Theme</vt:lpstr>
      <vt:lpstr>1_Cover Slides</vt:lpstr>
      <vt:lpstr>1_FIDE 16:9 template</vt:lpstr>
      <vt:lpstr>Content Master</vt:lpstr>
      <vt:lpstr>2_Cover Slides</vt:lpstr>
      <vt:lpstr>1_SoboSlideLibraryMaster0708</vt:lpstr>
      <vt:lpstr>8_Office Theme</vt:lpstr>
      <vt:lpstr>5_Office Theme</vt:lpstr>
      <vt:lpstr>10_Office Theme</vt:lpstr>
      <vt:lpstr>3_IPCC_2014_Slides</vt:lpstr>
      <vt:lpstr>2022_CCO_Template</vt:lpstr>
      <vt:lpstr>AstraZeneca Standard Template</vt:lpstr>
      <vt:lpstr>2_IPCC_2014_Slides</vt:lpstr>
      <vt:lpstr>3_Office Theme</vt:lpstr>
      <vt:lpstr>6_Office Theme</vt:lpstr>
      <vt:lpstr>1_Default Design</vt:lpstr>
      <vt:lpstr>Blank Presentation</vt:lpstr>
      <vt:lpstr>Individualizing the Selection of                   First-Line Therapy for Patients with                    Hormone Receptor-Positive               Metastatic Breast Cancer </vt:lpstr>
      <vt:lpstr>High-Risk HR+/HER2- Early Breast Cancer</vt:lpstr>
      <vt:lpstr>Despite the Benefits of Adjuvant Chemo- and Endocrine Therapy,  Risk of Recurrence Is Still High1</vt:lpstr>
      <vt:lpstr>Many early breast cancer patients experience recurrence, with some groups at higher risk1,2</vt:lpstr>
      <vt:lpstr>Failure to achieve a pCR after neoadjuvant chemotherapy increases a patient’s risk of recurrence1,2</vt:lpstr>
      <vt:lpstr>ET Resistance and Risk of Recurrence in the  NSABP B-14 Adjuvant Tamoxifen Trial</vt:lpstr>
      <vt:lpstr>HR+ HER2- EBC With “Ultra-High (MP2)” 70-Gene Scores Benefit From Preoperative Paclitaxel + Durvalumab/Olaparib:                   I-SPY 2 Trial1</vt:lpstr>
      <vt:lpstr>Are the Differences Among the CDK4/6 Inhibitors            Clinically Significant?1-3</vt:lpstr>
      <vt:lpstr>Phase 3 Trials of CDK4/6 Inhibitors: Consistent PFS Benefit in the First-Line Setting1-5</vt:lpstr>
      <vt:lpstr>Overall Survival in MBC Patients Treated with CDK4/6i </vt:lpstr>
      <vt:lpstr>Phase 3 MONALEESA-2: First-Line AI ± Ribociclib in HR+/HER2- MBC1</vt:lpstr>
      <vt:lpstr>PALOMA-2 First-Line Letrozole ± Palbociclib: Overall Survival Analysis1</vt:lpstr>
      <vt:lpstr>Real-World Overall Survival Data for Palbociclib Before and After sIPTW and PSM: P-REALITY X1</vt:lpstr>
      <vt:lpstr>MONARCH 3: First-Line AI ± Abemaciclib1</vt:lpstr>
      <vt:lpstr>MONARCH 3: Final OS in the ITT Population1</vt:lpstr>
      <vt:lpstr>MONARCH 3: OS in the Subgroup With Visceral Disease1</vt:lpstr>
      <vt:lpstr>MONARCH 3: Updated PFS in the ITT Population1</vt:lpstr>
      <vt:lpstr>MONARCH 3: Updated PFS in Subgroups1</vt:lpstr>
      <vt:lpstr>The Phase II RIGHT Choice Trial</vt:lpstr>
      <vt:lpstr>PowerPoint Presentation</vt:lpstr>
      <vt:lpstr>Key AEs With CDK4/6 Inhibitors:  Monitoring and Prevention</vt:lpstr>
      <vt:lpstr>MONARCH 2 and 3: Impact of Abemaciclib Dose Reduction on PFS1</vt:lpstr>
      <vt:lpstr>Dose Reductions in MONALEESA-2, -3, -7 Trials and Outcomes</vt:lpstr>
      <vt:lpstr>The “SIMPLE” Approach to Improving Adherence to  CDK4/6 Inhibitors1,2</vt:lpstr>
      <vt:lpstr>Oncology Today: Individualizing the Selection  of First-Line Therapy for Patients with Hormone Receptor-Positive Metastatic Breast Cancer  Clinical Investigator Survey</vt:lpstr>
      <vt:lpstr>Participating Breast Cancer Clinical Investigators </vt:lpstr>
      <vt:lpstr>Survey Outline </vt:lpstr>
      <vt:lpstr>A woman presents with de novo ER-positive, PR-positive,  HER2-negative, BRCA wild-type (WT) metastatic breast cancer.  Which endocrine-based treatment would you most likely recommend for the scenario below?  Age 40 (premenopausal), PS 0 Asymptomatic bone metastases</vt:lpstr>
      <vt:lpstr>A woman presents with de novo ER-positive, PR-positive, HER2-negative, BRCA WT metastatic breast cancer. Which endocrine-based treatment would you most likely recommend for the scenario below?  Age 65, PS 0 Asymptomatic bone metastases</vt:lpstr>
      <vt:lpstr>A woman presents with de novo ER-positive, PR-positive, HER2-negative, BRCA WT metastatic breast cancer. Which endocrine-based treatment would you most likely recommend for the scenario below?  Age 40 (premenopausal), PS 0 Symptomatic visceral (including liver) metastases</vt:lpstr>
      <vt:lpstr>A woman presents with de novo ER-positive, PR-positive, HER2-negative, BRCA WT metastatic breast cancer. Which endocrine-based treatment would you most likely recommend for the scenario below?  Age 65, PS 0 Symptomatic visceral (including liver) metastases</vt:lpstr>
      <vt:lpstr>A woman presents with de novo ER-positive, PR-positive, HER2-negative, BRCA WT metastatic breast cancer. Which endocrine-based treatment would you most likely recommend for the scenario below?  Age 40 (premenopausal), PS 0 Multiple asymptomatic brain metastases that require whole-brain radiation therapy (WBRT)</vt:lpstr>
      <vt:lpstr>A woman presents with de novo ER-positive, PR-positive, HER2-negative, BRCA WT metastatic breast cancer. Which endocrine-based treatment would you most likely recommend for the scenario below?  Age 65, PS 0 Multiple asymptomatic brain metastases that require WBRT</vt:lpstr>
      <vt:lpstr>A woman presents with de novo ER-positive, PR-negative, HER2-negative, BRCA WT metastatic breast cancer. Which endocrine-based treatment would you most likely recommend for the scenario below?  Age 65, PS 0 Asymptomatic bone metastases</vt:lpstr>
      <vt:lpstr>A woman presents with de novo ER-positive, PR-negative, HER2-negative, BRCA WT metastatic breast cancer. Which endocrine-based treatment would you most likely recommend for the scenario below?  Age 65, PS 0 Symptomatic visceral (including liver) metastases</vt:lpstr>
      <vt:lpstr>A woman presents with de novo ER-positive, PR-negative, HER2-negative, BRCA WT metastatic breast cancer. Which endocrine-based treatment would you most likely recommend for the scenario below?  Age 65, PS 0 Multiple asymptomatic brain metastases that require WBRT</vt:lpstr>
      <vt:lpstr>A woman who is receiving anastrozole (with ovarian suppression/ ablation if needed) for lower-grade ER-positive, PR-positive, HER2-negative, BRCA WT breast cancer develops metastatic disease 2 years after starting adjuvant therapy. Which endocrine-based treatment would you most likely recommend for the scenario below?  Age 65, PS 0 Asymptomatic bone metastases</vt:lpstr>
      <vt:lpstr>A woman who is receiving anastrozole (with ovarian suppression/ ablation if needed) for high-grade ER-positive, PR-positive, HER2-negative, BRCA WT breast cancer develops metastatic disease 2 years after starting adjuvant therapy. Which endocrine-based treatment would you most likely recommend for the scenario below?  Age 65, PS 0 Asymptomatic bone metastases</vt:lpstr>
      <vt:lpstr>A woman who is receiving anastrozole (with ovarian suppression/ ablation if needed) for lower-grade ER-positive, PR-positive, HER2-negative, BRCA WT breast cancer develops metastatic disease 2 years after starting adjuvant therapy. Which endocrine-based treatment would you most likely recommend for the scenario below?  Age 65, PS 0 Symptomatic visceral (including liver) metastases</vt:lpstr>
      <vt:lpstr>A  woman who is receiving anastrozole (with ovarian suppression/ ablation if needed) for high-grade ER-positive, PR-positive, HER2-negative, BRCA WT breast cancer develops metastatic disease 2 years after starting adjuvant therapy. Which endocrine-based treatment would you most likely recommend for the scenario below?  Age 65, PS 0 Symptomatic visceral (including liver) metastases</vt:lpstr>
      <vt:lpstr>A woman who is receiving anastrozole (with ovarian suppression/ ablation if needed) for lower-grade ER-positive, PR-positive, HER2-negative, BRCA WT breast cancer develops metastatic disease 2 years after starting adjuvant therapy. Which endocrine-based treatment would you most likely recommend for the scenario below?  Age 65, PS 0 Multiple asymptomatic brain metastases that require WBRT</vt:lpstr>
      <vt:lpstr>A woman who is receiving anastrozole (with ovarian suppression/ ablation if needed) for high-grade ER-positive, PR-positive, HER2-negative, BRCA WT breast cancer develops metastatic disease 2 years after starting adjuvant therapy. Which endocrine-based treatment would you most likely recommend for the scenario below?  Age 65, PS 0 Multiple asymptomatic brain metastases that require WBRT</vt:lpstr>
      <vt:lpstr>A woman who received 5 years of anastrozole (with ovarian suppression/ ablation if needed) for high-grade ER-positive, PR-positive, HER2-negative, BRCA WT breast cancer develops metastatic disease 2 years after completing adjuvant therapy. Which endocrine-based treatment would you most likely recommend for the scenario below?  Age 65, PS 0 Asymptomatic bone metastases</vt:lpstr>
      <vt:lpstr>A woman who received 5 years of anastrozole (with ovarian suppression/ ablation if needed) for high-grade ER-positive, PR-positive, HER2-negative, BRCA WT breast cancer develops metastatic disease 2 years after completing adjuvant therapy. Which endocrine-based treatment would you most likely recommend for the scenario below?  Age 65, PS 0 Symptomatic visceral (including liver) metastases</vt:lpstr>
      <vt:lpstr>A woman who received 5 years of anastrozole (with ovarian suppression/ ablation if needed) for high-grade ER-positive, PR-positive, HER2-negative, BRCA WT breast cancer develops metastatic disease 2 years after completing adjuvant therapy. Which endocrine-based treatment would you most likely recommend for the scenario below?  Age 65, PS 0 Multiple asymptomatic brain metastases that require WBRT</vt:lpstr>
      <vt:lpstr>A 65-year-old woman who received 2 years of adjuvant abemaciclib in combination with endocrine therapy for high-risk node-positive,  ER-positive, PR-positive, HER2-negative, BRCA WT breast cancer develops visceral metastases 18 months after completing treatment. Which endocrine-based treatment would you most likely recommend?</vt:lpstr>
      <vt:lpstr>A 65-year-old woman with a history of congestive heart failure who is currently receiving an ACE inhibitor and a beta blocker and who received 5 years of anastrozole for high-grade ER-positive, PR-positive, HER2-negative, BRCA WT breast cancer develops visceral (including liver) metastases 2 years after completing adjuvant therapy. Which endocrine-based treatment would you most likely recommend?</vt:lpstr>
      <vt:lpstr>A 65-year-old woman with a history of systemic lupus erythematosus and asymptomatic moderate neutropenia (ANC = 750/μL) who received 5 years of anastrozole for high-grade ER-positive, PR-positive, HER2-negative, BRCA WT breast cancer develops visceral (including liver) metastases 2 years after completing adjuvant therapy. Which endocrine-based treatment would you most likely recommend in addition to WBRT?</vt:lpstr>
      <vt:lpstr>A 65-year-old woman who received 5 years of anastrozole for high-grade  ER-positive, PR-positive, HER2-negative, BRCA WT breast cancer develops visceral (including liver) metastases 2 years after completing adjuvant therapy. She presents to the emergency room with symptoms related to her metastatic disease and needs to start therapy immediately. Which endocrine-based treatment would you most likely recommend?</vt:lpstr>
      <vt:lpstr>An 85-year-old woman with a history of diabetes, hypertension and hyperlipidemia presents with de novo ER-positive, PR-positive, HER2-negative, BRCA WT breast cancer and symptomatic visceral metastases. Which endocrine-based treatment would you most likely recommend?</vt:lpstr>
      <vt:lpstr>An 85-year-old woman with multiple comorbidities who has a difficult time managing polypharmacy presents with de novo ER-positive, PR-positive, HER2-negative, BRCA WT breast cancer and symptomatic visceral metastases. Which endocrine-based treatment would you most likely recommend?</vt:lpstr>
      <vt:lpstr>A 65-year-old woman who received 5 years of anastrozole for high-grade ER-positive, PR-positive, HER2-negative, BRCA WT breast cancer with a history of inflammatory bowel disease with constipation develops visceral metastases 2 years after completing adjuvant therapy. She is started on abemaciclib with an AI and develops treatment-related Grade 1 diarrhea. What would be your most likely endocrine-based treatment approach?</vt:lpstr>
      <vt:lpstr>A 65-year-old woman who is receiving ribociclib in combination with an AI for de novo ER-positive, PR-positive, HER2-negative, BRCA WT metastatic breast cancer develops abnormal LFTs 6 months after initiating therapy. What would be your most likely endocrine-based treatment approach?</vt:lpstr>
      <vt:lpstr>A 65-year-old woman who is receiving ribociclib in combination with an AI for de novo ER-positive, PR-positive, HER2-negative, BRCA WT metastatic breast cancer develops QTc interval prolongation 6 months after initiating therapy. What would be your most likely endocrine-based treatment approach?</vt:lpstr>
      <vt:lpstr>APPENDIX</vt:lpstr>
      <vt:lpstr>A woman presents with de novo ER-positive, PR-negative, HER2-negative, BRCA WT metastatic breast cancer. Which endocrine-based treatment would you most likely recommend for the scenario below?  Age 40 (premenopausal), PS 0 Asymptomatic bone metastases</vt:lpstr>
      <vt:lpstr>A woman presents with de novo ER-positive, PR-negative, HER2-negative, BRCA WT metastatic breast cancer. Which endocrine-based treatment would you most likely recommend for the scenario below?  Age 40 (premenopausal), PS 0 Symptomatic visceral (including liver) metastases</vt:lpstr>
      <vt:lpstr>A woman presents with de novo ER-positive, PR-negative, HER2-negative, BRCA WT metastatic breast cancer. Which endocrine-based treatment would you most likely recommend for the scenario below?  Age 40 (premenopausal), PS 0 Multiple asymptomatic brain metastases that require WBRT</vt:lpstr>
      <vt:lpstr>A  woman who is receiving anastrozole (with ovarian suppression/ ablation if needed) for lower-grade ER-positive, PR-negative, HER2-negative, BRCA WT breast cancer develops metastatic disease 2 years after starting adjuvant therapy. Which endocrine-based treatment would you most likely recommend for the scenario below?  Age 65, PS 0 Asymptomatic bone metastases</vt:lpstr>
      <vt:lpstr>A  woman who is receiving anastrozole (with ovarian suppression/ ablation if needed) for lower-grade ER-positive, PR-negative, HER2-negative, BRCA WT breast cancer develops metastatic disease 2 years after starting adjuvant therapy. Which endocrine-based treatment would you most likely recommend for the scenario below?  Age 65, PS 0 Symptomatic visceral (including liver) metastases</vt:lpstr>
      <vt:lpstr>A  woman who is receiving anastrozole (with ovarian suppression/ ablation if needed) for lower-grade ER-positive, PR-negative, HER2-negative, BRCA WT breast cancer develops metastatic disease 2 years after starting adjuvant therapy. Which endocrine-based treatment would you most likely recommend for the scenario below?  Age 65, PS 0 Multiple asymptomatic brain metastases that require WBRT</vt:lpstr>
      <vt:lpstr>A woman who is receiving anastrozole (with ovarian suppression/ ablation if needed) for high-grade ER-positive, PR-negative, HER2-negative, BRCA WT breast cancer develops metastatic disease 2 years after starting adjuvant therapy. Which endocrine-based treatment would you most likely recommend for the scenario below?  Age 65, PS 0 Asymptomatic bone metastases</vt:lpstr>
      <vt:lpstr>A woman who is receiving anastrozole (with ovarian suppression/ ablation if needed) for high-grade ER-positive, PR-negative, HER2-negative, BRCA WT breast cancer develops metastatic disease 2 years after starting adjuvant therapy. Which endocrine-based treatment would you most likely recommend for the scenario below?  Age 65, PS 0 Symptomatic visceral (including liver) metastases</vt:lpstr>
      <vt:lpstr>A woman who is receiving anastrozole (with ovarian suppression/ ablation if needed) for high-grade ER-positive, PR-negative, HER2-negative, BRCA WT breast cancer develops metastatic disease 2 years after starting adjuvant therapy. Which endocrine-based treatment would you most likely recommend for the scenario below?  Age 65, PS 0 Multiple asymptomatic brain metastases that require WBRT</vt:lpstr>
      <vt:lpstr>A woman who received 5 years of anastrozole (with ovarian suppression/ ablation if needed) for lower-grade ER-positive, PR-positive, HER2-negative, BRCA WT breast cancer develops metastatic disease 2 years after completing adjuvant therapy. Which endocrine-based treatment would you most likely recommend for the scenario below?  Age 65, PS 0 Asymptomatic bone metastases</vt:lpstr>
      <vt:lpstr>A woman who received 5 years of anastrozole (with ovarian suppression/ ablation if needed) for lower-grade ER-positive, PR-positive, HER2-negative, BRCA WT breast cancer develops metastatic disease 2 years after completing adjuvant therapy. Which endocrine-based treatment would you most likely recommend for the scenario below?  Age 65, PS 0 Symptomatic visceral (including liver) metastases</vt:lpstr>
      <vt:lpstr>A woman who received 5 years of anastrozole (with ovarian suppression/ ablation if needed) for lower-grade ER-positive, PR-positive, HER2-negative, BRCA WT breast cancer develops metastatic disease 2 years after completing adjuvant therapy. Which endocrine-based treatment would you most likely recommend for the scenario below?  Age 65, PS 0 Multiple asymptomatic brain metastases that require WBRT</vt:lpstr>
      <vt:lpstr>A woman who received 5 years of anastrozole (with ovarian suppression/ ablation if needed) for lower-grade ER-positive, PR-negative, HER2-negative, BRCA WT breast cancer develops metastatic disease 2 years after completing adjuvant therapy. Which endocrine-based treatment would you most likely recommend for the scenario below?  Age 65, PS 0 Asymptomatic bone metastases</vt:lpstr>
      <vt:lpstr>A woman who received 5 years of anastrozole (with ovarian suppression/ ablation if needed) for lower-grade ER-positive, PR-negative, HER2-negative, BRCA WT breast cancer develops metastatic disease 2 years after completing adjuvant therapy. Which endocrine-based treatment would you most likely recommend for the scenario below?  Age 65, PS 0 Symptomatic visceral (including liver) metastases</vt:lpstr>
      <vt:lpstr>A woman who received 5 years of anastrozole (with ovarian suppression/ ablation if needed) for lower-grade ER-positive, PR-negative, HER2-negative, BRCA WT breast cancer develops metastatic disease 2 years after completing adjuvant therapy. Which endocrine-based treatment would you most likely recommend for the scenario below?  Age 65, PS 0 Multiple asymptomatic brain metastases that require WBRT</vt:lpstr>
      <vt:lpstr>A  woman who received 5 years of anastrozole (with ovarian suppression/ ablation if needed) for high-grade ER-positive, PR-negative, HER2-negative, BRCA WT breast cancer develops metastatic disease 2 years after completing adjuvant therapy. Which endocrine-based treatment would you most likely recommend for the scenario below?  Age 65, PS 0 Asymptomatic bone metastases</vt:lpstr>
      <vt:lpstr>A  woman who received 5 years of anastrozole (with ovarian suppression/ ablation if needed) for high-grade ER-positive, PR-negative, HER2-negative, BRCA WT breast cancer develops metastatic disease 2 years after completing adjuvant therapy. Which endocrine-based treatment would you most likely recommend for the scenario below?  Age 65, PS 0 Symptomatic visceral (including liver) metastases</vt:lpstr>
      <vt:lpstr>A  woman who received 5 years of anastrozole (with ovarian suppression/ ablation if needed) for high-grade ER-positive, PR-negative, HER2-negative, BRCA WT breast cancer develops metastatic disease 2 years after completing adjuvant therapy. Which endocrine-based treatment would you most likely recommend for the scenario below?  Age 65, PS 0 Multiple asymptomatic brain metastases that require WBRT</vt:lpstr>
      <vt:lpstr>In general, which CDK4/6 inhibitor are you most likely to recommend in combination with endocrine therapy for a premenopausal patient with ER-positive, PR-positive, HER2-negative, BRCA WT metastatic breast cancer? </vt:lpstr>
      <vt:lpstr>In general, which CDK4/6 inhibitor are you most likely to recommend in combination with endocrine therapy for a premenopausal patient with ER-positive, PR-negative, HER2-negative, BRCA WT metastatic breast cancer? </vt:lpstr>
      <vt:lpstr>In general, which CDK4/6 inhibitor are you most likely to recommend in combination with endocrine therapy for a postmenopausal patient with ER-positive, PR-positive, HER2-negative, BRCA WT metastatic breast cancer? </vt:lpstr>
      <vt:lpstr>In general, which CDK4/6 inhibitor are you most likely to recommend in combination with endocrine therapy for a postmenopausal patient with ER-positive, PR-negative, HER2-negative, BRCA WT metastatic breast cancer? </vt:lpstr>
      <vt:lpstr>A 65-year-old woman with a history of bone marrow suppression due to chronic heavy alcohol use who received 5 years of anastrozole for high-grade  ER-positive, PR-positive, HER2-negative, BRCA WT breast cancer develops visceral (including liver) metastases 2 years after completing adjuvant therapy. Which endocrine-based treatment would you most likely recommend?</vt:lpstr>
      <vt:lpstr>A 65-year-old woman with a history of myocardial infarction 3 months ago presents with de novo ER-positive, PR-positive, HER2-negative, BRCA WT breast cancer with symptomatic visceral (including liver) metastases. Which endocrine-based treatment would you most likely recommend?</vt:lpstr>
      <vt:lpstr>A 65-year-old woman who received 5 years of anastrozole for high-grade  ER-positive, PR-positive, HER2-negative, BRCA WT breast cancer with a history of inflammatory bowel disease with constipation develops visceral metastases 2 years after completing adjuvant therapy. Which endocrine-based treatment would you most likely recommend?</vt:lpstr>
      <vt:lpstr>A 65-year-old woman who is receiving ribociclib in combination with an AI for de novo ER-positive, PR-negative, HER2-negative, BRCA WT metastatic breast cancer develops abnormal LFTs 6 months after initiating therapy. What would be your most likely endocrine-based treatment approach?</vt:lpstr>
      <vt:lpstr>A 65-year-old woman who received 2 years of adjuvant abemaciclib in combination with endocrine therapy for high-risk node-positive,  ER-positive, PR-negative, HER2-negative, BRCA WT breast cancer develops visceral metastases 18 months after completing treatment. Which endocrine-based treatment would you most likely recommend?</vt:lpstr>
      <vt:lpstr>A 65-year-old woman who is receiving ribociclib in combination with an AI for de novo ER-positive, PR-negative, HER2-negative, BRCA WT metastatic breast cancer develops QTc interval prolongation 6 months after initiating therapy. What would be your most likely endocrine-based treatment approach?</vt:lpstr>
      <vt:lpstr>A 65-year-old woman who is receiving ribociclib in combination with an AI for de novo ER-positive, PR-positive, HER2-negative, BRCA WT metastatic breast cancer develops asymptomatic moderate neutropenia (ANC = 750/μL) 6 months after initiating therapy. What would be your most likely endocrine-based treatment approach?</vt:lpstr>
      <vt:lpstr>A 65-year-old woman who is receiving ribociclib in combination with an AI for de novo ER-positive, PR-negative, HER2-negative, BRCA WT metastatic breast cancer develops asymptomatic moderate neutropenia (ANC = 750/μL) 6 months after initiating therapy. What would be your most likely endocrine-based treatment approach?</vt:lpstr>
      <vt:lpstr>Approximately what proportion of patients receiving CDK4/6 inhibitors for ER-positive metastatic breast cancer do you anticipate will need treatment to be withheld or discontinued because of toxicity? </vt:lpstr>
      <vt:lpstr>Approximately what proportion of patients receiving CDK4/6 inhibitors for ER-positive metastatic breast cancer do you anticipate will require a dose reduction or delay due to toxicity? </vt:lpstr>
      <vt:lpstr>In general, how do you and your team monitor adherence in patients who are receiving a CDK4/6 inhibitor in combination with oral endocrine therapy?</vt:lpstr>
      <vt:lpstr>In general, how do you and your team monitor adherence in patients who are receiving a CDK4/6 inhibitor in combination with oral endocrine therapy? (Continued)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Joyce Joyce</dc:creator>
  <cp:lastModifiedBy>Silvana Izquierdo</cp:lastModifiedBy>
  <cp:revision>60</cp:revision>
  <dcterms:created xsi:type="dcterms:W3CDTF">2024-03-18T04:04:51Z</dcterms:created>
  <dcterms:modified xsi:type="dcterms:W3CDTF">2024-07-10T17:32:55Z</dcterms:modified>
</cp:coreProperties>
</file>