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Default Extension="jpg" ContentType="image/jp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98" r:id="rId2"/>
    <p:sldId id="304" r:id="rId3"/>
    <p:sldId id="305" r:id="rId4"/>
    <p:sldId id="306" r:id="rId5"/>
    <p:sldId id="293" r:id="rId6"/>
    <p:sldId id="2147472798" r:id="rId7"/>
    <p:sldId id="2147472797" r:id="rId8"/>
  </p:sldIdLst>
  <p:sldSz cx="12192000" cy="6858000"/>
  <p:notesSz cx="12192000" cy="6858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348"/>
    <p:restoredTop sz="94479"/>
  </p:normalViewPr>
  <p:slideViewPr>
    <p:cSldViewPr>
      <p:cViewPr varScale="1">
        <p:scale>
          <a:sx n="41" d="100"/>
          <a:sy n="41" d="100"/>
        </p:scale>
        <p:origin x="224" y="97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customXml" Target="../customXml/item3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2/9/23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2/9/23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2/9/23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2/9/23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2/9/23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76657" y="200659"/>
            <a:ext cx="11838685" cy="11226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73163" y="1793811"/>
            <a:ext cx="5470525" cy="37134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2/9/23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26" Type="http://schemas.openxmlformats.org/officeDocument/2006/relationships/image" Target="../media/image26.png"/><Relationship Id="rId39" Type="http://schemas.openxmlformats.org/officeDocument/2006/relationships/image" Target="../media/image39.png"/><Relationship Id="rId21" Type="http://schemas.openxmlformats.org/officeDocument/2006/relationships/image" Target="../media/image21.png"/><Relationship Id="rId34" Type="http://schemas.openxmlformats.org/officeDocument/2006/relationships/image" Target="../media/image34.png"/><Relationship Id="rId42" Type="http://schemas.openxmlformats.org/officeDocument/2006/relationships/image" Target="../media/image42.png"/><Relationship Id="rId47" Type="http://schemas.openxmlformats.org/officeDocument/2006/relationships/image" Target="../media/image47.png"/><Relationship Id="rId50" Type="http://schemas.openxmlformats.org/officeDocument/2006/relationships/image" Target="../media/image50.png"/><Relationship Id="rId55" Type="http://schemas.openxmlformats.org/officeDocument/2006/relationships/image" Target="../media/image55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6" Type="http://schemas.openxmlformats.org/officeDocument/2006/relationships/image" Target="../media/image16.png"/><Relationship Id="rId29" Type="http://schemas.openxmlformats.org/officeDocument/2006/relationships/image" Target="../media/image29.png"/><Relationship Id="rId11" Type="http://schemas.openxmlformats.org/officeDocument/2006/relationships/image" Target="../media/image11.png"/><Relationship Id="rId24" Type="http://schemas.openxmlformats.org/officeDocument/2006/relationships/image" Target="../media/image24.png"/><Relationship Id="rId32" Type="http://schemas.openxmlformats.org/officeDocument/2006/relationships/image" Target="../media/image32.png"/><Relationship Id="rId37" Type="http://schemas.openxmlformats.org/officeDocument/2006/relationships/image" Target="../media/image37.png"/><Relationship Id="rId40" Type="http://schemas.openxmlformats.org/officeDocument/2006/relationships/image" Target="../media/image40.png"/><Relationship Id="rId45" Type="http://schemas.openxmlformats.org/officeDocument/2006/relationships/image" Target="../media/image45.png"/><Relationship Id="rId53" Type="http://schemas.openxmlformats.org/officeDocument/2006/relationships/image" Target="../media/image53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19" Type="http://schemas.openxmlformats.org/officeDocument/2006/relationships/image" Target="../media/image19.png"/><Relationship Id="rId31" Type="http://schemas.openxmlformats.org/officeDocument/2006/relationships/image" Target="../media/image31.png"/><Relationship Id="rId44" Type="http://schemas.openxmlformats.org/officeDocument/2006/relationships/image" Target="../media/image44.png"/><Relationship Id="rId52" Type="http://schemas.openxmlformats.org/officeDocument/2006/relationships/image" Target="../media/image52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Relationship Id="rId22" Type="http://schemas.openxmlformats.org/officeDocument/2006/relationships/image" Target="../media/image22.png"/><Relationship Id="rId27" Type="http://schemas.openxmlformats.org/officeDocument/2006/relationships/image" Target="../media/image27.png"/><Relationship Id="rId30" Type="http://schemas.openxmlformats.org/officeDocument/2006/relationships/image" Target="../media/image30.png"/><Relationship Id="rId35" Type="http://schemas.openxmlformats.org/officeDocument/2006/relationships/image" Target="../media/image35.png"/><Relationship Id="rId43" Type="http://schemas.openxmlformats.org/officeDocument/2006/relationships/image" Target="../media/image43.png"/><Relationship Id="rId48" Type="http://schemas.openxmlformats.org/officeDocument/2006/relationships/image" Target="../media/image48.png"/><Relationship Id="rId56" Type="http://schemas.openxmlformats.org/officeDocument/2006/relationships/image" Target="../media/image56.png"/><Relationship Id="rId8" Type="http://schemas.openxmlformats.org/officeDocument/2006/relationships/image" Target="../media/image8.png"/><Relationship Id="rId51" Type="http://schemas.openxmlformats.org/officeDocument/2006/relationships/image" Target="../media/image51.png"/><Relationship Id="rId3" Type="http://schemas.openxmlformats.org/officeDocument/2006/relationships/image" Target="../media/image3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25" Type="http://schemas.openxmlformats.org/officeDocument/2006/relationships/image" Target="../media/image25.png"/><Relationship Id="rId33" Type="http://schemas.openxmlformats.org/officeDocument/2006/relationships/image" Target="../media/image33.png"/><Relationship Id="rId38" Type="http://schemas.openxmlformats.org/officeDocument/2006/relationships/image" Target="../media/image38.png"/><Relationship Id="rId46" Type="http://schemas.openxmlformats.org/officeDocument/2006/relationships/image" Target="../media/image46.png"/><Relationship Id="rId20" Type="http://schemas.openxmlformats.org/officeDocument/2006/relationships/image" Target="../media/image20.png"/><Relationship Id="rId41" Type="http://schemas.openxmlformats.org/officeDocument/2006/relationships/image" Target="../media/image41.png"/><Relationship Id="rId54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5" Type="http://schemas.openxmlformats.org/officeDocument/2006/relationships/image" Target="../media/image15.png"/><Relationship Id="rId23" Type="http://schemas.openxmlformats.org/officeDocument/2006/relationships/image" Target="../media/image23.png"/><Relationship Id="rId28" Type="http://schemas.openxmlformats.org/officeDocument/2006/relationships/image" Target="../media/image28.png"/><Relationship Id="rId36" Type="http://schemas.openxmlformats.org/officeDocument/2006/relationships/image" Target="../media/image36.png"/><Relationship Id="rId49" Type="http://schemas.openxmlformats.org/officeDocument/2006/relationships/image" Target="../media/image49.png"/></Relationships>
</file>

<file path=ppt/slides/_rels/slide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68.png"/><Relationship Id="rId18" Type="http://schemas.openxmlformats.org/officeDocument/2006/relationships/image" Target="../media/image73.png"/><Relationship Id="rId26" Type="http://schemas.openxmlformats.org/officeDocument/2006/relationships/image" Target="../media/image81.png"/><Relationship Id="rId39" Type="http://schemas.openxmlformats.org/officeDocument/2006/relationships/image" Target="../media/image94.png"/><Relationship Id="rId21" Type="http://schemas.openxmlformats.org/officeDocument/2006/relationships/image" Target="../media/image76.png"/><Relationship Id="rId34" Type="http://schemas.openxmlformats.org/officeDocument/2006/relationships/image" Target="../media/image89.png"/><Relationship Id="rId42" Type="http://schemas.openxmlformats.org/officeDocument/2006/relationships/image" Target="../media/image97.png"/><Relationship Id="rId7" Type="http://schemas.openxmlformats.org/officeDocument/2006/relationships/image" Target="../media/image62.png"/><Relationship Id="rId2" Type="http://schemas.openxmlformats.org/officeDocument/2006/relationships/image" Target="../media/image57.png"/><Relationship Id="rId16" Type="http://schemas.openxmlformats.org/officeDocument/2006/relationships/image" Target="../media/image71.png"/><Relationship Id="rId20" Type="http://schemas.openxmlformats.org/officeDocument/2006/relationships/image" Target="../media/image75.png"/><Relationship Id="rId29" Type="http://schemas.openxmlformats.org/officeDocument/2006/relationships/image" Target="../media/image84.png"/><Relationship Id="rId41" Type="http://schemas.openxmlformats.org/officeDocument/2006/relationships/image" Target="../media/image9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11" Type="http://schemas.openxmlformats.org/officeDocument/2006/relationships/image" Target="../media/image66.png"/><Relationship Id="rId24" Type="http://schemas.openxmlformats.org/officeDocument/2006/relationships/image" Target="../media/image79.png"/><Relationship Id="rId32" Type="http://schemas.openxmlformats.org/officeDocument/2006/relationships/image" Target="../media/image87.png"/><Relationship Id="rId37" Type="http://schemas.openxmlformats.org/officeDocument/2006/relationships/image" Target="../media/image92.png"/><Relationship Id="rId40" Type="http://schemas.openxmlformats.org/officeDocument/2006/relationships/image" Target="../media/image95.png"/><Relationship Id="rId5" Type="http://schemas.openxmlformats.org/officeDocument/2006/relationships/image" Target="../media/image60.png"/><Relationship Id="rId15" Type="http://schemas.openxmlformats.org/officeDocument/2006/relationships/image" Target="../media/image70.png"/><Relationship Id="rId23" Type="http://schemas.openxmlformats.org/officeDocument/2006/relationships/image" Target="../media/image78.png"/><Relationship Id="rId28" Type="http://schemas.openxmlformats.org/officeDocument/2006/relationships/image" Target="../media/image83.png"/><Relationship Id="rId36" Type="http://schemas.openxmlformats.org/officeDocument/2006/relationships/image" Target="../media/image91.png"/><Relationship Id="rId10" Type="http://schemas.openxmlformats.org/officeDocument/2006/relationships/image" Target="../media/image65.png"/><Relationship Id="rId19" Type="http://schemas.openxmlformats.org/officeDocument/2006/relationships/image" Target="../media/image74.png"/><Relationship Id="rId31" Type="http://schemas.openxmlformats.org/officeDocument/2006/relationships/image" Target="../media/image86.png"/><Relationship Id="rId44" Type="http://schemas.openxmlformats.org/officeDocument/2006/relationships/image" Target="../media/image99.jpg"/><Relationship Id="rId4" Type="http://schemas.openxmlformats.org/officeDocument/2006/relationships/image" Target="../media/image59.png"/><Relationship Id="rId9" Type="http://schemas.openxmlformats.org/officeDocument/2006/relationships/image" Target="../media/image64.png"/><Relationship Id="rId14" Type="http://schemas.openxmlformats.org/officeDocument/2006/relationships/image" Target="../media/image69.png"/><Relationship Id="rId22" Type="http://schemas.openxmlformats.org/officeDocument/2006/relationships/image" Target="../media/image77.png"/><Relationship Id="rId27" Type="http://schemas.openxmlformats.org/officeDocument/2006/relationships/image" Target="../media/image82.png"/><Relationship Id="rId30" Type="http://schemas.openxmlformats.org/officeDocument/2006/relationships/image" Target="../media/image85.png"/><Relationship Id="rId35" Type="http://schemas.openxmlformats.org/officeDocument/2006/relationships/image" Target="../media/image90.png"/><Relationship Id="rId43" Type="http://schemas.openxmlformats.org/officeDocument/2006/relationships/image" Target="../media/image98.png"/><Relationship Id="rId8" Type="http://schemas.openxmlformats.org/officeDocument/2006/relationships/image" Target="../media/image63.png"/><Relationship Id="rId3" Type="http://schemas.openxmlformats.org/officeDocument/2006/relationships/image" Target="../media/image58.png"/><Relationship Id="rId12" Type="http://schemas.openxmlformats.org/officeDocument/2006/relationships/image" Target="../media/image67.png"/><Relationship Id="rId17" Type="http://schemas.openxmlformats.org/officeDocument/2006/relationships/image" Target="../media/image72.png"/><Relationship Id="rId25" Type="http://schemas.openxmlformats.org/officeDocument/2006/relationships/image" Target="../media/image80.png"/><Relationship Id="rId33" Type="http://schemas.openxmlformats.org/officeDocument/2006/relationships/image" Target="../media/image88.png"/><Relationship Id="rId38" Type="http://schemas.openxmlformats.org/officeDocument/2006/relationships/image" Target="../media/image9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jpg"/><Relationship Id="rId2" Type="http://schemas.openxmlformats.org/officeDocument/2006/relationships/image" Target="../media/image100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8.jpg"/><Relationship Id="rId3" Type="http://schemas.microsoft.com/office/2007/relationships/hdphoto" Target="../media/hdphoto2.wdp"/><Relationship Id="rId7" Type="http://schemas.openxmlformats.org/officeDocument/2006/relationships/image" Target="../media/image107.jp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6.jpg"/><Relationship Id="rId5" Type="http://schemas.microsoft.com/office/2007/relationships/hdphoto" Target="../media/hdphoto3.wdp"/><Relationship Id="rId4" Type="http://schemas.openxmlformats.org/officeDocument/2006/relationships/image" Target="../media/image10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760751" y="309533"/>
            <a:ext cx="190500" cy="6440805"/>
            <a:chOff x="760751" y="309533"/>
            <a:chExt cx="190500" cy="6440805"/>
          </a:xfrm>
        </p:grpSpPr>
        <p:sp>
          <p:nvSpPr>
            <p:cNvPr id="3" name="object 3"/>
            <p:cNvSpPr/>
            <p:nvPr/>
          </p:nvSpPr>
          <p:spPr>
            <a:xfrm>
              <a:off x="760751" y="309533"/>
              <a:ext cx="190500" cy="1235710"/>
            </a:xfrm>
            <a:custGeom>
              <a:avLst/>
              <a:gdLst/>
              <a:ahLst/>
              <a:cxnLst/>
              <a:rect l="l" t="t" r="r" b="b"/>
              <a:pathLst>
                <a:path w="190500" h="1235710">
                  <a:moveTo>
                    <a:pt x="0" y="1235371"/>
                  </a:moveTo>
                  <a:lnTo>
                    <a:pt x="190220" y="1235371"/>
                  </a:lnTo>
                  <a:lnTo>
                    <a:pt x="190220" y="0"/>
                  </a:lnTo>
                  <a:lnTo>
                    <a:pt x="0" y="0"/>
                  </a:lnTo>
                  <a:lnTo>
                    <a:pt x="0" y="1235371"/>
                  </a:lnTo>
                  <a:close/>
                </a:path>
              </a:pathLst>
            </a:custGeom>
            <a:solidFill>
              <a:srgbClr val="2985E1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" name="object 4"/>
            <p:cNvSpPr/>
            <p:nvPr/>
          </p:nvSpPr>
          <p:spPr>
            <a:xfrm>
              <a:off x="760751" y="1544844"/>
              <a:ext cx="190500" cy="2157730"/>
            </a:xfrm>
            <a:custGeom>
              <a:avLst/>
              <a:gdLst/>
              <a:ahLst/>
              <a:cxnLst/>
              <a:rect l="l" t="t" r="r" b="b"/>
              <a:pathLst>
                <a:path w="190500" h="2157729">
                  <a:moveTo>
                    <a:pt x="190220" y="0"/>
                  </a:moveTo>
                  <a:lnTo>
                    <a:pt x="0" y="0"/>
                  </a:lnTo>
                  <a:lnTo>
                    <a:pt x="0" y="2157482"/>
                  </a:lnTo>
                  <a:lnTo>
                    <a:pt x="190220" y="2157482"/>
                  </a:lnTo>
                  <a:lnTo>
                    <a:pt x="190220" y="0"/>
                  </a:lnTo>
                  <a:close/>
                </a:path>
              </a:pathLst>
            </a:custGeom>
            <a:solidFill>
              <a:srgbClr val="F16429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" name="object 5"/>
            <p:cNvSpPr/>
            <p:nvPr/>
          </p:nvSpPr>
          <p:spPr>
            <a:xfrm>
              <a:off x="760751" y="3702269"/>
              <a:ext cx="190500" cy="3048000"/>
            </a:xfrm>
            <a:custGeom>
              <a:avLst/>
              <a:gdLst/>
              <a:ahLst/>
              <a:cxnLst/>
              <a:rect l="l" t="t" r="r" b="b"/>
              <a:pathLst>
                <a:path w="190500" h="3048000">
                  <a:moveTo>
                    <a:pt x="190220" y="0"/>
                  </a:moveTo>
                  <a:lnTo>
                    <a:pt x="0" y="0"/>
                  </a:lnTo>
                  <a:lnTo>
                    <a:pt x="0" y="3047594"/>
                  </a:lnTo>
                  <a:lnTo>
                    <a:pt x="190220" y="3047594"/>
                  </a:lnTo>
                  <a:lnTo>
                    <a:pt x="190220" y="0"/>
                  </a:lnTo>
                  <a:close/>
                </a:path>
              </a:pathLst>
            </a:custGeom>
            <a:solidFill>
              <a:srgbClr val="FFF5BB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07868" y="446156"/>
            <a:ext cx="3720012" cy="109298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737614" y="3855720"/>
            <a:ext cx="8671560" cy="2463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Bob</a:t>
            </a:r>
            <a:r>
              <a:rPr kumimoji="0" sz="2000" b="1" i="0" u="none" strike="noStrike" kern="0" cap="none" spc="-9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000" b="1" i="0" u="none" strike="noStrike" kern="0" cap="none" spc="-114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T.</a:t>
            </a:r>
            <a:r>
              <a:rPr kumimoji="0" sz="2000" b="1" i="0" u="none" strike="noStrike" kern="0" cap="none" spc="-2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Li,</a:t>
            </a:r>
            <a:r>
              <a:rPr kumimoji="0" sz="2000" b="1" i="0" u="none" strike="noStrike" kern="0" cap="none" spc="-4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MD,</a:t>
            </a:r>
            <a:r>
              <a:rPr kumimoji="0" sz="2000" b="1" i="0" u="none" strike="noStrike" kern="0" cap="none" spc="-4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PhD,</a:t>
            </a:r>
            <a:r>
              <a:rPr kumimoji="0" sz="2000" b="1" i="0" u="none" strike="noStrike" kern="0" cap="none" spc="-4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000" b="1" i="0" u="none" strike="noStrike" kern="0" cap="none" spc="-2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MPH</a:t>
            </a:r>
            <a:endParaRPr kumimoji="0" sz="20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12700" marR="508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Medical</a:t>
            </a:r>
            <a:r>
              <a:rPr kumimoji="0" sz="2000" b="0" i="0" u="none" strike="noStrike" kern="0" cap="none" spc="-5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000" b="0" i="0" u="none" strike="noStrike" kern="0" cap="none" spc="-1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Oncologist,</a:t>
            </a:r>
            <a:r>
              <a:rPr kumimoji="0" sz="2000" b="0" i="0" u="none" strike="noStrike" kern="0" cap="none" spc="-9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Thoracic</a:t>
            </a:r>
            <a:r>
              <a:rPr kumimoji="0" sz="2000" b="0" i="0" u="none" strike="noStrike" kern="0" cap="none" spc="-5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Oncology</a:t>
            </a:r>
            <a:r>
              <a:rPr kumimoji="0" sz="2000" b="0" i="0" u="none" strike="noStrike" kern="0" cap="none" spc="-6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and</a:t>
            </a:r>
            <a:r>
              <a:rPr kumimoji="0" sz="2000" b="0" i="0" u="none" strike="noStrike" kern="0" cap="none" spc="-6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Early</a:t>
            </a:r>
            <a:r>
              <a:rPr kumimoji="0" sz="2000" b="0" i="0" u="none" strike="noStrike" kern="0" cap="none" spc="-5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Drug</a:t>
            </a:r>
            <a:r>
              <a:rPr kumimoji="0" sz="2000" b="0" i="0" u="none" strike="noStrike" kern="0" cap="none" spc="-6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Development</a:t>
            </a:r>
            <a:r>
              <a:rPr kumimoji="0" sz="2000" b="0" i="0" u="none" strike="noStrike" kern="0" cap="none" spc="-5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000" b="0" i="0" u="none" strike="noStrike" kern="0" cap="none" spc="-1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Service </a:t>
            </a: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Associate</a:t>
            </a:r>
            <a:r>
              <a:rPr kumimoji="0" sz="2000" b="0" i="0" u="none" strike="noStrike" kern="0" cap="none" spc="-9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000" b="0" i="0" u="none" strike="noStrike" kern="0" cap="none" spc="-1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Professor,</a:t>
            </a:r>
            <a:r>
              <a:rPr kumimoji="0" sz="2000" b="0" i="0" u="none" strike="noStrike" kern="0" cap="none" spc="-10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Weill</a:t>
            </a:r>
            <a:r>
              <a:rPr kumimoji="0" sz="2000" b="0" i="0" u="none" strike="noStrike" kern="0" cap="none" spc="-7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Cornell</a:t>
            </a:r>
            <a:r>
              <a:rPr kumimoji="0" sz="2000" b="0" i="0" u="none" strike="noStrike" kern="0" cap="none" spc="-7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Medicine,</a:t>
            </a:r>
            <a:r>
              <a:rPr kumimoji="0" sz="2000" b="0" i="0" u="none" strike="noStrike" kern="0" cap="none" spc="-8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Cornell</a:t>
            </a:r>
            <a:r>
              <a:rPr kumimoji="0" sz="2000" b="0" i="0" u="none" strike="noStrike" kern="0" cap="none" spc="-7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000" b="0" i="0" u="none" strike="noStrike" kern="0" cap="none" spc="-1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University</a:t>
            </a:r>
            <a:endParaRPr kumimoji="0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Chief</a:t>
            </a:r>
            <a:r>
              <a:rPr kumimoji="0" sz="2000" b="0" i="0" u="none" strike="noStrike" kern="0" cap="none" spc="-5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Scientific</a:t>
            </a:r>
            <a:r>
              <a:rPr kumimoji="0" sz="2000" b="0" i="0" u="none" strike="noStrike" kern="0" cap="none" spc="-6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000" b="0" i="0" u="none" strike="noStrike" kern="0" cap="none" spc="-2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Officer,</a:t>
            </a:r>
            <a:r>
              <a:rPr kumimoji="0" sz="2000" b="0" i="0" u="none" strike="noStrike" kern="0" cap="none" spc="-8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MSK</a:t>
            </a:r>
            <a:r>
              <a:rPr kumimoji="0" sz="2000" b="0" i="0" u="none" strike="noStrike" kern="0" cap="none" spc="-6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000" b="0" i="0" u="none" strike="noStrike" kern="0" cap="none" spc="-1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Direct</a:t>
            </a:r>
            <a:endParaRPr kumimoji="0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12700" marR="3188335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000" b="0" i="0" u="none" strike="noStrike" kern="0" cap="none" spc="-1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Physician</a:t>
            </a:r>
            <a:r>
              <a:rPr kumimoji="0" sz="2000" b="0" i="0" u="none" strike="noStrike" kern="0" cap="none" spc="-13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Ambassador</a:t>
            </a:r>
            <a:r>
              <a:rPr kumimoji="0" sz="2000" b="0" i="0" u="none" strike="noStrike" kern="0" cap="none" spc="-6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to</a:t>
            </a:r>
            <a:r>
              <a:rPr kumimoji="0" sz="2000" b="0" i="0" u="none" strike="noStrike" kern="0" cap="none" spc="-5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China</a:t>
            </a:r>
            <a:r>
              <a:rPr kumimoji="0" sz="2000" b="0" i="0" u="none" strike="noStrike" kern="0" cap="none" spc="-3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000" b="0" i="0" u="none" strike="noStrike" kern="0" cap="none" spc="-1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and</a:t>
            </a:r>
            <a:r>
              <a:rPr kumimoji="0" sz="2000" b="0" i="0" u="none" strike="noStrike" kern="0" cap="none" spc="-13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000" b="0" i="0" u="none" strike="noStrike" kern="0" cap="none" spc="-1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Asia-Pacific </a:t>
            </a: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Memorial</a:t>
            </a:r>
            <a:r>
              <a:rPr kumimoji="0" sz="2000" b="0" i="0" u="none" strike="noStrike" kern="0" cap="none" spc="-7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Sloan</a:t>
            </a:r>
            <a:r>
              <a:rPr kumimoji="0" sz="2000" b="0" i="0" u="none" strike="noStrike" kern="0" cap="none" spc="-7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Kettering</a:t>
            </a:r>
            <a:r>
              <a:rPr kumimoji="0" sz="2000" b="0" i="0" u="none" strike="noStrike" kern="0" cap="none" spc="-7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Cancer</a:t>
            </a:r>
            <a:r>
              <a:rPr kumimoji="0" sz="2000" b="0" i="0" u="none" strike="noStrike" kern="0" cap="none" spc="-7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000" b="0" i="0" u="none" strike="noStrike" kern="0" cap="none" spc="-1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Center</a:t>
            </a:r>
            <a:endParaRPr kumimoji="0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0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30</a:t>
            </a:r>
            <a:r>
              <a:rPr kumimoji="0" sz="2000" b="0" i="0" u="none" strike="noStrike" kern="0" cap="none" spc="-55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January</a:t>
            </a:r>
            <a:r>
              <a:rPr kumimoji="0" sz="2000" b="0" i="0" u="none" strike="noStrike" kern="0" cap="none" spc="-5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000" b="0" i="0" u="none" strike="noStrike" kern="0" cap="none" spc="-2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2023</a:t>
            </a:r>
            <a:endParaRPr kumimoji="0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2105660" y="2162048"/>
            <a:ext cx="8999220" cy="14884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1024890">
              <a:lnSpc>
                <a:spcPct val="100000"/>
              </a:lnSpc>
              <a:spcBef>
                <a:spcPts val="95"/>
              </a:spcBef>
            </a:pPr>
            <a:r>
              <a:rPr sz="3200" dirty="0"/>
              <a:t>Targeting</a:t>
            </a:r>
            <a:r>
              <a:rPr sz="3200" spc="-120" dirty="0"/>
              <a:t> </a:t>
            </a:r>
            <a:r>
              <a:rPr sz="3200" dirty="0"/>
              <a:t>HER2</a:t>
            </a:r>
            <a:r>
              <a:rPr sz="3200" spc="-90" dirty="0"/>
              <a:t> </a:t>
            </a:r>
            <a:r>
              <a:rPr sz="3200" dirty="0"/>
              <a:t>in</a:t>
            </a:r>
            <a:r>
              <a:rPr sz="3200" spc="-95" dirty="0"/>
              <a:t> </a:t>
            </a:r>
            <a:r>
              <a:rPr sz="3200" dirty="0"/>
              <a:t>Lung</a:t>
            </a:r>
            <a:r>
              <a:rPr sz="3200" spc="-114" dirty="0"/>
              <a:t> </a:t>
            </a:r>
            <a:r>
              <a:rPr sz="3200" dirty="0"/>
              <a:t>Cancers</a:t>
            </a:r>
            <a:r>
              <a:rPr sz="3200" spc="-90" dirty="0"/>
              <a:t> </a:t>
            </a:r>
            <a:r>
              <a:rPr sz="3200" spc="-25" dirty="0"/>
              <a:t>by Antibody-</a:t>
            </a:r>
            <a:r>
              <a:rPr sz="3200" dirty="0"/>
              <a:t>Drug</a:t>
            </a:r>
            <a:r>
              <a:rPr sz="3200" spc="-125" dirty="0"/>
              <a:t> </a:t>
            </a:r>
            <a:r>
              <a:rPr sz="3200" dirty="0"/>
              <a:t>Conjugates:</a:t>
            </a:r>
            <a:r>
              <a:rPr sz="3200" spc="-135" dirty="0"/>
              <a:t> </a:t>
            </a:r>
            <a:r>
              <a:rPr sz="3200" dirty="0"/>
              <a:t>From</a:t>
            </a:r>
            <a:r>
              <a:rPr sz="3200" spc="-105" dirty="0"/>
              <a:t> </a:t>
            </a:r>
            <a:r>
              <a:rPr sz="3200" dirty="0"/>
              <a:t>Discovery</a:t>
            </a:r>
            <a:r>
              <a:rPr sz="3200" spc="-110" dirty="0"/>
              <a:t> </a:t>
            </a:r>
            <a:r>
              <a:rPr sz="3200" spc="-25" dirty="0"/>
              <a:t>to</a:t>
            </a:r>
            <a:endParaRPr sz="3200"/>
          </a:p>
          <a:p>
            <a:pPr marL="3709670">
              <a:lnSpc>
                <a:spcPct val="100000"/>
              </a:lnSpc>
            </a:pPr>
            <a:r>
              <a:rPr sz="3200" spc="-10" dirty="0"/>
              <a:t>Practice</a:t>
            </a:r>
            <a:endParaRPr sz="32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803390" y="3708145"/>
            <a:ext cx="44894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0" u="none" strike="noStrike" kern="0" cap="none" spc="-2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EGFR</a:t>
            </a:r>
            <a:endParaRPr kumimoji="0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1459966" y="1491221"/>
            <a:ext cx="3587115" cy="3304540"/>
            <a:chOff x="1459966" y="1491221"/>
            <a:chExt cx="3587115" cy="3304540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459966" y="1491221"/>
              <a:ext cx="3586785" cy="3304044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471294" y="1497711"/>
              <a:ext cx="3517392" cy="3225800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897886" y="3977627"/>
              <a:ext cx="788670" cy="705624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922397" y="4003166"/>
              <a:ext cx="692403" cy="608330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704843" y="3066275"/>
              <a:ext cx="788670" cy="705624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729355" y="3091815"/>
              <a:ext cx="692404" cy="608330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593469" y="1520063"/>
              <a:ext cx="373761" cy="473710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4326962" y="1493647"/>
              <a:ext cx="414582" cy="454660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803831" y="2197989"/>
              <a:ext cx="406728" cy="473710"/>
            </a:xfrm>
            <a:prstGeom prst="rect">
              <a:avLst/>
            </a:prstGeom>
          </p:spPr>
        </p:pic>
      </p:grpSp>
      <p:sp>
        <p:nvSpPr>
          <p:cNvPr id="13" name="object 13"/>
          <p:cNvSpPr txBox="1"/>
          <p:nvPr/>
        </p:nvSpPr>
        <p:spPr>
          <a:xfrm>
            <a:off x="2410967" y="5107685"/>
            <a:ext cx="431165" cy="208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1" i="0" u="none" strike="noStrike" kern="0" cap="none" spc="-2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HER2</a:t>
            </a:r>
            <a:endParaRPr kumimoji="0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1019441" y="1301369"/>
            <a:ext cx="4292600" cy="3755390"/>
            <a:chOff x="1019441" y="1301369"/>
            <a:chExt cx="4292600" cy="3755390"/>
          </a:xfrm>
        </p:grpSpPr>
        <p:sp>
          <p:nvSpPr>
            <p:cNvPr id="15" name="object 15"/>
            <p:cNvSpPr/>
            <p:nvPr/>
          </p:nvSpPr>
          <p:spPr>
            <a:xfrm>
              <a:off x="3550285" y="2676524"/>
              <a:ext cx="445770" cy="1468120"/>
            </a:xfrm>
            <a:custGeom>
              <a:avLst/>
              <a:gdLst/>
              <a:ahLst/>
              <a:cxnLst/>
              <a:rect l="l" t="t" r="r" b="b"/>
              <a:pathLst>
                <a:path w="445770" h="1468120">
                  <a:moveTo>
                    <a:pt x="59436" y="9652"/>
                  </a:moveTo>
                  <a:lnTo>
                    <a:pt x="33909" y="4191"/>
                  </a:lnTo>
                  <a:lnTo>
                    <a:pt x="18034" y="1905"/>
                  </a:lnTo>
                  <a:lnTo>
                    <a:pt x="2159" y="0"/>
                  </a:lnTo>
                  <a:lnTo>
                    <a:pt x="0" y="18923"/>
                  </a:lnTo>
                  <a:lnTo>
                    <a:pt x="15621" y="20828"/>
                  </a:lnTo>
                  <a:lnTo>
                    <a:pt x="15367" y="20701"/>
                  </a:lnTo>
                  <a:lnTo>
                    <a:pt x="30734" y="22987"/>
                  </a:lnTo>
                  <a:lnTo>
                    <a:pt x="30226" y="22987"/>
                  </a:lnTo>
                  <a:lnTo>
                    <a:pt x="55499" y="28321"/>
                  </a:lnTo>
                  <a:lnTo>
                    <a:pt x="57099" y="20701"/>
                  </a:lnTo>
                  <a:lnTo>
                    <a:pt x="59436" y="9652"/>
                  </a:lnTo>
                  <a:close/>
                </a:path>
                <a:path w="445770" h="1468120">
                  <a:moveTo>
                    <a:pt x="133350" y="35179"/>
                  </a:moveTo>
                  <a:lnTo>
                    <a:pt x="122809" y="30226"/>
                  </a:lnTo>
                  <a:lnTo>
                    <a:pt x="94361" y="19431"/>
                  </a:lnTo>
                  <a:lnTo>
                    <a:pt x="78486" y="14859"/>
                  </a:lnTo>
                  <a:lnTo>
                    <a:pt x="73152" y="33020"/>
                  </a:lnTo>
                  <a:lnTo>
                    <a:pt x="88201" y="37465"/>
                  </a:lnTo>
                  <a:lnTo>
                    <a:pt x="88544" y="37592"/>
                  </a:lnTo>
                  <a:lnTo>
                    <a:pt x="115697" y="48006"/>
                  </a:lnTo>
                  <a:lnTo>
                    <a:pt x="114935" y="47625"/>
                  </a:lnTo>
                  <a:lnTo>
                    <a:pt x="125222" y="52451"/>
                  </a:lnTo>
                  <a:lnTo>
                    <a:pt x="127482" y="47625"/>
                  </a:lnTo>
                  <a:lnTo>
                    <a:pt x="132334" y="37338"/>
                  </a:lnTo>
                  <a:lnTo>
                    <a:pt x="133350" y="35179"/>
                  </a:lnTo>
                  <a:close/>
                </a:path>
                <a:path w="445770" h="1468120">
                  <a:moveTo>
                    <a:pt x="200787" y="75057"/>
                  </a:moveTo>
                  <a:lnTo>
                    <a:pt x="199263" y="73787"/>
                  </a:lnTo>
                  <a:lnTo>
                    <a:pt x="175387" y="57404"/>
                  </a:lnTo>
                  <a:lnTo>
                    <a:pt x="151130" y="43688"/>
                  </a:lnTo>
                  <a:lnTo>
                    <a:pt x="141859" y="60325"/>
                  </a:lnTo>
                  <a:lnTo>
                    <a:pt x="165735" y="73787"/>
                  </a:lnTo>
                  <a:lnTo>
                    <a:pt x="164973" y="73406"/>
                  </a:lnTo>
                  <a:lnTo>
                    <a:pt x="188214" y="89281"/>
                  </a:lnTo>
                  <a:lnTo>
                    <a:pt x="187579" y="88900"/>
                  </a:lnTo>
                  <a:lnTo>
                    <a:pt x="188112" y="89281"/>
                  </a:lnTo>
                  <a:lnTo>
                    <a:pt x="188849" y="89789"/>
                  </a:lnTo>
                  <a:lnTo>
                    <a:pt x="200787" y="75057"/>
                  </a:lnTo>
                  <a:close/>
                </a:path>
                <a:path w="445770" h="1468120">
                  <a:moveTo>
                    <a:pt x="257048" y="128651"/>
                  </a:moveTo>
                  <a:lnTo>
                    <a:pt x="252806" y="123825"/>
                  </a:lnTo>
                  <a:lnTo>
                    <a:pt x="241554" y="110998"/>
                  </a:lnTo>
                  <a:lnTo>
                    <a:pt x="236004" y="105664"/>
                  </a:lnTo>
                  <a:lnTo>
                    <a:pt x="221361" y="91567"/>
                  </a:lnTo>
                  <a:lnTo>
                    <a:pt x="215646" y="86995"/>
                  </a:lnTo>
                  <a:lnTo>
                    <a:pt x="203581" y="101854"/>
                  </a:lnTo>
                  <a:lnTo>
                    <a:pt x="208432" y="105702"/>
                  </a:lnTo>
                  <a:lnTo>
                    <a:pt x="208927" y="106172"/>
                  </a:lnTo>
                  <a:lnTo>
                    <a:pt x="227609" y="124002"/>
                  </a:lnTo>
                  <a:lnTo>
                    <a:pt x="228003" y="124460"/>
                  </a:lnTo>
                  <a:lnTo>
                    <a:pt x="242697" y="141224"/>
                  </a:lnTo>
                  <a:lnTo>
                    <a:pt x="257048" y="128651"/>
                  </a:lnTo>
                  <a:close/>
                </a:path>
                <a:path w="445770" h="1468120">
                  <a:moveTo>
                    <a:pt x="283591" y="1467739"/>
                  </a:moveTo>
                  <a:lnTo>
                    <a:pt x="270992" y="1418590"/>
                  </a:lnTo>
                  <a:lnTo>
                    <a:pt x="270167" y="1415376"/>
                  </a:lnTo>
                  <a:lnTo>
                    <a:pt x="271907" y="1414907"/>
                  </a:lnTo>
                  <a:lnTo>
                    <a:pt x="282448" y="1408811"/>
                  </a:lnTo>
                  <a:lnTo>
                    <a:pt x="275551" y="1396873"/>
                  </a:lnTo>
                  <a:lnTo>
                    <a:pt x="272923" y="1392301"/>
                  </a:lnTo>
                  <a:lnTo>
                    <a:pt x="265582" y="1396619"/>
                  </a:lnTo>
                  <a:lnTo>
                    <a:pt x="265582" y="1396974"/>
                  </a:lnTo>
                  <a:lnTo>
                    <a:pt x="265506" y="1397203"/>
                  </a:lnTo>
                  <a:lnTo>
                    <a:pt x="265468" y="1397025"/>
                  </a:lnTo>
                  <a:lnTo>
                    <a:pt x="265582" y="1396619"/>
                  </a:lnTo>
                  <a:lnTo>
                    <a:pt x="265391" y="1396720"/>
                  </a:lnTo>
                  <a:lnTo>
                    <a:pt x="252095" y="1344803"/>
                  </a:lnTo>
                  <a:lnTo>
                    <a:pt x="144907" y="1437767"/>
                  </a:lnTo>
                  <a:lnTo>
                    <a:pt x="283591" y="1467739"/>
                  </a:lnTo>
                  <a:close/>
                </a:path>
                <a:path w="445770" h="1468120">
                  <a:moveTo>
                    <a:pt x="328041" y="139192"/>
                  </a:moveTo>
                  <a:lnTo>
                    <a:pt x="276783" y="156337"/>
                  </a:lnTo>
                  <a:lnTo>
                    <a:pt x="258787" y="162356"/>
                  </a:lnTo>
                  <a:lnTo>
                    <a:pt x="258787" y="162483"/>
                  </a:lnTo>
                  <a:lnTo>
                    <a:pt x="258699" y="162179"/>
                  </a:lnTo>
                  <a:lnTo>
                    <a:pt x="258787" y="162356"/>
                  </a:lnTo>
                  <a:lnTo>
                    <a:pt x="259295" y="162179"/>
                  </a:lnTo>
                  <a:lnTo>
                    <a:pt x="276783" y="156337"/>
                  </a:lnTo>
                  <a:lnTo>
                    <a:pt x="276225" y="154686"/>
                  </a:lnTo>
                  <a:lnTo>
                    <a:pt x="268986" y="144526"/>
                  </a:lnTo>
                  <a:lnTo>
                    <a:pt x="253492" y="155702"/>
                  </a:lnTo>
                  <a:lnTo>
                    <a:pt x="258419" y="162483"/>
                  </a:lnTo>
                  <a:lnTo>
                    <a:pt x="207645" y="179451"/>
                  </a:lnTo>
                  <a:lnTo>
                    <a:pt x="308102" y="279781"/>
                  </a:lnTo>
                  <a:lnTo>
                    <a:pt x="323049" y="174371"/>
                  </a:lnTo>
                  <a:lnTo>
                    <a:pt x="328041" y="139192"/>
                  </a:lnTo>
                  <a:close/>
                </a:path>
                <a:path w="445770" h="1468120">
                  <a:moveTo>
                    <a:pt x="343789" y="1359281"/>
                  </a:moveTo>
                  <a:lnTo>
                    <a:pt x="334606" y="1350772"/>
                  </a:lnTo>
                  <a:lnTo>
                    <a:pt x="329819" y="1346327"/>
                  </a:lnTo>
                  <a:lnTo>
                    <a:pt x="325399" y="1350987"/>
                  </a:lnTo>
                  <a:lnTo>
                    <a:pt x="324916" y="1351407"/>
                  </a:lnTo>
                  <a:lnTo>
                    <a:pt x="305612" y="1368894"/>
                  </a:lnTo>
                  <a:lnTo>
                    <a:pt x="305396" y="1369060"/>
                  </a:lnTo>
                  <a:lnTo>
                    <a:pt x="287782" y="1382395"/>
                  </a:lnTo>
                  <a:lnTo>
                    <a:pt x="299212" y="1397508"/>
                  </a:lnTo>
                  <a:lnTo>
                    <a:pt x="317881" y="1383538"/>
                  </a:lnTo>
                  <a:lnTo>
                    <a:pt x="334365" y="1368552"/>
                  </a:lnTo>
                  <a:lnTo>
                    <a:pt x="338709" y="1364615"/>
                  </a:lnTo>
                  <a:lnTo>
                    <a:pt x="343789" y="1359281"/>
                  </a:lnTo>
                  <a:close/>
                </a:path>
                <a:path w="445770" h="1468120">
                  <a:moveTo>
                    <a:pt x="391541" y="1298067"/>
                  </a:moveTo>
                  <a:lnTo>
                    <a:pt x="375666" y="1287526"/>
                  </a:lnTo>
                  <a:lnTo>
                    <a:pt x="360426" y="1310386"/>
                  </a:lnTo>
                  <a:lnTo>
                    <a:pt x="360807" y="1309751"/>
                  </a:lnTo>
                  <a:lnTo>
                    <a:pt x="360299" y="1310386"/>
                  </a:lnTo>
                  <a:lnTo>
                    <a:pt x="343395" y="1331734"/>
                  </a:lnTo>
                  <a:lnTo>
                    <a:pt x="342773" y="1332357"/>
                  </a:lnTo>
                  <a:lnTo>
                    <a:pt x="356743" y="1345311"/>
                  </a:lnTo>
                  <a:lnTo>
                    <a:pt x="358140" y="1343914"/>
                  </a:lnTo>
                  <a:lnTo>
                    <a:pt x="368198" y="1331214"/>
                  </a:lnTo>
                  <a:lnTo>
                    <a:pt x="376047" y="1321308"/>
                  </a:lnTo>
                  <a:lnTo>
                    <a:pt x="391541" y="1298067"/>
                  </a:lnTo>
                  <a:close/>
                </a:path>
                <a:path w="445770" h="1468120">
                  <a:moveTo>
                    <a:pt x="425450" y="1227582"/>
                  </a:moveTo>
                  <a:lnTo>
                    <a:pt x="407670" y="1220978"/>
                  </a:lnTo>
                  <a:lnTo>
                    <a:pt x="401955" y="1236218"/>
                  </a:lnTo>
                  <a:lnTo>
                    <a:pt x="402209" y="1235456"/>
                  </a:lnTo>
                  <a:lnTo>
                    <a:pt x="401853" y="1236218"/>
                  </a:lnTo>
                  <a:lnTo>
                    <a:pt x="389890" y="1262380"/>
                  </a:lnTo>
                  <a:lnTo>
                    <a:pt x="390144" y="1261745"/>
                  </a:lnTo>
                  <a:lnTo>
                    <a:pt x="389788" y="1262380"/>
                  </a:lnTo>
                  <a:lnTo>
                    <a:pt x="384683" y="1271651"/>
                  </a:lnTo>
                  <a:lnTo>
                    <a:pt x="401320" y="1280922"/>
                  </a:lnTo>
                  <a:lnTo>
                    <a:pt x="407035" y="1270635"/>
                  </a:lnTo>
                  <a:lnTo>
                    <a:pt x="419735" y="1243203"/>
                  </a:lnTo>
                  <a:lnTo>
                    <a:pt x="425450" y="1227582"/>
                  </a:lnTo>
                  <a:close/>
                </a:path>
                <a:path w="445770" h="1468120">
                  <a:moveTo>
                    <a:pt x="445643" y="1152779"/>
                  </a:moveTo>
                  <a:lnTo>
                    <a:pt x="426974" y="1148842"/>
                  </a:lnTo>
                  <a:lnTo>
                    <a:pt x="420624" y="1179703"/>
                  </a:lnTo>
                  <a:lnTo>
                    <a:pt x="420751" y="1178941"/>
                  </a:lnTo>
                  <a:lnTo>
                    <a:pt x="420522" y="1179703"/>
                  </a:lnTo>
                  <a:lnTo>
                    <a:pt x="413639" y="1203706"/>
                  </a:lnTo>
                  <a:lnTo>
                    <a:pt x="431927" y="1208913"/>
                  </a:lnTo>
                  <a:lnTo>
                    <a:pt x="439166" y="1183894"/>
                  </a:lnTo>
                  <a:lnTo>
                    <a:pt x="445643" y="115277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16" name="object 16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3904488" y="3194811"/>
              <a:ext cx="351409" cy="403860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3018272" y="4304283"/>
              <a:ext cx="115127" cy="118618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3296919" y="4163186"/>
              <a:ext cx="83542" cy="102743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440684" y="4306951"/>
              <a:ext cx="83343" cy="102743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3075478" y="4389627"/>
              <a:ext cx="102188" cy="102869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3392678" y="4387723"/>
              <a:ext cx="112487" cy="71374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2188591" y="1301369"/>
              <a:ext cx="373888" cy="473710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3712972" y="1346327"/>
              <a:ext cx="404113" cy="473710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1125004" y="2010029"/>
              <a:ext cx="475068" cy="384810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1019441" y="2342896"/>
              <a:ext cx="475094" cy="384810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1026261" y="3229736"/>
              <a:ext cx="478434" cy="406400"/>
            </a:xfrm>
            <a:prstGeom prst="rect">
              <a:avLst/>
            </a:prstGeom>
          </p:spPr>
        </p:pic>
        <p:pic>
          <p:nvPicPr>
            <p:cNvPr id="27" name="object 27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2040001" y="4585334"/>
              <a:ext cx="386842" cy="471169"/>
            </a:xfrm>
            <a:prstGeom prst="rect">
              <a:avLst/>
            </a:prstGeom>
          </p:spPr>
        </p:pic>
        <p:pic>
          <p:nvPicPr>
            <p:cNvPr id="28" name="object 28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3997756" y="4438904"/>
              <a:ext cx="394157" cy="480060"/>
            </a:xfrm>
            <a:prstGeom prst="rect">
              <a:avLst/>
            </a:prstGeom>
          </p:spPr>
        </p:pic>
        <p:pic>
          <p:nvPicPr>
            <p:cNvPr id="29" name="object 29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4322064" y="4275454"/>
              <a:ext cx="393953" cy="481330"/>
            </a:xfrm>
            <a:prstGeom prst="rect">
              <a:avLst/>
            </a:prstGeom>
          </p:spPr>
        </p:pic>
        <p:pic>
          <p:nvPicPr>
            <p:cNvPr id="30" name="object 30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4725257" y="3804158"/>
              <a:ext cx="429418" cy="436880"/>
            </a:xfrm>
            <a:prstGeom prst="rect">
              <a:avLst/>
            </a:prstGeom>
          </p:spPr>
        </p:pic>
        <p:pic>
          <p:nvPicPr>
            <p:cNvPr id="31" name="object 31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4829809" y="3090798"/>
              <a:ext cx="481647" cy="402589"/>
            </a:xfrm>
            <a:prstGeom prst="rect">
              <a:avLst/>
            </a:prstGeom>
          </p:spPr>
        </p:pic>
        <p:pic>
          <p:nvPicPr>
            <p:cNvPr id="32" name="object 32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4822825" y="2734055"/>
              <a:ext cx="481584" cy="402589"/>
            </a:xfrm>
            <a:prstGeom prst="rect">
              <a:avLst/>
            </a:prstGeom>
          </p:spPr>
        </p:pic>
      </p:grpSp>
      <p:sp>
        <p:nvSpPr>
          <p:cNvPr id="33" name="object 33"/>
          <p:cNvSpPr txBox="1"/>
          <p:nvPr/>
        </p:nvSpPr>
        <p:spPr>
          <a:xfrm>
            <a:off x="687831" y="3624071"/>
            <a:ext cx="44894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0" u="none" strike="noStrike" kern="0" cap="none" spc="-2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EGFR</a:t>
            </a:r>
            <a:endParaRPr kumimoji="0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pic>
        <p:nvPicPr>
          <p:cNvPr id="34" name="object 34"/>
          <p:cNvPicPr/>
          <p:nvPr/>
        </p:nvPicPr>
        <p:blipFill>
          <a:blip r:embed="rId27" cstate="print"/>
          <a:stretch>
            <a:fillRect/>
          </a:stretch>
        </p:blipFill>
        <p:spPr>
          <a:xfrm>
            <a:off x="1403730" y="4199128"/>
            <a:ext cx="386714" cy="471169"/>
          </a:xfrm>
          <a:prstGeom prst="rect">
            <a:avLst/>
          </a:prstGeom>
        </p:spPr>
      </p:pic>
      <p:sp>
        <p:nvSpPr>
          <p:cNvPr id="35" name="object 35"/>
          <p:cNvSpPr txBox="1"/>
          <p:nvPr/>
        </p:nvSpPr>
        <p:spPr>
          <a:xfrm>
            <a:off x="1060703" y="4558283"/>
            <a:ext cx="4311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0" u="none" strike="noStrike" kern="0" cap="none" spc="-2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HER3</a:t>
            </a:r>
            <a:endParaRPr kumimoji="0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grpSp>
        <p:nvGrpSpPr>
          <p:cNvPr id="36" name="object 36"/>
          <p:cNvGrpSpPr/>
          <p:nvPr/>
        </p:nvGrpSpPr>
        <p:grpSpPr>
          <a:xfrm>
            <a:off x="2791205" y="2213101"/>
            <a:ext cx="743585" cy="594995"/>
            <a:chOff x="2791205" y="2213101"/>
            <a:chExt cx="743585" cy="594995"/>
          </a:xfrm>
        </p:grpSpPr>
        <p:pic>
          <p:nvPicPr>
            <p:cNvPr id="37" name="object 37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3128057" y="2213101"/>
              <a:ext cx="406733" cy="474979"/>
            </a:xfrm>
            <a:prstGeom prst="rect">
              <a:avLst/>
            </a:prstGeom>
          </p:spPr>
        </p:pic>
        <p:pic>
          <p:nvPicPr>
            <p:cNvPr id="38" name="object 38"/>
            <p:cNvPicPr/>
            <p:nvPr/>
          </p:nvPicPr>
          <p:blipFill>
            <a:blip r:embed="rId29" cstate="print"/>
            <a:stretch>
              <a:fillRect/>
            </a:stretch>
          </p:blipFill>
          <p:spPr>
            <a:xfrm>
              <a:off x="2791205" y="2613659"/>
              <a:ext cx="190500" cy="194310"/>
            </a:xfrm>
            <a:prstGeom prst="rect">
              <a:avLst/>
            </a:prstGeom>
          </p:spPr>
        </p:pic>
      </p:grpSp>
      <p:sp>
        <p:nvSpPr>
          <p:cNvPr id="39" name="object 39"/>
          <p:cNvSpPr txBox="1"/>
          <p:nvPr/>
        </p:nvSpPr>
        <p:spPr>
          <a:xfrm>
            <a:off x="2834385" y="2623057"/>
            <a:ext cx="110489" cy="1784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P</a:t>
            </a:r>
            <a:endParaRPr kumimoji="0" sz="1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"/>
              <a:ea typeface="+mn-ea"/>
              <a:cs typeface="Helvetica"/>
            </a:endParaRPr>
          </a:p>
        </p:txBody>
      </p:sp>
      <p:pic>
        <p:nvPicPr>
          <p:cNvPr id="40" name="object 40"/>
          <p:cNvPicPr/>
          <p:nvPr/>
        </p:nvPicPr>
        <p:blipFill>
          <a:blip r:embed="rId29" cstate="print"/>
          <a:stretch>
            <a:fillRect/>
          </a:stretch>
        </p:blipFill>
        <p:spPr>
          <a:xfrm>
            <a:off x="3132582" y="2640329"/>
            <a:ext cx="190500" cy="194310"/>
          </a:xfrm>
          <a:prstGeom prst="rect">
            <a:avLst/>
          </a:prstGeom>
        </p:spPr>
      </p:pic>
      <p:sp>
        <p:nvSpPr>
          <p:cNvPr id="41" name="object 41"/>
          <p:cNvSpPr txBox="1"/>
          <p:nvPr/>
        </p:nvSpPr>
        <p:spPr>
          <a:xfrm>
            <a:off x="3175761" y="2649727"/>
            <a:ext cx="110489" cy="1784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P</a:t>
            </a:r>
            <a:endParaRPr kumimoji="0" sz="1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"/>
              <a:ea typeface="+mn-ea"/>
              <a:cs typeface="Helvetica"/>
            </a:endParaRPr>
          </a:p>
        </p:txBody>
      </p:sp>
      <p:grpSp>
        <p:nvGrpSpPr>
          <p:cNvPr id="42" name="object 42"/>
          <p:cNvGrpSpPr/>
          <p:nvPr/>
        </p:nvGrpSpPr>
        <p:grpSpPr>
          <a:xfrm>
            <a:off x="2546223" y="1818132"/>
            <a:ext cx="2609850" cy="1400810"/>
            <a:chOff x="2546223" y="1818132"/>
            <a:chExt cx="2609850" cy="1400810"/>
          </a:xfrm>
        </p:grpSpPr>
        <p:sp>
          <p:nvSpPr>
            <p:cNvPr id="43" name="object 43"/>
            <p:cNvSpPr/>
            <p:nvPr/>
          </p:nvSpPr>
          <p:spPr>
            <a:xfrm>
              <a:off x="4271137" y="2106803"/>
              <a:ext cx="186690" cy="934085"/>
            </a:xfrm>
            <a:custGeom>
              <a:avLst/>
              <a:gdLst/>
              <a:ahLst/>
              <a:cxnLst/>
              <a:rect l="l" t="t" r="r" b="b"/>
              <a:pathLst>
                <a:path w="186689" h="934085">
                  <a:moveTo>
                    <a:pt x="28575" y="874776"/>
                  </a:moveTo>
                  <a:lnTo>
                    <a:pt x="19303" y="891667"/>
                  </a:lnTo>
                  <a:lnTo>
                    <a:pt x="0" y="923925"/>
                  </a:lnTo>
                  <a:lnTo>
                    <a:pt x="16383" y="933704"/>
                  </a:lnTo>
                  <a:lnTo>
                    <a:pt x="35813" y="900938"/>
                  </a:lnTo>
                  <a:lnTo>
                    <a:pt x="45212" y="884047"/>
                  </a:lnTo>
                  <a:lnTo>
                    <a:pt x="28575" y="874776"/>
                  </a:lnTo>
                  <a:close/>
                </a:path>
                <a:path w="186689" h="934085">
                  <a:moveTo>
                    <a:pt x="19430" y="891413"/>
                  </a:moveTo>
                  <a:lnTo>
                    <a:pt x="19279" y="891667"/>
                  </a:lnTo>
                  <a:lnTo>
                    <a:pt x="19430" y="891413"/>
                  </a:lnTo>
                  <a:close/>
                </a:path>
                <a:path w="186689" h="934085">
                  <a:moveTo>
                    <a:pt x="75456" y="826008"/>
                  </a:moveTo>
                  <a:lnTo>
                    <a:pt x="54355" y="826008"/>
                  </a:lnTo>
                  <a:lnTo>
                    <a:pt x="37591" y="858393"/>
                  </a:lnTo>
                  <a:lnTo>
                    <a:pt x="54610" y="867156"/>
                  </a:lnTo>
                  <a:lnTo>
                    <a:pt x="71374" y="834517"/>
                  </a:lnTo>
                  <a:lnTo>
                    <a:pt x="75456" y="826008"/>
                  </a:lnTo>
                  <a:close/>
                </a:path>
                <a:path w="186689" h="934085">
                  <a:moveTo>
                    <a:pt x="63118" y="807593"/>
                  </a:moveTo>
                  <a:lnTo>
                    <a:pt x="54280" y="826153"/>
                  </a:lnTo>
                  <a:lnTo>
                    <a:pt x="54355" y="826008"/>
                  </a:lnTo>
                  <a:lnTo>
                    <a:pt x="75456" y="826008"/>
                  </a:lnTo>
                  <a:lnTo>
                    <a:pt x="80390" y="815721"/>
                  </a:lnTo>
                  <a:lnTo>
                    <a:pt x="63118" y="807593"/>
                  </a:lnTo>
                  <a:close/>
                </a:path>
                <a:path w="186689" h="934085">
                  <a:moveTo>
                    <a:pt x="105223" y="759841"/>
                  </a:moveTo>
                  <a:lnTo>
                    <a:pt x="84709" y="759841"/>
                  </a:lnTo>
                  <a:lnTo>
                    <a:pt x="71120" y="790575"/>
                  </a:lnTo>
                  <a:lnTo>
                    <a:pt x="88518" y="798322"/>
                  </a:lnTo>
                  <a:lnTo>
                    <a:pt x="102235" y="767334"/>
                  </a:lnTo>
                  <a:lnTo>
                    <a:pt x="105223" y="759841"/>
                  </a:lnTo>
                  <a:close/>
                </a:path>
                <a:path w="186689" h="934085">
                  <a:moveTo>
                    <a:pt x="93345" y="738251"/>
                  </a:moveTo>
                  <a:lnTo>
                    <a:pt x="84582" y="760095"/>
                  </a:lnTo>
                  <a:lnTo>
                    <a:pt x="84709" y="759841"/>
                  </a:lnTo>
                  <a:lnTo>
                    <a:pt x="105223" y="759841"/>
                  </a:lnTo>
                  <a:lnTo>
                    <a:pt x="110998" y="745363"/>
                  </a:lnTo>
                  <a:lnTo>
                    <a:pt x="93345" y="738251"/>
                  </a:lnTo>
                  <a:close/>
                </a:path>
                <a:path w="186689" h="934085">
                  <a:moveTo>
                    <a:pt x="110236" y="693293"/>
                  </a:moveTo>
                  <a:lnTo>
                    <a:pt x="100075" y="720725"/>
                  </a:lnTo>
                  <a:lnTo>
                    <a:pt x="117983" y="727329"/>
                  </a:lnTo>
                  <a:lnTo>
                    <a:pt x="128270" y="699770"/>
                  </a:lnTo>
                  <a:lnTo>
                    <a:pt x="130272" y="693674"/>
                  </a:lnTo>
                  <a:lnTo>
                    <a:pt x="110236" y="693674"/>
                  </a:lnTo>
                  <a:lnTo>
                    <a:pt x="110236" y="693293"/>
                  </a:lnTo>
                  <a:close/>
                </a:path>
                <a:path w="186689" h="934085">
                  <a:moveTo>
                    <a:pt x="118872" y="667131"/>
                  </a:moveTo>
                  <a:lnTo>
                    <a:pt x="110236" y="693674"/>
                  </a:lnTo>
                  <a:lnTo>
                    <a:pt x="130272" y="693674"/>
                  </a:lnTo>
                  <a:lnTo>
                    <a:pt x="137033" y="673100"/>
                  </a:lnTo>
                  <a:lnTo>
                    <a:pt x="118872" y="667131"/>
                  </a:lnTo>
                  <a:close/>
                </a:path>
                <a:path w="186689" h="934085">
                  <a:moveTo>
                    <a:pt x="150858" y="626872"/>
                  </a:moveTo>
                  <a:lnTo>
                    <a:pt x="131190" y="626872"/>
                  </a:lnTo>
                  <a:lnTo>
                    <a:pt x="124460" y="649224"/>
                  </a:lnTo>
                  <a:lnTo>
                    <a:pt x="142748" y="654685"/>
                  </a:lnTo>
                  <a:lnTo>
                    <a:pt x="149478" y="632206"/>
                  </a:lnTo>
                  <a:lnTo>
                    <a:pt x="150858" y="626872"/>
                  </a:lnTo>
                  <a:close/>
                </a:path>
                <a:path w="186689" h="934085">
                  <a:moveTo>
                    <a:pt x="139573" y="594487"/>
                  </a:moveTo>
                  <a:lnTo>
                    <a:pt x="131063" y="627252"/>
                  </a:lnTo>
                  <a:lnTo>
                    <a:pt x="131190" y="626872"/>
                  </a:lnTo>
                  <a:lnTo>
                    <a:pt x="150858" y="626872"/>
                  </a:lnTo>
                  <a:lnTo>
                    <a:pt x="157987" y="599313"/>
                  </a:lnTo>
                  <a:lnTo>
                    <a:pt x="139573" y="594487"/>
                  </a:lnTo>
                  <a:close/>
                </a:path>
                <a:path w="186689" h="934085">
                  <a:moveTo>
                    <a:pt x="166661" y="560959"/>
                  </a:moveTo>
                  <a:lnTo>
                    <a:pt x="147320" y="560959"/>
                  </a:lnTo>
                  <a:lnTo>
                    <a:pt x="143763" y="576199"/>
                  </a:lnTo>
                  <a:lnTo>
                    <a:pt x="162305" y="580389"/>
                  </a:lnTo>
                  <a:lnTo>
                    <a:pt x="165862" y="565150"/>
                  </a:lnTo>
                  <a:lnTo>
                    <a:pt x="166661" y="560959"/>
                  </a:lnTo>
                  <a:close/>
                </a:path>
                <a:path w="186689" h="934085">
                  <a:moveTo>
                    <a:pt x="172747" y="528447"/>
                  </a:moveTo>
                  <a:lnTo>
                    <a:pt x="153542" y="528447"/>
                  </a:lnTo>
                  <a:lnTo>
                    <a:pt x="147192" y="561339"/>
                  </a:lnTo>
                  <a:lnTo>
                    <a:pt x="147320" y="560959"/>
                  </a:lnTo>
                  <a:lnTo>
                    <a:pt x="166661" y="560959"/>
                  </a:lnTo>
                  <a:lnTo>
                    <a:pt x="172212" y="531876"/>
                  </a:lnTo>
                  <a:lnTo>
                    <a:pt x="172747" y="528447"/>
                  </a:lnTo>
                  <a:close/>
                </a:path>
                <a:path w="186689" h="934085">
                  <a:moveTo>
                    <a:pt x="154686" y="520826"/>
                  </a:moveTo>
                  <a:lnTo>
                    <a:pt x="153415" y="528827"/>
                  </a:lnTo>
                  <a:lnTo>
                    <a:pt x="153542" y="528447"/>
                  </a:lnTo>
                  <a:lnTo>
                    <a:pt x="172747" y="528447"/>
                  </a:lnTo>
                  <a:lnTo>
                    <a:pt x="173482" y="523748"/>
                  </a:lnTo>
                  <a:lnTo>
                    <a:pt x="154686" y="520826"/>
                  </a:lnTo>
                  <a:close/>
                </a:path>
                <a:path w="186689" h="934085">
                  <a:moveTo>
                    <a:pt x="177766" y="496188"/>
                  </a:moveTo>
                  <a:lnTo>
                    <a:pt x="158623" y="496188"/>
                  </a:lnTo>
                  <a:lnTo>
                    <a:pt x="157607" y="501904"/>
                  </a:lnTo>
                  <a:lnTo>
                    <a:pt x="176529" y="504951"/>
                  </a:lnTo>
                  <a:lnTo>
                    <a:pt x="177418" y="498983"/>
                  </a:lnTo>
                  <a:lnTo>
                    <a:pt x="177766" y="496188"/>
                  </a:lnTo>
                  <a:close/>
                </a:path>
                <a:path w="186689" h="934085">
                  <a:moveTo>
                    <a:pt x="164084" y="445897"/>
                  </a:moveTo>
                  <a:lnTo>
                    <a:pt x="162560" y="464566"/>
                  </a:lnTo>
                  <a:lnTo>
                    <a:pt x="158496" y="496443"/>
                  </a:lnTo>
                  <a:lnTo>
                    <a:pt x="158623" y="496188"/>
                  </a:lnTo>
                  <a:lnTo>
                    <a:pt x="177766" y="496188"/>
                  </a:lnTo>
                  <a:lnTo>
                    <a:pt x="181483" y="466344"/>
                  </a:lnTo>
                  <a:lnTo>
                    <a:pt x="183134" y="447548"/>
                  </a:lnTo>
                  <a:lnTo>
                    <a:pt x="164084" y="445897"/>
                  </a:lnTo>
                  <a:close/>
                </a:path>
                <a:path w="186689" h="934085">
                  <a:moveTo>
                    <a:pt x="162560" y="464185"/>
                  </a:moveTo>
                  <a:lnTo>
                    <a:pt x="162512" y="464566"/>
                  </a:lnTo>
                  <a:lnTo>
                    <a:pt x="162560" y="464185"/>
                  </a:lnTo>
                  <a:close/>
                </a:path>
                <a:path w="186689" h="934085">
                  <a:moveTo>
                    <a:pt x="186182" y="370332"/>
                  </a:moveTo>
                  <a:lnTo>
                    <a:pt x="167132" y="370839"/>
                  </a:lnTo>
                  <a:lnTo>
                    <a:pt x="166750" y="401827"/>
                  </a:lnTo>
                  <a:lnTo>
                    <a:pt x="166713" y="402209"/>
                  </a:lnTo>
                  <a:lnTo>
                    <a:pt x="165480" y="427227"/>
                  </a:lnTo>
                  <a:lnTo>
                    <a:pt x="184530" y="428117"/>
                  </a:lnTo>
                  <a:lnTo>
                    <a:pt x="185800" y="402209"/>
                  </a:lnTo>
                  <a:lnTo>
                    <a:pt x="186182" y="370332"/>
                  </a:lnTo>
                  <a:close/>
                </a:path>
                <a:path w="186689" h="934085">
                  <a:moveTo>
                    <a:pt x="166750" y="401447"/>
                  </a:moveTo>
                  <a:lnTo>
                    <a:pt x="166732" y="401827"/>
                  </a:lnTo>
                  <a:lnTo>
                    <a:pt x="166750" y="401447"/>
                  </a:lnTo>
                  <a:close/>
                </a:path>
                <a:path w="186689" h="934085">
                  <a:moveTo>
                    <a:pt x="167132" y="370839"/>
                  </a:moveTo>
                  <a:lnTo>
                    <a:pt x="167127" y="371221"/>
                  </a:lnTo>
                  <a:lnTo>
                    <a:pt x="167132" y="370839"/>
                  </a:lnTo>
                  <a:close/>
                </a:path>
                <a:path w="186689" h="934085">
                  <a:moveTo>
                    <a:pt x="185318" y="340741"/>
                  </a:moveTo>
                  <a:lnTo>
                    <a:pt x="166242" y="340741"/>
                  </a:lnTo>
                  <a:lnTo>
                    <a:pt x="166624" y="351789"/>
                  </a:lnTo>
                  <a:lnTo>
                    <a:pt x="185674" y="351282"/>
                  </a:lnTo>
                  <a:lnTo>
                    <a:pt x="185318" y="340741"/>
                  </a:lnTo>
                  <a:close/>
                </a:path>
                <a:path w="186689" h="934085">
                  <a:moveTo>
                    <a:pt x="183242" y="311276"/>
                  </a:moveTo>
                  <a:lnTo>
                    <a:pt x="164211" y="311276"/>
                  </a:lnTo>
                  <a:lnTo>
                    <a:pt x="166242" y="341122"/>
                  </a:lnTo>
                  <a:lnTo>
                    <a:pt x="166242" y="340741"/>
                  </a:lnTo>
                  <a:lnTo>
                    <a:pt x="185318" y="340741"/>
                  </a:lnTo>
                  <a:lnTo>
                    <a:pt x="185292" y="339979"/>
                  </a:lnTo>
                  <a:lnTo>
                    <a:pt x="183242" y="311276"/>
                  </a:lnTo>
                  <a:close/>
                </a:path>
                <a:path w="186689" h="934085">
                  <a:moveTo>
                    <a:pt x="181355" y="293497"/>
                  </a:moveTo>
                  <a:lnTo>
                    <a:pt x="162433" y="295656"/>
                  </a:lnTo>
                  <a:lnTo>
                    <a:pt x="164211" y="311658"/>
                  </a:lnTo>
                  <a:lnTo>
                    <a:pt x="164211" y="311276"/>
                  </a:lnTo>
                  <a:lnTo>
                    <a:pt x="183242" y="311276"/>
                  </a:lnTo>
                  <a:lnTo>
                    <a:pt x="183134" y="309752"/>
                  </a:lnTo>
                  <a:lnTo>
                    <a:pt x="181355" y="293497"/>
                  </a:lnTo>
                  <a:close/>
                </a:path>
                <a:path w="186689" h="934085">
                  <a:moveTo>
                    <a:pt x="175878" y="254381"/>
                  </a:moveTo>
                  <a:lnTo>
                    <a:pt x="156590" y="254381"/>
                  </a:lnTo>
                  <a:lnTo>
                    <a:pt x="160147" y="277113"/>
                  </a:lnTo>
                  <a:lnTo>
                    <a:pt x="178942" y="274193"/>
                  </a:lnTo>
                  <a:lnTo>
                    <a:pt x="175878" y="254381"/>
                  </a:lnTo>
                  <a:close/>
                </a:path>
                <a:path w="186689" h="934085">
                  <a:moveTo>
                    <a:pt x="168148" y="217170"/>
                  </a:moveTo>
                  <a:lnTo>
                    <a:pt x="149733" y="221869"/>
                  </a:lnTo>
                  <a:lnTo>
                    <a:pt x="151129" y="227457"/>
                  </a:lnTo>
                  <a:lnTo>
                    <a:pt x="156590" y="254762"/>
                  </a:lnTo>
                  <a:lnTo>
                    <a:pt x="156590" y="254381"/>
                  </a:lnTo>
                  <a:lnTo>
                    <a:pt x="175878" y="254381"/>
                  </a:lnTo>
                  <a:lnTo>
                    <a:pt x="175387" y="251206"/>
                  </a:lnTo>
                  <a:lnTo>
                    <a:pt x="169672" y="223012"/>
                  </a:lnTo>
                  <a:lnTo>
                    <a:pt x="168148" y="217170"/>
                  </a:lnTo>
                  <a:close/>
                </a:path>
                <a:path w="186689" h="934085">
                  <a:moveTo>
                    <a:pt x="151003" y="226949"/>
                  </a:moveTo>
                  <a:lnTo>
                    <a:pt x="151105" y="227457"/>
                  </a:lnTo>
                  <a:lnTo>
                    <a:pt x="151003" y="226949"/>
                  </a:lnTo>
                  <a:close/>
                </a:path>
                <a:path w="186689" h="934085">
                  <a:moveTo>
                    <a:pt x="156121" y="174879"/>
                  </a:moveTo>
                  <a:lnTo>
                    <a:pt x="136271" y="174879"/>
                  </a:lnTo>
                  <a:lnTo>
                    <a:pt x="144272" y="200913"/>
                  </a:lnTo>
                  <a:lnTo>
                    <a:pt x="144907" y="203454"/>
                  </a:lnTo>
                  <a:lnTo>
                    <a:pt x="163449" y="198755"/>
                  </a:lnTo>
                  <a:lnTo>
                    <a:pt x="162560" y="195580"/>
                  </a:lnTo>
                  <a:lnTo>
                    <a:pt x="156121" y="174879"/>
                  </a:lnTo>
                  <a:close/>
                </a:path>
                <a:path w="186689" h="934085">
                  <a:moveTo>
                    <a:pt x="144145" y="200533"/>
                  </a:moveTo>
                  <a:lnTo>
                    <a:pt x="144244" y="200913"/>
                  </a:lnTo>
                  <a:lnTo>
                    <a:pt x="144145" y="200533"/>
                  </a:lnTo>
                  <a:close/>
                </a:path>
                <a:path w="186689" h="934085">
                  <a:moveTo>
                    <a:pt x="144907" y="143637"/>
                  </a:moveTo>
                  <a:lnTo>
                    <a:pt x="127126" y="150241"/>
                  </a:lnTo>
                  <a:lnTo>
                    <a:pt x="136398" y="175387"/>
                  </a:lnTo>
                  <a:lnTo>
                    <a:pt x="136271" y="174879"/>
                  </a:lnTo>
                  <a:lnTo>
                    <a:pt x="156121" y="174879"/>
                  </a:lnTo>
                  <a:lnTo>
                    <a:pt x="154304" y="169037"/>
                  </a:lnTo>
                  <a:lnTo>
                    <a:pt x="144907" y="143637"/>
                  </a:lnTo>
                  <a:close/>
                </a:path>
                <a:path w="186689" h="934085">
                  <a:moveTo>
                    <a:pt x="36575" y="0"/>
                  </a:moveTo>
                  <a:lnTo>
                    <a:pt x="64135" y="139319"/>
                  </a:lnTo>
                  <a:lnTo>
                    <a:pt x="105417" y="107338"/>
                  </a:lnTo>
                  <a:lnTo>
                    <a:pt x="98298" y="95250"/>
                  </a:lnTo>
                  <a:lnTo>
                    <a:pt x="114680" y="85598"/>
                  </a:lnTo>
                  <a:lnTo>
                    <a:pt x="133480" y="85598"/>
                  </a:lnTo>
                  <a:lnTo>
                    <a:pt x="164464" y="61595"/>
                  </a:lnTo>
                  <a:lnTo>
                    <a:pt x="36575" y="0"/>
                  </a:lnTo>
                  <a:close/>
                </a:path>
                <a:path w="186689" h="934085">
                  <a:moveTo>
                    <a:pt x="135407" y="126364"/>
                  </a:moveTo>
                  <a:lnTo>
                    <a:pt x="116712" y="126364"/>
                  </a:lnTo>
                  <a:lnTo>
                    <a:pt x="117221" y="127381"/>
                  </a:lnTo>
                  <a:lnTo>
                    <a:pt x="119634" y="133223"/>
                  </a:lnTo>
                  <a:lnTo>
                    <a:pt x="135407" y="126364"/>
                  </a:lnTo>
                  <a:close/>
                </a:path>
                <a:path w="186689" h="934085">
                  <a:moveTo>
                    <a:pt x="116949" y="126919"/>
                  </a:moveTo>
                  <a:lnTo>
                    <a:pt x="117145" y="127381"/>
                  </a:lnTo>
                  <a:lnTo>
                    <a:pt x="116949" y="126919"/>
                  </a:lnTo>
                  <a:close/>
                </a:path>
                <a:path w="186689" h="934085">
                  <a:moveTo>
                    <a:pt x="116712" y="126364"/>
                  </a:moveTo>
                  <a:lnTo>
                    <a:pt x="116949" y="126919"/>
                  </a:lnTo>
                  <a:lnTo>
                    <a:pt x="117221" y="127381"/>
                  </a:lnTo>
                  <a:lnTo>
                    <a:pt x="116712" y="126364"/>
                  </a:lnTo>
                  <a:close/>
                </a:path>
                <a:path w="186689" h="934085">
                  <a:moveTo>
                    <a:pt x="120561" y="95606"/>
                  </a:moveTo>
                  <a:lnTo>
                    <a:pt x="105417" y="107338"/>
                  </a:lnTo>
                  <a:lnTo>
                    <a:pt x="116949" y="126919"/>
                  </a:lnTo>
                  <a:lnTo>
                    <a:pt x="116712" y="126364"/>
                  </a:lnTo>
                  <a:lnTo>
                    <a:pt x="135407" y="126364"/>
                  </a:lnTo>
                  <a:lnTo>
                    <a:pt x="137160" y="125602"/>
                  </a:lnTo>
                  <a:lnTo>
                    <a:pt x="133858" y="118237"/>
                  </a:lnTo>
                  <a:lnTo>
                    <a:pt x="120561" y="95606"/>
                  </a:lnTo>
                  <a:close/>
                </a:path>
                <a:path w="186689" h="934085">
                  <a:moveTo>
                    <a:pt x="114680" y="85598"/>
                  </a:moveTo>
                  <a:lnTo>
                    <a:pt x="98298" y="95250"/>
                  </a:lnTo>
                  <a:lnTo>
                    <a:pt x="105417" y="107338"/>
                  </a:lnTo>
                  <a:lnTo>
                    <a:pt x="120561" y="95606"/>
                  </a:lnTo>
                  <a:lnTo>
                    <a:pt x="114680" y="85598"/>
                  </a:lnTo>
                  <a:close/>
                </a:path>
                <a:path w="186689" h="934085">
                  <a:moveTo>
                    <a:pt x="133480" y="85598"/>
                  </a:moveTo>
                  <a:lnTo>
                    <a:pt x="114680" y="85598"/>
                  </a:lnTo>
                  <a:lnTo>
                    <a:pt x="120561" y="95606"/>
                  </a:lnTo>
                  <a:lnTo>
                    <a:pt x="133480" y="8559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44" name="object 44"/>
            <p:cNvPicPr/>
            <p:nvPr/>
          </p:nvPicPr>
          <p:blipFill>
            <a:blip r:embed="rId30" cstate="print"/>
            <a:stretch>
              <a:fillRect/>
            </a:stretch>
          </p:blipFill>
          <p:spPr>
            <a:xfrm>
              <a:off x="4681918" y="1818132"/>
              <a:ext cx="473900" cy="375920"/>
            </a:xfrm>
            <a:prstGeom prst="rect">
              <a:avLst/>
            </a:prstGeom>
          </p:spPr>
        </p:pic>
        <p:sp>
          <p:nvSpPr>
            <p:cNvPr id="45" name="object 45"/>
            <p:cNvSpPr/>
            <p:nvPr/>
          </p:nvSpPr>
          <p:spPr>
            <a:xfrm>
              <a:off x="2546223" y="2858770"/>
              <a:ext cx="287655" cy="360045"/>
            </a:xfrm>
            <a:custGeom>
              <a:avLst/>
              <a:gdLst/>
              <a:ahLst/>
              <a:cxnLst/>
              <a:rect l="l" t="t" r="r" b="b"/>
              <a:pathLst>
                <a:path w="287655" h="360044">
                  <a:moveTo>
                    <a:pt x="28956" y="220725"/>
                  </a:moveTo>
                  <a:lnTo>
                    <a:pt x="0" y="359790"/>
                  </a:lnTo>
                  <a:lnTo>
                    <a:pt x="128524" y="299465"/>
                  </a:lnTo>
                  <a:lnTo>
                    <a:pt x="98814" y="275970"/>
                  </a:lnTo>
                  <a:lnTo>
                    <a:pt x="78358" y="275970"/>
                  </a:lnTo>
                  <a:lnTo>
                    <a:pt x="63372" y="264159"/>
                  </a:lnTo>
                  <a:lnTo>
                    <a:pt x="71260" y="254180"/>
                  </a:lnTo>
                  <a:lnTo>
                    <a:pt x="28956" y="220725"/>
                  </a:lnTo>
                  <a:close/>
                </a:path>
                <a:path w="287655" h="360044">
                  <a:moveTo>
                    <a:pt x="71260" y="254180"/>
                  </a:moveTo>
                  <a:lnTo>
                    <a:pt x="63372" y="264159"/>
                  </a:lnTo>
                  <a:lnTo>
                    <a:pt x="78358" y="275970"/>
                  </a:lnTo>
                  <a:lnTo>
                    <a:pt x="86229" y="266018"/>
                  </a:lnTo>
                  <a:lnTo>
                    <a:pt x="71260" y="254180"/>
                  </a:lnTo>
                  <a:close/>
                </a:path>
                <a:path w="287655" h="360044">
                  <a:moveTo>
                    <a:pt x="86229" y="266018"/>
                  </a:moveTo>
                  <a:lnTo>
                    <a:pt x="78358" y="275970"/>
                  </a:lnTo>
                  <a:lnTo>
                    <a:pt x="98814" y="275970"/>
                  </a:lnTo>
                  <a:lnTo>
                    <a:pt x="86229" y="266018"/>
                  </a:lnTo>
                  <a:close/>
                </a:path>
                <a:path w="287655" h="360044">
                  <a:moveTo>
                    <a:pt x="272160" y="0"/>
                  </a:moveTo>
                  <a:lnTo>
                    <a:pt x="71260" y="254180"/>
                  </a:lnTo>
                  <a:lnTo>
                    <a:pt x="86229" y="266018"/>
                  </a:lnTo>
                  <a:lnTo>
                    <a:pt x="287146" y="11937"/>
                  </a:lnTo>
                  <a:lnTo>
                    <a:pt x="27216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46" name="object 46"/>
          <p:cNvSpPr txBox="1"/>
          <p:nvPr/>
        </p:nvSpPr>
        <p:spPr>
          <a:xfrm>
            <a:off x="1853438" y="3236467"/>
            <a:ext cx="118554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0" u="none" strike="noStrike" kern="0" cap="none" spc="-1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RAS/MEK/MAPK</a:t>
            </a:r>
            <a:endParaRPr kumimoji="0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47" name="object 47"/>
          <p:cNvSpPr/>
          <p:nvPr/>
        </p:nvSpPr>
        <p:spPr>
          <a:xfrm>
            <a:off x="3165475" y="2888995"/>
            <a:ext cx="127000" cy="678815"/>
          </a:xfrm>
          <a:custGeom>
            <a:avLst/>
            <a:gdLst/>
            <a:ahLst/>
            <a:cxnLst/>
            <a:rect l="l" t="t" r="r" b="b"/>
            <a:pathLst>
              <a:path w="127000" h="678814">
                <a:moveTo>
                  <a:pt x="53889" y="551818"/>
                </a:moveTo>
                <a:lnTo>
                  <a:pt x="0" y="552195"/>
                </a:lnTo>
                <a:lnTo>
                  <a:pt x="64388" y="678688"/>
                </a:lnTo>
                <a:lnTo>
                  <a:pt x="120507" y="564514"/>
                </a:lnTo>
                <a:lnTo>
                  <a:pt x="53975" y="564514"/>
                </a:lnTo>
                <a:lnTo>
                  <a:pt x="53889" y="551818"/>
                </a:lnTo>
                <a:close/>
              </a:path>
              <a:path w="127000" h="678814">
                <a:moveTo>
                  <a:pt x="72939" y="551685"/>
                </a:moveTo>
                <a:lnTo>
                  <a:pt x="53889" y="551818"/>
                </a:lnTo>
                <a:lnTo>
                  <a:pt x="53975" y="564514"/>
                </a:lnTo>
                <a:lnTo>
                  <a:pt x="73025" y="564388"/>
                </a:lnTo>
                <a:lnTo>
                  <a:pt x="72939" y="551685"/>
                </a:lnTo>
                <a:close/>
              </a:path>
              <a:path w="127000" h="678814">
                <a:moveTo>
                  <a:pt x="127000" y="551306"/>
                </a:moveTo>
                <a:lnTo>
                  <a:pt x="72939" y="551685"/>
                </a:lnTo>
                <a:lnTo>
                  <a:pt x="73025" y="564388"/>
                </a:lnTo>
                <a:lnTo>
                  <a:pt x="53975" y="564514"/>
                </a:lnTo>
                <a:lnTo>
                  <a:pt x="120507" y="564514"/>
                </a:lnTo>
                <a:lnTo>
                  <a:pt x="127000" y="551306"/>
                </a:lnTo>
                <a:close/>
              </a:path>
              <a:path w="127000" h="678814">
                <a:moveTo>
                  <a:pt x="69214" y="0"/>
                </a:moveTo>
                <a:lnTo>
                  <a:pt x="50164" y="253"/>
                </a:lnTo>
                <a:lnTo>
                  <a:pt x="53889" y="551818"/>
                </a:lnTo>
                <a:lnTo>
                  <a:pt x="72939" y="551685"/>
                </a:lnTo>
                <a:lnTo>
                  <a:pt x="6921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2879851" y="3584955"/>
            <a:ext cx="69469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0" u="none" strike="noStrike" kern="0" cap="none" spc="-1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PI3K/AKT</a:t>
            </a:r>
            <a:endParaRPr kumimoji="0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pic>
        <p:nvPicPr>
          <p:cNvPr id="49" name="object 49"/>
          <p:cNvPicPr/>
          <p:nvPr/>
        </p:nvPicPr>
        <p:blipFill>
          <a:blip r:embed="rId31" cstate="print"/>
          <a:stretch>
            <a:fillRect/>
          </a:stretch>
        </p:blipFill>
        <p:spPr>
          <a:xfrm>
            <a:off x="1591055" y="2211323"/>
            <a:ext cx="191262" cy="194310"/>
          </a:xfrm>
          <a:prstGeom prst="rect">
            <a:avLst/>
          </a:prstGeom>
        </p:spPr>
      </p:pic>
      <p:sp>
        <p:nvSpPr>
          <p:cNvPr id="50" name="object 50"/>
          <p:cNvSpPr txBox="1"/>
          <p:nvPr/>
        </p:nvSpPr>
        <p:spPr>
          <a:xfrm>
            <a:off x="1634489" y="2221230"/>
            <a:ext cx="110489" cy="1784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P</a:t>
            </a:r>
            <a:endParaRPr kumimoji="0" sz="1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"/>
              <a:ea typeface="+mn-ea"/>
              <a:cs typeface="Helvetica"/>
            </a:endParaRPr>
          </a:p>
        </p:txBody>
      </p:sp>
      <p:pic>
        <p:nvPicPr>
          <p:cNvPr id="51" name="object 51"/>
          <p:cNvPicPr/>
          <p:nvPr/>
        </p:nvPicPr>
        <p:blipFill>
          <a:blip r:embed="rId31" cstate="print"/>
          <a:stretch>
            <a:fillRect/>
          </a:stretch>
        </p:blipFill>
        <p:spPr>
          <a:xfrm>
            <a:off x="4689347" y="3038855"/>
            <a:ext cx="191262" cy="194310"/>
          </a:xfrm>
          <a:prstGeom prst="rect">
            <a:avLst/>
          </a:prstGeom>
        </p:spPr>
      </p:pic>
      <p:sp>
        <p:nvSpPr>
          <p:cNvPr id="52" name="object 52"/>
          <p:cNvSpPr txBox="1"/>
          <p:nvPr/>
        </p:nvSpPr>
        <p:spPr>
          <a:xfrm>
            <a:off x="4733035" y="3048254"/>
            <a:ext cx="110489" cy="1784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P</a:t>
            </a:r>
            <a:endParaRPr kumimoji="0" sz="1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"/>
              <a:ea typeface="+mn-ea"/>
              <a:cs typeface="Helvetica"/>
            </a:endParaRPr>
          </a:p>
        </p:txBody>
      </p:sp>
      <p:pic>
        <p:nvPicPr>
          <p:cNvPr id="53" name="object 53"/>
          <p:cNvPicPr/>
          <p:nvPr/>
        </p:nvPicPr>
        <p:blipFill>
          <a:blip r:embed="rId32" cstate="print"/>
          <a:stretch>
            <a:fillRect/>
          </a:stretch>
        </p:blipFill>
        <p:spPr>
          <a:xfrm>
            <a:off x="4235196" y="4168140"/>
            <a:ext cx="190500" cy="194310"/>
          </a:xfrm>
          <a:prstGeom prst="rect">
            <a:avLst/>
          </a:prstGeom>
        </p:spPr>
      </p:pic>
      <p:sp>
        <p:nvSpPr>
          <p:cNvPr id="54" name="object 54"/>
          <p:cNvSpPr txBox="1"/>
          <p:nvPr/>
        </p:nvSpPr>
        <p:spPr>
          <a:xfrm>
            <a:off x="4278376" y="4178300"/>
            <a:ext cx="110489" cy="1784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P</a:t>
            </a:r>
            <a:endParaRPr kumimoji="0" sz="1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"/>
              <a:ea typeface="+mn-ea"/>
              <a:cs typeface="Helvetica"/>
            </a:endParaRPr>
          </a:p>
        </p:txBody>
      </p:sp>
      <p:pic>
        <p:nvPicPr>
          <p:cNvPr id="55" name="object 55"/>
          <p:cNvPicPr/>
          <p:nvPr/>
        </p:nvPicPr>
        <p:blipFill>
          <a:blip r:embed="rId33" cstate="print"/>
          <a:stretch>
            <a:fillRect/>
          </a:stretch>
        </p:blipFill>
        <p:spPr>
          <a:xfrm>
            <a:off x="2718942" y="4716779"/>
            <a:ext cx="386842" cy="471169"/>
          </a:xfrm>
          <a:prstGeom prst="rect">
            <a:avLst/>
          </a:prstGeom>
        </p:spPr>
      </p:pic>
      <p:sp>
        <p:nvSpPr>
          <p:cNvPr id="56" name="object 56"/>
          <p:cNvSpPr txBox="1"/>
          <p:nvPr/>
        </p:nvSpPr>
        <p:spPr>
          <a:xfrm>
            <a:off x="1274572" y="844041"/>
            <a:ext cx="3636645" cy="2698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1)</a:t>
            </a:r>
            <a:r>
              <a:rPr kumimoji="0" sz="1600" b="0" i="0" u="none" strike="noStrike" kern="0" cap="none" spc="-3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 </a:t>
            </a:r>
            <a:r>
              <a:rPr kumimoji="0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Gene</a:t>
            </a:r>
            <a:r>
              <a:rPr kumimoji="0" sz="1600" b="0" i="0" u="none" strike="noStrike" kern="0" cap="none" spc="-2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 </a:t>
            </a:r>
            <a:r>
              <a:rPr kumimoji="0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amplification</a:t>
            </a:r>
            <a:r>
              <a:rPr kumimoji="0" sz="1600" b="0" i="0" u="none" strike="noStrike" kern="0" cap="none" spc="-2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 </a:t>
            </a:r>
            <a:r>
              <a:rPr kumimoji="0" sz="1600" b="0" i="0" u="none" strike="noStrike" kern="0" cap="none" spc="-16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Wingdings"/>
                <a:ea typeface="+mn-ea"/>
                <a:cs typeface="Wingdings"/>
              </a:rPr>
              <a:t></a:t>
            </a:r>
            <a:r>
              <a:rPr kumimoji="0" sz="1600" b="0" i="0" u="none" strike="noStrike" kern="0" cap="none" spc="3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 </a:t>
            </a:r>
            <a:r>
              <a:rPr kumimoji="0" sz="1600" b="0" i="0" u="none" strike="noStrike" kern="0" cap="none" spc="-1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overexpression</a:t>
            </a:r>
            <a:endParaRPr kumimoji="0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"/>
              <a:ea typeface="+mn-ea"/>
              <a:cs typeface="Helvetica"/>
            </a:endParaRPr>
          </a:p>
        </p:txBody>
      </p:sp>
      <p:grpSp>
        <p:nvGrpSpPr>
          <p:cNvPr id="57" name="object 57"/>
          <p:cNvGrpSpPr/>
          <p:nvPr/>
        </p:nvGrpSpPr>
        <p:grpSpPr>
          <a:xfrm>
            <a:off x="7389087" y="1514081"/>
            <a:ext cx="3738245" cy="3304540"/>
            <a:chOff x="7389087" y="1514081"/>
            <a:chExt cx="3738245" cy="3304540"/>
          </a:xfrm>
        </p:grpSpPr>
        <p:pic>
          <p:nvPicPr>
            <p:cNvPr id="58" name="object 58"/>
            <p:cNvPicPr/>
            <p:nvPr/>
          </p:nvPicPr>
          <p:blipFill>
            <a:blip r:embed="rId34" cstate="print"/>
            <a:stretch>
              <a:fillRect/>
            </a:stretch>
          </p:blipFill>
          <p:spPr>
            <a:xfrm>
              <a:off x="7389087" y="1514081"/>
              <a:ext cx="3586785" cy="3304044"/>
            </a:xfrm>
            <a:prstGeom prst="rect">
              <a:avLst/>
            </a:prstGeom>
          </p:spPr>
        </p:pic>
        <p:pic>
          <p:nvPicPr>
            <p:cNvPr id="59" name="object 59"/>
            <p:cNvPicPr/>
            <p:nvPr/>
          </p:nvPicPr>
          <p:blipFill>
            <a:blip r:embed="rId35" cstate="print"/>
            <a:stretch>
              <a:fillRect/>
            </a:stretch>
          </p:blipFill>
          <p:spPr>
            <a:xfrm>
              <a:off x="7400416" y="1520570"/>
              <a:ext cx="3517391" cy="3225799"/>
            </a:xfrm>
            <a:prstGeom prst="rect">
              <a:avLst/>
            </a:prstGeom>
          </p:spPr>
        </p:pic>
        <p:pic>
          <p:nvPicPr>
            <p:cNvPr id="60" name="object 60"/>
            <p:cNvPicPr/>
            <p:nvPr/>
          </p:nvPicPr>
          <p:blipFill>
            <a:blip r:embed="rId36" cstate="print"/>
            <a:stretch>
              <a:fillRect/>
            </a:stretch>
          </p:blipFill>
          <p:spPr>
            <a:xfrm>
              <a:off x="10678034" y="1882139"/>
              <a:ext cx="448689" cy="384048"/>
            </a:xfrm>
            <a:prstGeom prst="rect">
              <a:avLst/>
            </a:prstGeom>
          </p:spPr>
        </p:pic>
      </p:grpSp>
      <p:sp>
        <p:nvSpPr>
          <p:cNvPr id="61" name="object 61"/>
          <p:cNvSpPr txBox="1"/>
          <p:nvPr/>
        </p:nvSpPr>
        <p:spPr>
          <a:xfrm>
            <a:off x="7281164" y="4997957"/>
            <a:ext cx="9817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mutant</a:t>
            </a:r>
            <a:r>
              <a:rPr kumimoji="0" sz="1200" b="1" i="0" u="none" strike="noStrike" kern="0" cap="none" spc="-2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HER2</a:t>
            </a:r>
            <a:endParaRPr kumimoji="0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grpSp>
        <p:nvGrpSpPr>
          <p:cNvPr id="62" name="object 62"/>
          <p:cNvGrpSpPr/>
          <p:nvPr/>
        </p:nvGrpSpPr>
        <p:grpSpPr>
          <a:xfrm>
            <a:off x="7033386" y="1423161"/>
            <a:ext cx="4286250" cy="3649345"/>
            <a:chOff x="7033386" y="1423161"/>
            <a:chExt cx="4286250" cy="3649345"/>
          </a:xfrm>
        </p:grpSpPr>
        <p:pic>
          <p:nvPicPr>
            <p:cNvPr id="63" name="object 63"/>
            <p:cNvPicPr/>
            <p:nvPr/>
          </p:nvPicPr>
          <p:blipFill>
            <a:blip r:embed="rId37" cstate="print"/>
            <a:stretch>
              <a:fillRect/>
            </a:stretch>
          </p:blipFill>
          <p:spPr>
            <a:xfrm>
              <a:off x="7787004" y="1423161"/>
              <a:ext cx="365125" cy="467867"/>
            </a:xfrm>
            <a:prstGeom prst="rect">
              <a:avLst/>
            </a:prstGeom>
          </p:spPr>
        </p:pic>
        <p:pic>
          <p:nvPicPr>
            <p:cNvPr id="64" name="object 64"/>
            <p:cNvPicPr/>
            <p:nvPr/>
          </p:nvPicPr>
          <p:blipFill>
            <a:blip r:embed="rId38" cstate="print"/>
            <a:stretch>
              <a:fillRect/>
            </a:stretch>
          </p:blipFill>
          <p:spPr>
            <a:xfrm>
              <a:off x="10078211" y="1499361"/>
              <a:ext cx="391795" cy="462661"/>
            </a:xfrm>
            <a:prstGeom prst="rect">
              <a:avLst/>
            </a:prstGeom>
          </p:spPr>
        </p:pic>
        <p:pic>
          <p:nvPicPr>
            <p:cNvPr id="65" name="object 65"/>
            <p:cNvPicPr/>
            <p:nvPr/>
          </p:nvPicPr>
          <p:blipFill>
            <a:blip r:embed="rId39" cstate="print"/>
            <a:stretch>
              <a:fillRect/>
            </a:stretch>
          </p:blipFill>
          <p:spPr>
            <a:xfrm>
              <a:off x="7033386" y="2365501"/>
              <a:ext cx="475107" cy="384810"/>
            </a:xfrm>
            <a:prstGeom prst="rect">
              <a:avLst/>
            </a:prstGeom>
          </p:spPr>
        </p:pic>
        <p:pic>
          <p:nvPicPr>
            <p:cNvPr id="66" name="object 66"/>
            <p:cNvPicPr/>
            <p:nvPr/>
          </p:nvPicPr>
          <p:blipFill>
            <a:blip r:embed="rId40" cstate="print"/>
            <a:stretch>
              <a:fillRect/>
            </a:stretch>
          </p:blipFill>
          <p:spPr>
            <a:xfrm>
              <a:off x="8122919" y="4613147"/>
              <a:ext cx="374596" cy="459331"/>
            </a:xfrm>
            <a:prstGeom prst="rect">
              <a:avLst/>
            </a:prstGeom>
          </p:spPr>
        </p:pic>
        <p:pic>
          <p:nvPicPr>
            <p:cNvPr id="67" name="object 67"/>
            <p:cNvPicPr/>
            <p:nvPr/>
          </p:nvPicPr>
          <p:blipFill>
            <a:blip r:embed="rId41" cstate="print"/>
            <a:stretch>
              <a:fillRect/>
            </a:stretch>
          </p:blipFill>
          <p:spPr>
            <a:xfrm>
              <a:off x="8823705" y="2225674"/>
              <a:ext cx="718693" cy="479805"/>
            </a:xfrm>
            <a:prstGeom prst="rect">
              <a:avLst/>
            </a:prstGeom>
          </p:spPr>
        </p:pic>
        <p:pic>
          <p:nvPicPr>
            <p:cNvPr id="68" name="object 68"/>
            <p:cNvPicPr/>
            <p:nvPr/>
          </p:nvPicPr>
          <p:blipFill>
            <a:blip r:embed="rId42" cstate="print"/>
            <a:stretch>
              <a:fillRect/>
            </a:stretch>
          </p:blipFill>
          <p:spPr>
            <a:xfrm>
              <a:off x="10848594" y="3118866"/>
              <a:ext cx="470437" cy="391541"/>
            </a:xfrm>
            <a:prstGeom prst="rect">
              <a:avLst/>
            </a:prstGeom>
          </p:spPr>
        </p:pic>
        <p:pic>
          <p:nvPicPr>
            <p:cNvPr id="69" name="object 69"/>
            <p:cNvPicPr/>
            <p:nvPr/>
          </p:nvPicPr>
          <p:blipFill>
            <a:blip r:embed="rId43" cstate="print"/>
            <a:stretch>
              <a:fillRect/>
            </a:stretch>
          </p:blipFill>
          <p:spPr>
            <a:xfrm>
              <a:off x="10836783" y="2756534"/>
              <a:ext cx="481584" cy="402589"/>
            </a:xfrm>
            <a:prstGeom prst="rect">
              <a:avLst/>
            </a:prstGeom>
          </p:spPr>
        </p:pic>
        <p:pic>
          <p:nvPicPr>
            <p:cNvPr id="70" name="object 70"/>
            <p:cNvPicPr/>
            <p:nvPr/>
          </p:nvPicPr>
          <p:blipFill>
            <a:blip r:embed="rId44" cstate="print"/>
            <a:stretch>
              <a:fillRect/>
            </a:stretch>
          </p:blipFill>
          <p:spPr>
            <a:xfrm>
              <a:off x="7417688" y="4221607"/>
              <a:ext cx="386714" cy="471169"/>
            </a:xfrm>
            <a:prstGeom prst="rect">
              <a:avLst/>
            </a:prstGeom>
          </p:spPr>
        </p:pic>
      </p:grpSp>
      <p:sp>
        <p:nvSpPr>
          <p:cNvPr id="71" name="object 71"/>
          <p:cNvSpPr txBox="1"/>
          <p:nvPr/>
        </p:nvSpPr>
        <p:spPr>
          <a:xfrm>
            <a:off x="7058406" y="4564126"/>
            <a:ext cx="4311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0" u="none" strike="noStrike" kern="0" cap="none" spc="-2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HER3</a:t>
            </a:r>
            <a:endParaRPr kumimoji="0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pic>
        <p:nvPicPr>
          <p:cNvPr id="72" name="object 72"/>
          <p:cNvPicPr/>
          <p:nvPr/>
        </p:nvPicPr>
        <p:blipFill>
          <a:blip r:embed="rId29" cstate="print"/>
          <a:stretch>
            <a:fillRect/>
          </a:stretch>
        </p:blipFill>
        <p:spPr>
          <a:xfrm>
            <a:off x="8784335" y="2635757"/>
            <a:ext cx="190500" cy="194309"/>
          </a:xfrm>
          <a:prstGeom prst="rect">
            <a:avLst/>
          </a:prstGeom>
        </p:spPr>
      </p:pic>
      <p:sp>
        <p:nvSpPr>
          <p:cNvPr id="73" name="object 73"/>
          <p:cNvSpPr txBox="1"/>
          <p:nvPr/>
        </p:nvSpPr>
        <p:spPr>
          <a:xfrm>
            <a:off x="8828023" y="2645663"/>
            <a:ext cx="110489" cy="1784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P</a:t>
            </a:r>
            <a:endParaRPr kumimoji="0" sz="1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"/>
              <a:ea typeface="+mn-ea"/>
              <a:cs typeface="Helvetica"/>
            </a:endParaRPr>
          </a:p>
        </p:txBody>
      </p:sp>
      <p:pic>
        <p:nvPicPr>
          <p:cNvPr id="74" name="object 74"/>
          <p:cNvPicPr/>
          <p:nvPr/>
        </p:nvPicPr>
        <p:blipFill>
          <a:blip r:embed="rId32" cstate="print"/>
          <a:stretch>
            <a:fillRect/>
          </a:stretch>
        </p:blipFill>
        <p:spPr>
          <a:xfrm>
            <a:off x="9146285" y="2662427"/>
            <a:ext cx="190500" cy="194310"/>
          </a:xfrm>
          <a:prstGeom prst="rect">
            <a:avLst/>
          </a:prstGeom>
        </p:spPr>
      </p:pic>
      <p:sp>
        <p:nvSpPr>
          <p:cNvPr id="75" name="object 75"/>
          <p:cNvSpPr txBox="1"/>
          <p:nvPr/>
        </p:nvSpPr>
        <p:spPr>
          <a:xfrm>
            <a:off x="9189973" y="2672333"/>
            <a:ext cx="110489" cy="1784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P</a:t>
            </a:r>
            <a:endParaRPr kumimoji="0" sz="1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"/>
              <a:ea typeface="+mn-ea"/>
              <a:cs typeface="Helvetica"/>
            </a:endParaRPr>
          </a:p>
        </p:txBody>
      </p:sp>
      <p:grpSp>
        <p:nvGrpSpPr>
          <p:cNvPr id="76" name="object 76"/>
          <p:cNvGrpSpPr/>
          <p:nvPr/>
        </p:nvGrpSpPr>
        <p:grpSpPr>
          <a:xfrm>
            <a:off x="7114413" y="1843277"/>
            <a:ext cx="1006475" cy="1864360"/>
            <a:chOff x="7114413" y="1843277"/>
            <a:chExt cx="1006475" cy="1864360"/>
          </a:xfrm>
        </p:grpSpPr>
        <p:pic>
          <p:nvPicPr>
            <p:cNvPr id="77" name="object 77"/>
            <p:cNvPicPr/>
            <p:nvPr/>
          </p:nvPicPr>
          <p:blipFill>
            <a:blip r:embed="rId45" cstate="print"/>
            <a:stretch>
              <a:fillRect/>
            </a:stretch>
          </p:blipFill>
          <p:spPr>
            <a:xfrm>
              <a:off x="7114413" y="3301111"/>
              <a:ext cx="478303" cy="406400"/>
            </a:xfrm>
            <a:prstGeom prst="rect">
              <a:avLst/>
            </a:prstGeom>
          </p:spPr>
        </p:pic>
        <p:pic>
          <p:nvPicPr>
            <p:cNvPr id="78" name="object 78"/>
            <p:cNvPicPr/>
            <p:nvPr/>
          </p:nvPicPr>
          <p:blipFill>
            <a:blip r:embed="rId32" cstate="print"/>
            <a:stretch>
              <a:fillRect/>
            </a:stretch>
          </p:blipFill>
          <p:spPr>
            <a:xfrm>
              <a:off x="7930134" y="1843277"/>
              <a:ext cx="190500" cy="194310"/>
            </a:xfrm>
            <a:prstGeom prst="rect">
              <a:avLst/>
            </a:prstGeom>
          </p:spPr>
        </p:pic>
      </p:grpSp>
      <p:sp>
        <p:nvSpPr>
          <p:cNvPr id="79" name="object 79"/>
          <p:cNvSpPr txBox="1"/>
          <p:nvPr/>
        </p:nvSpPr>
        <p:spPr>
          <a:xfrm>
            <a:off x="7973568" y="1852675"/>
            <a:ext cx="110489" cy="1784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P</a:t>
            </a:r>
            <a:endParaRPr kumimoji="0" sz="1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"/>
              <a:ea typeface="+mn-ea"/>
              <a:cs typeface="Helvetica"/>
            </a:endParaRPr>
          </a:p>
        </p:txBody>
      </p:sp>
      <p:pic>
        <p:nvPicPr>
          <p:cNvPr id="80" name="object 80"/>
          <p:cNvPicPr/>
          <p:nvPr/>
        </p:nvPicPr>
        <p:blipFill>
          <a:blip r:embed="rId31" cstate="print"/>
          <a:stretch>
            <a:fillRect/>
          </a:stretch>
        </p:blipFill>
        <p:spPr>
          <a:xfrm>
            <a:off x="10086593" y="1892045"/>
            <a:ext cx="191261" cy="194309"/>
          </a:xfrm>
          <a:prstGeom prst="rect">
            <a:avLst/>
          </a:prstGeom>
        </p:spPr>
      </p:pic>
      <p:sp>
        <p:nvSpPr>
          <p:cNvPr id="81" name="object 81"/>
          <p:cNvSpPr txBox="1"/>
          <p:nvPr/>
        </p:nvSpPr>
        <p:spPr>
          <a:xfrm>
            <a:off x="10130281" y="1901443"/>
            <a:ext cx="110489" cy="1784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P</a:t>
            </a:r>
            <a:endParaRPr kumimoji="0" sz="1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"/>
              <a:ea typeface="+mn-ea"/>
              <a:cs typeface="Helvetica"/>
            </a:endParaRPr>
          </a:p>
        </p:txBody>
      </p:sp>
      <p:pic>
        <p:nvPicPr>
          <p:cNvPr id="82" name="object 82"/>
          <p:cNvPicPr/>
          <p:nvPr/>
        </p:nvPicPr>
        <p:blipFill>
          <a:blip r:embed="rId29" cstate="print"/>
          <a:stretch>
            <a:fillRect/>
          </a:stretch>
        </p:blipFill>
        <p:spPr>
          <a:xfrm>
            <a:off x="8311133" y="4432553"/>
            <a:ext cx="190500" cy="194309"/>
          </a:xfrm>
          <a:prstGeom prst="rect">
            <a:avLst/>
          </a:prstGeom>
        </p:spPr>
      </p:pic>
      <p:sp>
        <p:nvSpPr>
          <p:cNvPr id="83" name="object 83"/>
          <p:cNvSpPr txBox="1"/>
          <p:nvPr/>
        </p:nvSpPr>
        <p:spPr>
          <a:xfrm>
            <a:off x="8354821" y="4442714"/>
            <a:ext cx="110489" cy="1784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P</a:t>
            </a:r>
            <a:endParaRPr kumimoji="0" sz="1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"/>
              <a:ea typeface="+mn-ea"/>
              <a:cs typeface="Helvetica"/>
            </a:endParaRPr>
          </a:p>
        </p:txBody>
      </p:sp>
      <p:pic>
        <p:nvPicPr>
          <p:cNvPr id="84" name="object 84"/>
          <p:cNvPicPr/>
          <p:nvPr/>
        </p:nvPicPr>
        <p:blipFill>
          <a:blip r:embed="rId46" cstate="print"/>
          <a:stretch>
            <a:fillRect/>
          </a:stretch>
        </p:blipFill>
        <p:spPr>
          <a:xfrm>
            <a:off x="10696193" y="3065526"/>
            <a:ext cx="190500" cy="194310"/>
          </a:xfrm>
          <a:prstGeom prst="rect">
            <a:avLst/>
          </a:prstGeom>
        </p:spPr>
      </p:pic>
      <p:sp>
        <p:nvSpPr>
          <p:cNvPr id="85" name="object 85"/>
          <p:cNvSpPr txBox="1"/>
          <p:nvPr/>
        </p:nvSpPr>
        <p:spPr>
          <a:xfrm>
            <a:off x="10739881" y="3075177"/>
            <a:ext cx="110489" cy="1784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P</a:t>
            </a:r>
            <a:endParaRPr kumimoji="0" sz="1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"/>
              <a:ea typeface="+mn-ea"/>
              <a:cs typeface="Helvetica"/>
            </a:endParaRPr>
          </a:p>
        </p:txBody>
      </p:sp>
      <p:pic>
        <p:nvPicPr>
          <p:cNvPr id="86" name="object 86"/>
          <p:cNvPicPr/>
          <p:nvPr/>
        </p:nvPicPr>
        <p:blipFill>
          <a:blip r:embed="rId29" cstate="print"/>
          <a:stretch>
            <a:fillRect/>
          </a:stretch>
        </p:blipFill>
        <p:spPr>
          <a:xfrm>
            <a:off x="10679430" y="2212085"/>
            <a:ext cx="190500" cy="194310"/>
          </a:xfrm>
          <a:prstGeom prst="rect">
            <a:avLst/>
          </a:prstGeom>
        </p:spPr>
      </p:pic>
      <p:sp>
        <p:nvSpPr>
          <p:cNvPr id="87" name="object 87"/>
          <p:cNvSpPr txBox="1"/>
          <p:nvPr/>
        </p:nvSpPr>
        <p:spPr>
          <a:xfrm>
            <a:off x="10723118" y="2221992"/>
            <a:ext cx="110489" cy="1784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P</a:t>
            </a:r>
            <a:endParaRPr kumimoji="0" sz="1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"/>
              <a:ea typeface="+mn-ea"/>
              <a:cs typeface="Helvetica"/>
            </a:endParaRPr>
          </a:p>
        </p:txBody>
      </p:sp>
      <p:grpSp>
        <p:nvGrpSpPr>
          <p:cNvPr id="88" name="object 88"/>
          <p:cNvGrpSpPr/>
          <p:nvPr/>
        </p:nvGrpSpPr>
        <p:grpSpPr>
          <a:xfrm>
            <a:off x="9872471" y="4398264"/>
            <a:ext cx="728345" cy="583565"/>
            <a:chOff x="9872471" y="4398264"/>
            <a:chExt cx="728345" cy="583565"/>
          </a:xfrm>
        </p:grpSpPr>
        <p:pic>
          <p:nvPicPr>
            <p:cNvPr id="89" name="object 89"/>
            <p:cNvPicPr/>
            <p:nvPr/>
          </p:nvPicPr>
          <p:blipFill>
            <a:blip r:embed="rId47" cstate="print"/>
            <a:stretch>
              <a:fillRect/>
            </a:stretch>
          </p:blipFill>
          <p:spPr>
            <a:xfrm>
              <a:off x="10194670" y="4434205"/>
              <a:ext cx="405561" cy="454660"/>
            </a:xfrm>
            <a:prstGeom prst="rect">
              <a:avLst/>
            </a:prstGeom>
          </p:spPr>
        </p:pic>
        <p:pic>
          <p:nvPicPr>
            <p:cNvPr id="90" name="object 90"/>
            <p:cNvPicPr/>
            <p:nvPr/>
          </p:nvPicPr>
          <p:blipFill>
            <a:blip r:embed="rId48" cstate="print"/>
            <a:stretch>
              <a:fillRect/>
            </a:stretch>
          </p:blipFill>
          <p:spPr>
            <a:xfrm>
              <a:off x="9956692" y="4513072"/>
              <a:ext cx="385171" cy="468502"/>
            </a:xfrm>
            <a:prstGeom prst="rect">
              <a:avLst/>
            </a:prstGeom>
          </p:spPr>
        </p:pic>
        <p:pic>
          <p:nvPicPr>
            <p:cNvPr id="91" name="object 91"/>
            <p:cNvPicPr/>
            <p:nvPr/>
          </p:nvPicPr>
          <p:blipFill>
            <a:blip r:embed="rId46" cstate="print"/>
            <a:stretch>
              <a:fillRect/>
            </a:stretch>
          </p:blipFill>
          <p:spPr>
            <a:xfrm>
              <a:off x="9872471" y="4398264"/>
              <a:ext cx="190500" cy="194310"/>
            </a:xfrm>
            <a:prstGeom prst="rect">
              <a:avLst/>
            </a:prstGeom>
          </p:spPr>
        </p:pic>
      </p:grpSp>
      <p:sp>
        <p:nvSpPr>
          <p:cNvPr id="92" name="object 92"/>
          <p:cNvSpPr txBox="1"/>
          <p:nvPr/>
        </p:nvSpPr>
        <p:spPr>
          <a:xfrm>
            <a:off x="9915906" y="4408423"/>
            <a:ext cx="110489" cy="1784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P</a:t>
            </a:r>
            <a:endParaRPr kumimoji="0" sz="1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"/>
              <a:ea typeface="+mn-ea"/>
              <a:cs typeface="Helvetica"/>
            </a:endParaRPr>
          </a:p>
        </p:txBody>
      </p:sp>
      <p:sp>
        <p:nvSpPr>
          <p:cNvPr id="93" name="object 93"/>
          <p:cNvSpPr/>
          <p:nvPr/>
        </p:nvSpPr>
        <p:spPr>
          <a:xfrm>
            <a:off x="8562975" y="2842005"/>
            <a:ext cx="287655" cy="360045"/>
          </a:xfrm>
          <a:custGeom>
            <a:avLst/>
            <a:gdLst/>
            <a:ahLst/>
            <a:cxnLst/>
            <a:rect l="l" t="t" r="r" b="b"/>
            <a:pathLst>
              <a:path w="287654" h="360044">
                <a:moveTo>
                  <a:pt x="28955" y="220726"/>
                </a:moveTo>
                <a:lnTo>
                  <a:pt x="0" y="359791"/>
                </a:lnTo>
                <a:lnTo>
                  <a:pt x="128524" y="299466"/>
                </a:lnTo>
                <a:lnTo>
                  <a:pt x="98814" y="275971"/>
                </a:lnTo>
                <a:lnTo>
                  <a:pt x="78358" y="275971"/>
                </a:lnTo>
                <a:lnTo>
                  <a:pt x="63373" y="264160"/>
                </a:lnTo>
                <a:lnTo>
                  <a:pt x="71260" y="254180"/>
                </a:lnTo>
                <a:lnTo>
                  <a:pt x="28955" y="220726"/>
                </a:lnTo>
                <a:close/>
              </a:path>
              <a:path w="287654" h="360044">
                <a:moveTo>
                  <a:pt x="71260" y="254180"/>
                </a:moveTo>
                <a:lnTo>
                  <a:pt x="63373" y="264160"/>
                </a:lnTo>
                <a:lnTo>
                  <a:pt x="78358" y="275971"/>
                </a:lnTo>
                <a:lnTo>
                  <a:pt x="86229" y="266018"/>
                </a:lnTo>
                <a:lnTo>
                  <a:pt x="71260" y="254180"/>
                </a:lnTo>
                <a:close/>
              </a:path>
              <a:path w="287654" h="360044">
                <a:moveTo>
                  <a:pt x="86229" y="266018"/>
                </a:moveTo>
                <a:lnTo>
                  <a:pt x="78358" y="275971"/>
                </a:lnTo>
                <a:lnTo>
                  <a:pt x="98814" y="275971"/>
                </a:lnTo>
                <a:lnTo>
                  <a:pt x="86229" y="266018"/>
                </a:lnTo>
                <a:close/>
              </a:path>
              <a:path w="287654" h="360044">
                <a:moveTo>
                  <a:pt x="272160" y="0"/>
                </a:moveTo>
                <a:lnTo>
                  <a:pt x="71260" y="254180"/>
                </a:lnTo>
                <a:lnTo>
                  <a:pt x="86229" y="266018"/>
                </a:lnTo>
                <a:lnTo>
                  <a:pt x="287147" y="11938"/>
                </a:lnTo>
                <a:lnTo>
                  <a:pt x="27216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4" name="object 94"/>
          <p:cNvSpPr txBox="1"/>
          <p:nvPr/>
        </p:nvSpPr>
        <p:spPr>
          <a:xfrm>
            <a:off x="7870952" y="3219958"/>
            <a:ext cx="118554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0" u="none" strike="noStrike" kern="0" cap="none" spc="-1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RAS/MEK/MAPK</a:t>
            </a:r>
            <a:endParaRPr kumimoji="0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95" name="object 95"/>
          <p:cNvSpPr/>
          <p:nvPr/>
        </p:nvSpPr>
        <p:spPr>
          <a:xfrm>
            <a:off x="9182227" y="2872994"/>
            <a:ext cx="127000" cy="678815"/>
          </a:xfrm>
          <a:custGeom>
            <a:avLst/>
            <a:gdLst/>
            <a:ahLst/>
            <a:cxnLst/>
            <a:rect l="l" t="t" r="r" b="b"/>
            <a:pathLst>
              <a:path w="127000" h="678814">
                <a:moveTo>
                  <a:pt x="53889" y="551818"/>
                </a:moveTo>
                <a:lnTo>
                  <a:pt x="0" y="552195"/>
                </a:lnTo>
                <a:lnTo>
                  <a:pt x="64389" y="678688"/>
                </a:lnTo>
                <a:lnTo>
                  <a:pt x="120507" y="564514"/>
                </a:lnTo>
                <a:lnTo>
                  <a:pt x="53975" y="564514"/>
                </a:lnTo>
                <a:lnTo>
                  <a:pt x="53889" y="551818"/>
                </a:lnTo>
                <a:close/>
              </a:path>
              <a:path w="127000" h="678814">
                <a:moveTo>
                  <a:pt x="72939" y="551685"/>
                </a:moveTo>
                <a:lnTo>
                  <a:pt x="53889" y="551818"/>
                </a:lnTo>
                <a:lnTo>
                  <a:pt x="53975" y="564514"/>
                </a:lnTo>
                <a:lnTo>
                  <a:pt x="73025" y="564388"/>
                </a:lnTo>
                <a:lnTo>
                  <a:pt x="72939" y="551685"/>
                </a:lnTo>
                <a:close/>
              </a:path>
              <a:path w="127000" h="678814">
                <a:moveTo>
                  <a:pt x="127000" y="551306"/>
                </a:moveTo>
                <a:lnTo>
                  <a:pt x="72939" y="551685"/>
                </a:lnTo>
                <a:lnTo>
                  <a:pt x="73025" y="564388"/>
                </a:lnTo>
                <a:lnTo>
                  <a:pt x="53975" y="564514"/>
                </a:lnTo>
                <a:lnTo>
                  <a:pt x="120507" y="564514"/>
                </a:lnTo>
                <a:lnTo>
                  <a:pt x="127000" y="551306"/>
                </a:lnTo>
                <a:close/>
              </a:path>
              <a:path w="127000" h="678814">
                <a:moveTo>
                  <a:pt x="69215" y="0"/>
                </a:moveTo>
                <a:lnTo>
                  <a:pt x="50165" y="253"/>
                </a:lnTo>
                <a:lnTo>
                  <a:pt x="53889" y="551818"/>
                </a:lnTo>
                <a:lnTo>
                  <a:pt x="72939" y="551685"/>
                </a:lnTo>
                <a:lnTo>
                  <a:pt x="6921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6" name="object 96"/>
          <p:cNvSpPr txBox="1"/>
          <p:nvPr/>
        </p:nvSpPr>
        <p:spPr>
          <a:xfrm>
            <a:off x="8897366" y="3568445"/>
            <a:ext cx="69469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0" u="none" strike="noStrike" kern="0" cap="none" spc="-1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PI3K/AKT</a:t>
            </a:r>
            <a:endParaRPr kumimoji="0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grpSp>
        <p:nvGrpSpPr>
          <p:cNvPr id="97" name="object 97"/>
          <p:cNvGrpSpPr/>
          <p:nvPr/>
        </p:nvGrpSpPr>
        <p:grpSpPr>
          <a:xfrm>
            <a:off x="8942069" y="2113660"/>
            <a:ext cx="1580515" cy="2550795"/>
            <a:chOff x="8942069" y="2113660"/>
            <a:chExt cx="1580515" cy="2550795"/>
          </a:xfrm>
        </p:grpSpPr>
        <p:pic>
          <p:nvPicPr>
            <p:cNvPr id="98" name="object 98"/>
            <p:cNvPicPr/>
            <p:nvPr/>
          </p:nvPicPr>
          <p:blipFill>
            <a:blip r:embed="rId49" cstate="print"/>
            <a:stretch>
              <a:fillRect/>
            </a:stretch>
          </p:blipFill>
          <p:spPr>
            <a:xfrm>
              <a:off x="9734549" y="3100565"/>
              <a:ext cx="787907" cy="705624"/>
            </a:xfrm>
            <a:prstGeom prst="rect">
              <a:avLst/>
            </a:prstGeom>
          </p:spPr>
        </p:pic>
        <p:pic>
          <p:nvPicPr>
            <p:cNvPr id="99" name="object 99"/>
            <p:cNvPicPr/>
            <p:nvPr/>
          </p:nvPicPr>
          <p:blipFill>
            <a:blip r:embed="rId50" cstate="print"/>
            <a:stretch>
              <a:fillRect/>
            </a:stretch>
          </p:blipFill>
          <p:spPr>
            <a:xfrm>
              <a:off x="9759060" y="3126104"/>
              <a:ext cx="691642" cy="608329"/>
            </a:xfrm>
            <a:prstGeom prst="rect">
              <a:avLst/>
            </a:prstGeom>
          </p:spPr>
        </p:pic>
        <p:sp>
          <p:nvSpPr>
            <p:cNvPr id="100" name="object 100"/>
            <p:cNvSpPr/>
            <p:nvPr/>
          </p:nvSpPr>
          <p:spPr>
            <a:xfrm>
              <a:off x="9579737" y="2113660"/>
              <a:ext cx="906144" cy="934085"/>
            </a:xfrm>
            <a:custGeom>
              <a:avLst/>
              <a:gdLst/>
              <a:ahLst/>
              <a:cxnLst/>
              <a:rect l="l" t="t" r="r" b="b"/>
              <a:pathLst>
                <a:path w="906145" h="934085">
                  <a:moveTo>
                    <a:pt x="59309" y="606933"/>
                  </a:moveTo>
                  <a:lnTo>
                    <a:pt x="33782" y="601472"/>
                  </a:lnTo>
                  <a:lnTo>
                    <a:pt x="17907" y="599186"/>
                  </a:lnTo>
                  <a:lnTo>
                    <a:pt x="2159" y="597281"/>
                  </a:lnTo>
                  <a:lnTo>
                    <a:pt x="0" y="616204"/>
                  </a:lnTo>
                  <a:lnTo>
                    <a:pt x="15621" y="617982"/>
                  </a:lnTo>
                  <a:lnTo>
                    <a:pt x="15240" y="617982"/>
                  </a:lnTo>
                  <a:lnTo>
                    <a:pt x="30619" y="620255"/>
                  </a:lnTo>
                  <a:lnTo>
                    <a:pt x="55372" y="625475"/>
                  </a:lnTo>
                  <a:lnTo>
                    <a:pt x="56502" y="620141"/>
                  </a:lnTo>
                  <a:lnTo>
                    <a:pt x="59309" y="606933"/>
                  </a:lnTo>
                  <a:close/>
                </a:path>
                <a:path w="906145" h="934085">
                  <a:moveTo>
                    <a:pt x="133350" y="632460"/>
                  </a:moveTo>
                  <a:lnTo>
                    <a:pt x="122809" y="627507"/>
                  </a:lnTo>
                  <a:lnTo>
                    <a:pt x="94361" y="616712"/>
                  </a:lnTo>
                  <a:lnTo>
                    <a:pt x="78486" y="612013"/>
                  </a:lnTo>
                  <a:lnTo>
                    <a:pt x="73152" y="630301"/>
                  </a:lnTo>
                  <a:lnTo>
                    <a:pt x="88226" y="634758"/>
                  </a:lnTo>
                  <a:lnTo>
                    <a:pt x="88544" y="634873"/>
                  </a:lnTo>
                  <a:lnTo>
                    <a:pt x="115189" y="644982"/>
                  </a:lnTo>
                  <a:lnTo>
                    <a:pt x="115062" y="644906"/>
                  </a:lnTo>
                  <a:lnTo>
                    <a:pt x="115697" y="645160"/>
                  </a:lnTo>
                  <a:lnTo>
                    <a:pt x="115189" y="644982"/>
                  </a:lnTo>
                  <a:lnTo>
                    <a:pt x="115595" y="645160"/>
                  </a:lnTo>
                  <a:lnTo>
                    <a:pt x="125222" y="649732"/>
                  </a:lnTo>
                  <a:lnTo>
                    <a:pt x="127482" y="644906"/>
                  </a:lnTo>
                  <a:lnTo>
                    <a:pt x="132334" y="634619"/>
                  </a:lnTo>
                  <a:lnTo>
                    <a:pt x="133350" y="632460"/>
                  </a:lnTo>
                  <a:close/>
                </a:path>
                <a:path w="906145" h="934085">
                  <a:moveTo>
                    <a:pt x="200787" y="672211"/>
                  </a:moveTo>
                  <a:lnTo>
                    <a:pt x="199263" y="670941"/>
                  </a:lnTo>
                  <a:lnTo>
                    <a:pt x="198882" y="670687"/>
                  </a:lnTo>
                  <a:lnTo>
                    <a:pt x="175387" y="654685"/>
                  </a:lnTo>
                  <a:lnTo>
                    <a:pt x="151130" y="640969"/>
                  </a:lnTo>
                  <a:lnTo>
                    <a:pt x="141732" y="657479"/>
                  </a:lnTo>
                  <a:lnTo>
                    <a:pt x="165150" y="670814"/>
                  </a:lnTo>
                  <a:lnTo>
                    <a:pt x="164973" y="670687"/>
                  </a:lnTo>
                  <a:lnTo>
                    <a:pt x="165608" y="671068"/>
                  </a:lnTo>
                  <a:lnTo>
                    <a:pt x="165150" y="670814"/>
                  </a:lnTo>
                  <a:lnTo>
                    <a:pt x="165531" y="671068"/>
                  </a:lnTo>
                  <a:lnTo>
                    <a:pt x="188214" y="686435"/>
                  </a:lnTo>
                  <a:lnTo>
                    <a:pt x="187579" y="686054"/>
                  </a:lnTo>
                  <a:lnTo>
                    <a:pt x="188112" y="686435"/>
                  </a:lnTo>
                  <a:lnTo>
                    <a:pt x="188849" y="686943"/>
                  </a:lnTo>
                  <a:lnTo>
                    <a:pt x="200787" y="672211"/>
                  </a:lnTo>
                  <a:close/>
                </a:path>
                <a:path w="906145" h="934085">
                  <a:moveTo>
                    <a:pt x="257048" y="725805"/>
                  </a:moveTo>
                  <a:lnTo>
                    <a:pt x="252945" y="721106"/>
                  </a:lnTo>
                  <a:lnTo>
                    <a:pt x="241681" y="708152"/>
                  </a:lnTo>
                  <a:lnTo>
                    <a:pt x="236194" y="702945"/>
                  </a:lnTo>
                  <a:lnTo>
                    <a:pt x="221361" y="688848"/>
                  </a:lnTo>
                  <a:lnTo>
                    <a:pt x="215646" y="684149"/>
                  </a:lnTo>
                  <a:lnTo>
                    <a:pt x="203581" y="699008"/>
                  </a:lnTo>
                  <a:lnTo>
                    <a:pt x="208546" y="702970"/>
                  </a:lnTo>
                  <a:lnTo>
                    <a:pt x="209054" y="703453"/>
                  </a:lnTo>
                  <a:lnTo>
                    <a:pt x="227698" y="721245"/>
                  </a:lnTo>
                  <a:lnTo>
                    <a:pt x="227584" y="721106"/>
                  </a:lnTo>
                  <a:lnTo>
                    <a:pt x="228092" y="721614"/>
                  </a:lnTo>
                  <a:lnTo>
                    <a:pt x="227698" y="721245"/>
                  </a:lnTo>
                  <a:lnTo>
                    <a:pt x="228015" y="721614"/>
                  </a:lnTo>
                  <a:lnTo>
                    <a:pt x="242570" y="738378"/>
                  </a:lnTo>
                  <a:lnTo>
                    <a:pt x="257048" y="725805"/>
                  </a:lnTo>
                  <a:close/>
                </a:path>
                <a:path w="906145" h="934085">
                  <a:moveTo>
                    <a:pt x="328168" y="736473"/>
                  </a:moveTo>
                  <a:lnTo>
                    <a:pt x="276809" y="753579"/>
                  </a:lnTo>
                  <a:lnTo>
                    <a:pt x="258813" y="759574"/>
                  </a:lnTo>
                  <a:lnTo>
                    <a:pt x="259118" y="760590"/>
                  </a:lnTo>
                  <a:lnTo>
                    <a:pt x="258775" y="759587"/>
                  </a:lnTo>
                  <a:lnTo>
                    <a:pt x="258699" y="759333"/>
                  </a:lnTo>
                  <a:lnTo>
                    <a:pt x="258813" y="759574"/>
                  </a:lnTo>
                  <a:lnTo>
                    <a:pt x="259511" y="759333"/>
                  </a:lnTo>
                  <a:lnTo>
                    <a:pt x="276809" y="753579"/>
                  </a:lnTo>
                  <a:lnTo>
                    <a:pt x="276225" y="751840"/>
                  </a:lnTo>
                  <a:lnTo>
                    <a:pt x="268986" y="741680"/>
                  </a:lnTo>
                  <a:lnTo>
                    <a:pt x="253492" y="752856"/>
                  </a:lnTo>
                  <a:lnTo>
                    <a:pt x="258457" y="759688"/>
                  </a:lnTo>
                  <a:lnTo>
                    <a:pt x="207645" y="776605"/>
                  </a:lnTo>
                  <a:lnTo>
                    <a:pt x="308102" y="876935"/>
                  </a:lnTo>
                  <a:lnTo>
                    <a:pt x="323138" y="771652"/>
                  </a:lnTo>
                  <a:lnTo>
                    <a:pt x="328168" y="736473"/>
                  </a:lnTo>
                  <a:close/>
                </a:path>
                <a:path w="906145" h="934085">
                  <a:moveTo>
                    <a:pt x="765175" y="883920"/>
                  </a:moveTo>
                  <a:lnTo>
                    <a:pt x="748538" y="874776"/>
                  </a:lnTo>
                  <a:lnTo>
                    <a:pt x="739267" y="891540"/>
                  </a:lnTo>
                  <a:lnTo>
                    <a:pt x="739394" y="891286"/>
                  </a:lnTo>
                  <a:lnTo>
                    <a:pt x="739241" y="891540"/>
                  </a:lnTo>
                  <a:lnTo>
                    <a:pt x="719963" y="923798"/>
                  </a:lnTo>
                  <a:lnTo>
                    <a:pt x="736346" y="933577"/>
                  </a:lnTo>
                  <a:lnTo>
                    <a:pt x="755777" y="900938"/>
                  </a:lnTo>
                  <a:lnTo>
                    <a:pt x="765175" y="883920"/>
                  </a:lnTo>
                  <a:close/>
                </a:path>
                <a:path w="906145" h="934085">
                  <a:moveTo>
                    <a:pt x="800354" y="815721"/>
                  </a:moveTo>
                  <a:lnTo>
                    <a:pt x="783082" y="807466"/>
                  </a:lnTo>
                  <a:lnTo>
                    <a:pt x="774319" y="825881"/>
                  </a:lnTo>
                  <a:lnTo>
                    <a:pt x="774242" y="826033"/>
                  </a:lnTo>
                  <a:lnTo>
                    <a:pt x="757555" y="858266"/>
                  </a:lnTo>
                  <a:lnTo>
                    <a:pt x="774573" y="867029"/>
                  </a:lnTo>
                  <a:lnTo>
                    <a:pt x="791337" y="834517"/>
                  </a:lnTo>
                  <a:lnTo>
                    <a:pt x="795477" y="825881"/>
                  </a:lnTo>
                  <a:lnTo>
                    <a:pt x="800354" y="815721"/>
                  </a:lnTo>
                  <a:close/>
                </a:path>
                <a:path w="906145" h="934085">
                  <a:moveTo>
                    <a:pt x="830961" y="745236"/>
                  </a:moveTo>
                  <a:lnTo>
                    <a:pt x="813308" y="738251"/>
                  </a:lnTo>
                  <a:lnTo>
                    <a:pt x="804545" y="759968"/>
                  </a:lnTo>
                  <a:lnTo>
                    <a:pt x="804672" y="759714"/>
                  </a:lnTo>
                  <a:lnTo>
                    <a:pt x="791083" y="790575"/>
                  </a:lnTo>
                  <a:lnTo>
                    <a:pt x="808482" y="798195"/>
                  </a:lnTo>
                  <a:lnTo>
                    <a:pt x="822198" y="767207"/>
                  </a:lnTo>
                  <a:lnTo>
                    <a:pt x="825182" y="759714"/>
                  </a:lnTo>
                  <a:lnTo>
                    <a:pt x="830961" y="745236"/>
                  </a:lnTo>
                  <a:close/>
                </a:path>
                <a:path w="906145" h="934085">
                  <a:moveTo>
                    <a:pt x="856996" y="672973"/>
                  </a:moveTo>
                  <a:lnTo>
                    <a:pt x="838835" y="667131"/>
                  </a:lnTo>
                  <a:lnTo>
                    <a:pt x="830199" y="693547"/>
                  </a:lnTo>
                  <a:lnTo>
                    <a:pt x="830199" y="693166"/>
                  </a:lnTo>
                  <a:lnTo>
                    <a:pt x="820039" y="720725"/>
                  </a:lnTo>
                  <a:lnTo>
                    <a:pt x="837946" y="727329"/>
                  </a:lnTo>
                  <a:lnTo>
                    <a:pt x="848233" y="699643"/>
                  </a:lnTo>
                  <a:lnTo>
                    <a:pt x="850226" y="693547"/>
                  </a:lnTo>
                  <a:lnTo>
                    <a:pt x="856996" y="672973"/>
                  </a:lnTo>
                  <a:close/>
                </a:path>
                <a:path w="906145" h="934085">
                  <a:moveTo>
                    <a:pt x="877951" y="599186"/>
                  </a:moveTo>
                  <a:lnTo>
                    <a:pt x="859536" y="594360"/>
                  </a:lnTo>
                  <a:lnTo>
                    <a:pt x="851027" y="627126"/>
                  </a:lnTo>
                  <a:lnTo>
                    <a:pt x="851154" y="626872"/>
                  </a:lnTo>
                  <a:lnTo>
                    <a:pt x="844423" y="649097"/>
                  </a:lnTo>
                  <a:lnTo>
                    <a:pt x="862711" y="654558"/>
                  </a:lnTo>
                  <a:lnTo>
                    <a:pt x="869442" y="632079"/>
                  </a:lnTo>
                  <a:lnTo>
                    <a:pt x="870788" y="626872"/>
                  </a:lnTo>
                  <a:lnTo>
                    <a:pt x="877951" y="599186"/>
                  </a:lnTo>
                  <a:close/>
                </a:path>
                <a:path w="906145" h="934085">
                  <a:moveTo>
                    <a:pt x="883412" y="198628"/>
                  </a:moveTo>
                  <a:lnTo>
                    <a:pt x="882523" y="195453"/>
                  </a:lnTo>
                  <a:lnTo>
                    <a:pt x="876084" y="174752"/>
                  </a:lnTo>
                  <a:lnTo>
                    <a:pt x="874268" y="168910"/>
                  </a:lnTo>
                  <a:lnTo>
                    <a:pt x="864870" y="143510"/>
                  </a:lnTo>
                  <a:lnTo>
                    <a:pt x="847090" y="150114"/>
                  </a:lnTo>
                  <a:lnTo>
                    <a:pt x="856361" y="175260"/>
                  </a:lnTo>
                  <a:lnTo>
                    <a:pt x="856234" y="174752"/>
                  </a:lnTo>
                  <a:lnTo>
                    <a:pt x="864235" y="200914"/>
                  </a:lnTo>
                  <a:lnTo>
                    <a:pt x="864870" y="203327"/>
                  </a:lnTo>
                  <a:lnTo>
                    <a:pt x="876388" y="200406"/>
                  </a:lnTo>
                  <a:lnTo>
                    <a:pt x="883412" y="198628"/>
                  </a:lnTo>
                  <a:close/>
                </a:path>
                <a:path w="906145" h="934085">
                  <a:moveTo>
                    <a:pt x="884555" y="61595"/>
                  </a:moveTo>
                  <a:lnTo>
                    <a:pt x="756539" y="0"/>
                  </a:lnTo>
                  <a:lnTo>
                    <a:pt x="784098" y="139192"/>
                  </a:lnTo>
                  <a:lnTo>
                    <a:pt x="825411" y="107276"/>
                  </a:lnTo>
                  <a:lnTo>
                    <a:pt x="837311" y="127254"/>
                  </a:lnTo>
                  <a:lnTo>
                    <a:pt x="836676" y="126238"/>
                  </a:lnTo>
                  <a:lnTo>
                    <a:pt x="839724" y="133096"/>
                  </a:lnTo>
                  <a:lnTo>
                    <a:pt x="853376" y="127254"/>
                  </a:lnTo>
                  <a:lnTo>
                    <a:pt x="857250" y="125603"/>
                  </a:lnTo>
                  <a:lnTo>
                    <a:pt x="853948" y="118110"/>
                  </a:lnTo>
                  <a:lnTo>
                    <a:pt x="840651" y="95504"/>
                  </a:lnTo>
                  <a:lnTo>
                    <a:pt x="853643" y="85471"/>
                  </a:lnTo>
                  <a:lnTo>
                    <a:pt x="884555" y="61595"/>
                  </a:lnTo>
                  <a:close/>
                </a:path>
                <a:path w="906145" h="934085">
                  <a:moveTo>
                    <a:pt x="893445" y="523621"/>
                  </a:moveTo>
                  <a:lnTo>
                    <a:pt x="874649" y="520700"/>
                  </a:lnTo>
                  <a:lnTo>
                    <a:pt x="873379" y="528701"/>
                  </a:lnTo>
                  <a:lnTo>
                    <a:pt x="873506" y="528447"/>
                  </a:lnTo>
                  <a:lnTo>
                    <a:pt x="867156" y="561213"/>
                  </a:lnTo>
                  <a:lnTo>
                    <a:pt x="867283" y="560959"/>
                  </a:lnTo>
                  <a:lnTo>
                    <a:pt x="863727" y="576072"/>
                  </a:lnTo>
                  <a:lnTo>
                    <a:pt x="882269" y="580390"/>
                  </a:lnTo>
                  <a:lnTo>
                    <a:pt x="885825" y="565023"/>
                  </a:lnTo>
                  <a:lnTo>
                    <a:pt x="886599" y="560959"/>
                  </a:lnTo>
                  <a:lnTo>
                    <a:pt x="892175" y="531876"/>
                  </a:lnTo>
                  <a:lnTo>
                    <a:pt x="892695" y="528447"/>
                  </a:lnTo>
                  <a:lnTo>
                    <a:pt x="893445" y="523621"/>
                  </a:lnTo>
                  <a:close/>
                </a:path>
                <a:path w="906145" h="934085">
                  <a:moveTo>
                    <a:pt x="898906" y="274066"/>
                  </a:moveTo>
                  <a:lnTo>
                    <a:pt x="895819" y="254254"/>
                  </a:lnTo>
                  <a:lnTo>
                    <a:pt x="895350" y="251206"/>
                  </a:lnTo>
                  <a:lnTo>
                    <a:pt x="889635" y="222885"/>
                  </a:lnTo>
                  <a:lnTo>
                    <a:pt x="888111" y="217043"/>
                  </a:lnTo>
                  <a:lnTo>
                    <a:pt x="869696" y="221869"/>
                  </a:lnTo>
                  <a:lnTo>
                    <a:pt x="870966" y="226949"/>
                  </a:lnTo>
                  <a:lnTo>
                    <a:pt x="871067" y="227457"/>
                  </a:lnTo>
                  <a:lnTo>
                    <a:pt x="876554" y="254762"/>
                  </a:lnTo>
                  <a:lnTo>
                    <a:pt x="876554" y="254254"/>
                  </a:lnTo>
                  <a:lnTo>
                    <a:pt x="880110" y="276987"/>
                  </a:lnTo>
                  <a:lnTo>
                    <a:pt x="898906" y="274066"/>
                  </a:lnTo>
                  <a:close/>
                </a:path>
                <a:path w="906145" h="934085">
                  <a:moveTo>
                    <a:pt x="903097" y="447421"/>
                  </a:moveTo>
                  <a:lnTo>
                    <a:pt x="884047" y="445770"/>
                  </a:lnTo>
                  <a:lnTo>
                    <a:pt x="882523" y="464439"/>
                  </a:lnTo>
                  <a:lnTo>
                    <a:pt x="882523" y="464058"/>
                  </a:lnTo>
                  <a:lnTo>
                    <a:pt x="882472" y="464439"/>
                  </a:lnTo>
                  <a:lnTo>
                    <a:pt x="878459" y="496316"/>
                  </a:lnTo>
                  <a:lnTo>
                    <a:pt x="878586" y="496062"/>
                  </a:lnTo>
                  <a:lnTo>
                    <a:pt x="877570" y="501904"/>
                  </a:lnTo>
                  <a:lnTo>
                    <a:pt x="896493" y="504825"/>
                  </a:lnTo>
                  <a:lnTo>
                    <a:pt x="897382" y="498856"/>
                  </a:lnTo>
                  <a:lnTo>
                    <a:pt x="897724" y="496062"/>
                  </a:lnTo>
                  <a:lnTo>
                    <a:pt x="901446" y="466217"/>
                  </a:lnTo>
                  <a:lnTo>
                    <a:pt x="903097" y="447421"/>
                  </a:lnTo>
                  <a:close/>
                </a:path>
                <a:path w="906145" h="934085">
                  <a:moveTo>
                    <a:pt x="905637" y="351155"/>
                  </a:moveTo>
                  <a:lnTo>
                    <a:pt x="905281" y="340614"/>
                  </a:lnTo>
                  <a:lnTo>
                    <a:pt x="905256" y="339852"/>
                  </a:lnTo>
                  <a:lnTo>
                    <a:pt x="903312" y="311150"/>
                  </a:lnTo>
                  <a:lnTo>
                    <a:pt x="903224" y="309753"/>
                  </a:lnTo>
                  <a:lnTo>
                    <a:pt x="901446" y="293370"/>
                  </a:lnTo>
                  <a:lnTo>
                    <a:pt x="882523" y="295529"/>
                  </a:lnTo>
                  <a:lnTo>
                    <a:pt x="884301" y="311658"/>
                  </a:lnTo>
                  <a:lnTo>
                    <a:pt x="884301" y="311150"/>
                  </a:lnTo>
                  <a:lnTo>
                    <a:pt x="886206" y="340995"/>
                  </a:lnTo>
                  <a:lnTo>
                    <a:pt x="886206" y="340614"/>
                  </a:lnTo>
                  <a:lnTo>
                    <a:pt x="886587" y="351663"/>
                  </a:lnTo>
                  <a:lnTo>
                    <a:pt x="905637" y="351155"/>
                  </a:lnTo>
                  <a:close/>
                </a:path>
                <a:path w="906145" h="934085">
                  <a:moveTo>
                    <a:pt x="906145" y="370205"/>
                  </a:moveTo>
                  <a:lnTo>
                    <a:pt x="887095" y="370713"/>
                  </a:lnTo>
                  <a:lnTo>
                    <a:pt x="887082" y="371094"/>
                  </a:lnTo>
                  <a:lnTo>
                    <a:pt x="886714" y="401320"/>
                  </a:lnTo>
                  <a:lnTo>
                    <a:pt x="886688" y="401701"/>
                  </a:lnTo>
                  <a:lnTo>
                    <a:pt x="886675" y="402082"/>
                  </a:lnTo>
                  <a:lnTo>
                    <a:pt x="885444" y="427101"/>
                  </a:lnTo>
                  <a:lnTo>
                    <a:pt x="904494" y="427990"/>
                  </a:lnTo>
                  <a:lnTo>
                    <a:pt x="905764" y="402082"/>
                  </a:lnTo>
                  <a:lnTo>
                    <a:pt x="906145" y="3702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101" name="object 101"/>
            <p:cNvPicPr/>
            <p:nvPr/>
          </p:nvPicPr>
          <p:blipFill>
            <a:blip r:embed="rId51" cstate="print"/>
            <a:stretch>
              <a:fillRect/>
            </a:stretch>
          </p:blipFill>
          <p:spPr>
            <a:xfrm>
              <a:off x="9926065" y="3222878"/>
              <a:ext cx="394461" cy="463423"/>
            </a:xfrm>
            <a:prstGeom prst="rect">
              <a:avLst/>
            </a:prstGeom>
          </p:spPr>
        </p:pic>
        <p:pic>
          <p:nvPicPr>
            <p:cNvPr id="102" name="object 102"/>
            <p:cNvPicPr/>
            <p:nvPr/>
          </p:nvPicPr>
          <p:blipFill>
            <a:blip r:embed="rId52" cstate="print"/>
            <a:stretch>
              <a:fillRect/>
            </a:stretch>
          </p:blipFill>
          <p:spPr>
            <a:xfrm>
              <a:off x="8942069" y="3957827"/>
              <a:ext cx="787907" cy="706374"/>
            </a:xfrm>
            <a:prstGeom prst="rect">
              <a:avLst/>
            </a:prstGeom>
          </p:spPr>
        </p:pic>
        <p:pic>
          <p:nvPicPr>
            <p:cNvPr id="103" name="object 103"/>
            <p:cNvPicPr/>
            <p:nvPr/>
          </p:nvPicPr>
          <p:blipFill>
            <a:blip r:embed="rId53" cstate="print"/>
            <a:stretch>
              <a:fillRect/>
            </a:stretch>
          </p:blipFill>
          <p:spPr>
            <a:xfrm>
              <a:off x="8966580" y="3982846"/>
              <a:ext cx="691642" cy="609600"/>
            </a:xfrm>
            <a:prstGeom prst="rect">
              <a:avLst/>
            </a:prstGeom>
          </p:spPr>
        </p:pic>
        <p:sp>
          <p:nvSpPr>
            <p:cNvPr id="104" name="object 104"/>
            <p:cNvSpPr/>
            <p:nvPr/>
          </p:nvSpPr>
          <p:spPr>
            <a:xfrm>
              <a:off x="9737851" y="3818889"/>
              <a:ext cx="300990" cy="319405"/>
            </a:xfrm>
            <a:custGeom>
              <a:avLst/>
              <a:gdLst/>
              <a:ahLst/>
              <a:cxnLst/>
              <a:rect l="l" t="t" r="r" b="b"/>
              <a:pathLst>
                <a:path w="300990" h="319404">
                  <a:moveTo>
                    <a:pt x="282067" y="0"/>
                  </a:moveTo>
                  <a:lnTo>
                    <a:pt x="275717" y="30734"/>
                  </a:lnTo>
                  <a:lnTo>
                    <a:pt x="268731" y="54864"/>
                  </a:lnTo>
                  <a:lnTo>
                    <a:pt x="287020" y="60071"/>
                  </a:lnTo>
                  <a:lnTo>
                    <a:pt x="294258" y="34925"/>
                  </a:lnTo>
                  <a:lnTo>
                    <a:pt x="300736" y="3937"/>
                  </a:lnTo>
                  <a:lnTo>
                    <a:pt x="282067" y="0"/>
                  </a:lnTo>
                  <a:close/>
                </a:path>
                <a:path w="300990" h="319404">
                  <a:moveTo>
                    <a:pt x="275844" y="29972"/>
                  </a:moveTo>
                  <a:lnTo>
                    <a:pt x="275626" y="30734"/>
                  </a:lnTo>
                  <a:lnTo>
                    <a:pt x="275844" y="29972"/>
                  </a:lnTo>
                  <a:close/>
                </a:path>
                <a:path w="300990" h="319404">
                  <a:moveTo>
                    <a:pt x="262763" y="72136"/>
                  </a:moveTo>
                  <a:lnTo>
                    <a:pt x="257175" y="87249"/>
                  </a:lnTo>
                  <a:lnTo>
                    <a:pt x="244982" y="113537"/>
                  </a:lnTo>
                  <a:lnTo>
                    <a:pt x="239775" y="122809"/>
                  </a:lnTo>
                  <a:lnTo>
                    <a:pt x="256413" y="132080"/>
                  </a:lnTo>
                  <a:lnTo>
                    <a:pt x="262127" y="121793"/>
                  </a:lnTo>
                  <a:lnTo>
                    <a:pt x="274827" y="94234"/>
                  </a:lnTo>
                  <a:lnTo>
                    <a:pt x="280543" y="78740"/>
                  </a:lnTo>
                  <a:lnTo>
                    <a:pt x="262763" y="72136"/>
                  </a:lnTo>
                  <a:close/>
                </a:path>
                <a:path w="300990" h="319404">
                  <a:moveTo>
                    <a:pt x="245237" y="112903"/>
                  </a:moveTo>
                  <a:lnTo>
                    <a:pt x="244886" y="113537"/>
                  </a:lnTo>
                  <a:lnTo>
                    <a:pt x="245237" y="112903"/>
                  </a:lnTo>
                  <a:close/>
                </a:path>
                <a:path w="300990" h="319404">
                  <a:moveTo>
                    <a:pt x="257428" y="86487"/>
                  </a:moveTo>
                  <a:lnTo>
                    <a:pt x="257078" y="87249"/>
                  </a:lnTo>
                  <a:lnTo>
                    <a:pt x="257428" y="86487"/>
                  </a:lnTo>
                  <a:close/>
                </a:path>
                <a:path w="300990" h="319404">
                  <a:moveTo>
                    <a:pt x="223236" y="182372"/>
                  </a:moveTo>
                  <a:lnTo>
                    <a:pt x="199136" y="182372"/>
                  </a:lnTo>
                  <a:lnTo>
                    <a:pt x="198627" y="183007"/>
                  </a:lnTo>
                  <a:lnTo>
                    <a:pt x="197993" y="183515"/>
                  </a:lnTo>
                  <a:lnTo>
                    <a:pt x="211836" y="196596"/>
                  </a:lnTo>
                  <a:lnTo>
                    <a:pt x="213232" y="195072"/>
                  </a:lnTo>
                  <a:lnTo>
                    <a:pt x="223236" y="182372"/>
                  </a:lnTo>
                  <a:close/>
                </a:path>
                <a:path w="300990" h="319404">
                  <a:moveTo>
                    <a:pt x="199098" y="182409"/>
                  </a:moveTo>
                  <a:lnTo>
                    <a:pt x="198500" y="183007"/>
                  </a:lnTo>
                  <a:lnTo>
                    <a:pt x="199098" y="182409"/>
                  </a:lnTo>
                  <a:close/>
                </a:path>
                <a:path w="300990" h="319404">
                  <a:moveTo>
                    <a:pt x="238801" y="160909"/>
                  </a:moveTo>
                  <a:lnTo>
                    <a:pt x="216026" y="160909"/>
                  </a:lnTo>
                  <a:lnTo>
                    <a:pt x="199098" y="182409"/>
                  </a:lnTo>
                  <a:lnTo>
                    <a:pt x="223236" y="182372"/>
                  </a:lnTo>
                  <a:lnTo>
                    <a:pt x="231140" y="172339"/>
                  </a:lnTo>
                  <a:lnTo>
                    <a:pt x="238801" y="160909"/>
                  </a:lnTo>
                  <a:close/>
                </a:path>
                <a:path w="300990" h="319404">
                  <a:moveTo>
                    <a:pt x="230758" y="138684"/>
                  </a:moveTo>
                  <a:lnTo>
                    <a:pt x="215519" y="161417"/>
                  </a:lnTo>
                  <a:lnTo>
                    <a:pt x="216026" y="160909"/>
                  </a:lnTo>
                  <a:lnTo>
                    <a:pt x="238801" y="160909"/>
                  </a:lnTo>
                  <a:lnTo>
                    <a:pt x="246633" y="149225"/>
                  </a:lnTo>
                  <a:lnTo>
                    <a:pt x="230758" y="138684"/>
                  </a:lnTo>
                  <a:close/>
                </a:path>
                <a:path w="300990" h="319404">
                  <a:moveTo>
                    <a:pt x="161290" y="219583"/>
                  </a:moveTo>
                  <a:lnTo>
                    <a:pt x="142875" y="233553"/>
                  </a:lnTo>
                  <a:lnTo>
                    <a:pt x="154304" y="248666"/>
                  </a:lnTo>
                  <a:lnTo>
                    <a:pt x="173100" y="234569"/>
                  </a:lnTo>
                  <a:lnTo>
                    <a:pt x="189014" y="220218"/>
                  </a:lnTo>
                  <a:lnTo>
                    <a:pt x="160654" y="220218"/>
                  </a:lnTo>
                  <a:lnTo>
                    <a:pt x="161290" y="219583"/>
                  </a:lnTo>
                  <a:close/>
                </a:path>
                <a:path w="300990" h="319404">
                  <a:moveTo>
                    <a:pt x="180721" y="201930"/>
                  </a:moveTo>
                  <a:lnTo>
                    <a:pt x="160654" y="220218"/>
                  </a:lnTo>
                  <a:lnTo>
                    <a:pt x="189014" y="220218"/>
                  </a:lnTo>
                  <a:lnTo>
                    <a:pt x="193801" y="215900"/>
                  </a:lnTo>
                  <a:lnTo>
                    <a:pt x="198881" y="210439"/>
                  </a:lnTo>
                  <a:lnTo>
                    <a:pt x="190472" y="202565"/>
                  </a:lnTo>
                  <a:lnTo>
                    <a:pt x="180213" y="202565"/>
                  </a:lnTo>
                  <a:lnTo>
                    <a:pt x="180721" y="201930"/>
                  </a:lnTo>
                  <a:close/>
                </a:path>
                <a:path w="300990" h="319404">
                  <a:moveTo>
                    <a:pt x="184912" y="197358"/>
                  </a:moveTo>
                  <a:lnTo>
                    <a:pt x="180213" y="202565"/>
                  </a:lnTo>
                  <a:lnTo>
                    <a:pt x="190472" y="202565"/>
                  </a:lnTo>
                  <a:lnTo>
                    <a:pt x="184912" y="197358"/>
                  </a:lnTo>
                  <a:close/>
                </a:path>
                <a:path w="300990" h="319404">
                  <a:moveTo>
                    <a:pt x="107188" y="195834"/>
                  </a:moveTo>
                  <a:lnTo>
                    <a:pt x="0" y="288925"/>
                  </a:lnTo>
                  <a:lnTo>
                    <a:pt x="138811" y="318897"/>
                  </a:lnTo>
                  <a:lnTo>
                    <a:pt x="126181" y="269748"/>
                  </a:lnTo>
                  <a:lnTo>
                    <a:pt x="113156" y="269748"/>
                  </a:lnTo>
                  <a:lnTo>
                    <a:pt x="108330" y="251333"/>
                  </a:lnTo>
                  <a:lnTo>
                    <a:pt x="119642" y="248362"/>
                  </a:lnTo>
                  <a:lnTo>
                    <a:pt x="120547" y="247824"/>
                  </a:lnTo>
                  <a:lnTo>
                    <a:pt x="107188" y="195834"/>
                  </a:lnTo>
                  <a:close/>
                </a:path>
                <a:path w="300990" h="319404">
                  <a:moveTo>
                    <a:pt x="119642" y="248362"/>
                  </a:moveTo>
                  <a:lnTo>
                    <a:pt x="108330" y="251333"/>
                  </a:lnTo>
                  <a:lnTo>
                    <a:pt x="113156" y="269748"/>
                  </a:lnTo>
                  <a:lnTo>
                    <a:pt x="125347" y="266504"/>
                  </a:lnTo>
                  <a:lnTo>
                    <a:pt x="120861" y="249047"/>
                  </a:lnTo>
                  <a:lnTo>
                    <a:pt x="118491" y="249047"/>
                  </a:lnTo>
                  <a:lnTo>
                    <a:pt x="119642" y="248362"/>
                  </a:lnTo>
                  <a:close/>
                </a:path>
                <a:path w="300990" h="319404">
                  <a:moveTo>
                    <a:pt x="125347" y="266504"/>
                  </a:moveTo>
                  <a:lnTo>
                    <a:pt x="113156" y="269748"/>
                  </a:lnTo>
                  <a:lnTo>
                    <a:pt x="126181" y="269748"/>
                  </a:lnTo>
                  <a:lnTo>
                    <a:pt x="125347" y="266504"/>
                  </a:lnTo>
                  <a:close/>
                </a:path>
                <a:path w="300990" h="319404">
                  <a:moveTo>
                    <a:pt x="130618" y="248031"/>
                  </a:moveTo>
                  <a:lnTo>
                    <a:pt x="120903" y="248031"/>
                  </a:lnTo>
                  <a:lnTo>
                    <a:pt x="120726" y="248105"/>
                  </a:lnTo>
                  <a:lnTo>
                    <a:pt x="120685" y="248362"/>
                  </a:lnTo>
                  <a:lnTo>
                    <a:pt x="125347" y="266504"/>
                  </a:lnTo>
                  <a:lnTo>
                    <a:pt x="127000" y="266065"/>
                  </a:lnTo>
                  <a:lnTo>
                    <a:pt x="137668" y="259842"/>
                  </a:lnTo>
                  <a:lnTo>
                    <a:pt x="130618" y="248031"/>
                  </a:lnTo>
                  <a:close/>
                </a:path>
                <a:path w="300990" h="319404">
                  <a:moveTo>
                    <a:pt x="120620" y="248105"/>
                  </a:moveTo>
                  <a:lnTo>
                    <a:pt x="119642" y="248362"/>
                  </a:lnTo>
                  <a:lnTo>
                    <a:pt x="118491" y="249047"/>
                  </a:lnTo>
                  <a:lnTo>
                    <a:pt x="120630" y="248146"/>
                  </a:lnTo>
                  <a:close/>
                </a:path>
                <a:path w="300990" h="319404">
                  <a:moveTo>
                    <a:pt x="120630" y="248146"/>
                  </a:moveTo>
                  <a:lnTo>
                    <a:pt x="118491" y="249047"/>
                  </a:lnTo>
                  <a:lnTo>
                    <a:pt x="120861" y="249047"/>
                  </a:lnTo>
                  <a:lnTo>
                    <a:pt x="120630" y="248146"/>
                  </a:lnTo>
                  <a:close/>
                </a:path>
                <a:path w="300990" h="319404">
                  <a:moveTo>
                    <a:pt x="120547" y="247824"/>
                  </a:moveTo>
                  <a:lnTo>
                    <a:pt x="119642" y="248362"/>
                  </a:lnTo>
                  <a:lnTo>
                    <a:pt x="120620" y="248105"/>
                  </a:lnTo>
                  <a:lnTo>
                    <a:pt x="120547" y="247824"/>
                  </a:lnTo>
                  <a:close/>
                </a:path>
                <a:path w="300990" h="319404">
                  <a:moveTo>
                    <a:pt x="120903" y="248031"/>
                  </a:moveTo>
                  <a:lnTo>
                    <a:pt x="120620" y="248105"/>
                  </a:lnTo>
                  <a:lnTo>
                    <a:pt x="120903" y="248031"/>
                  </a:lnTo>
                  <a:close/>
                </a:path>
                <a:path w="300990" h="319404">
                  <a:moveTo>
                    <a:pt x="127889" y="243459"/>
                  </a:moveTo>
                  <a:lnTo>
                    <a:pt x="120547" y="247824"/>
                  </a:lnTo>
                  <a:lnTo>
                    <a:pt x="120620" y="248105"/>
                  </a:lnTo>
                  <a:lnTo>
                    <a:pt x="120903" y="248031"/>
                  </a:lnTo>
                  <a:lnTo>
                    <a:pt x="130618" y="248031"/>
                  </a:lnTo>
                  <a:lnTo>
                    <a:pt x="127889" y="24345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105" name="object 105"/>
            <p:cNvPicPr/>
            <p:nvPr/>
          </p:nvPicPr>
          <p:blipFill>
            <a:blip r:embed="rId54" cstate="print"/>
            <a:stretch>
              <a:fillRect/>
            </a:stretch>
          </p:blipFill>
          <p:spPr>
            <a:xfrm>
              <a:off x="9283191" y="4306315"/>
              <a:ext cx="123421" cy="143001"/>
            </a:xfrm>
            <a:prstGeom prst="rect">
              <a:avLst/>
            </a:prstGeom>
          </p:spPr>
        </p:pic>
        <p:pic>
          <p:nvPicPr>
            <p:cNvPr id="106" name="object 106"/>
            <p:cNvPicPr/>
            <p:nvPr/>
          </p:nvPicPr>
          <p:blipFill>
            <a:blip r:embed="rId55" cstate="print"/>
            <a:stretch>
              <a:fillRect/>
            </a:stretch>
          </p:blipFill>
          <p:spPr>
            <a:xfrm>
              <a:off x="9225025" y="4300473"/>
              <a:ext cx="93218" cy="133095"/>
            </a:xfrm>
            <a:prstGeom prst="rect">
              <a:avLst/>
            </a:prstGeom>
          </p:spPr>
        </p:pic>
        <p:pic>
          <p:nvPicPr>
            <p:cNvPr id="107" name="object 107"/>
            <p:cNvPicPr/>
            <p:nvPr/>
          </p:nvPicPr>
          <p:blipFill>
            <a:blip r:embed="rId56" cstate="print"/>
            <a:stretch>
              <a:fillRect/>
            </a:stretch>
          </p:blipFill>
          <p:spPr>
            <a:xfrm>
              <a:off x="9133204" y="4153026"/>
              <a:ext cx="187960" cy="104140"/>
            </a:xfrm>
            <a:prstGeom prst="rect">
              <a:avLst/>
            </a:prstGeom>
          </p:spPr>
        </p:pic>
      </p:grpSp>
      <p:sp>
        <p:nvSpPr>
          <p:cNvPr id="108" name="object 108"/>
          <p:cNvSpPr txBox="1"/>
          <p:nvPr/>
        </p:nvSpPr>
        <p:spPr>
          <a:xfrm>
            <a:off x="8035035" y="866393"/>
            <a:ext cx="2069464" cy="269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2)</a:t>
            </a:r>
            <a:r>
              <a:rPr kumimoji="0" sz="1600" b="0" i="0" u="none" strike="noStrike" kern="0" cap="none" spc="-9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 </a:t>
            </a:r>
            <a:r>
              <a:rPr kumimoji="0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Activating</a:t>
            </a:r>
            <a:r>
              <a:rPr kumimoji="0" sz="1600" b="0" i="0" u="none" strike="noStrike" kern="0" cap="none" spc="-1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 </a:t>
            </a:r>
            <a:r>
              <a:rPr kumimoji="0" sz="1600" b="0" i="0" u="none" strike="noStrike" kern="0" cap="none" spc="-1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mutations</a:t>
            </a:r>
            <a:endParaRPr kumimoji="0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"/>
              <a:ea typeface="+mn-ea"/>
              <a:cs typeface="Helvetica"/>
            </a:endParaRPr>
          </a:p>
        </p:txBody>
      </p:sp>
      <p:sp>
        <p:nvSpPr>
          <p:cNvPr id="109" name="object 109"/>
          <p:cNvSpPr txBox="1">
            <a:spLocks noGrp="1"/>
          </p:cNvSpPr>
          <p:nvPr>
            <p:ph type="title"/>
          </p:nvPr>
        </p:nvSpPr>
        <p:spPr>
          <a:xfrm>
            <a:off x="1459966" y="206064"/>
            <a:ext cx="10150650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>
                <a:latin typeface="Arial"/>
                <a:cs typeface="Arial"/>
              </a:rPr>
              <a:t>Another</a:t>
            </a:r>
            <a:r>
              <a:rPr spc="-15" dirty="0">
                <a:latin typeface="Arial"/>
                <a:cs typeface="Arial"/>
              </a:rPr>
              <a:t> </a:t>
            </a:r>
            <a:r>
              <a:rPr dirty="0">
                <a:latin typeface="Arial"/>
                <a:cs typeface="Arial"/>
              </a:rPr>
              <a:t>mechanism</a:t>
            </a:r>
            <a:r>
              <a:rPr spc="10" dirty="0">
                <a:latin typeface="Arial"/>
                <a:cs typeface="Arial"/>
              </a:rPr>
              <a:t> </a:t>
            </a:r>
            <a:r>
              <a:rPr dirty="0">
                <a:latin typeface="Arial"/>
                <a:cs typeface="Arial"/>
              </a:rPr>
              <a:t>for</a:t>
            </a:r>
            <a:r>
              <a:rPr spc="-20" dirty="0">
                <a:latin typeface="Arial"/>
                <a:cs typeface="Arial"/>
              </a:rPr>
              <a:t> </a:t>
            </a:r>
            <a:r>
              <a:rPr dirty="0">
                <a:latin typeface="Arial"/>
                <a:cs typeface="Arial"/>
              </a:rPr>
              <a:t>enhanced</a:t>
            </a:r>
            <a:r>
              <a:rPr spc="15" dirty="0">
                <a:latin typeface="Arial"/>
                <a:cs typeface="Arial"/>
              </a:rPr>
              <a:t> </a:t>
            </a:r>
            <a:r>
              <a:rPr dirty="0">
                <a:latin typeface="Arial"/>
                <a:cs typeface="Arial"/>
              </a:rPr>
              <a:t>HER2</a:t>
            </a:r>
            <a:r>
              <a:rPr spc="-10" dirty="0">
                <a:latin typeface="Arial"/>
                <a:cs typeface="Arial"/>
              </a:rPr>
              <a:t> receptor-</a:t>
            </a:r>
            <a:r>
              <a:rPr dirty="0">
                <a:latin typeface="Arial"/>
                <a:cs typeface="Arial"/>
              </a:rPr>
              <a:t>ADC</a:t>
            </a:r>
            <a:r>
              <a:rPr spc="20" dirty="0">
                <a:latin typeface="Arial"/>
                <a:cs typeface="Arial"/>
              </a:rPr>
              <a:t> </a:t>
            </a:r>
            <a:r>
              <a:rPr spc="-10" dirty="0">
                <a:latin typeface="Arial"/>
                <a:cs typeface="Arial"/>
              </a:rPr>
              <a:t>internalization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431222" y="275548"/>
            <a:ext cx="5329555" cy="3302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000" dirty="0"/>
              <a:t>Methods:</a:t>
            </a:r>
            <a:r>
              <a:rPr sz="2000" spc="-25" dirty="0"/>
              <a:t> </a:t>
            </a:r>
            <a:r>
              <a:rPr sz="2000" spc="-20" dirty="0"/>
              <a:t>pHrodo-</a:t>
            </a:r>
            <a:r>
              <a:rPr sz="2000" dirty="0"/>
              <a:t>ADC</a:t>
            </a:r>
            <a:r>
              <a:rPr sz="2000" spc="-5" dirty="0"/>
              <a:t> </a:t>
            </a:r>
            <a:r>
              <a:rPr sz="2000" spc="-10" dirty="0"/>
              <a:t>internalization</a:t>
            </a:r>
            <a:r>
              <a:rPr sz="2000" spc="-45" dirty="0"/>
              <a:t> </a:t>
            </a:r>
            <a:r>
              <a:rPr sz="2000" spc="-10" dirty="0"/>
              <a:t>assay</a:t>
            </a:r>
            <a:endParaRPr sz="2000" dirty="0"/>
          </a:p>
        </p:txBody>
      </p:sp>
      <p:grpSp>
        <p:nvGrpSpPr>
          <p:cNvPr id="3" name="object 3"/>
          <p:cNvGrpSpPr/>
          <p:nvPr/>
        </p:nvGrpSpPr>
        <p:grpSpPr>
          <a:xfrm>
            <a:off x="3642289" y="833686"/>
            <a:ext cx="783590" cy="873760"/>
            <a:chOff x="3642289" y="833686"/>
            <a:chExt cx="783590" cy="873760"/>
          </a:xfrm>
        </p:grpSpPr>
        <p:sp>
          <p:nvSpPr>
            <p:cNvPr id="4" name="object 4"/>
            <p:cNvSpPr/>
            <p:nvPr/>
          </p:nvSpPr>
          <p:spPr>
            <a:xfrm>
              <a:off x="3672662" y="833691"/>
              <a:ext cx="678815" cy="873760"/>
            </a:xfrm>
            <a:custGeom>
              <a:avLst/>
              <a:gdLst/>
              <a:ahLst/>
              <a:cxnLst/>
              <a:rect l="l" t="t" r="r" b="b"/>
              <a:pathLst>
                <a:path w="678814" h="873760">
                  <a:moveTo>
                    <a:pt x="539851" y="37401"/>
                  </a:moveTo>
                  <a:lnTo>
                    <a:pt x="536816" y="23126"/>
                  </a:lnTo>
                  <a:lnTo>
                    <a:pt x="528777" y="11188"/>
                  </a:lnTo>
                  <a:lnTo>
                    <a:pt x="515340" y="2844"/>
                  </a:lnTo>
                  <a:lnTo>
                    <a:pt x="499795" y="0"/>
                  </a:lnTo>
                  <a:lnTo>
                    <a:pt x="486384" y="3924"/>
                  </a:lnTo>
                  <a:lnTo>
                    <a:pt x="461213" y="37401"/>
                  </a:lnTo>
                  <a:lnTo>
                    <a:pt x="448614" y="73888"/>
                  </a:lnTo>
                  <a:lnTo>
                    <a:pt x="431571" y="123101"/>
                  </a:lnTo>
                  <a:lnTo>
                    <a:pt x="415518" y="172643"/>
                  </a:lnTo>
                  <a:lnTo>
                    <a:pt x="384708" y="272173"/>
                  </a:lnTo>
                  <a:lnTo>
                    <a:pt x="369087" y="321868"/>
                  </a:lnTo>
                  <a:lnTo>
                    <a:pt x="352755" y="371322"/>
                  </a:lnTo>
                  <a:lnTo>
                    <a:pt x="335292" y="420370"/>
                  </a:lnTo>
                  <a:lnTo>
                    <a:pt x="316242" y="468884"/>
                  </a:lnTo>
                  <a:lnTo>
                    <a:pt x="285369" y="513981"/>
                  </a:lnTo>
                  <a:lnTo>
                    <a:pt x="235940" y="535927"/>
                  </a:lnTo>
                  <a:lnTo>
                    <a:pt x="199326" y="542632"/>
                  </a:lnTo>
                  <a:lnTo>
                    <a:pt x="163385" y="551472"/>
                  </a:lnTo>
                  <a:lnTo>
                    <a:pt x="128549" y="563753"/>
                  </a:lnTo>
                  <a:lnTo>
                    <a:pt x="95275" y="580745"/>
                  </a:lnTo>
                  <a:lnTo>
                    <a:pt x="59004" y="592429"/>
                  </a:lnTo>
                  <a:lnTo>
                    <a:pt x="22885" y="605167"/>
                  </a:lnTo>
                  <a:lnTo>
                    <a:pt x="0" y="628484"/>
                  </a:lnTo>
                  <a:lnTo>
                    <a:pt x="190" y="641324"/>
                  </a:lnTo>
                  <a:lnTo>
                    <a:pt x="32080" y="665213"/>
                  </a:lnTo>
                  <a:lnTo>
                    <a:pt x="42964" y="665988"/>
                  </a:lnTo>
                  <a:lnTo>
                    <a:pt x="53479" y="665073"/>
                  </a:lnTo>
                  <a:lnTo>
                    <a:pt x="63766" y="662927"/>
                  </a:lnTo>
                  <a:lnTo>
                    <a:pt x="74002" y="660057"/>
                  </a:lnTo>
                  <a:lnTo>
                    <a:pt x="120205" y="646607"/>
                  </a:lnTo>
                  <a:lnTo>
                    <a:pt x="166382" y="632904"/>
                  </a:lnTo>
                  <a:lnTo>
                    <a:pt x="212775" y="620026"/>
                  </a:lnTo>
                  <a:lnTo>
                    <a:pt x="259651" y="609104"/>
                  </a:lnTo>
                  <a:lnTo>
                    <a:pt x="310553" y="591883"/>
                  </a:lnTo>
                  <a:lnTo>
                    <a:pt x="350227" y="563549"/>
                  </a:lnTo>
                  <a:lnTo>
                    <a:pt x="380085" y="525233"/>
                  </a:lnTo>
                  <a:lnTo>
                    <a:pt x="401535" y="478040"/>
                  </a:lnTo>
                  <a:lnTo>
                    <a:pt x="432714" y="385673"/>
                  </a:lnTo>
                  <a:lnTo>
                    <a:pt x="509651" y="155232"/>
                  </a:lnTo>
                  <a:lnTo>
                    <a:pt x="525157" y="104152"/>
                  </a:lnTo>
                  <a:lnTo>
                    <a:pt x="538251" y="52730"/>
                  </a:lnTo>
                  <a:lnTo>
                    <a:pt x="539851" y="37401"/>
                  </a:lnTo>
                  <a:close/>
                </a:path>
                <a:path w="678814" h="873760">
                  <a:moveTo>
                    <a:pt x="678726" y="848728"/>
                  </a:moveTo>
                  <a:lnTo>
                    <a:pt x="661327" y="801344"/>
                  </a:lnTo>
                  <a:lnTo>
                    <a:pt x="634199" y="756754"/>
                  </a:lnTo>
                  <a:lnTo>
                    <a:pt x="605040" y="713435"/>
                  </a:lnTo>
                  <a:lnTo>
                    <a:pt x="573417" y="671677"/>
                  </a:lnTo>
                  <a:lnTo>
                    <a:pt x="538924" y="631786"/>
                  </a:lnTo>
                  <a:lnTo>
                    <a:pt x="521131" y="605802"/>
                  </a:lnTo>
                  <a:lnTo>
                    <a:pt x="514121" y="578281"/>
                  </a:lnTo>
                  <a:lnTo>
                    <a:pt x="515518" y="549732"/>
                  </a:lnTo>
                  <a:lnTo>
                    <a:pt x="522897" y="520636"/>
                  </a:lnTo>
                  <a:lnTo>
                    <a:pt x="555650" y="423799"/>
                  </a:lnTo>
                  <a:lnTo>
                    <a:pt x="659358" y="121589"/>
                  </a:lnTo>
                  <a:lnTo>
                    <a:pt x="662978" y="109448"/>
                  </a:lnTo>
                  <a:lnTo>
                    <a:pt x="665302" y="96964"/>
                  </a:lnTo>
                  <a:lnTo>
                    <a:pt x="665607" y="83858"/>
                  </a:lnTo>
                  <a:lnTo>
                    <a:pt x="664146" y="71843"/>
                  </a:lnTo>
                  <a:lnTo>
                    <a:pt x="660717" y="61099"/>
                  </a:lnTo>
                  <a:lnTo>
                    <a:pt x="654329" y="52260"/>
                  </a:lnTo>
                  <a:lnTo>
                    <a:pt x="644004" y="45935"/>
                  </a:lnTo>
                  <a:lnTo>
                    <a:pt x="630504" y="42799"/>
                  </a:lnTo>
                  <a:lnTo>
                    <a:pt x="618553" y="44767"/>
                  </a:lnTo>
                  <a:lnTo>
                    <a:pt x="588746" y="76428"/>
                  </a:lnTo>
                  <a:lnTo>
                    <a:pt x="547662" y="189407"/>
                  </a:lnTo>
                  <a:lnTo>
                    <a:pt x="515137" y="285076"/>
                  </a:lnTo>
                  <a:lnTo>
                    <a:pt x="483082" y="380898"/>
                  </a:lnTo>
                  <a:lnTo>
                    <a:pt x="451548" y="477037"/>
                  </a:lnTo>
                  <a:lnTo>
                    <a:pt x="441528" y="506958"/>
                  </a:lnTo>
                  <a:lnTo>
                    <a:pt x="433070" y="537679"/>
                  </a:lnTo>
                  <a:lnTo>
                    <a:pt x="429920" y="568185"/>
                  </a:lnTo>
                  <a:lnTo>
                    <a:pt x="435787" y="597509"/>
                  </a:lnTo>
                  <a:lnTo>
                    <a:pt x="455904" y="640791"/>
                  </a:lnTo>
                  <a:lnTo>
                    <a:pt x="479577" y="681748"/>
                  </a:lnTo>
                  <a:lnTo>
                    <a:pt x="506171" y="720788"/>
                  </a:lnTo>
                  <a:lnTo>
                    <a:pt x="535038" y="758278"/>
                  </a:lnTo>
                  <a:lnTo>
                    <a:pt x="565569" y="794600"/>
                  </a:lnTo>
                  <a:lnTo>
                    <a:pt x="597103" y="830160"/>
                  </a:lnTo>
                  <a:lnTo>
                    <a:pt x="629031" y="865327"/>
                  </a:lnTo>
                  <a:lnTo>
                    <a:pt x="647395" y="873709"/>
                  </a:lnTo>
                  <a:lnTo>
                    <a:pt x="657720" y="872007"/>
                  </a:lnTo>
                  <a:lnTo>
                    <a:pt x="668045" y="866622"/>
                  </a:lnTo>
                  <a:lnTo>
                    <a:pt x="675932" y="858139"/>
                  </a:lnTo>
                  <a:lnTo>
                    <a:pt x="678726" y="848728"/>
                  </a:lnTo>
                  <a:close/>
                </a:path>
              </a:pathLst>
            </a:custGeom>
            <a:solidFill>
              <a:srgbClr val="4601FD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" name="object 5"/>
            <p:cNvSpPr/>
            <p:nvPr/>
          </p:nvSpPr>
          <p:spPr>
            <a:xfrm>
              <a:off x="4218203" y="1390150"/>
              <a:ext cx="207645" cy="267335"/>
            </a:xfrm>
            <a:custGeom>
              <a:avLst/>
              <a:gdLst/>
              <a:ahLst/>
              <a:cxnLst/>
              <a:rect l="l" t="t" r="r" b="b"/>
              <a:pathLst>
                <a:path w="207645" h="267335">
                  <a:moveTo>
                    <a:pt x="37713" y="1181"/>
                  </a:moveTo>
                  <a:lnTo>
                    <a:pt x="229" y="23522"/>
                  </a:lnTo>
                  <a:lnTo>
                    <a:pt x="0" y="35821"/>
                  </a:lnTo>
                  <a:lnTo>
                    <a:pt x="3190" y="48919"/>
                  </a:lnTo>
                  <a:lnTo>
                    <a:pt x="5631" y="54848"/>
                  </a:lnTo>
                  <a:lnTo>
                    <a:pt x="12518" y="73123"/>
                  </a:lnTo>
                  <a:lnTo>
                    <a:pt x="32867" y="116912"/>
                  </a:lnTo>
                  <a:lnTo>
                    <a:pt x="57972" y="157457"/>
                  </a:lnTo>
                  <a:lnTo>
                    <a:pt x="87988" y="194493"/>
                  </a:lnTo>
                  <a:lnTo>
                    <a:pt x="123070" y="227759"/>
                  </a:lnTo>
                  <a:lnTo>
                    <a:pt x="155746" y="255291"/>
                  </a:lnTo>
                  <a:lnTo>
                    <a:pt x="186996" y="266753"/>
                  </a:lnTo>
                  <a:lnTo>
                    <a:pt x="198183" y="260471"/>
                  </a:lnTo>
                  <a:lnTo>
                    <a:pt x="204883" y="250824"/>
                  </a:lnTo>
                  <a:lnTo>
                    <a:pt x="207057" y="240437"/>
                  </a:lnTo>
                  <a:lnTo>
                    <a:pt x="205496" y="230155"/>
                  </a:lnTo>
                  <a:lnTo>
                    <a:pt x="174292" y="177983"/>
                  </a:lnTo>
                  <a:lnTo>
                    <a:pt x="146709" y="135911"/>
                  </a:lnTo>
                  <a:lnTo>
                    <a:pt x="118093" y="94652"/>
                  </a:lnTo>
                  <a:lnTo>
                    <a:pt x="88298" y="54253"/>
                  </a:lnTo>
                  <a:lnTo>
                    <a:pt x="57176" y="14761"/>
                  </a:lnTo>
                  <a:lnTo>
                    <a:pt x="48211" y="6490"/>
                  </a:lnTo>
                  <a:lnTo>
                    <a:pt x="37713" y="1181"/>
                  </a:lnTo>
                  <a:close/>
                </a:path>
              </a:pathLst>
            </a:custGeom>
            <a:solidFill>
              <a:srgbClr val="4905FD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" name="object 6"/>
            <p:cNvSpPr/>
            <p:nvPr/>
          </p:nvSpPr>
          <p:spPr>
            <a:xfrm>
              <a:off x="3642289" y="1278780"/>
              <a:ext cx="302895" cy="133985"/>
            </a:xfrm>
            <a:custGeom>
              <a:avLst/>
              <a:gdLst/>
              <a:ahLst/>
              <a:cxnLst/>
              <a:rect l="l" t="t" r="r" b="b"/>
              <a:pathLst>
                <a:path w="302895" h="133984">
                  <a:moveTo>
                    <a:pt x="274819" y="0"/>
                  </a:moveTo>
                  <a:lnTo>
                    <a:pt x="214480" y="12276"/>
                  </a:lnTo>
                  <a:lnTo>
                    <a:pt x="165997" y="27748"/>
                  </a:lnTo>
                  <a:lnTo>
                    <a:pt x="112490" y="45326"/>
                  </a:lnTo>
                  <a:lnTo>
                    <a:pt x="54340" y="65393"/>
                  </a:lnTo>
                  <a:lnTo>
                    <a:pt x="14144" y="82169"/>
                  </a:lnTo>
                  <a:lnTo>
                    <a:pt x="0" y="101760"/>
                  </a:lnTo>
                  <a:lnTo>
                    <a:pt x="627" y="115484"/>
                  </a:lnTo>
                  <a:lnTo>
                    <a:pt x="6947" y="126119"/>
                  </a:lnTo>
                  <a:lnTo>
                    <a:pt x="16462" y="131194"/>
                  </a:lnTo>
                  <a:lnTo>
                    <a:pt x="27876" y="132990"/>
                  </a:lnTo>
                  <a:lnTo>
                    <a:pt x="39889" y="133787"/>
                  </a:lnTo>
                  <a:lnTo>
                    <a:pt x="60202" y="132933"/>
                  </a:lnTo>
                  <a:lnTo>
                    <a:pt x="79802" y="128786"/>
                  </a:lnTo>
                  <a:lnTo>
                    <a:pt x="99297" y="123841"/>
                  </a:lnTo>
                  <a:lnTo>
                    <a:pt x="119290" y="120592"/>
                  </a:lnTo>
                  <a:lnTo>
                    <a:pt x="154791" y="116504"/>
                  </a:lnTo>
                  <a:lnTo>
                    <a:pt x="189095" y="108321"/>
                  </a:lnTo>
                  <a:lnTo>
                    <a:pt x="221883" y="95298"/>
                  </a:lnTo>
                  <a:lnTo>
                    <a:pt x="252837" y="76691"/>
                  </a:lnTo>
                  <a:lnTo>
                    <a:pt x="267351" y="68165"/>
                  </a:lnTo>
                  <a:lnTo>
                    <a:pt x="281713" y="60614"/>
                  </a:lnTo>
                  <a:lnTo>
                    <a:pt x="294663" y="51622"/>
                  </a:lnTo>
                  <a:lnTo>
                    <a:pt x="302347" y="39415"/>
                  </a:lnTo>
                  <a:lnTo>
                    <a:pt x="300912" y="22216"/>
                  </a:lnTo>
                  <a:lnTo>
                    <a:pt x="289998" y="6132"/>
                  </a:lnTo>
                  <a:lnTo>
                    <a:pt x="274819" y="0"/>
                  </a:lnTo>
                  <a:close/>
                </a:path>
              </a:pathLst>
            </a:custGeom>
            <a:solidFill>
              <a:srgbClr val="4904FD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211594" y="1463273"/>
              <a:ext cx="129679" cy="171753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3761580" y="1355471"/>
              <a:ext cx="147320" cy="59055"/>
            </a:xfrm>
            <a:custGeom>
              <a:avLst/>
              <a:gdLst/>
              <a:ahLst/>
              <a:cxnLst/>
              <a:rect l="l" t="t" r="r" b="b"/>
              <a:pathLst>
                <a:path w="147320" h="59055">
                  <a:moveTo>
                    <a:pt x="133546" y="0"/>
                  </a:moveTo>
                  <a:lnTo>
                    <a:pt x="100088" y="11172"/>
                  </a:lnTo>
                  <a:lnTo>
                    <a:pt x="0" y="43901"/>
                  </a:lnTo>
                  <a:lnTo>
                    <a:pt x="6357" y="58961"/>
                  </a:lnTo>
                  <a:lnTo>
                    <a:pt x="42584" y="50880"/>
                  </a:lnTo>
                  <a:lnTo>
                    <a:pt x="78029" y="40816"/>
                  </a:lnTo>
                  <a:lnTo>
                    <a:pt x="112806" y="28619"/>
                  </a:lnTo>
                  <a:lnTo>
                    <a:pt x="147031" y="14138"/>
                  </a:lnTo>
                  <a:lnTo>
                    <a:pt x="140340" y="11827"/>
                  </a:lnTo>
                  <a:lnTo>
                    <a:pt x="134894" y="7907"/>
                  </a:lnTo>
                  <a:lnTo>
                    <a:pt x="133546" y="0"/>
                  </a:lnTo>
                  <a:close/>
                </a:path>
              </a:pathLst>
            </a:custGeom>
            <a:solidFill>
              <a:srgbClr val="EBE4FD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object 9"/>
            <p:cNvSpPr/>
            <p:nvPr/>
          </p:nvSpPr>
          <p:spPr>
            <a:xfrm>
              <a:off x="3873609" y="862007"/>
              <a:ext cx="313055" cy="565150"/>
            </a:xfrm>
            <a:custGeom>
              <a:avLst/>
              <a:gdLst/>
              <a:ahLst/>
              <a:cxnLst/>
              <a:rect l="l" t="t" r="r" b="b"/>
              <a:pathLst>
                <a:path w="313054" h="565150">
                  <a:moveTo>
                    <a:pt x="305415" y="525"/>
                  </a:moveTo>
                  <a:lnTo>
                    <a:pt x="278013" y="37011"/>
                  </a:lnTo>
                  <a:lnTo>
                    <a:pt x="273010" y="52971"/>
                  </a:lnTo>
                  <a:lnTo>
                    <a:pt x="256630" y="103787"/>
                  </a:lnTo>
                  <a:lnTo>
                    <a:pt x="223616" y="205068"/>
                  </a:lnTo>
                  <a:lnTo>
                    <a:pt x="207407" y="255717"/>
                  </a:lnTo>
                  <a:lnTo>
                    <a:pt x="191683" y="306496"/>
                  </a:lnTo>
                  <a:lnTo>
                    <a:pt x="176657" y="357498"/>
                  </a:lnTo>
                  <a:lnTo>
                    <a:pt x="161993" y="403292"/>
                  </a:lnTo>
                  <a:lnTo>
                    <a:pt x="143253" y="444800"/>
                  </a:lnTo>
                  <a:lnTo>
                    <a:pt x="119175" y="481078"/>
                  </a:lnTo>
                  <a:lnTo>
                    <a:pt x="88498" y="511183"/>
                  </a:lnTo>
                  <a:lnTo>
                    <a:pt x="49959" y="534173"/>
                  </a:lnTo>
                  <a:lnTo>
                    <a:pt x="2298" y="549102"/>
                  </a:lnTo>
                  <a:lnTo>
                    <a:pt x="0" y="558002"/>
                  </a:lnTo>
                  <a:lnTo>
                    <a:pt x="2139" y="563100"/>
                  </a:lnTo>
                  <a:lnTo>
                    <a:pt x="7776" y="565089"/>
                  </a:lnTo>
                  <a:lnTo>
                    <a:pt x="15973" y="564660"/>
                  </a:lnTo>
                  <a:lnTo>
                    <a:pt x="65118" y="554137"/>
                  </a:lnTo>
                  <a:lnTo>
                    <a:pt x="108906" y="535669"/>
                  </a:lnTo>
                  <a:lnTo>
                    <a:pt x="143926" y="505286"/>
                  </a:lnTo>
                  <a:lnTo>
                    <a:pt x="166766" y="459017"/>
                  </a:lnTo>
                  <a:lnTo>
                    <a:pt x="180985" y="409346"/>
                  </a:lnTo>
                  <a:lnTo>
                    <a:pt x="196209" y="360023"/>
                  </a:lnTo>
                  <a:lnTo>
                    <a:pt x="212245" y="310980"/>
                  </a:lnTo>
                  <a:lnTo>
                    <a:pt x="228901" y="262152"/>
                  </a:lnTo>
                  <a:lnTo>
                    <a:pt x="245985" y="213472"/>
                  </a:lnTo>
                  <a:lnTo>
                    <a:pt x="297877" y="67650"/>
                  </a:lnTo>
                  <a:lnTo>
                    <a:pt x="300906" y="58542"/>
                  </a:lnTo>
                  <a:lnTo>
                    <a:pt x="303765" y="49374"/>
                  </a:lnTo>
                  <a:lnTo>
                    <a:pt x="311787" y="22245"/>
                  </a:lnTo>
                  <a:lnTo>
                    <a:pt x="312969" y="13376"/>
                  </a:lnTo>
                  <a:lnTo>
                    <a:pt x="311319" y="5686"/>
                  </a:lnTo>
                  <a:lnTo>
                    <a:pt x="305415" y="525"/>
                  </a:lnTo>
                  <a:close/>
                </a:path>
              </a:pathLst>
            </a:custGeom>
            <a:solidFill>
              <a:srgbClr val="B7A8FD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700226" y="1411110"/>
              <a:ext cx="189356" cy="66934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4132159" y="907599"/>
              <a:ext cx="182245" cy="646430"/>
            </a:xfrm>
            <a:custGeom>
              <a:avLst/>
              <a:gdLst/>
              <a:ahLst/>
              <a:cxnLst/>
              <a:rect l="l" t="t" r="r" b="b"/>
              <a:pathLst>
                <a:path w="182245" h="646430">
                  <a:moveTo>
                    <a:pt x="171448" y="0"/>
                  </a:moveTo>
                  <a:lnTo>
                    <a:pt x="157652" y="1813"/>
                  </a:lnTo>
                  <a:lnTo>
                    <a:pt x="148267" y="14672"/>
                  </a:lnTo>
                  <a:lnTo>
                    <a:pt x="142072" y="32695"/>
                  </a:lnTo>
                  <a:lnTo>
                    <a:pt x="137846" y="50003"/>
                  </a:lnTo>
                  <a:lnTo>
                    <a:pt x="125345" y="99248"/>
                  </a:lnTo>
                  <a:lnTo>
                    <a:pt x="111143" y="147899"/>
                  </a:lnTo>
                  <a:lnTo>
                    <a:pt x="95650" y="196089"/>
                  </a:lnTo>
                  <a:lnTo>
                    <a:pt x="79274" y="243950"/>
                  </a:lnTo>
                  <a:lnTo>
                    <a:pt x="45506" y="339218"/>
                  </a:lnTo>
                  <a:lnTo>
                    <a:pt x="28931" y="386890"/>
                  </a:lnTo>
                  <a:lnTo>
                    <a:pt x="8757" y="447881"/>
                  </a:lnTo>
                  <a:lnTo>
                    <a:pt x="4958" y="461061"/>
                  </a:lnTo>
                  <a:lnTo>
                    <a:pt x="1957" y="474516"/>
                  </a:lnTo>
                  <a:lnTo>
                    <a:pt x="0" y="488457"/>
                  </a:lnTo>
                  <a:lnTo>
                    <a:pt x="4750" y="533731"/>
                  </a:lnTo>
                  <a:lnTo>
                    <a:pt x="23692" y="571531"/>
                  </a:lnTo>
                  <a:lnTo>
                    <a:pt x="50101" y="605438"/>
                  </a:lnTo>
                  <a:lnTo>
                    <a:pt x="77256" y="639033"/>
                  </a:lnTo>
                  <a:lnTo>
                    <a:pt x="87862" y="646248"/>
                  </a:lnTo>
                  <a:lnTo>
                    <a:pt x="92584" y="644515"/>
                  </a:lnTo>
                  <a:lnTo>
                    <a:pt x="96782" y="637651"/>
                  </a:lnTo>
                  <a:lnTo>
                    <a:pt x="91276" y="627248"/>
                  </a:lnTo>
                  <a:lnTo>
                    <a:pt x="85850" y="616617"/>
                  </a:lnTo>
                  <a:lnTo>
                    <a:pt x="80039" y="606359"/>
                  </a:lnTo>
                  <a:lnTo>
                    <a:pt x="73381" y="597075"/>
                  </a:lnTo>
                  <a:lnTo>
                    <a:pt x="44935" y="553431"/>
                  </a:lnTo>
                  <a:lnTo>
                    <a:pt x="32114" y="507760"/>
                  </a:lnTo>
                  <a:lnTo>
                    <a:pt x="33299" y="459945"/>
                  </a:lnTo>
                  <a:lnTo>
                    <a:pt x="46874" y="409871"/>
                  </a:lnTo>
                  <a:lnTo>
                    <a:pt x="64984" y="360131"/>
                  </a:lnTo>
                  <a:lnTo>
                    <a:pt x="82711" y="310259"/>
                  </a:lnTo>
                  <a:lnTo>
                    <a:pt x="100119" y="260277"/>
                  </a:lnTo>
                  <a:lnTo>
                    <a:pt x="117272" y="210206"/>
                  </a:lnTo>
                  <a:lnTo>
                    <a:pt x="134234" y="160069"/>
                  </a:lnTo>
                  <a:lnTo>
                    <a:pt x="167839" y="59687"/>
                  </a:lnTo>
                  <a:lnTo>
                    <a:pt x="174731" y="43120"/>
                  </a:lnTo>
                  <a:lnTo>
                    <a:pt x="181348" y="25507"/>
                  </a:lnTo>
                  <a:lnTo>
                    <a:pt x="182112" y="10062"/>
                  </a:lnTo>
                  <a:lnTo>
                    <a:pt x="171448" y="0"/>
                  </a:lnTo>
                  <a:close/>
                </a:path>
              </a:pathLst>
            </a:custGeom>
            <a:solidFill>
              <a:srgbClr val="B4A3FD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209416" y="1414806"/>
              <a:ext cx="187765" cy="264819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672662" y="1298800"/>
              <a:ext cx="245424" cy="90854"/>
            </a:xfrm>
            <a:prstGeom prst="rect">
              <a:avLst/>
            </a:prstGeom>
          </p:spPr>
        </p:pic>
      </p:grpSp>
      <p:grpSp>
        <p:nvGrpSpPr>
          <p:cNvPr id="14" name="object 14"/>
          <p:cNvGrpSpPr/>
          <p:nvPr/>
        </p:nvGrpSpPr>
        <p:grpSpPr>
          <a:xfrm>
            <a:off x="2580080" y="3153536"/>
            <a:ext cx="3799204" cy="3606800"/>
            <a:chOff x="2580080" y="3153536"/>
            <a:chExt cx="3799204" cy="3606800"/>
          </a:xfrm>
        </p:grpSpPr>
        <p:pic>
          <p:nvPicPr>
            <p:cNvPr id="15" name="object 15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580080" y="3261270"/>
              <a:ext cx="3798673" cy="3498442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591435" y="3258972"/>
              <a:ext cx="3729228" cy="3429000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354324" y="5385816"/>
              <a:ext cx="1229855" cy="1116342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378454" y="5410441"/>
              <a:ext cx="1133906" cy="1019810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4844795" y="4727447"/>
              <a:ext cx="1229855" cy="1115580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4868798" y="4752619"/>
              <a:ext cx="1134060" cy="1018540"/>
            </a:xfrm>
            <a:prstGeom prst="rect">
              <a:avLst/>
            </a:prstGeom>
          </p:spPr>
        </p:pic>
        <p:sp>
          <p:nvSpPr>
            <p:cNvPr id="21" name="object 21"/>
            <p:cNvSpPr/>
            <p:nvPr/>
          </p:nvSpPr>
          <p:spPr>
            <a:xfrm>
              <a:off x="4293108" y="3659949"/>
              <a:ext cx="410845" cy="465455"/>
            </a:xfrm>
            <a:custGeom>
              <a:avLst/>
              <a:gdLst/>
              <a:ahLst/>
              <a:cxnLst/>
              <a:rect l="l" t="t" r="r" b="b"/>
              <a:pathLst>
                <a:path w="410845" h="465454">
                  <a:moveTo>
                    <a:pt x="214172" y="39636"/>
                  </a:moveTo>
                  <a:lnTo>
                    <a:pt x="202323" y="2641"/>
                  </a:lnTo>
                  <a:lnTo>
                    <a:pt x="193598" y="0"/>
                  </a:lnTo>
                  <a:lnTo>
                    <a:pt x="184518" y="736"/>
                  </a:lnTo>
                  <a:lnTo>
                    <a:pt x="167043" y="49504"/>
                  </a:lnTo>
                  <a:lnTo>
                    <a:pt x="163906" y="97421"/>
                  </a:lnTo>
                  <a:lnTo>
                    <a:pt x="161937" y="145415"/>
                  </a:lnTo>
                  <a:lnTo>
                    <a:pt x="160045" y="193421"/>
                  </a:lnTo>
                  <a:lnTo>
                    <a:pt x="157175" y="241350"/>
                  </a:lnTo>
                  <a:lnTo>
                    <a:pt x="152260" y="289153"/>
                  </a:lnTo>
                  <a:lnTo>
                    <a:pt x="131495" y="329946"/>
                  </a:lnTo>
                  <a:lnTo>
                    <a:pt x="98171" y="347637"/>
                  </a:lnTo>
                  <a:lnTo>
                    <a:pt x="79476" y="357924"/>
                  </a:lnTo>
                  <a:lnTo>
                    <a:pt x="61874" y="369989"/>
                  </a:lnTo>
                  <a:lnTo>
                    <a:pt x="45923" y="384378"/>
                  </a:lnTo>
                  <a:lnTo>
                    <a:pt x="27482" y="396290"/>
                  </a:lnTo>
                  <a:lnTo>
                    <a:pt x="0" y="425170"/>
                  </a:lnTo>
                  <a:lnTo>
                    <a:pt x="2019" y="432295"/>
                  </a:lnTo>
                  <a:lnTo>
                    <a:pt x="6134" y="440232"/>
                  </a:lnTo>
                  <a:lnTo>
                    <a:pt x="18745" y="441121"/>
                  </a:lnTo>
                  <a:lnTo>
                    <a:pt x="23342" y="440829"/>
                  </a:lnTo>
                  <a:lnTo>
                    <a:pt x="31953" y="439966"/>
                  </a:lnTo>
                  <a:lnTo>
                    <a:pt x="38912" y="436016"/>
                  </a:lnTo>
                  <a:lnTo>
                    <a:pt x="45910" y="431711"/>
                  </a:lnTo>
                  <a:lnTo>
                    <a:pt x="93294" y="402805"/>
                  </a:lnTo>
                  <a:lnTo>
                    <a:pt x="117208" y="388721"/>
                  </a:lnTo>
                  <a:lnTo>
                    <a:pt x="141719" y="375615"/>
                  </a:lnTo>
                  <a:lnTo>
                    <a:pt x="167436" y="358470"/>
                  </a:lnTo>
                  <a:lnTo>
                    <a:pt x="196215" y="310997"/>
                  </a:lnTo>
                  <a:lnTo>
                    <a:pt x="204254" y="232448"/>
                  </a:lnTo>
                  <a:lnTo>
                    <a:pt x="207289" y="183476"/>
                  </a:lnTo>
                  <a:lnTo>
                    <a:pt x="210235" y="134556"/>
                  </a:lnTo>
                  <a:lnTo>
                    <a:pt x="213156" y="85674"/>
                  </a:lnTo>
                  <a:lnTo>
                    <a:pt x="214172" y="54927"/>
                  </a:lnTo>
                  <a:lnTo>
                    <a:pt x="214172" y="39636"/>
                  </a:lnTo>
                  <a:close/>
                </a:path>
                <a:path w="410845" h="465454">
                  <a:moveTo>
                    <a:pt x="410730" y="446557"/>
                  </a:moveTo>
                  <a:lnTo>
                    <a:pt x="408698" y="441083"/>
                  </a:lnTo>
                  <a:lnTo>
                    <a:pt x="405320" y="435775"/>
                  </a:lnTo>
                  <a:lnTo>
                    <a:pt x="401929" y="431088"/>
                  </a:lnTo>
                  <a:lnTo>
                    <a:pt x="397751" y="427101"/>
                  </a:lnTo>
                  <a:lnTo>
                    <a:pt x="393979" y="422757"/>
                  </a:lnTo>
                  <a:lnTo>
                    <a:pt x="372224" y="401993"/>
                  </a:lnTo>
                  <a:lnTo>
                    <a:pt x="349516" y="382219"/>
                  </a:lnTo>
                  <a:lnTo>
                    <a:pt x="325691" y="363689"/>
                  </a:lnTo>
                  <a:lnTo>
                    <a:pt x="300532" y="346621"/>
                  </a:lnTo>
                  <a:lnTo>
                    <a:pt x="286753" y="334810"/>
                  </a:lnTo>
                  <a:lnTo>
                    <a:pt x="278752" y="320535"/>
                  </a:lnTo>
                  <a:lnTo>
                    <a:pt x="275259" y="304431"/>
                  </a:lnTo>
                  <a:lnTo>
                    <a:pt x="275031" y="287134"/>
                  </a:lnTo>
                  <a:lnTo>
                    <a:pt x="278041" y="240093"/>
                  </a:lnTo>
                  <a:lnTo>
                    <a:pt x="291490" y="44627"/>
                  </a:lnTo>
                  <a:lnTo>
                    <a:pt x="291693" y="37325"/>
                  </a:lnTo>
                  <a:lnTo>
                    <a:pt x="271653" y="4800"/>
                  </a:lnTo>
                  <a:lnTo>
                    <a:pt x="263677" y="5067"/>
                  </a:lnTo>
                  <a:lnTo>
                    <a:pt x="240207" y="87414"/>
                  </a:lnTo>
                  <a:lnTo>
                    <a:pt x="237083" y="133908"/>
                  </a:lnTo>
                  <a:lnTo>
                    <a:pt x="234124" y="180390"/>
                  </a:lnTo>
                  <a:lnTo>
                    <a:pt x="231355" y="226910"/>
                  </a:lnTo>
                  <a:lnTo>
                    <a:pt x="228815" y="273507"/>
                  </a:lnTo>
                  <a:lnTo>
                    <a:pt x="227685" y="291655"/>
                  </a:lnTo>
                  <a:lnTo>
                    <a:pt x="237998" y="342925"/>
                  </a:lnTo>
                  <a:lnTo>
                    <a:pt x="269989" y="378625"/>
                  </a:lnTo>
                  <a:lnTo>
                    <a:pt x="306298" y="409473"/>
                  </a:lnTo>
                  <a:lnTo>
                    <a:pt x="345338" y="437108"/>
                  </a:lnTo>
                  <a:lnTo>
                    <a:pt x="385533" y="463207"/>
                  </a:lnTo>
                  <a:lnTo>
                    <a:pt x="391248" y="465378"/>
                  </a:lnTo>
                  <a:lnTo>
                    <a:pt x="397002" y="465124"/>
                  </a:lnTo>
                  <a:lnTo>
                    <a:pt x="402501" y="462635"/>
                  </a:lnTo>
                  <a:lnTo>
                    <a:pt x="407441" y="458101"/>
                  </a:lnTo>
                  <a:lnTo>
                    <a:pt x="410578" y="452208"/>
                  </a:lnTo>
                  <a:lnTo>
                    <a:pt x="410730" y="446557"/>
                  </a:lnTo>
                  <a:close/>
                </a:path>
              </a:pathLst>
            </a:custGeom>
            <a:solidFill>
              <a:srgbClr val="4601FD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" name="object 22"/>
            <p:cNvSpPr/>
            <p:nvPr/>
          </p:nvSpPr>
          <p:spPr>
            <a:xfrm>
              <a:off x="4589732" y="3958681"/>
              <a:ext cx="147955" cy="127635"/>
            </a:xfrm>
            <a:custGeom>
              <a:avLst/>
              <a:gdLst/>
              <a:ahLst/>
              <a:cxnLst/>
              <a:rect l="l" t="t" r="r" b="b"/>
              <a:pathLst>
                <a:path w="147954" h="127635">
                  <a:moveTo>
                    <a:pt x="17536" y="0"/>
                  </a:moveTo>
                  <a:lnTo>
                    <a:pt x="11005" y="1044"/>
                  </a:lnTo>
                  <a:lnTo>
                    <a:pt x="5098" y="5079"/>
                  </a:lnTo>
                  <a:lnTo>
                    <a:pt x="927" y="11334"/>
                  </a:lnTo>
                  <a:lnTo>
                    <a:pt x="0" y="18028"/>
                  </a:lnTo>
                  <a:lnTo>
                    <a:pt x="1706" y="24909"/>
                  </a:lnTo>
                  <a:lnTo>
                    <a:pt x="5436" y="31725"/>
                  </a:lnTo>
                  <a:lnTo>
                    <a:pt x="8505" y="35638"/>
                  </a:lnTo>
                  <a:lnTo>
                    <a:pt x="14239" y="43809"/>
                  </a:lnTo>
                  <a:lnTo>
                    <a:pt x="52123" y="83980"/>
                  </a:lnTo>
                  <a:lnTo>
                    <a:pt x="98851" y="113409"/>
                  </a:lnTo>
                  <a:lnTo>
                    <a:pt x="106381" y="117269"/>
                  </a:lnTo>
                  <a:lnTo>
                    <a:pt x="113541" y="121105"/>
                  </a:lnTo>
                  <a:lnTo>
                    <a:pt x="121149" y="123864"/>
                  </a:lnTo>
                  <a:lnTo>
                    <a:pt x="127589" y="126060"/>
                  </a:lnTo>
                  <a:lnTo>
                    <a:pt x="134114" y="127048"/>
                  </a:lnTo>
                  <a:lnTo>
                    <a:pt x="140257" y="125583"/>
                  </a:lnTo>
                  <a:lnTo>
                    <a:pt x="145548" y="120418"/>
                  </a:lnTo>
                  <a:lnTo>
                    <a:pt x="147839" y="114047"/>
                  </a:lnTo>
                  <a:lnTo>
                    <a:pt x="147501" y="107940"/>
                  </a:lnTo>
                  <a:lnTo>
                    <a:pt x="114575" y="73177"/>
                  </a:lnTo>
                  <a:lnTo>
                    <a:pt x="59321" y="26448"/>
                  </a:lnTo>
                  <a:lnTo>
                    <a:pt x="24172" y="1389"/>
                  </a:lnTo>
                  <a:lnTo>
                    <a:pt x="17536" y="0"/>
                  </a:lnTo>
                  <a:close/>
                </a:path>
              </a:pathLst>
            </a:custGeom>
            <a:solidFill>
              <a:srgbClr val="4905FD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3" name="object 23"/>
            <p:cNvSpPr/>
            <p:nvPr/>
          </p:nvSpPr>
          <p:spPr>
            <a:xfrm>
              <a:off x="4264031" y="3946555"/>
              <a:ext cx="159385" cy="111760"/>
            </a:xfrm>
            <a:custGeom>
              <a:avLst/>
              <a:gdLst/>
              <a:ahLst/>
              <a:cxnLst/>
              <a:rect l="l" t="t" r="r" b="b"/>
              <a:pathLst>
                <a:path w="159385" h="111760">
                  <a:moveTo>
                    <a:pt x="137823" y="0"/>
                  </a:moveTo>
                  <a:lnTo>
                    <a:pt x="81377" y="31678"/>
                  </a:lnTo>
                  <a:lnTo>
                    <a:pt x="39420" y="59292"/>
                  </a:lnTo>
                  <a:lnTo>
                    <a:pt x="4952" y="84625"/>
                  </a:lnTo>
                  <a:lnTo>
                    <a:pt x="0" y="97642"/>
                  </a:lnTo>
                  <a:lnTo>
                    <a:pt x="2396" y="105189"/>
                  </a:lnTo>
                  <a:lnTo>
                    <a:pt x="7500" y="110167"/>
                  </a:lnTo>
                  <a:lnTo>
                    <a:pt x="13555" y="111573"/>
                  </a:lnTo>
                  <a:lnTo>
                    <a:pt x="20177" y="110870"/>
                  </a:lnTo>
                  <a:lnTo>
                    <a:pt x="26984" y="109522"/>
                  </a:lnTo>
                  <a:lnTo>
                    <a:pt x="38166" y="106017"/>
                  </a:lnTo>
                  <a:lnTo>
                    <a:pt x="48459" y="100785"/>
                  </a:lnTo>
                  <a:lnTo>
                    <a:pt x="58575" y="95124"/>
                  </a:lnTo>
                  <a:lnTo>
                    <a:pt x="69222" y="90333"/>
                  </a:lnTo>
                  <a:lnTo>
                    <a:pt x="88377" y="82763"/>
                  </a:lnTo>
                  <a:lnTo>
                    <a:pt x="106254" y="73090"/>
                  </a:lnTo>
                  <a:lnTo>
                    <a:pt x="122566" y="60950"/>
                  </a:lnTo>
                  <a:lnTo>
                    <a:pt x="137024" y="45974"/>
                  </a:lnTo>
                  <a:lnTo>
                    <a:pt x="143833" y="39062"/>
                  </a:lnTo>
                  <a:lnTo>
                    <a:pt x="150702" y="32716"/>
                  </a:lnTo>
                  <a:lnTo>
                    <a:pt x="156571" y="25779"/>
                  </a:lnTo>
                  <a:lnTo>
                    <a:pt x="159028" y="17837"/>
                  </a:lnTo>
                  <a:lnTo>
                    <a:pt x="155664" y="8476"/>
                  </a:lnTo>
                  <a:lnTo>
                    <a:pt x="147189" y="1150"/>
                  </a:lnTo>
                  <a:lnTo>
                    <a:pt x="137823" y="0"/>
                  </a:lnTo>
                  <a:close/>
                </a:path>
              </a:pathLst>
            </a:custGeom>
            <a:solidFill>
              <a:srgbClr val="4904FD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4" name="object 24"/>
            <p:cNvSpPr/>
            <p:nvPr/>
          </p:nvSpPr>
          <p:spPr>
            <a:xfrm>
              <a:off x="4593650" y="4002491"/>
              <a:ext cx="95250" cy="80645"/>
            </a:xfrm>
            <a:custGeom>
              <a:avLst/>
              <a:gdLst/>
              <a:ahLst/>
              <a:cxnLst/>
              <a:rect l="l" t="t" r="r" b="b"/>
              <a:pathLst>
                <a:path w="95250" h="80645">
                  <a:moveTo>
                    <a:pt x="10321" y="0"/>
                  </a:moveTo>
                  <a:lnTo>
                    <a:pt x="7816" y="3891"/>
                  </a:lnTo>
                  <a:lnTo>
                    <a:pt x="4069" y="4364"/>
                  </a:lnTo>
                  <a:lnTo>
                    <a:pt x="0" y="4075"/>
                  </a:lnTo>
                  <a:lnTo>
                    <a:pt x="21842" y="25118"/>
                  </a:lnTo>
                  <a:lnTo>
                    <a:pt x="44721" y="44778"/>
                  </a:lnTo>
                  <a:lnTo>
                    <a:pt x="68599" y="63121"/>
                  </a:lnTo>
                  <a:lnTo>
                    <a:pt x="93437" y="80215"/>
                  </a:lnTo>
                  <a:lnTo>
                    <a:pt x="93672" y="76904"/>
                  </a:lnTo>
                  <a:lnTo>
                    <a:pt x="89155" y="72515"/>
                  </a:lnTo>
                  <a:lnTo>
                    <a:pt x="94933" y="69600"/>
                  </a:lnTo>
                  <a:lnTo>
                    <a:pt x="10321" y="0"/>
                  </a:lnTo>
                  <a:close/>
                </a:path>
              </a:pathLst>
            </a:custGeom>
            <a:solidFill>
              <a:srgbClr val="EDE8FD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" name="object 25"/>
            <p:cNvSpPr/>
            <p:nvPr/>
          </p:nvSpPr>
          <p:spPr>
            <a:xfrm>
              <a:off x="4333253" y="3992530"/>
              <a:ext cx="77470" cy="52069"/>
            </a:xfrm>
            <a:custGeom>
              <a:avLst/>
              <a:gdLst/>
              <a:ahLst/>
              <a:cxnLst/>
              <a:rect l="l" t="t" r="r" b="b"/>
              <a:pathLst>
                <a:path w="77470" h="52070">
                  <a:moveTo>
                    <a:pt x="67802" y="0"/>
                  </a:moveTo>
                  <a:lnTo>
                    <a:pt x="50841" y="11210"/>
                  </a:lnTo>
                  <a:lnTo>
                    <a:pt x="0" y="44359"/>
                  </a:lnTo>
                  <a:lnTo>
                    <a:pt x="5785" y="51795"/>
                  </a:lnTo>
                  <a:lnTo>
                    <a:pt x="24749" y="41893"/>
                  </a:lnTo>
                  <a:lnTo>
                    <a:pt x="42981" y="31003"/>
                  </a:lnTo>
                  <a:lnTo>
                    <a:pt x="60523" y="19026"/>
                  </a:lnTo>
                  <a:lnTo>
                    <a:pt x="77418" y="5860"/>
                  </a:lnTo>
                  <a:lnTo>
                    <a:pt x="73348" y="5571"/>
                  </a:lnTo>
                  <a:lnTo>
                    <a:pt x="69732" y="4201"/>
                  </a:lnTo>
                  <a:lnTo>
                    <a:pt x="67802" y="0"/>
                  </a:lnTo>
                  <a:close/>
                </a:path>
              </a:pathLst>
            </a:custGeom>
            <a:solidFill>
              <a:srgbClr val="EBE4FD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" name="object 26"/>
            <p:cNvSpPr/>
            <p:nvPr/>
          </p:nvSpPr>
          <p:spPr>
            <a:xfrm>
              <a:off x="4397262" y="3674758"/>
              <a:ext cx="95885" cy="361315"/>
            </a:xfrm>
            <a:custGeom>
              <a:avLst/>
              <a:gdLst/>
              <a:ahLst/>
              <a:cxnLst/>
              <a:rect l="l" t="t" r="r" b="b"/>
              <a:pathLst>
                <a:path w="95885" h="361314">
                  <a:moveTo>
                    <a:pt x="79480" y="0"/>
                  </a:moveTo>
                  <a:lnTo>
                    <a:pt x="80279" y="9673"/>
                  </a:lnTo>
                  <a:lnTo>
                    <a:pt x="78653" y="22125"/>
                  </a:lnTo>
                  <a:lnTo>
                    <a:pt x="78183" y="28747"/>
                  </a:lnTo>
                  <a:lnTo>
                    <a:pt x="78108" y="35028"/>
                  </a:lnTo>
                  <a:lnTo>
                    <a:pt x="75750" y="81105"/>
                  </a:lnTo>
                  <a:lnTo>
                    <a:pt x="73294" y="127071"/>
                  </a:lnTo>
                  <a:lnTo>
                    <a:pt x="71190" y="172992"/>
                  </a:lnTo>
                  <a:lnTo>
                    <a:pt x="69885" y="218936"/>
                  </a:lnTo>
                  <a:lnTo>
                    <a:pt x="66847" y="259813"/>
                  </a:lnTo>
                  <a:lnTo>
                    <a:pt x="35445" y="327288"/>
                  </a:lnTo>
                  <a:lnTo>
                    <a:pt x="1391" y="351613"/>
                  </a:lnTo>
                  <a:lnTo>
                    <a:pt x="0" y="360761"/>
                  </a:lnTo>
                  <a:lnTo>
                    <a:pt x="37116" y="345046"/>
                  </a:lnTo>
                  <a:lnTo>
                    <a:pt x="73706" y="306095"/>
                  </a:lnTo>
                  <a:lnTo>
                    <a:pt x="80634" y="229313"/>
                  </a:lnTo>
                  <a:lnTo>
                    <a:pt x="83132" y="181795"/>
                  </a:lnTo>
                  <a:lnTo>
                    <a:pt x="86536" y="134342"/>
                  </a:lnTo>
                  <a:lnTo>
                    <a:pt x="94142" y="39491"/>
                  </a:lnTo>
                  <a:lnTo>
                    <a:pt x="94664" y="32134"/>
                  </a:lnTo>
                  <a:lnTo>
                    <a:pt x="94969" y="17366"/>
                  </a:lnTo>
                  <a:lnTo>
                    <a:pt x="95439" y="10749"/>
                  </a:lnTo>
                  <a:lnTo>
                    <a:pt x="95327" y="1863"/>
                  </a:lnTo>
                  <a:lnTo>
                    <a:pt x="79480" y="0"/>
                  </a:lnTo>
                  <a:close/>
                </a:path>
              </a:pathLst>
            </a:custGeom>
            <a:solidFill>
              <a:srgbClr val="B7A8FD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" name="object 27"/>
            <p:cNvSpPr/>
            <p:nvPr/>
          </p:nvSpPr>
          <p:spPr>
            <a:xfrm>
              <a:off x="4308253" y="4026371"/>
              <a:ext cx="100330" cy="62865"/>
            </a:xfrm>
            <a:custGeom>
              <a:avLst/>
              <a:gdLst/>
              <a:ahLst/>
              <a:cxnLst/>
              <a:rect l="l" t="t" r="r" b="b"/>
              <a:pathLst>
                <a:path w="100329" h="62864">
                  <a:moveTo>
                    <a:pt x="90400" y="0"/>
                  </a:moveTo>
                  <a:lnTo>
                    <a:pt x="67705" y="13578"/>
                  </a:lnTo>
                  <a:lnTo>
                    <a:pt x="0" y="53852"/>
                  </a:lnTo>
                  <a:lnTo>
                    <a:pt x="1639" y="56926"/>
                  </a:lnTo>
                  <a:lnTo>
                    <a:pt x="53816" y="36411"/>
                  </a:lnTo>
                  <a:lnTo>
                    <a:pt x="100334" y="6621"/>
                  </a:lnTo>
                  <a:lnTo>
                    <a:pt x="95921" y="5938"/>
                  </a:lnTo>
                  <a:lnTo>
                    <a:pt x="91908" y="4915"/>
                  </a:lnTo>
                  <a:lnTo>
                    <a:pt x="90400" y="0"/>
                  </a:lnTo>
                  <a:close/>
                </a:path>
              </a:pathLst>
            </a:custGeom>
            <a:solidFill>
              <a:srgbClr val="AC9AFD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8" name="object 28"/>
            <p:cNvSpPr/>
            <p:nvPr/>
          </p:nvSpPr>
          <p:spPr>
            <a:xfrm>
              <a:off x="4537747" y="3682263"/>
              <a:ext cx="77470" cy="374650"/>
            </a:xfrm>
            <a:custGeom>
              <a:avLst/>
              <a:gdLst/>
              <a:ahLst/>
              <a:cxnLst/>
              <a:rect l="l" t="t" r="r" b="b"/>
              <a:pathLst>
                <a:path w="77470" h="374650">
                  <a:moveTo>
                    <a:pt x="23923" y="0"/>
                  </a:moveTo>
                  <a:lnTo>
                    <a:pt x="16513" y="3067"/>
                  </a:lnTo>
                  <a:lnTo>
                    <a:pt x="13206" y="11625"/>
                  </a:lnTo>
                  <a:lnTo>
                    <a:pt x="12445" y="22583"/>
                  </a:lnTo>
                  <a:lnTo>
                    <a:pt x="12674" y="32849"/>
                  </a:lnTo>
                  <a:lnTo>
                    <a:pt x="12777" y="79660"/>
                  </a:lnTo>
                  <a:lnTo>
                    <a:pt x="10610" y="126293"/>
                  </a:lnTo>
                  <a:lnTo>
                    <a:pt x="7185" y="172802"/>
                  </a:lnTo>
                  <a:lnTo>
                    <a:pt x="3516" y="219240"/>
                  </a:lnTo>
                  <a:lnTo>
                    <a:pt x="148" y="273611"/>
                  </a:lnTo>
                  <a:lnTo>
                    <a:pt x="10723" y="322003"/>
                  </a:lnTo>
                  <a:lnTo>
                    <a:pt x="46666" y="355160"/>
                  </a:lnTo>
                  <a:lnTo>
                    <a:pt x="76516" y="374198"/>
                  </a:lnTo>
                  <a:lnTo>
                    <a:pt x="77460" y="366131"/>
                  </a:lnTo>
                  <a:lnTo>
                    <a:pt x="72842" y="361161"/>
                  </a:lnTo>
                  <a:lnTo>
                    <a:pt x="68236" y="356051"/>
                  </a:lnTo>
                  <a:lnTo>
                    <a:pt x="63471" y="351207"/>
                  </a:lnTo>
                  <a:lnTo>
                    <a:pt x="58379" y="347032"/>
                  </a:lnTo>
                  <a:lnTo>
                    <a:pt x="36033" y="326977"/>
                  </a:lnTo>
                  <a:lnTo>
                    <a:pt x="22083" y="303463"/>
                  </a:lnTo>
                  <a:lnTo>
                    <a:pt x="15612" y="276666"/>
                  </a:lnTo>
                  <a:lnTo>
                    <a:pt x="15701" y="246764"/>
                  </a:lnTo>
                  <a:lnTo>
                    <a:pt x="20207" y="193567"/>
                  </a:lnTo>
                  <a:lnTo>
                    <a:pt x="24090" y="140325"/>
                  </a:lnTo>
                  <a:lnTo>
                    <a:pt x="27557" y="87053"/>
                  </a:lnTo>
                  <a:lnTo>
                    <a:pt x="30816" y="33767"/>
                  </a:lnTo>
                  <a:lnTo>
                    <a:pt x="32182" y="23516"/>
                  </a:lnTo>
                  <a:lnTo>
                    <a:pt x="33239" y="12724"/>
                  </a:lnTo>
                  <a:lnTo>
                    <a:pt x="31361" y="4011"/>
                  </a:lnTo>
                  <a:lnTo>
                    <a:pt x="23923" y="0"/>
                  </a:lnTo>
                  <a:close/>
                </a:path>
              </a:pathLst>
            </a:custGeom>
            <a:solidFill>
              <a:srgbClr val="B4A3FD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29" name="object 29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4604542" y="3971590"/>
              <a:ext cx="115118" cy="137734"/>
            </a:xfrm>
            <a:prstGeom prst="rect">
              <a:avLst/>
            </a:prstGeom>
          </p:spPr>
        </p:pic>
        <p:pic>
          <p:nvPicPr>
            <p:cNvPr id="30" name="object 30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4281895" y="3958263"/>
              <a:ext cx="125552" cy="85991"/>
            </a:xfrm>
            <a:prstGeom prst="rect">
              <a:avLst/>
            </a:prstGeom>
          </p:spPr>
        </p:pic>
        <p:pic>
          <p:nvPicPr>
            <p:cNvPr id="31" name="object 31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4574286" y="3623182"/>
              <a:ext cx="223012" cy="209550"/>
            </a:xfrm>
            <a:prstGeom prst="rect">
              <a:avLst/>
            </a:prstGeom>
          </p:spPr>
        </p:pic>
        <p:pic>
          <p:nvPicPr>
            <p:cNvPr id="32" name="object 32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4567936" y="3616832"/>
              <a:ext cx="235712" cy="222250"/>
            </a:xfrm>
            <a:prstGeom prst="rect">
              <a:avLst/>
            </a:prstGeom>
          </p:spPr>
        </p:pic>
        <p:pic>
          <p:nvPicPr>
            <p:cNvPr id="33" name="object 33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3069844" y="3153536"/>
              <a:ext cx="395605" cy="501650"/>
            </a:xfrm>
            <a:prstGeom prst="rect">
              <a:avLst/>
            </a:prstGeom>
          </p:spPr>
        </p:pic>
        <p:pic>
          <p:nvPicPr>
            <p:cNvPr id="34" name="object 34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5429885" y="3162680"/>
              <a:ext cx="419735" cy="509270"/>
            </a:xfrm>
            <a:prstGeom prst="rect">
              <a:avLst/>
            </a:prstGeom>
          </p:spPr>
        </p:pic>
        <p:pic>
          <p:nvPicPr>
            <p:cNvPr id="35" name="object 35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4261015" y="4093717"/>
              <a:ext cx="430618" cy="501650"/>
            </a:xfrm>
            <a:prstGeom prst="rect">
              <a:avLst/>
            </a:prstGeom>
          </p:spPr>
        </p:pic>
        <p:sp>
          <p:nvSpPr>
            <p:cNvPr id="36" name="object 36"/>
            <p:cNvSpPr/>
            <p:nvPr/>
          </p:nvSpPr>
          <p:spPr>
            <a:xfrm>
              <a:off x="3707003" y="5700636"/>
              <a:ext cx="410845" cy="465455"/>
            </a:xfrm>
            <a:custGeom>
              <a:avLst/>
              <a:gdLst/>
              <a:ahLst/>
              <a:cxnLst/>
              <a:rect l="l" t="t" r="r" b="b"/>
              <a:pathLst>
                <a:path w="410845" h="465454">
                  <a:moveTo>
                    <a:pt x="214172" y="39636"/>
                  </a:moveTo>
                  <a:lnTo>
                    <a:pt x="202323" y="2641"/>
                  </a:lnTo>
                  <a:lnTo>
                    <a:pt x="193598" y="0"/>
                  </a:lnTo>
                  <a:lnTo>
                    <a:pt x="184518" y="736"/>
                  </a:lnTo>
                  <a:lnTo>
                    <a:pt x="167043" y="49504"/>
                  </a:lnTo>
                  <a:lnTo>
                    <a:pt x="163906" y="97421"/>
                  </a:lnTo>
                  <a:lnTo>
                    <a:pt x="161937" y="145415"/>
                  </a:lnTo>
                  <a:lnTo>
                    <a:pt x="160045" y="193421"/>
                  </a:lnTo>
                  <a:lnTo>
                    <a:pt x="157175" y="241350"/>
                  </a:lnTo>
                  <a:lnTo>
                    <a:pt x="152260" y="289153"/>
                  </a:lnTo>
                  <a:lnTo>
                    <a:pt x="131495" y="329946"/>
                  </a:lnTo>
                  <a:lnTo>
                    <a:pt x="98171" y="347637"/>
                  </a:lnTo>
                  <a:lnTo>
                    <a:pt x="79476" y="357924"/>
                  </a:lnTo>
                  <a:lnTo>
                    <a:pt x="61874" y="369989"/>
                  </a:lnTo>
                  <a:lnTo>
                    <a:pt x="45923" y="384378"/>
                  </a:lnTo>
                  <a:lnTo>
                    <a:pt x="27482" y="396290"/>
                  </a:lnTo>
                  <a:lnTo>
                    <a:pt x="0" y="425170"/>
                  </a:lnTo>
                  <a:lnTo>
                    <a:pt x="2019" y="432295"/>
                  </a:lnTo>
                  <a:lnTo>
                    <a:pt x="6134" y="440232"/>
                  </a:lnTo>
                  <a:lnTo>
                    <a:pt x="18745" y="441121"/>
                  </a:lnTo>
                  <a:lnTo>
                    <a:pt x="23342" y="440829"/>
                  </a:lnTo>
                  <a:lnTo>
                    <a:pt x="31953" y="439966"/>
                  </a:lnTo>
                  <a:lnTo>
                    <a:pt x="38912" y="436016"/>
                  </a:lnTo>
                  <a:lnTo>
                    <a:pt x="45910" y="431711"/>
                  </a:lnTo>
                  <a:lnTo>
                    <a:pt x="93294" y="402805"/>
                  </a:lnTo>
                  <a:lnTo>
                    <a:pt x="117208" y="388721"/>
                  </a:lnTo>
                  <a:lnTo>
                    <a:pt x="141719" y="375615"/>
                  </a:lnTo>
                  <a:lnTo>
                    <a:pt x="167436" y="358470"/>
                  </a:lnTo>
                  <a:lnTo>
                    <a:pt x="196215" y="310997"/>
                  </a:lnTo>
                  <a:lnTo>
                    <a:pt x="204254" y="232448"/>
                  </a:lnTo>
                  <a:lnTo>
                    <a:pt x="207289" y="183476"/>
                  </a:lnTo>
                  <a:lnTo>
                    <a:pt x="210235" y="134556"/>
                  </a:lnTo>
                  <a:lnTo>
                    <a:pt x="213156" y="85674"/>
                  </a:lnTo>
                  <a:lnTo>
                    <a:pt x="214172" y="54927"/>
                  </a:lnTo>
                  <a:lnTo>
                    <a:pt x="214172" y="39636"/>
                  </a:lnTo>
                  <a:close/>
                </a:path>
                <a:path w="410845" h="465454">
                  <a:moveTo>
                    <a:pt x="410730" y="446557"/>
                  </a:moveTo>
                  <a:lnTo>
                    <a:pt x="408698" y="441083"/>
                  </a:lnTo>
                  <a:lnTo>
                    <a:pt x="405320" y="435775"/>
                  </a:lnTo>
                  <a:lnTo>
                    <a:pt x="401929" y="431088"/>
                  </a:lnTo>
                  <a:lnTo>
                    <a:pt x="397751" y="427101"/>
                  </a:lnTo>
                  <a:lnTo>
                    <a:pt x="393979" y="422757"/>
                  </a:lnTo>
                  <a:lnTo>
                    <a:pt x="372224" y="401993"/>
                  </a:lnTo>
                  <a:lnTo>
                    <a:pt x="349516" y="382219"/>
                  </a:lnTo>
                  <a:lnTo>
                    <a:pt x="325691" y="363689"/>
                  </a:lnTo>
                  <a:lnTo>
                    <a:pt x="300532" y="346621"/>
                  </a:lnTo>
                  <a:lnTo>
                    <a:pt x="286753" y="334810"/>
                  </a:lnTo>
                  <a:lnTo>
                    <a:pt x="278752" y="320535"/>
                  </a:lnTo>
                  <a:lnTo>
                    <a:pt x="275259" y="304431"/>
                  </a:lnTo>
                  <a:lnTo>
                    <a:pt x="275031" y="287134"/>
                  </a:lnTo>
                  <a:lnTo>
                    <a:pt x="278041" y="240093"/>
                  </a:lnTo>
                  <a:lnTo>
                    <a:pt x="291490" y="44627"/>
                  </a:lnTo>
                  <a:lnTo>
                    <a:pt x="291693" y="37325"/>
                  </a:lnTo>
                  <a:lnTo>
                    <a:pt x="271653" y="4800"/>
                  </a:lnTo>
                  <a:lnTo>
                    <a:pt x="263677" y="5067"/>
                  </a:lnTo>
                  <a:lnTo>
                    <a:pt x="240207" y="87414"/>
                  </a:lnTo>
                  <a:lnTo>
                    <a:pt x="237083" y="133908"/>
                  </a:lnTo>
                  <a:lnTo>
                    <a:pt x="234124" y="180390"/>
                  </a:lnTo>
                  <a:lnTo>
                    <a:pt x="231355" y="226910"/>
                  </a:lnTo>
                  <a:lnTo>
                    <a:pt x="228815" y="273507"/>
                  </a:lnTo>
                  <a:lnTo>
                    <a:pt x="227685" y="291655"/>
                  </a:lnTo>
                  <a:lnTo>
                    <a:pt x="237998" y="342925"/>
                  </a:lnTo>
                  <a:lnTo>
                    <a:pt x="269989" y="378625"/>
                  </a:lnTo>
                  <a:lnTo>
                    <a:pt x="306298" y="409473"/>
                  </a:lnTo>
                  <a:lnTo>
                    <a:pt x="345338" y="437108"/>
                  </a:lnTo>
                  <a:lnTo>
                    <a:pt x="385533" y="463207"/>
                  </a:lnTo>
                  <a:lnTo>
                    <a:pt x="391248" y="465378"/>
                  </a:lnTo>
                  <a:lnTo>
                    <a:pt x="397002" y="465124"/>
                  </a:lnTo>
                  <a:lnTo>
                    <a:pt x="402501" y="462635"/>
                  </a:lnTo>
                  <a:lnTo>
                    <a:pt x="407441" y="458101"/>
                  </a:lnTo>
                  <a:lnTo>
                    <a:pt x="410578" y="452208"/>
                  </a:lnTo>
                  <a:lnTo>
                    <a:pt x="410730" y="446557"/>
                  </a:lnTo>
                  <a:close/>
                </a:path>
              </a:pathLst>
            </a:custGeom>
            <a:solidFill>
              <a:srgbClr val="4601FD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7" name="object 37"/>
            <p:cNvSpPr/>
            <p:nvPr/>
          </p:nvSpPr>
          <p:spPr>
            <a:xfrm>
              <a:off x="4003627" y="5999368"/>
              <a:ext cx="147955" cy="127635"/>
            </a:xfrm>
            <a:custGeom>
              <a:avLst/>
              <a:gdLst/>
              <a:ahLst/>
              <a:cxnLst/>
              <a:rect l="l" t="t" r="r" b="b"/>
              <a:pathLst>
                <a:path w="147954" h="127635">
                  <a:moveTo>
                    <a:pt x="17536" y="0"/>
                  </a:moveTo>
                  <a:lnTo>
                    <a:pt x="11005" y="1044"/>
                  </a:lnTo>
                  <a:lnTo>
                    <a:pt x="5098" y="5079"/>
                  </a:lnTo>
                  <a:lnTo>
                    <a:pt x="927" y="11334"/>
                  </a:lnTo>
                  <a:lnTo>
                    <a:pt x="0" y="18028"/>
                  </a:lnTo>
                  <a:lnTo>
                    <a:pt x="1706" y="24909"/>
                  </a:lnTo>
                  <a:lnTo>
                    <a:pt x="5436" y="31725"/>
                  </a:lnTo>
                  <a:lnTo>
                    <a:pt x="8505" y="35638"/>
                  </a:lnTo>
                  <a:lnTo>
                    <a:pt x="14239" y="43809"/>
                  </a:lnTo>
                  <a:lnTo>
                    <a:pt x="52123" y="83980"/>
                  </a:lnTo>
                  <a:lnTo>
                    <a:pt x="98851" y="113409"/>
                  </a:lnTo>
                  <a:lnTo>
                    <a:pt x="106381" y="117269"/>
                  </a:lnTo>
                  <a:lnTo>
                    <a:pt x="113541" y="121105"/>
                  </a:lnTo>
                  <a:lnTo>
                    <a:pt x="121149" y="123864"/>
                  </a:lnTo>
                  <a:lnTo>
                    <a:pt x="127589" y="126060"/>
                  </a:lnTo>
                  <a:lnTo>
                    <a:pt x="134114" y="127048"/>
                  </a:lnTo>
                  <a:lnTo>
                    <a:pt x="140257" y="125583"/>
                  </a:lnTo>
                  <a:lnTo>
                    <a:pt x="145548" y="120418"/>
                  </a:lnTo>
                  <a:lnTo>
                    <a:pt x="147839" y="114047"/>
                  </a:lnTo>
                  <a:lnTo>
                    <a:pt x="147501" y="107940"/>
                  </a:lnTo>
                  <a:lnTo>
                    <a:pt x="114575" y="73177"/>
                  </a:lnTo>
                  <a:lnTo>
                    <a:pt x="59321" y="26448"/>
                  </a:lnTo>
                  <a:lnTo>
                    <a:pt x="24172" y="1389"/>
                  </a:lnTo>
                  <a:lnTo>
                    <a:pt x="17536" y="0"/>
                  </a:lnTo>
                  <a:close/>
                </a:path>
              </a:pathLst>
            </a:custGeom>
            <a:solidFill>
              <a:srgbClr val="4905FD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8" name="object 38"/>
            <p:cNvSpPr/>
            <p:nvPr/>
          </p:nvSpPr>
          <p:spPr>
            <a:xfrm>
              <a:off x="3677926" y="5987242"/>
              <a:ext cx="159385" cy="111760"/>
            </a:xfrm>
            <a:custGeom>
              <a:avLst/>
              <a:gdLst/>
              <a:ahLst/>
              <a:cxnLst/>
              <a:rect l="l" t="t" r="r" b="b"/>
              <a:pathLst>
                <a:path w="159385" h="111760">
                  <a:moveTo>
                    <a:pt x="137823" y="0"/>
                  </a:moveTo>
                  <a:lnTo>
                    <a:pt x="81377" y="31678"/>
                  </a:lnTo>
                  <a:lnTo>
                    <a:pt x="39420" y="59292"/>
                  </a:lnTo>
                  <a:lnTo>
                    <a:pt x="4952" y="84625"/>
                  </a:lnTo>
                  <a:lnTo>
                    <a:pt x="0" y="97642"/>
                  </a:lnTo>
                  <a:lnTo>
                    <a:pt x="2396" y="105189"/>
                  </a:lnTo>
                  <a:lnTo>
                    <a:pt x="7500" y="110167"/>
                  </a:lnTo>
                  <a:lnTo>
                    <a:pt x="13555" y="111573"/>
                  </a:lnTo>
                  <a:lnTo>
                    <a:pt x="20177" y="110870"/>
                  </a:lnTo>
                  <a:lnTo>
                    <a:pt x="26984" y="109522"/>
                  </a:lnTo>
                  <a:lnTo>
                    <a:pt x="38166" y="106017"/>
                  </a:lnTo>
                  <a:lnTo>
                    <a:pt x="48459" y="100785"/>
                  </a:lnTo>
                  <a:lnTo>
                    <a:pt x="58575" y="95124"/>
                  </a:lnTo>
                  <a:lnTo>
                    <a:pt x="69222" y="90333"/>
                  </a:lnTo>
                  <a:lnTo>
                    <a:pt x="88377" y="82763"/>
                  </a:lnTo>
                  <a:lnTo>
                    <a:pt x="106254" y="73090"/>
                  </a:lnTo>
                  <a:lnTo>
                    <a:pt x="122566" y="60950"/>
                  </a:lnTo>
                  <a:lnTo>
                    <a:pt x="137024" y="45974"/>
                  </a:lnTo>
                  <a:lnTo>
                    <a:pt x="143833" y="39062"/>
                  </a:lnTo>
                  <a:lnTo>
                    <a:pt x="150702" y="32716"/>
                  </a:lnTo>
                  <a:lnTo>
                    <a:pt x="156571" y="25779"/>
                  </a:lnTo>
                  <a:lnTo>
                    <a:pt x="159028" y="17837"/>
                  </a:lnTo>
                  <a:lnTo>
                    <a:pt x="155664" y="8476"/>
                  </a:lnTo>
                  <a:lnTo>
                    <a:pt x="147189" y="1150"/>
                  </a:lnTo>
                  <a:lnTo>
                    <a:pt x="137823" y="0"/>
                  </a:lnTo>
                  <a:close/>
                </a:path>
              </a:pathLst>
            </a:custGeom>
            <a:solidFill>
              <a:srgbClr val="4904FD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9" name="object 39"/>
            <p:cNvSpPr/>
            <p:nvPr/>
          </p:nvSpPr>
          <p:spPr>
            <a:xfrm>
              <a:off x="4007545" y="6043178"/>
              <a:ext cx="95250" cy="80645"/>
            </a:xfrm>
            <a:custGeom>
              <a:avLst/>
              <a:gdLst/>
              <a:ahLst/>
              <a:cxnLst/>
              <a:rect l="l" t="t" r="r" b="b"/>
              <a:pathLst>
                <a:path w="95250" h="80645">
                  <a:moveTo>
                    <a:pt x="10321" y="0"/>
                  </a:moveTo>
                  <a:lnTo>
                    <a:pt x="7816" y="3891"/>
                  </a:lnTo>
                  <a:lnTo>
                    <a:pt x="4069" y="4364"/>
                  </a:lnTo>
                  <a:lnTo>
                    <a:pt x="0" y="4075"/>
                  </a:lnTo>
                  <a:lnTo>
                    <a:pt x="21842" y="25118"/>
                  </a:lnTo>
                  <a:lnTo>
                    <a:pt x="44721" y="44778"/>
                  </a:lnTo>
                  <a:lnTo>
                    <a:pt x="68599" y="63121"/>
                  </a:lnTo>
                  <a:lnTo>
                    <a:pt x="93437" y="80215"/>
                  </a:lnTo>
                  <a:lnTo>
                    <a:pt x="93672" y="76904"/>
                  </a:lnTo>
                  <a:lnTo>
                    <a:pt x="89155" y="72515"/>
                  </a:lnTo>
                  <a:lnTo>
                    <a:pt x="94933" y="69600"/>
                  </a:lnTo>
                  <a:lnTo>
                    <a:pt x="10321" y="0"/>
                  </a:lnTo>
                  <a:close/>
                </a:path>
              </a:pathLst>
            </a:custGeom>
            <a:solidFill>
              <a:srgbClr val="EDE8FD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0" name="object 40"/>
            <p:cNvSpPr/>
            <p:nvPr/>
          </p:nvSpPr>
          <p:spPr>
            <a:xfrm>
              <a:off x="3747148" y="6033216"/>
              <a:ext cx="77470" cy="52069"/>
            </a:xfrm>
            <a:custGeom>
              <a:avLst/>
              <a:gdLst/>
              <a:ahLst/>
              <a:cxnLst/>
              <a:rect l="l" t="t" r="r" b="b"/>
              <a:pathLst>
                <a:path w="77470" h="52070">
                  <a:moveTo>
                    <a:pt x="67802" y="0"/>
                  </a:moveTo>
                  <a:lnTo>
                    <a:pt x="50841" y="11210"/>
                  </a:lnTo>
                  <a:lnTo>
                    <a:pt x="0" y="44359"/>
                  </a:lnTo>
                  <a:lnTo>
                    <a:pt x="5785" y="51795"/>
                  </a:lnTo>
                  <a:lnTo>
                    <a:pt x="24749" y="41893"/>
                  </a:lnTo>
                  <a:lnTo>
                    <a:pt x="42981" y="31003"/>
                  </a:lnTo>
                  <a:lnTo>
                    <a:pt x="60523" y="19026"/>
                  </a:lnTo>
                  <a:lnTo>
                    <a:pt x="77418" y="5860"/>
                  </a:lnTo>
                  <a:lnTo>
                    <a:pt x="73348" y="5571"/>
                  </a:lnTo>
                  <a:lnTo>
                    <a:pt x="69732" y="4201"/>
                  </a:lnTo>
                  <a:lnTo>
                    <a:pt x="67802" y="0"/>
                  </a:lnTo>
                  <a:close/>
                </a:path>
              </a:pathLst>
            </a:custGeom>
            <a:solidFill>
              <a:srgbClr val="EBE4FD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1" name="object 41"/>
            <p:cNvSpPr/>
            <p:nvPr/>
          </p:nvSpPr>
          <p:spPr>
            <a:xfrm>
              <a:off x="3811156" y="5715445"/>
              <a:ext cx="95885" cy="361315"/>
            </a:xfrm>
            <a:custGeom>
              <a:avLst/>
              <a:gdLst/>
              <a:ahLst/>
              <a:cxnLst/>
              <a:rect l="l" t="t" r="r" b="b"/>
              <a:pathLst>
                <a:path w="95885" h="361314">
                  <a:moveTo>
                    <a:pt x="79480" y="0"/>
                  </a:moveTo>
                  <a:lnTo>
                    <a:pt x="80279" y="9673"/>
                  </a:lnTo>
                  <a:lnTo>
                    <a:pt x="78653" y="22125"/>
                  </a:lnTo>
                  <a:lnTo>
                    <a:pt x="78183" y="28747"/>
                  </a:lnTo>
                  <a:lnTo>
                    <a:pt x="78108" y="35028"/>
                  </a:lnTo>
                  <a:lnTo>
                    <a:pt x="75750" y="81105"/>
                  </a:lnTo>
                  <a:lnTo>
                    <a:pt x="73294" y="127071"/>
                  </a:lnTo>
                  <a:lnTo>
                    <a:pt x="71190" y="172992"/>
                  </a:lnTo>
                  <a:lnTo>
                    <a:pt x="69885" y="218936"/>
                  </a:lnTo>
                  <a:lnTo>
                    <a:pt x="66847" y="259813"/>
                  </a:lnTo>
                  <a:lnTo>
                    <a:pt x="35445" y="327288"/>
                  </a:lnTo>
                  <a:lnTo>
                    <a:pt x="1391" y="351613"/>
                  </a:lnTo>
                  <a:lnTo>
                    <a:pt x="0" y="360761"/>
                  </a:lnTo>
                  <a:lnTo>
                    <a:pt x="37116" y="345046"/>
                  </a:lnTo>
                  <a:lnTo>
                    <a:pt x="73706" y="306095"/>
                  </a:lnTo>
                  <a:lnTo>
                    <a:pt x="80634" y="229313"/>
                  </a:lnTo>
                  <a:lnTo>
                    <a:pt x="83132" y="181795"/>
                  </a:lnTo>
                  <a:lnTo>
                    <a:pt x="86536" y="134342"/>
                  </a:lnTo>
                  <a:lnTo>
                    <a:pt x="94142" y="39491"/>
                  </a:lnTo>
                  <a:lnTo>
                    <a:pt x="94664" y="32134"/>
                  </a:lnTo>
                  <a:lnTo>
                    <a:pt x="94969" y="17366"/>
                  </a:lnTo>
                  <a:lnTo>
                    <a:pt x="95439" y="10749"/>
                  </a:lnTo>
                  <a:lnTo>
                    <a:pt x="95327" y="1863"/>
                  </a:lnTo>
                  <a:lnTo>
                    <a:pt x="79480" y="0"/>
                  </a:lnTo>
                  <a:close/>
                </a:path>
              </a:pathLst>
            </a:custGeom>
            <a:solidFill>
              <a:srgbClr val="B7A8FD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2" name="object 42"/>
            <p:cNvSpPr/>
            <p:nvPr/>
          </p:nvSpPr>
          <p:spPr>
            <a:xfrm>
              <a:off x="3722148" y="6067058"/>
              <a:ext cx="100330" cy="62865"/>
            </a:xfrm>
            <a:custGeom>
              <a:avLst/>
              <a:gdLst/>
              <a:ahLst/>
              <a:cxnLst/>
              <a:rect l="l" t="t" r="r" b="b"/>
              <a:pathLst>
                <a:path w="100329" h="62864">
                  <a:moveTo>
                    <a:pt x="90400" y="0"/>
                  </a:moveTo>
                  <a:lnTo>
                    <a:pt x="67705" y="13578"/>
                  </a:lnTo>
                  <a:lnTo>
                    <a:pt x="0" y="53852"/>
                  </a:lnTo>
                  <a:lnTo>
                    <a:pt x="1639" y="56926"/>
                  </a:lnTo>
                  <a:lnTo>
                    <a:pt x="53816" y="36411"/>
                  </a:lnTo>
                  <a:lnTo>
                    <a:pt x="100334" y="6621"/>
                  </a:lnTo>
                  <a:lnTo>
                    <a:pt x="95921" y="5938"/>
                  </a:lnTo>
                  <a:lnTo>
                    <a:pt x="91908" y="4915"/>
                  </a:lnTo>
                  <a:lnTo>
                    <a:pt x="90400" y="0"/>
                  </a:lnTo>
                  <a:close/>
                </a:path>
              </a:pathLst>
            </a:custGeom>
            <a:solidFill>
              <a:srgbClr val="AC9AFD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3" name="object 43"/>
            <p:cNvSpPr/>
            <p:nvPr/>
          </p:nvSpPr>
          <p:spPr>
            <a:xfrm>
              <a:off x="3951642" y="5722950"/>
              <a:ext cx="77470" cy="374650"/>
            </a:xfrm>
            <a:custGeom>
              <a:avLst/>
              <a:gdLst/>
              <a:ahLst/>
              <a:cxnLst/>
              <a:rect l="l" t="t" r="r" b="b"/>
              <a:pathLst>
                <a:path w="77470" h="374650">
                  <a:moveTo>
                    <a:pt x="23923" y="0"/>
                  </a:moveTo>
                  <a:lnTo>
                    <a:pt x="16513" y="3067"/>
                  </a:lnTo>
                  <a:lnTo>
                    <a:pt x="13206" y="11625"/>
                  </a:lnTo>
                  <a:lnTo>
                    <a:pt x="12445" y="22583"/>
                  </a:lnTo>
                  <a:lnTo>
                    <a:pt x="12674" y="32849"/>
                  </a:lnTo>
                  <a:lnTo>
                    <a:pt x="12777" y="79660"/>
                  </a:lnTo>
                  <a:lnTo>
                    <a:pt x="10610" y="126293"/>
                  </a:lnTo>
                  <a:lnTo>
                    <a:pt x="7185" y="172802"/>
                  </a:lnTo>
                  <a:lnTo>
                    <a:pt x="3516" y="219240"/>
                  </a:lnTo>
                  <a:lnTo>
                    <a:pt x="148" y="273611"/>
                  </a:lnTo>
                  <a:lnTo>
                    <a:pt x="10723" y="322003"/>
                  </a:lnTo>
                  <a:lnTo>
                    <a:pt x="46666" y="355160"/>
                  </a:lnTo>
                  <a:lnTo>
                    <a:pt x="76516" y="374198"/>
                  </a:lnTo>
                  <a:lnTo>
                    <a:pt x="77460" y="366131"/>
                  </a:lnTo>
                  <a:lnTo>
                    <a:pt x="72842" y="361161"/>
                  </a:lnTo>
                  <a:lnTo>
                    <a:pt x="68236" y="356051"/>
                  </a:lnTo>
                  <a:lnTo>
                    <a:pt x="63471" y="351207"/>
                  </a:lnTo>
                  <a:lnTo>
                    <a:pt x="58379" y="347032"/>
                  </a:lnTo>
                  <a:lnTo>
                    <a:pt x="36033" y="326977"/>
                  </a:lnTo>
                  <a:lnTo>
                    <a:pt x="22083" y="303463"/>
                  </a:lnTo>
                  <a:lnTo>
                    <a:pt x="15612" y="276666"/>
                  </a:lnTo>
                  <a:lnTo>
                    <a:pt x="15701" y="246764"/>
                  </a:lnTo>
                  <a:lnTo>
                    <a:pt x="20207" y="193567"/>
                  </a:lnTo>
                  <a:lnTo>
                    <a:pt x="24090" y="140325"/>
                  </a:lnTo>
                  <a:lnTo>
                    <a:pt x="27557" y="87053"/>
                  </a:lnTo>
                  <a:lnTo>
                    <a:pt x="30816" y="33767"/>
                  </a:lnTo>
                  <a:lnTo>
                    <a:pt x="32182" y="23516"/>
                  </a:lnTo>
                  <a:lnTo>
                    <a:pt x="33239" y="12724"/>
                  </a:lnTo>
                  <a:lnTo>
                    <a:pt x="31361" y="4011"/>
                  </a:lnTo>
                  <a:lnTo>
                    <a:pt x="23923" y="0"/>
                  </a:lnTo>
                  <a:close/>
                </a:path>
              </a:pathLst>
            </a:custGeom>
            <a:solidFill>
              <a:srgbClr val="B4A3FD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44" name="object 44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4018437" y="6012277"/>
              <a:ext cx="115118" cy="137734"/>
            </a:xfrm>
            <a:prstGeom prst="rect">
              <a:avLst/>
            </a:prstGeom>
          </p:spPr>
        </p:pic>
        <p:pic>
          <p:nvPicPr>
            <p:cNvPr id="45" name="object 45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695790" y="5998949"/>
              <a:ext cx="125552" cy="85991"/>
            </a:xfrm>
            <a:prstGeom prst="rect">
              <a:avLst/>
            </a:prstGeom>
          </p:spPr>
        </p:pic>
        <p:pic>
          <p:nvPicPr>
            <p:cNvPr id="46" name="object 46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3988180" y="5663768"/>
              <a:ext cx="223012" cy="209600"/>
            </a:xfrm>
            <a:prstGeom prst="rect">
              <a:avLst/>
            </a:prstGeom>
          </p:spPr>
        </p:pic>
        <p:pic>
          <p:nvPicPr>
            <p:cNvPr id="47" name="object 47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3981830" y="5657418"/>
              <a:ext cx="235712" cy="222300"/>
            </a:xfrm>
            <a:prstGeom prst="rect">
              <a:avLst/>
            </a:prstGeom>
          </p:spPr>
        </p:pic>
        <p:pic>
          <p:nvPicPr>
            <p:cNvPr id="48" name="object 48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3649091" y="5639244"/>
              <a:ext cx="223012" cy="209600"/>
            </a:xfrm>
            <a:prstGeom prst="rect">
              <a:avLst/>
            </a:prstGeom>
          </p:spPr>
        </p:pic>
        <p:pic>
          <p:nvPicPr>
            <p:cNvPr id="49" name="object 49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3642741" y="5632894"/>
              <a:ext cx="235712" cy="222300"/>
            </a:xfrm>
            <a:prstGeom prst="rect">
              <a:avLst/>
            </a:prstGeom>
          </p:spPr>
        </p:pic>
        <p:sp>
          <p:nvSpPr>
            <p:cNvPr id="50" name="object 50"/>
            <p:cNvSpPr/>
            <p:nvPr/>
          </p:nvSpPr>
          <p:spPr>
            <a:xfrm>
              <a:off x="5232146" y="5071681"/>
              <a:ext cx="410845" cy="465455"/>
            </a:xfrm>
            <a:custGeom>
              <a:avLst/>
              <a:gdLst/>
              <a:ahLst/>
              <a:cxnLst/>
              <a:rect l="l" t="t" r="r" b="b"/>
              <a:pathLst>
                <a:path w="410845" h="465454">
                  <a:moveTo>
                    <a:pt x="214172" y="39636"/>
                  </a:moveTo>
                  <a:lnTo>
                    <a:pt x="202323" y="2641"/>
                  </a:lnTo>
                  <a:lnTo>
                    <a:pt x="193598" y="0"/>
                  </a:lnTo>
                  <a:lnTo>
                    <a:pt x="184518" y="736"/>
                  </a:lnTo>
                  <a:lnTo>
                    <a:pt x="167043" y="49504"/>
                  </a:lnTo>
                  <a:lnTo>
                    <a:pt x="163906" y="97421"/>
                  </a:lnTo>
                  <a:lnTo>
                    <a:pt x="161937" y="145415"/>
                  </a:lnTo>
                  <a:lnTo>
                    <a:pt x="160045" y="193421"/>
                  </a:lnTo>
                  <a:lnTo>
                    <a:pt x="157175" y="241350"/>
                  </a:lnTo>
                  <a:lnTo>
                    <a:pt x="152260" y="289153"/>
                  </a:lnTo>
                  <a:lnTo>
                    <a:pt x="131495" y="329946"/>
                  </a:lnTo>
                  <a:lnTo>
                    <a:pt x="98171" y="347637"/>
                  </a:lnTo>
                  <a:lnTo>
                    <a:pt x="79476" y="357924"/>
                  </a:lnTo>
                  <a:lnTo>
                    <a:pt x="61874" y="369989"/>
                  </a:lnTo>
                  <a:lnTo>
                    <a:pt x="45923" y="384378"/>
                  </a:lnTo>
                  <a:lnTo>
                    <a:pt x="27482" y="396290"/>
                  </a:lnTo>
                  <a:lnTo>
                    <a:pt x="0" y="425170"/>
                  </a:lnTo>
                  <a:lnTo>
                    <a:pt x="2019" y="432295"/>
                  </a:lnTo>
                  <a:lnTo>
                    <a:pt x="6134" y="440232"/>
                  </a:lnTo>
                  <a:lnTo>
                    <a:pt x="18745" y="441121"/>
                  </a:lnTo>
                  <a:lnTo>
                    <a:pt x="23342" y="440829"/>
                  </a:lnTo>
                  <a:lnTo>
                    <a:pt x="31953" y="439966"/>
                  </a:lnTo>
                  <a:lnTo>
                    <a:pt x="38912" y="436016"/>
                  </a:lnTo>
                  <a:lnTo>
                    <a:pt x="45910" y="431711"/>
                  </a:lnTo>
                  <a:lnTo>
                    <a:pt x="93294" y="402805"/>
                  </a:lnTo>
                  <a:lnTo>
                    <a:pt x="117208" y="388721"/>
                  </a:lnTo>
                  <a:lnTo>
                    <a:pt x="141719" y="375615"/>
                  </a:lnTo>
                  <a:lnTo>
                    <a:pt x="167436" y="358470"/>
                  </a:lnTo>
                  <a:lnTo>
                    <a:pt x="196215" y="310997"/>
                  </a:lnTo>
                  <a:lnTo>
                    <a:pt x="204254" y="232448"/>
                  </a:lnTo>
                  <a:lnTo>
                    <a:pt x="207289" y="183476"/>
                  </a:lnTo>
                  <a:lnTo>
                    <a:pt x="210235" y="134556"/>
                  </a:lnTo>
                  <a:lnTo>
                    <a:pt x="213156" y="85674"/>
                  </a:lnTo>
                  <a:lnTo>
                    <a:pt x="214172" y="54927"/>
                  </a:lnTo>
                  <a:lnTo>
                    <a:pt x="214172" y="39636"/>
                  </a:lnTo>
                  <a:close/>
                </a:path>
                <a:path w="410845" h="465454">
                  <a:moveTo>
                    <a:pt x="410730" y="446557"/>
                  </a:moveTo>
                  <a:lnTo>
                    <a:pt x="408698" y="441083"/>
                  </a:lnTo>
                  <a:lnTo>
                    <a:pt x="405320" y="435775"/>
                  </a:lnTo>
                  <a:lnTo>
                    <a:pt x="401929" y="431088"/>
                  </a:lnTo>
                  <a:lnTo>
                    <a:pt x="397751" y="427101"/>
                  </a:lnTo>
                  <a:lnTo>
                    <a:pt x="393979" y="422757"/>
                  </a:lnTo>
                  <a:lnTo>
                    <a:pt x="372224" y="401993"/>
                  </a:lnTo>
                  <a:lnTo>
                    <a:pt x="349516" y="382219"/>
                  </a:lnTo>
                  <a:lnTo>
                    <a:pt x="325691" y="363689"/>
                  </a:lnTo>
                  <a:lnTo>
                    <a:pt x="300532" y="346621"/>
                  </a:lnTo>
                  <a:lnTo>
                    <a:pt x="286753" y="334810"/>
                  </a:lnTo>
                  <a:lnTo>
                    <a:pt x="278752" y="320535"/>
                  </a:lnTo>
                  <a:lnTo>
                    <a:pt x="275259" y="304431"/>
                  </a:lnTo>
                  <a:lnTo>
                    <a:pt x="275031" y="287134"/>
                  </a:lnTo>
                  <a:lnTo>
                    <a:pt x="278041" y="240093"/>
                  </a:lnTo>
                  <a:lnTo>
                    <a:pt x="291490" y="44627"/>
                  </a:lnTo>
                  <a:lnTo>
                    <a:pt x="291693" y="37325"/>
                  </a:lnTo>
                  <a:lnTo>
                    <a:pt x="271653" y="4800"/>
                  </a:lnTo>
                  <a:lnTo>
                    <a:pt x="263677" y="5067"/>
                  </a:lnTo>
                  <a:lnTo>
                    <a:pt x="240207" y="87414"/>
                  </a:lnTo>
                  <a:lnTo>
                    <a:pt x="237083" y="133908"/>
                  </a:lnTo>
                  <a:lnTo>
                    <a:pt x="234124" y="180390"/>
                  </a:lnTo>
                  <a:lnTo>
                    <a:pt x="231355" y="226910"/>
                  </a:lnTo>
                  <a:lnTo>
                    <a:pt x="228815" y="273507"/>
                  </a:lnTo>
                  <a:lnTo>
                    <a:pt x="227685" y="291655"/>
                  </a:lnTo>
                  <a:lnTo>
                    <a:pt x="237998" y="342925"/>
                  </a:lnTo>
                  <a:lnTo>
                    <a:pt x="269989" y="378625"/>
                  </a:lnTo>
                  <a:lnTo>
                    <a:pt x="306298" y="409473"/>
                  </a:lnTo>
                  <a:lnTo>
                    <a:pt x="345338" y="437108"/>
                  </a:lnTo>
                  <a:lnTo>
                    <a:pt x="385533" y="463207"/>
                  </a:lnTo>
                  <a:lnTo>
                    <a:pt x="391248" y="465378"/>
                  </a:lnTo>
                  <a:lnTo>
                    <a:pt x="397002" y="465124"/>
                  </a:lnTo>
                  <a:lnTo>
                    <a:pt x="402501" y="462635"/>
                  </a:lnTo>
                  <a:lnTo>
                    <a:pt x="407441" y="458101"/>
                  </a:lnTo>
                  <a:lnTo>
                    <a:pt x="410578" y="452208"/>
                  </a:lnTo>
                  <a:lnTo>
                    <a:pt x="410730" y="446557"/>
                  </a:lnTo>
                  <a:close/>
                </a:path>
              </a:pathLst>
            </a:custGeom>
            <a:solidFill>
              <a:srgbClr val="4601FD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" name="object 51"/>
            <p:cNvSpPr/>
            <p:nvPr/>
          </p:nvSpPr>
          <p:spPr>
            <a:xfrm>
              <a:off x="5528770" y="5370413"/>
              <a:ext cx="147955" cy="127635"/>
            </a:xfrm>
            <a:custGeom>
              <a:avLst/>
              <a:gdLst/>
              <a:ahLst/>
              <a:cxnLst/>
              <a:rect l="l" t="t" r="r" b="b"/>
              <a:pathLst>
                <a:path w="147954" h="127635">
                  <a:moveTo>
                    <a:pt x="17536" y="0"/>
                  </a:moveTo>
                  <a:lnTo>
                    <a:pt x="11005" y="1044"/>
                  </a:lnTo>
                  <a:lnTo>
                    <a:pt x="5098" y="5079"/>
                  </a:lnTo>
                  <a:lnTo>
                    <a:pt x="927" y="11334"/>
                  </a:lnTo>
                  <a:lnTo>
                    <a:pt x="0" y="18028"/>
                  </a:lnTo>
                  <a:lnTo>
                    <a:pt x="1706" y="24909"/>
                  </a:lnTo>
                  <a:lnTo>
                    <a:pt x="5436" y="31725"/>
                  </a:lnTo>
                  <a:lnTo>
                    <a:pt x="8505" y="35638"/>
                  </a:lnTo>
                  <a:lnTo>
                    <a:pt x="14239" y="43809"/>
                  </a:lnTo>
                  <a:lnTo>
                    <a:pt x="52123" y="83980"/>
                  </a:lnTo>
                  <a:lnTo>
                    <a:pt x="98851" y="113409"/>
                  </a:lnTo>
                  <a:lnTo>
                    <a:pt x="106381" y="117269"/>
                  </a:lnTo>
                  <a:lnTo>
                    <a:pt x="113541" y="121105"/>
                  </a:lnTo>
                  <a:lnTo>
                    <a:pt x="121149" y="123864"/>
                  </a:lnTo>
                  <a:lnTo>
                    <a:pt x="127589" y="126060"/>
                  </a:lnTo>
                  <a:lnTo>
                    <a:pt x="134114" y="127048"/>
                  </a:lnTo>
                  <a:lnTo>
                    <a:pt x="140257" y="125583"/>
                  </a:lnTo>
                  <a:lnTo>
                    <a:pt x="145548" y="120418"/>
                  </a:lnTo>
                  <a:lnTo>
                    <a:pt x="147839" y="114047"/>
                  </a:lnTo>
                  <a:lnTo>
                    <a:pt x="147501" y="107940"/>
                  </a:lnTo>
                  <a:lnTo>
                    <a:pt x="114575" y="73177"/>
                  </a:lnTo>
                  <a:lnTo>
                    <a:pt x="59321" y="26448"/>
                  </a:lnTo>
                  <a:lnTo>
                    <a:pt x="24172" y="1389"/>
                  </a:lnTo>
                  <a:lnTo>
                    <a:pt x="17536" y="0"/>
                  </a:lnTo>
                  <a:close/>
                </a:path>
              </a:pathLst>
            </a:custGeom>
            <a:solidFill>
              <a:srgbClr val="4905FD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2" name="object 52"/>
            <p:cNvSpPr/>
            <p:nvPr/>
          </p:nvSpPr>
          <p:spPr>
            <a:xfrm>
              <a:off x="5203069" y="5358287"/>
              <a:ext cx="159385" cy="111760"/>
            </a:xfrm>
            <a:custGeom>
              <a:avLst/>
              <a:gdLst/>
              <a:ahLst/>
              <a:cxnLst/>
              <a:rect l="l" t="t" r="r" b="b"/>
              <a:pathLst>
                <a:path w="159385" h="111760">
                  <a:moveTo>
                    <a:pt x="137823" y="0"/>
                  </a:moveTo>
                  <a:lnTo>
                    <a:pt x="81377" y="31678"/>
                  </a:lnTo>
                  <a:lnTo>
                    <a:pt x="39420" y="59292"/>
                  </a:lnTo>
                  <a:lnTo>
                    <a:pt x="4952" y="84625"/>
                  </a:lnTo>
                  <a:lnTo>
                    <a:pt x="0" y="97642"/>
                  </a:lnTo>
                  <a:lnTo>
                    <a:pt x="2396" y="105189"/>
                  </a:lnTo>
                  <a:lnTo>
                    <a:pt x="7500" y="110167"/>
                  </a:lnTo>
                  <a:lnTo>
                    <a:pt x="13555" y="111573"/>
                  </a:lnTo>
                  <a:lnTo>
                    <a:pt x="20177" y="110870"/>
                  </a:lnTo>
                  <a:lnTo>
                    <a:pt x="26984" y="109522"/>
                  </a:lnTo>
                  <a:lnTo>
                    <a:pt x="38166" y="106017"/>
                  </a:lnTo>
                  <a:lnTo>
                    <a:pt x="48459" y="100785"/>
                  </a:lnTo>
                  <a:lnTo>
                    <a:pt x="58575" y="95124"/>
                  </a:lnTo>
                  <a:lnTo>
                    <a:pt x="69222" y="90333"/>
                  </a:lnTo>
                  <a:lnTo>
                    <a:pt x="88377" y="82763"/>
                  </a:lnTo>
                  <a:lnTo>
                    <a:pt x="106254" y="73090"/>
                  </a:lnTo>
                  <a:lnTo>
                    <a:pt x="122566" y="60950"/>
                  </a:lnTo>
                  <a:lnTo>
                    <a:pt x="137024" y="45974"/>
                  </a:lnTo>
                  <a:lnTo>
                    <a:pt x="143833" y="39062"/>
                  </a:lnTo>
                  <a:lnTo>
                    <a:pt x="150702" y="32716"/>
                  </a:lnTo>
                  <a:lnTo>
                    <a:pt x="156571" y="25779"/>
                  </a:lnTo>
                  <a:lnTo>
                    <a:pt x="159028" y="17837"/>
                  </a:lnTo>
                  <a:lnTo>
                    <a:pt x="155664" y="8476"/>
                  </a:lnTo>
                  <a:lnTo>
                    <a:pt x="147189" y="1150"/>
                  </a:lnTo>
                  <a:lnTo>
                    <a:pt x="137823" y="0"/>
                  </a:lnTo>
                  <a:close/>
                </a:path>
              </a:pathLst>
            </a:custGeom>
            <a:solidFill>
              <a:srgbClr val="4904FD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3" name="object 53"/>
            <p:cNvSpPr/>
            <p:nvPr/>
          </p:nvSpPr>
          <p:spPr>
            <a:xfrm>
              <a:off x="5532688" y="5414223"/>
              <a:ext cx="95250" cy="80645"/>
            </a:xfrm>
            <a:custGeom>
              <a:avLst/>
              <a:gdLst/>
              <a:ahLst/>
              <a:cxnLst/>
              <a:rect l="l" t="t" r="r" b="b"/>
              <a:pathLst>
                <a:path w="95250" h="80645">
                  <a:moveTo>
                    <a:pt x="10321" y="0"/>
                  </a:moveTo>
                  <a:lnTo>
                    <a:pt x="7816" y="3891"/>
                  </a:lnTo>
                  <a:lnTo>
                    <a:pt x="4069" y="4364"/>
                  </a:lnTo>
                  <a:lnTo>
                    <a:pt x="0" y="4075"/>
                  </a:lnTo>
                  <a:lnTo>
                    <a:pt x="21842" y="25118"/>
                  </a:lnTo>
                  <a:lnTo>
                    <a:pt x="44721" y="44778"/>
                  </a:lnTo>
                  <a:lnTo>
                    <a:pt x="68599" y="63121"/>
                  </a:lnTo>
                  <a:lnTo>
                    <a:pt x="93437" y="80215"/>
                  </a:lnTo>
                  <a:lnTo>
                    <a:pt x="93672" y="76904"/>
                  </a:lnTo>
                  <a:lnTo>
                    <a:pt x="89155" y="72515"/>
                  </a:lnTo>
                  <a:lnTo>
                    <a:pt x="94933" y="69600"/>
                  </a:lnTo>
                  <a:lnTo>
                    <a:pt x="10321" y="0"/>
                  </a:lnTo>
                  <a:close/>
                </a:path>
              </a:pathLst>
            </a:custGeom>
            <a:solidFill>
              <a:srgbClr val="EDE8FD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4" name="object 54"/>
            <p:cNvSpPr/>
            <p:nvPr/>
          </p:nvSpPr>
          <p:spPr>
            <a:xfrm>
              <a:off x="5272291" y="5404261"/>
              <a:ext cx="77470" cy="52069"/>
            </a:xfrm>
            <a:custGeom>
              <a:avLst/>
              <a:gdLst/>
              <a:ahLst/>
              <a:cxnLst/>
              <a:rect l="l" t="t" r="r" b="b"/>
              <a:pathLst>
                <a:path w="77470" h="52070">
                  <a:moveTo>
                    <a:pt x="67802" y="0"/>
                  </a:moveTo>
                  <a:lnTo>
                    <a:pt x="50841" y="11210"/>
                  </a:lnTo>
                  <a:lnTo>
                    <a:pt x="0" y="44359"/>
                  </a:lnTo>
                  <a:lnTo>
                    <a:pt x="5785" y="51795"/>
                  </a:lnTo>
                  <a:lnTo>
                    <a:pt x="24749" y="41893"/>
                  </a:lnTo>
                  <a:lnTo>
                    <a:pt x="42981" y="31003"/>
                  </a:lnTo>
                  <a:lnTo>
                    <a:pt x="60523" y="19026"/>
                  </a:lnTo>
                  <a:lnTo>
                    <a:pt x="77418" y="5860"/>
                  </a:lnTo>
                  <a:lnTo>
                    <a:pt x="73348" y="5571"/>
                  </a:lnTo>
                  <a:lnTo>
                    <a:pt x="69732" y="4201"/>
                  </a:lnTo>
                  <a:lnTo>
                    <a:pt x="67802" y="0"/>
                  </a:lnTo>
                  <a:close/>
                </a:path>
              </a:pathLst>
            </a:custGeom>
            <a:solidFill>
              <a:srgbClr val="EBE4FD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5" name="object 55"/>
            <p:cNvSpPr/>
            <p:nvPr/>
          </p:nvSpPr>
          <p:spPr>
            <a:xfrm>
              <a:off x="5336299" y="5086491"/>
              <a:ext cx="95885" cy="361315"/>
            </a:xfrm>
            <a:custGeom>
              <a:avLst/>
              <a:gdLst/>
              <a:ahLst/>
              <a:cxnLst/>
              <a:rect l="l" t="t" r="r" b="b"/>
              <a:pathLst>
                <a:path w="95885" h="361314">
                  <a:moveTo>
                    <a:pt x="79480" y="0"/>
                  </a:moveTo>
                  <a:lnTo>
                    <a:pt x="80279" y="9673"/>
                  </a:lnTo>
                  <a:lnTo>
                    <a:pt x="78653" y="22125"/>
                  </a:lnTo>
                  <a:lnTo>
                    <a:pt x="78183" y="28747"/>
                  </a:lnTo>
                  <a:lnTo>
                    <a:pt x="78108" y="35028"/>
                  </a:lnTo>
                  <a:lnTo>
                    <a:pt x="75750" y="81105"/>
                  </a:lnTo>
                  <a:lnTo>
                    <a:pt x="73294" y="127071"/>
                  </a:lnTo>
                  <a:lnTo>
                    <a:pt x="71190" y="172992"/>
                  </a:lnTo>
                  <a:lnTo>
                    <a:pt x="69885" y="218936"/>
                  </a:lnTo>
                  <a:lnTo>
                    <a:pt x="66847" y="259813"/>
                  </a:lnTo>
                  <a:lnTo>
                    <a:pt x="35445" y="327288"/>
                  </a:lnTo>
                  <a:lnTo>
                    <a:pt x="1391" y="351613"/>
                  </a:lnTo>
                  <a:lnTo>
                    <a:pt x="0" y="360761"/>
                  </a:lnTo>
                  <a:lnTo>
                    <a:pt x="37116" y="345046"/>
                  </a:lnTo>
                  <a:lnTo>
                    <a:pt x="73706" y="306095"/>
                  </a:lnTo>
                  <a:lnTo>
                    <a:pt x="80634" y="229313"/>
                  </a:lnTo>
                  <a:lnTo>
                    <a:pt x="83132" y="181795"/>
                  </a:lnTo>
                  <a:lnTo>
                    <a:pt x="86536" y="134342"/>
                  </a:lnTo>
                  <a:lnTo>
                    <a:pt x="94142" y="39491"/>
                  </a:lnTo>
                  <a:lnTo>
                    <a:pt x="94664" y="32134"/>
                  </a:lnTo>
                  <a:lnTo>
                    <a:pt x="94969" y="17366"/>
                  </a:lnTo>
                  <a:lnTo>
                    <a:pt x="95439" y="10749"/>
                  </a:lnTo>
                  <a:lnTo>
                    <a:pt x="95327" y="1863"/>
                  </a:lnTo>
                  <a:lnTo>
                    <a:pt x="79480" y="0"/>
                  </a:lnTo>
                  <a:close/>
                </a:path>
              </a:pathLst>
            </a:custGeom>
            <a:solidFill>
              <a:srgbClr val="B7A8FD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6" name="object 56"/>
            <p:cNvSpPr/>
            <p:nvPr/>
          </p:nvSpPr>
          <p:spPr>
            <a:xfrm>
              <a:off x="5247291" y="5438103"/>
              <a:ext cx="100330" cy="62865"/>
            </a:xfrm>
            <a:custGeom>
              <a:avLst/>
              <a:gdLst/>
              <a:ahLst/>
              <a:cxnLst/>
              <a:rect l="l" t="t" r="r" b="b"/>
              <a:pathLst>
                <a:path w="100329" h="62864">
                  <a:moveTo>
                    <a:pt x="90400" y="0"/>
                  </a:moveTo>
                  <a:lnTo>
                    <a:pt x="67705" y="13578"/>
                  </a:lnTo>
                  <a:lnTo>
                    <a:pt x="0" y="53852"/>
                  </a:lnTo>
                  <a:lnTo>
                    <a:pt x="1639" y="56926"/>
                  </a:lnTo>
                  <a:lnTo>
                    <a:pt x="53816" y="36411"/>
                  </a:lnTo>
                  <a:lnTo>
                    <a:pt x="100334" y="6621"/>
                  </a:lnTo>
                  <a:lnTo>
                    <a:pt x="95921" y="5938"/>
                  </a:lnTo>
                  <a:lnTo>
                    <a:pt x="91908" y="4915"/>
                  </a:lnTo>
                  <a:lnTo>
                    <a:pt x="90400" y="0"/>
                  </a:lnTo>
                  <a:close/>
                </a:path>
              </a:pathLst>
            </a:custGeom>
            <a:solidFill>
              <a:srgbClr val="AC9AFD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7" name="object 57"/>
            <p:cNvSpPr/>
            <p:nvPr/>
          </p:nvSpPr>
          <p:spPr>
            <a:xfrm>
              <a:off x="5476785" y="5093995"/>
              <a:ext cx="77470" cy="374650"/>
            </a:xfrm>
            <a:custGeom>
              <a:avLst/>
              <a:gdLst/>
              <a:ahLst/>
              <a:cxnLst/>
              <a:rect l="l" t="t" r="r" b="b"/>
              <a:pathLst>
                <a:path w="77470" h="374650">
                  <a:moveTo>
                    <a:pt x="23923" y="0"/>
                  </a:moveTo>
                  <a:lnTo>
                    <a:pt x="16513" y="3067"/>
                  </a:lnTo>
                  <a:lnTo>
                    <a:pt x="13206" y="11625"/>
                  </a:lnTo>
                  <a:lnTo>
                    <a:pt x="12445" y="22583"/>
                  </a:lnTo>
                  <a:lnTo>
                    <a:pt x="12674" y="32849"/>
                  </a:lnTo>
                  <a:lnTo>
                    <a:pt x="12777" y="79660"/>
                  </a:lnTo>
                  <a:lnTo>
                    <a:pt x="10610" y="126293"/>
                  </a:lnTo>
                  <a:lnTo>
                    <a:pt x="7185" y="172802"/>
                  </a:lnTo>
                  <a:lnTo>
                    <a:pt x="3516" y="219240"/>
                  </a:lnTo>
                  <a:lnTo>
                    <a:pt x="148" y="273611"/>
                  </a:lnTo>
                  <a:lnTo>
                    <a:pt x="10723" y="322003"/>
                  </a:lnTo>
                  <a:lnTo>
                    <a:pt x="46666" y="355160"/>
                  </a:lnTo>
                  <a:lnTo>
                    <a:pt x="76516" y="374198"/>
                  </a:lnTo>
                  <a:lnTo>
                    <a:pt x="77460" y="366131"/>
                  </a:lnTo>
                  <a:lnTo>
                    <a:pt x="72842" y="361161"/>
                  </a:lnTo>
                  <a:lnTo>
                    <a:pt x="68236" y="356051"/>
                  </a:lnTo>
                  <a:lnTo>
                    <a:pt x="63471" y="351207"/>
                  </a:lnTo>
                  <a:lnTo>
                    <a:pt x="58379" y="347032"/>
                  </a:lnTo>
                  <a:lnTo>
                    <a:pt x="36033" y="326977"/>
                  </a:lnTo>
                  <a:lnTo>
                    <a:pt x="22083" y="303463"/>
                  </a:lnTo>
                  <a:lnTo>
                    <a:pt x="15612" y="276666"/>
                  </a:lnTo>
                  <a:lnTo>
                    <a:pt x="15701" y="246764"/>
                  </a:lnTo>
                  <a:lnTo>
                    <a:pt x="20207" y="193567"/>
                  </a:lnTo>
                  <a:lnTo>
                    <a:pt x="24090" y="140325"/>
                  </a:lnTo>
                  <a:lnTo>
                    <a:pt x="27557" y="87053"/>
                  </a:lnTo>
                  <a:lnTo>
                    <a:pt x="30816" y="33767"/>
                  </a:lnTo>
                  <a:lnTo>
                    <a:pt x="32182" y="23516"/>
                  </a:lnTo>
                  <a:lnTo>
                    <a:pt x="33239" y="12724"/>
                  </a:lnTo>
                  <a:lnTo>
                    <a:pt x="31361" y="4011"/>
                  </a:lnTo>
                  <a:lnTo>
                    <a:pt x="23923" y="0"/>
                  </a:lnTo>
                  <a:close/>
                </a:path>
              </a:pathLst>
            </a:custGeom>
            <a:solidFill>
              <a:srgbClr val="B4A3FD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58" name="object 58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5543581" y="5383322"/>
              <a:ext cx="115118" cy="137734"/>
            </a:xfrm>
            <a:prstGeom prst="rect">
              <a:avLst/>
            </a:prstGeom>
          </p:spPr>
        </p:pic>
        <p:pic>
          <p:nvPicPr>
            <p:cNvPr id="59" name="object 59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5220933" y="5369995"/>
              <a:ext cx="125552" cy="85991"/>
            </a:xfrm>
            <a:prstGeom prst="rect">
              <a:avLst/>
            </a:prstGeom>
          </p:spPr>
        </p:pic>
        <p:pic>
          <p:nvPicPr>
            <p:cNvPr id="60" name="object 60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5513323" y="5034914"/>
              <a:ext cx="223012" cy="209550"/>
            </a:xfrm>
            <a:prstGeom prst="rect">
              <a:avLst/>
            </a:prstGeom>
          </p:spPr>
        </p:pic>
        <p:pic>
          <p:nvPicPr>
            <p:cNvPr id="61" name="object 61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5506973" y="5028564"/>
              <a:ext cx="235712" cy="222250"/>
            </a:xfrm>
            <a:prstGeom prst="rect">
              <a:avLst/>
            </a:prstGeom>
          </p:spPr>
        </p:pic>
        <p:pic>
          <p:nvPicPr>
            <p:cNvPr id="62" name="object 62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5174233" y="5010276"/>
              <a:ext cx="223012" cy="209677"/>
            </a:xfrm>
            <a:prstGeom prst="rect">
              <a:avLst/>
            </a:prstGeom>
          </p:spPr>
        </p:pic>
        <p:pic>
          <p:nvPicPr>
            <p:cNvPr id="63" name="object 63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5167883" y="5003926"/>
              <a:ext cx="235712" cy="222377"/>
            </a:xfrm>
            <a:prstGeom prst="rect">
              <a:avLst/>
            </a:prstGeom>
          </p:spPr>
        </p:pic>
        <p:pic>
          <p:nvPicPr>
            <p:cNvPr id="64" name="object 64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4236720" y="3600703"/>
              <a:ext cx="223012" cy="209550"/>
            </a:xfrm>
            <a:prstGeom prst="rect">
              <a:avLst/>
            </a:prstGeom>
          </p:spPr>
        </p:pic>
        <p:pic>
          <p:nvPicPr>
            <p:cNvPr id="65" name="object 65"/>
            <p:cNvPicPr/>
            <p:nvPr/>
          </p:nvPicPr>
          <p:blipFill>
            <a:blip r:embed="rId29" cstate="print"/>
            <a:stretch>
              <a:fillRect/>
            </a:stretch>
          </p:blipFill>
          <p:spPr>
            <a:xfrm>
              <a:off x="4230370" y="3594353"/>
              <a:ext cx="235712" cy="222250"/>
            </a:xfrm>
            <a:prstGeom prst="rect">
              <a:avLst/>
            </a:prstGeom>
          </p:spPr>
        </p:pic>
      </p:grpSp>
      <p:grpSp>
        <p:nvGrpSpPr>
          <p:cNvPr id="66" name="object 66"/>
          <p:cNvGrpSpPr/>
          <p:nvPr/>
        </p:nvGrpSpPr>
        <p:grpSpPr>
          <a:xfrm>
            <a:off x="4702047" y="861694"/>
            <a:ext cx="714375" cy="857250"/>
            <a:chOff x="4702047" y="861694"/>
            <a:chExt cx="714375" cy="857250"/>
          </a:xfrm>
        </p:grpSpPr>
        <p:pic>
          <p:nvPicPr>
            <p:cNvPr id="67" name="object 67"/>
            <p:cNvPicPr/>
            <p:nvPr/>
          </p:nvPicPr>
          <p:blipFill>
            <a:blip r:embed="rId30" cstate="print"/>
            <a:stretch>
              <a:fillRect/>
            </a:stretch>
          </p:blipFill>
          <p:spPr>
            <a:xfrm>
              <a:off x="4987416" y="868044"/>
              <a:ext cx="422402" cy="405002"/>
            </a:xfrm>
            <a:prstGeom prst="rect">
              <a:avLst/>
            </a:prstGeom>
          </p:spPr>
        </p:pic>
        <p:pic>
          <p:nvPicPr>
            <p:cNvPr id="68" name="object 68"/>
            <p:cNvPicPr/>
            <p:nvPr/>
          </p:nvPicPr>
          <p:blipFill>
            <a:blip r:embed="rId31" cstate="print"/>
            <a:stretch>
              <a:fillRect/>
            </a:stretch>
          </p:blipFill>
          <p:spPr>
            <a:xfrm>
              <a:off x="4981066" y="861694"/>
              <a:ext cx="435102" cy="417702"/>
            </a:xfrm>
            <a:prstGeom prst="rect">
              <a:avLst/>
            </a:prstGeom>
          </p:spPr>
        </p:pic>
        <p:pic>
          <p:nvPicPr>
            <p:cNvPr id="69" name="object 69"/>
            <p:cNvPicPr/>
            <p:nvPr/>
          </p:nvPicPr>
          <p:blipFill>
            <a:blip r:embed="rId32" cstate="print"/>
            <a:stretch>
              <a:fillRect/>
            </a:stretch>
          </p:blipFill>
          <p:spPr>
            <a:xfrm>
              <a:off x="4708397" y="1307591"/>
              <a:ext cx="422528" cy="405003"/>
            </a:xfrm>
            <a:prstGeom prst="rect">
              <a:avLst/>
            </a:prstGeom>
          </p:spPr>
        </p:pic>
        <p:pic>
          <p:nvPicPr>
            <p:cNvPr id="70" name="object 70"/>
            <p:cNvPicPr/>
            <p:nvPr/>
          </p:nvPicPr>
          <p:blipFill>
            <a:blip r:embed="rId33" cstate="print"/>
            <a:stretch>
              <a:fillRect/>
            </a:stretch>
          </p:blipFill>
          <p:spPr>
            <a:xfrm>
              <a:off x="4702047" y="1301241"/>
              <a:ext cx="435228" cy="417703"/>
            </a:xfrm>
            <a:prstGeom prst="rect">
              <a:avLst/>
            </a:prstGeom>
          </p:spPr>
        </p:pic>
      </p:grpSp>
      <p:sp>
        <p:nvSpPr>
          <p:cNvPr id="71" name="object 71"/>
          <p:cNvSpPr txBox="1"/>
          <p:nvPr/>
        </p:nvSpPr>
        <p:spPr>
          <a:xfrm>
            <a:off x="5720841" y="3453891"/>
            <a:ext cx="498475" cy="2387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0" i="0" u="none" strike="noStrike" kern="0" cap="none" spc="-2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HER2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"/>
              <a:ea typeface="+mn-ea"/>
              <a:cs typeface="Helvetica"/>
            </a:endParaRPr>
          </a:p>
        </p:txBody>
      </p:sp>
      <p:sp>
        <p:nvSpPr>
          <p:cNvPr id="72" name="object 72"/>
          <p:cNvSpPr txBox="1"/>
          <p:nvPr/>
        </p:nvSpPr>
        <p:spPr>
          <a:xfrm>
            <a:off x="6061455" y="5202682"/>
            <a:ext cx="87566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7780" marR="5080" lvl="0" indent="-5715" algn="l" defTabSz="914400" rtl="0" eaLnBrk="1" fontAlgn="auto" latinLnBrk="0" hangingPunct="1">
              <a:lnSpc>
                <a:spcPct val="100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0" i="0" u="none" strike="noStrike" kern="0" cap="none" spc="-1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Endosome </a:t>
            </a:r>
            <a:r>
              <a:rPr kumimoji="0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pH</a:t>
            </a:r>
            <a:r>
              <a:rPr kumimoji="0" sz="1400" b="0" i="0" u="none" strike="noStrike" kern="0" cap="none" spc="1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 </a:t>
            </a:r>
            <a:r>
              <a:rPr kumimoji="0" sz="1400" b="0" i="0" u="none" strike="noStrike" kern="0" cap="none" spc="-1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6.3-</a:t>
            </a:r>
            <a:r>
              <a:rPr kumimoji="0" sz="1400" b="0" i="0" u="none" strike="noStrike" kern="0" cap="none" spc="-2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5-</a:t>
            </a:r>
            <a:r>
              <a:rPr kumimoji="0" sz="1400" b="0" i="0" u="none" strike="noStrike" kern="0" cap="none" spc="-5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5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"/>
              <a:ea typeface="+mn-ea"/>
              <a:cs typeface="Helvetica"/>
            </a:endParaRPr>
          </a:p>
        </p:txBody>
      </p:sp>
      <p:sp>
        <p:nvSpPr>
          <p:cNvPr id="73" name="object 73"/>
          <p:cNvSpPr txBox="1"/>
          <p:nvPr/>
        </p:nvSpPr>
        <p:spPr>
          <a:xfrm>
            <a:off x="2472689" y="5917184"/>
            <a:ext cx="2686050" cy="7499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52400" marR="1861820" lvl="0" indent="-140335" algn="l" defTabSz="914400" rtl="0" eaLnBrk="1" fontAlgn="auto" latinLnBrk="0" hangingPunct="1">
              <a:lnSpc>
                <a:spcPct val="100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0" i="0" u="none" strike="noStrike" kern="0" cap="none" spc="-2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Lysosome </a:t>
            </a:r>
            <a:r>
              <a:rPr kumimoji="0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pH</a:t>
            </a:r>
            <a:r>
              <a:rPr kumimoji="0" sz="1400" b="0" i="0" u="none" strike="noStrike" kern="0" cap="none" spc="-2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 4.7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"/>
              <a:ea typeface="+mn-ea"/>
              <a:cs typeface="Helvetica"/>
            </a:endParaRPr>
          </a:p>
          <a:p>
            <a:pPr marL="1824989" marR="0" lvl="0" indent="0" algn="l" defTabSz="914400" rtl="0" eaLnBrk="1" fontAlgn="auto" latinLnBrk="0" hangingPunct="1">
              <a:lnSpc>
                <a:spcPct val="100000"/>
              </a:lnSpc>
              <a:spcBef>
                <a:spcPts val="66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cancer</a:t>
            </a:r>
            <a:r>
              <a:rPr kumimoji="0" sz="1400" b="0" i="0" u="none" strike="noStrike" kern="0" cap="none" spc="-7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 </a:t>
            </a:r>
            <a:r>
              <a:rPr kumimoji="0" sz="1400" b="0" i="0" u="none" strike="noStrike" kern="0" cap="none" spc="-2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cell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"/>
              <a:ea typeface="+mn-ea"/>
              <a:cs typeface="Helvetica"/>
            </a:endParaRPr>
          </a:p>
        </p:txBody>
      </p:sp>
      <p:sp>
        <p:nvSpPr>
          <p:cNvPr id="74" name="object 74"/>
          <p:cNvSpPr txBox="1"/>
          <p:nvPr/>
        </p:nvSpPr>
        <p:spPr>
          <a:xfrm>
            <a:off x="4501388" y="1019555"/>
            <a:ext cx="211454" cy="4070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+</a:t>
            </a:r>
            <a:endParaRPr kumimoji="0" sz="25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"/>
              <a:ea typeface="+mn-ea"/>
              <a:cs typeface="Helvetica"/>
            </a:endParaRPr>
          </a:p>
        </p:txBody>
      </p:sp>
      <p:sp>
        <p:nvSpPr>
          <p:cNvPr id="75" name="object 75"/>
          <p:cNvSpPr txBox="1"/>
          <p:nvPr/>
        </p:nvSpPr>
        <p:spPr>
          <a:xfrm>
            <a:off x="5226558" y="1312925"/>
            <a:ext cx="942975" cy="2387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pHrodo</a:t>
            </a:r>
            <a:r>
              <a:rPr kumimoji="0" sz="1400" b="0" i="0" u="none" strike="noStrike" kern="0" cap="none" spc="-8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 </a:t>
            </a:r>
            <a:r>
              <a:rPr kumimoji="0" sz="1400" b="0" i="0" u="none" strike="noStrike" kern="0" cap="none" spc="-2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dye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"/>
              <a:ea typeface="+mn-ea"/>
              <a:cs typeface="Helvetica"/>
            </a:endParaRPr>
          </a:p>
        </p:txBody>
      </p:sp>
      <p:sp>
        <p:nvSpPr>
          <p:cNvPr id="76" name="object 76"/>
          <p:cNvSpPr txBox="1"/>
          <p:nvPr/>
        </p:nvSpPr>
        <p:spPr>
          <a:xfrm>
            <a:off x="3583685" y="927607"/>
            <a:ext cx="400685" cy="2387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0" i="0" u="none" strike="noStrike" kern="0" cap="none" spc="-2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ADC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"/>
              <a:ea typeface="+mn-ea"/>
              <a:cs typeface="Helvetica"/>
            </a:endParaRPr>
          </a:p>
        </p:txBody>
      </p:sp>
      <p:sp>
        <p:nvSpPr>
          <p:cNvPr id="77" name="object 77"/>
          <p:cNvSpPr/>
          <p:nvPr/>
        </p:nvSpPr>
        <p:spPr>
          <a:xfrm>
            <a:off x="3617595" y="2660142"/>
            <a:ext cx="595630" cy="266065"/>
          </a:xfrm>
          <a:custGeom>
            <a:avLst/>
            <a:gdLst/>
            <a:ahLst/>
            <a:cxnLst/>
            <a:rect l="l" t="t" r="r" b="b"/>
            <a:pathLst>
              <a:path w="595629" h="266064">
                <a:moveTo>
                  <a:pt x="92709" y="148462"/>
                </a:moveTo>
                <a:lnTo>
                  <a:pt x="0" y="256032"/>
                </a:lnTo>
                <a:lnTo>
                  <a:pt x="141604" y="265684"/>
                </a:lnTo>
                <a:lnTo>
                  <a:pt x="122852" y="220725"/>
                </a:lnTo>
                <a:lnTo>
                  <a:pt x="109092" y="220725"/>
                </a:lnTo>
                <a:lnTo>
                  <a:pt x="101726" y="203200"/>
                </a:lnTo>
                <a:lnTo>
                  <a:pt x="113490" y="198283"/>
                </a:lnTo>
                <a:lnTo>
                  <a:pt x="92709" y="148462"/>
                </a:lnTo>
                <a:close/>
              </a:path>
              <a:path w="595629" h="266064">
                <a:moveTo>
                  <a:pt x="113490" y="198283"/>
                </a:moveTo>
                <a:lnTo>
                  <a:pt x="101726" y="203200"/>
                </a:lnTo>
                <a:lnTo>
                  <a:pt x="109092" y="220725"/>
                </a:lnTo>
                <a:lnTo>
                  <a:pt x="120809" y="215828"/>
                </a:lnTo>
                <a:lnTo>
                  <a:pt x="113490" y="198283"/>
                </a:lnTo>
                <a:close/>
              </a:path>
              <a:path w="595629" h="266064">
                <a:moveTo>
                  <a:pt x="120809" y="215828"/>
                </a:moveTo>
                <a:lnTo>
                  <a:pt x="109092" y="220725"/>
                </a:lnTo>
                <a:lnTo>
                  <a:pt x="122852" y="220725"/>
                </a:lnTo>
                <a:lnTo>
                  <a:pt x="120809" y="215828"/>
                </a:lnTo>
                <a:close/>
              </a:path>
              <a:path w="595629" h="266064">
                <a:moveTo>
                  <a:pt x="587882" y="0"/>
                </a:moveTo>
                <a:lnTo>
                  <a:pt x="113490" y="198283"/>
                </a:lnTo>
                <a:lnTo>
                  <a:pt x="120809" y="215828"/>
                </a:lnTo>
                <a:lnTo>
                  <a:pt x="595249" y="17525"/>
                </a:lnTo>
                <a:lnTo>
                  <a:pt x="58788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78" name="object 78"/>
          <p:cNvGrpSpPr/>
          <p:nvPr/>
        </p:nvGrpSpPr>
        <p:grpSpPr>
          <a:xfrm>
            <a:off x="2767964" y="2334005"/>
            <a:ext cx="2116455" cy="944880"/>
            <a:chOff x="2767964" y="2334005"/>
            <a:chExt cx="2116455" cy="944880"/>
          </a:xfrm>
        </p:grpSpPr>
        <p:sp>
          <p:nvSpPr>
            <p:cNvPr id="79" name="object 79"/>
            <p:cNvSpPr/>
            <p:nvPr/>
          </p:nvSpPr>
          <p:spPr>
            <a:xfrm>
              <a:off x="2970568" y="2764535"/>
              <a:ext cx="428625" cy="514350"/>
            </a:xfrm>
            <a:custGeom>
              <a:avLst/>
              <a:gdLst/>
              <a:ahLst/>
              <a:cxnLst/>
              <a:rect l="l" t="t" r="r" b="b"/>
              <a:pathLst>
                <a:path w="428625" h="514350">
                  <a:moveTo>
                    <a:pt x="175602" y="334225"/>
                  </a:moveTo>
                  <a:lnTo>
                    <a:pt x="161213" y="278574"/>
                  </a:lnTo>
                  <a:lnTo>
                    <a:pt x="139039" y="234683"/>
                  </a:lnTo>
                  <a:lnTo>
                    <a:pt x="116814" y="190931"/>
                  </a:lnTo>
                  <a:lnTo>
                    <a:pt x="94564" y="147269"/>
                  </a:lnTo>
                  <a:lnTo>
                    <a:pt x="72301" y="103657"/>
                  </a:lnTo>
                  <a:lnTo>
                    <a:pt x="49834" y="63461"/>
                  </a:lnTo>
                  <a:lnTo>
                    <a:pt x="20853" y="37579"/>
                  </a:lnTo>
                  <a:lnTo>
                    <a:pt x="12001" y="39725"/>
                  </a:lnTo>
                  <a:lnTo>
                    <a:pt x="4546" y="44958"/>
                  </a:lnTo>
                  <a:lnTo>
                    <a:pt x="736" y="52057"/>
                  </a:lnTo>
                  <a:lnTo>
                    <a:pt x="0" y="60325"/>
                  </a:lnTo>
                  <a:lnTo>
                    <a:pt x="1752" y="69100"/>
                  </a:lnTo>
                  <a:lnTo>
                    <a:pt x="4318" y="75933"/>
                  </a:lnTo>
                  <a:lnTo>
                    <a:pt x="7429" y="82600"/>
                  </a:lnTo>
                  <a:lnTo>
                    <a:pt x="14211" y="95859"/>
                  </a:lnTo>
                  <a:lnTo>
                    <a:pt x="35801" y="138747"/>
                  </a:lnTo>
                  <a:lnTo>
                    <a:pt x="58432" y="181127"/>
                  </a:lnTo>
                  <a:lnTo>
                    <a:pt x="81140" y="223456"/>
                  </a:lnTo>
                  <a:lnTo>
                    <a:pt x="102971" y="266230"/>
                  </a:lnTo>
                  <a:lnTo>
                    <a:pt x="122974" y="309918"/>
                  </a:lnTo>
                  <a:lnTo>
                    <a:pt x="128016" y="325615"/>
                  </a:lnTo>
                  <a:lnTo>
                    <a:pt x="129019" y="340829"/>
                  </a:lnTo>
                  <a:lnTo>
                    <a:pt x="125755" y="355600"/>
                  </a:lnTo>
                  <a:lnTo>
                    <a:pt x="118046" y="370001"/>
                  </a:lnTo>
                  <a:lnTo>
                    <a:pt x="106006" y="387756"/>
                  </a:lnTo>
                  <a:lnTo>
                    <a:pt x="95110" y="406095"/>
                  </a:lnTo>
                  <a:lnTo>
                    <a:pt x="86055" y="425411"/>
                  </a:lnTo>
                  <a:lnTo>
                    <a:pt x="79590" y="445909"/>
                  </a:lnTo>
                  <a:lnTo>
                    <a:pt x="69735" y="465531"/>
                  </a:lnTo>
                  <a:lnTo>
                    <a:pt x="64884" y="475462"/>
                  </a:lnTo>
                  <a:lnTo>
                    <a:pt x="60363" y="485521"/>
                  </a:lnTo>
                  <a:lnTo>
                    <a:pt x="58254" y="492023"/>
                  </a:lnTo>
                  <a:lnTo>
                    <a:pt x="58229" y="498424"/>
                  </a:lnTo>
                  <a:lnTo>
                    <a:pt x="60693" y="504355"/>
                  </a:lnTo>
                  <a:lnTo>
                    <a:pt x="66040" y="509473"/>
                  </a:lnTo>
                  <a:lnTo>
                    <a:pt x="73621" y="514223"/>
                  </a:lnTo>
                  <a:lnTo>
                    <a:pt x="84937" y="508596"/>
                  </a:lnTo>
                  <a:lnTo>
                    <a:pt x="88747" y="506018"/>
                  </a:lnTo>
                  <a:lnTo>
                    <a:pt x="95732" y="500913"/>
                  </a:lnTo>
                  <a:lnTo>
                    <a:pt x="99733" y="493979"/>
                  </a:lnTo>
                  <a:lnTo>
                    <a:pt x="103581" y="486714"/>
                  </a:lnTo>
                  <a:lnTo>
                    <a:pt x="129768" y="437781"/>
                  </a:lnTo>
                  <a:lnTo>
                    <a:pt x="143243" y="413524"/>
                  </a:lnTo>
                  <a:lnTo>
                    <a:pt x="157721" y="389788"/>
                  </a:lnTo>
                  <a:lnTo>
                    <a:pt x="171196" y="361975"/>
                  </a:lnTo>
                  <a:lnTo>
                    <a:pt x="175602" y="334225"/>
                  </a:lnTo>
                  <a:close/>
                </a:path>
                <a:path w="428625" h="514350">
                  <a:moveTo>
                    <a:pt x="428586" y="326174"/>
                  </a:moveTo>
                  <a:lnTo>
                    <a:pt x="404507" y="304355"/>
                  </a:lnTo>
                  <a:lnTo>
                    <a:pt x="399059" y="302539"/>
                  </a:lnTo>
                  <a:lnTo>
                    <a:pt x="369773" y="295656"/>
                  </a:lnTo>
                  <a:lnTo>
                    <a:pt x="340182" y="290131"/>
                  </a:lnTo>
                  <a:lnTo>
                    <a:pt x="310248" y="286232"/>
                  </a:lnTo>
                  <a:lnTo>
                    <a:pt x="279908" y="284276"/>
                  </a:lnTo>
                  <a:lnTo>
                    <a:pt x="262039" y="281089"/>
                  </a:lnTo>
                  <a:lnTo>
                    <a:pt x="227774" y="245935"/>
                  </a:lnTo>
                  <a:lnTo>
                    <a:pt x="206514" y="203860"/>
                  </a:lnTo>
                  <a:lnTo>
                    <a:pt x="119011" y="28562"/>
                  </a:lnTo>
                  <a:lnTo>
                    <a:pt x="115481" y="22161"/>
                  </a:lnTo>
                  <a:lnTo>
                    <a:pt x="111290" y="16167"/>
                  </a:lnTo>
                  <a:lnTo>
                    <a:pt x="106032" y="10731"/>
                  </a:lnTo>
                  <a:lnTo>
                    <a:pt x="98767" y="4457"/>
                  </a:lnTo>
                  <a:lnTo>
                    <a:pt x="91173" y="0"/>
                  </a:lnTo>
                  <a:lnTo>
                    <a:pt x="81711" y="4279"/>
                  </a:lnTo>
                  <a:lnTo>
                    <a:pt x="74968" y="8559"/>
                  </a:lnTo>
                  <a:lnTo>
                    <a:pt x="70942" y="14262"/>
                  </a:lnTo>
                  <a:lnTo>
                    <a:pt x="69342" y="21082"/>
                  </a:lnTo>
                  <a:lnTo>
                    <a:pt x="69837" y="28702"/>
                  </a:lnTo>
                  <a:lnTo>
                    <a:pt x="96494" y="91440"/>
                  </a:lnTo>
                  <a:lnTo>
                    <a:pt x="117373" y="133096"/>
                  </a:lnTo>
                  <a:lnTo>
                    <a:pt x="138391" y="174675"/>
                  </a:lnTo>
                  <a:lnTo>
                    <a:pt x="159588" y="216179"/>
                  </a:lnTo>
                  <a:lnTo>
                    <a:pt x="181013" y="257619"/>
                  </a:lnTo>
                  <a:lnTo>
                    <a:pt x="189255" y="273837"/>
                  </a:lnTo>
                  <a:lnTo>
                    <a:pt x="224142" y="312801"/>
                  </a:lnTo>
                  <a:lnTo>
                    <a:pt x="269811" y="327355"/>
                  </a:lnTo>
                  <a:lnTo>
                    <a:pt x="316738" y="335534"/>
                  </a:lnTo>
                  <a:lnTo>
                    <a:pt x="364401" y="339559"/>
                  </a:lnTo>
                  <a:lnTo>
                    <a:pt x="412280" y="341668"/>
                  </a:lnTo>
                  <a:lnTo>
                    <a:pt x="418312" y="340652"/>
                  </a:lnTo>
                  <a:lnTo>
                    <a:pt x="423151" y="337515"/>
                  </a:lnTo>
                  <a:lnTo>
                    <a:pt x="426618" y="332587"/>
                  </a:lnTo>
                  <a:lnTo>
                    <a:pt x="428586" y="326174"/>
                  </a:lnTo>
                  <a:close/>
                </a:path>
              </a:pathLst>
            </a:custGeom>
            <a:solidFill>
              <a:srgbClr val="4601FD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0" name="object 80"/>
            <p:cNvSpPr/>
            <p:nvPr/>
          </p:nvSpPr>
          <p:spPr>
            <a:xfrm>
              <a:off x="3229378" y="2998125"/>
              <a:ext cx="180340" cy="60325"/>
            </a:xfrm>
            <a:custGeom>
              <a:avLst/>
              <a:gdLst/>
              <a:ahLst/>
              <a:cxnLst/>
              <a:rect l="l" t="t" r="r" b="b"/>
              <a:pathLst>
                <a:path w="180339" h="60325">
                  <a:moveTo>
                    <a:pt x="8569" y="2505"/>
                  </a:moveTo>
                  <a:lnTo>
                    <a:pt x="3470" y="6717"/>
                  </a:lnTo>
                  <a:lnTo>
                    <a:pt x="424" y="13189"/>
                  </a:lnTo>
                  <a:lnTo>
                    <a:pt x="0" y="20696"/>
                  </a:lnTo>
                  <a:lnTo>
                    <a:pt x="2594" y="26936"/>
                  </a:lnTo>
                  <a:lnTo>
                    <a:pt x="7554" y="32002"/>
                  </a:lnTo>
                  <a:lnTo>
                    <a:pt x="14224" y="35986"/>
                  </a:lnTo>
                  <a:lnTo>
                    <a:pt x="18854" y="37803"/>
                  </a:lnTo>
                  <a:lnTo>
                    <a:pt x="27938" y="41939"/>
                  </a:lnTo>
                  <a:lnTo>
                    <a:pt x="54154" y="51281"/>
                  </a:lnTo>
                  <a:lnTo>
                    <a:pt x="80959" y="57357"/>
                  </a:lnTo>
                  <a:lnTo>
                    <a:pt x="108309" y="59998"/>
                  </a:lnTo>
                  <a:lnTo>
                    <a:pt x="136157" y="59033"/>
                  </a:lnTo>
                  <a:lnTo>
                    <a:pt x="144604" y="58542"/>
                  </a:lnTo>
                  <a:lnTo>
                    <a:pt x="152721" y="58219"/>
                  </a:lnTo>
                  <a:lnTo>
                    <a:pt x="179960" y="41399"/>
                  </a:lnTo>
                  <a:lnTo>
                    <a:pt x="178706" y="34746"/>
                  </a:lnTo>
                  <a:lnTo>
                    <a:pt x="129312" y="16382"/>
                  </a:lnTo>
                  <a:lnTo>
                    <a:pt x="57995" y="4118"/>
                  </a:lnTo>
                  <a:lnTo>
                    <a:pt x="22016" y="0"/>
                  </a:lnTo>
                  <a:lnTo>
                    <a:pt x="14994" y="339"/>
                  </a:lnTo>
                  <a:lnTo>
                    <a:pt x="8569" y="2505"/>
                  </a:lnTo>
                  <a:close/>
                </a:path>
              </a:pathLst>
            </a:custGeom>
            <a:solidFill>
              <a:srgbClr val="4905FD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1" name="object 81"/>
            <p:cNvSpPr/>
            <p:nvPr/>
          </p:nvSpPr>
          <p:spPr>
            <a:xfrm>
              <a:off x="2982936" y="3090567"/>
              <a:ext cx="101600" cy="165100"/>
            </a:xfrm>
            <a:custGeom>
              <a:avLst/>
              <a:gdLst/>
              <a:ahLst/>
              <a:cxnLst/>
              <a:rect l="l" t="t" r="r" b="b"/>
              <a:pathLst>
                <a:path w="101600" h="165100">
                  <a:moveTo>
                    <a:pt x="71809" y="3756"/>
                  </a:moveTo>
                  <a:lnTo>
                    <a:pt x="39216" y="59681"/>
                  </a:lnTo>
                  <a:lnTo>
                    <a:pt x="17052" y="104754"/>
                  </a:lnTo>
                  <a:lnTo>
                    <a:pt x="187" y="144066"/>
                  </a:lnTo>
                  <a:lnTo>
                    <a:pt x="0" y="151255"/>
                  </a:lnTo>
                  <a:lnTo>
                    <a:pt x="2517" y="157797"/>
                  </a:lnTo>
                  <a:lnTo>
                    <a:pt x="8409" y="163087"/>
                  </a:lnTo>
                  <a:lnTo>
                    <a:pt x="15332" y="164790"/>
                  </a:lnTo>
                  <a:lnTo>
                    <a:pt x="21264" y="162932"/>
                  </a:lnTo>
                  <a:lnTo>
                    <a:pt x="51729" y="125929"/>
                  </a:lnTo>
                  <a:lnTo>
                    <a:pt x="58477" y="116401"/>
                  </a:lnTo>
                  <a:lnTo>
                    <a:pt x="71149" y="100164"/>
                  </a:lnTo>
                  <a:lnTo>
                    <a:pt x="81655" y="82763"/>
                  </a:lnTo>
                  <a:lnTo>
                    <a:pt x="89559" y="64028"/>
                  </a:lnTo>
                  <a:lnTo>
                    <a:pt x="94429" y="43790"/>
                  </a:lnTo>
                  <a:lnTo>
                    <a:pt x="96793" y="34380"/>
                  </a:lnTo>
                  <a:lnTo>
                    <a:pt x="99497" y="25427"/>
                  </a:lnTo>
                  <a:lnTo>
                    <a:pt x="101038" y="16472"/>
                  </a:lnTo>
                  <a:lnTo>
                    <a:pt x="99130" y="8381"/>
                  </a:lnTo>
                  <a:lnTo>
                    <a:pt x="91484" y="2018"/>
                  </a:lnTo>
                  <a:lnTo>
                    <a:pt x="80464" y="0"/>
                  </a:lnTo>
                  <a:lnTo>
                    <a:pt x="71809" y="3756"/>
                  </a:lnTo>
                  <a:close/>
                </a:path>
              </a:pathLst>
            </a:custGeom>
            <a:solidFill>
              <a:srgbClr val="4904FD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2" name="object 82"/>
            <p:cNvSpPr/>
            <p:nvPr/>
          </p:nvSpPr>
          <p:spPr>
            <a:xfrm>
              <a:off x="3250487" y="3040064"/>
              <a:ext cx="119380" cy="27305"/>
            </a:xfrm>
            <a:custGeom>
              <a:avLst/>
              <a:gdLst/>
              <a:ahLst/>
              <a:cxnLst/>
              <a:rect l="l" t="t" r="r" b="b"/>
              <a:pathLst>
                <a:path w="119379" h="27305">
                  <a:moveTo>
                    <a:pt x="6830" y="0"/>
                  </a:moveTo>
                  <a:lnTo>
                    <a:pt x="6644" y="4624"/>
                  </a:lnTo>
                  <a:lnTo>
                    <a:pt x="3654" y="6931"/>
                  </a:lnTo>
                  <a:lnTo>
                    <a:pt x="0" y="8746"/>
                  </a:lnTo>
                  <a:lnTo>
                    <a:pt x="29495" y="15810"/>
                  </a:lnTo>
                  <a:lnTo>
                    <a:pt x="59183" y="21156"/>
                  </a:lnTo>
                  <a:lnTo>
                    <a:pt x="89065" y="24861"/>
                  </a:lnTo>
                  <a:lnTo>
                    <a:pt x="119140" y="27002"/>
                  </a:lnTo>
                  <a:lnTo>
                    <a:pt x="117664" y="24028"/>
                  </a:lnTo>
                  <a:lnTo>
                    <a:pt x="111546" y="22536"/>
                  </a:lnTo>
                  <a:lnTo>
                    <a:pt x="115048" y="17094"/>
                  </a:lnTo>
                  <a:lnTo>
                    <a:pt x="6830" y="0"/>
                  </a:lnTo>
                  <a:close/>
                </a:path>
              </a:pathLst>
            </a:custGeom>
            <a:solidFill>
              <a:srgbClr val="EDE8FD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3" name="object 83"/>
            <p:cNvSpPr/>
            <p:nvPr/>
          </p:nvSpPr>
          <p:spPr>
            <a:xfrm>
              <a:off x="3041413" y="3134357"/>
              <a:ext cx="47625" cy="76200"/>
            </a:xfrm>
            <a:custGeom>
              <a:avLst/>
              <a:gdLst/>
              <a:ahLst/>
              <a:cxnLst/>
              <a:rect l="l" t="t" r="r" b="b"/>
              <a:pathLst>
                <a:path w="47625" h="76200">
                  <a:moveTo>
                    <a:pt x="35951" y="0"/>
                  </a:moveTo>
                  <a:lnTo>
                    <a:pt x="27015" y="18262"/>
                  </a:lnTo>
                  <a:lnTo>
                    <a:pt x="0" y="72611"/>
                  </a:lnTo>
                  <a:lnTo>
                    <a:pt x="8756" y="76087"/>
                  </a:lnTo>
                  <a:lnTo>
                    <a:pt x="20081" y="57938"/>
                  </a:lnTo>
                  <a:lnTo>
                    <a:pt x="30276" y="39308"/>
                  </a:lnTo>
                  <a:lnTo>
                    <a:pt x="39324" y="20090"/>
                  </a:lnTo>
                  <a:lnTo>
                    <a:pt x="47211" y="175"/>
                  </a:lnTo>
                  <a:lnTo>
                    <a:pt x="43556" y="1990"/>
                  </a:lnTo>
                  <a:lnTo>
                    <a:pt x="39745" y="2642"/>
                  </a:lnTo>
                  <a:lnTo>
                    <a:pt x="35951" y="0"/>
                  </a:lnTo>
                  <a:close/>
                </a:path>
              </a:pathLst>
            </a:custGeom>
            <a:solidFill>
              <a:srgbClr val="EBE4FD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4" name="object 84"/>
            <p:cNvSpPr/>
            <p:nvPr/>
          </p:nvSpPr>
          <p:spPr>
            <a:xfrm>
              <a:off x="2981493" y="2815650"/>
              <a:ext cx="150495" cy="358140"/>
            </a:xfrm>
            <a:custGeom>
              <a:avLst/>
              <a:gdLst/>
              <a:ahLst/>
              <a:cxnLst/>
              <a:rect l="l" t="t" r="r" b="b"/>
              <a:pathLst>
                <a:path w="150494" h="358139">
                  <a:moveTo>
                    <a:pt x="0" y="6428"/>
                  </a:moveTo>
                  <a:lnTo>
                    <a:pt x="5593" y="14360"/>
                  </a:lnTo>
                  <a:lnTo>
                    <a:pt x="10504" y="25918"/>
                  </a:lnTo>
                  <a:lnTo>
                    <a:pt x="13456" y="31864"/>
                  </a:lnTo>
                  <a:lnTo>
                    <a:pt x="16577" y="37316"/>
                  </a:lnTo>
                  <a:lnTo>
                    <a:pt x="37904" y="78228"/>
                  </a:lnTo>
                  <a:lnTo>
                    <a:pt x="59093" y="119094"/>
                  </a:lnTo>
                  <a:lnTo>
                    <a:pt x="80561" y="159743"/>
                  </a:lnTo>
                  <a:lnTo>
                    <a:pt x="102730" y="200006"/>
                  </a:lnTo>
                  <a:lnTo>
                    <a:pt x="120836" y="236781"/>
                  </a:lnTo>
                  <a:lnTo>
                    <a:pt x="130262" y="273579"/>
                  </a:lnTo>
                  <a:lnTo>
                    <a:pt x="127979" y="310863"/>
                  </a:lnTo>
                  <a:lnTo>
                    <a:pt x="110959" y="349094"/>
                  </a:lnTo>
                  <a:lnTo>
                    <a:pt x="114398" y="357685"/>
                  </a:lnTo>
                  <a:lnTo>
                    <a:pt x="138423" y="325321"/>
                  </a:lnTo>
                  <a:lnTo>
                    <a:pt x="150213" y="273197"/>
                  </a:lnTo>
                  <a:lnTo>
                    <a:pt x="140438" y="245109"/>
                  </a:lnTo>
                  <a:lnTo>
                    <a:pt x="117256" y="203501"/>
                  </a:lnTo>
                  <a:lnTo>
                    <a:pt x="95318" y="161276"/>
                  </a:lnTo>
                  <a:lnTo>
                    <a:pt x="74193" y="118648"/>
                  </a:lnTo>
                  <a:lnTo>
                    <a:pt x="32660" y="33034"/>
                  </a:lnTo>
                  <a:lnTo>
                    <a:pt x="29379" y="26427"/>
                  </a:lnTo>
                  <a:lnTo>
                    <a:pt x="22155" y="13544"/>
                  </a:lnTo>
                  <a:lnTo>
                    <a:pt x="19205" y="7602"/>
                  </a:lnTo>
                  <a:lnTo>
                    <a:pt x="14603" y="0"/>
                  </a:lnTo>
                  <a:lnTo>
                    <a:pt x="0" y="6428"/>
                  </a:lnTo>
                  <a:close/>
                </a:path>
              </a:pathLst>
            </a:custGeom>
            <a:solidFill>
              <a:srgbClr val="B7A8FD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5" name="object 85"/>
            <p:cNvSpPr/>
            <p:nvPr/>
          </p:nvSpPr>
          <p:spPr>
            <a:xfrm>
              <a:off x="3041835" y="3164745"/>
              <a:ext cx="62865" cy="97790"/>
            </a:xfrm>
            <a:custGeom>
              <a:avLst/>
              <a:gdLst/>
              <a:ahLst/>
              <a:cxnLst/>
              <a:rect l="l" t="t" r="r" b="b"/>
              <a:pathLst>
                <a:path w="62864" h="97789">
                  <a:moveTo>
                    <a:pt x="50617" y="0"/>
                  </a:moveTo>
                  <a:lnTo>
                    <a:pt x="37939" y="23210"/>
                  </a:lnTo>
                  <a:lnTo>
                    <a:pt x="0" y="92251"/>
                  </a:lnTo>
                  <a:lnTo>
                    <a:pt x="2971" y="94070"/>
                  </a:lnTo>
                  <a:lnTo>
                    <a:pt x="37543" y="49933"/>
                  </a:lnTo>
                  <a:lnTo>
                    <a:pt x="62536" y="671"/>
                  </a:lnTo>
                  <a:lnTo>
                    <a:pt x="58386" y="2320"/>
                  </a:lnTo>
                  <a:lnTo>
                    <a:pt x="54409" y="3472"/>
                  </a:lnTo>
                  <a:lnTo>
                    <a:pt x="50617" y="0"/>
                  </a:lnTo>
                  <a:close/>
                </a:path>
              </a:pathLst>
            </a:custGeom>
            <a:solidFill>
              <a:srgbClr val="AC9AFD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6" name="object 86"/>
            <p:cNvSpPr/>
            <p:nvPr/>
          </p:nvSpPr>
          <p:spPr>
            <a:xfrm>
              <a:off x="3053669" y="2785175"/>
              <a:ext cx="240029" cy="297815"/>
            </a:xfrm>
            <a:custGeom>
              <a:avLst/>
              <a:gdLst/>
              <a:ahLst/>
              <a:cxnLst/>
              <a:rect l="l" t="t" r="r" b="b"/>
              <a:pathLst>
                <a:path w="240029" h="297814">
                  <a:moveTo>
                    <a:pt x="4831" y="313"/>
                  </a:moveTo>
                  <a:lnTo>
                    <a:pt x="0" y="6714"/>
                  </a:lnTo>
                  <a:lnTo>
                    <a:pt x="1488" y="15767"/>
                  </a:lnTo>
                  <a:lnTo>
                    <a:pt x="6388" y="25598"/>
                  </a:lnTo>
                  <a:lnTo>
                    <a:pt x="11790" y="34331"/>
                  </a:lnTo>
                  <a:lnTo>
                    <a:pt x="35612" y="74628"/>
                  </a:lnTo>
                  <a:lnTo>
                    <a:pt x="57387" y="115923"/>
                  </a:lnTo>
                  <a:lnTo>
                    <a:pt x="78016" y="157747"/>
                  </a:lnTo>
                  <a:lnTo>
                    <a:pt x="98397" y="199635"/>
                  </a:lnTo>
                  <a:lnTo>
                    <a:pt x="123060" y="248208"/>
                  </a:lnTo>
                  <a:lnTo>
                    <a:pt x="156709" y="284559"/>
                  </a:lnTo>
                  <a:lnTo>
                    <a:pt x="204501" y="294915"/>
                  </a:lnTo>
                  <a:lnTo>
                    <a:pt x="235573" y="297508"/>
                  </a:lnTo>
                  <a:lnTo>
                    <a:pt x="239882" y="296191"/>
                  </a:lnTo>
                  <a:lnTo>
                    <a:pt x="236606" y="288760"/>
                  </a:lnTo>
                  <a:lnTo>
                    <a:pt x="230106" y="286816"/>
                  </a:lnTo>
                  <a:lnTo>
                    <a:pt x="223545" y="284748"/>
                  </a:lnTo>
                  <a:lnTo>
                    <a:pt x="216982" y="282988"/>
                  </a:lnTo>
                  <a:lnTo>
                    <a:pt x="210476" y="281971"/>
                  </a:lnTo>
                  <a:lnTo>
                    <a:pt x="181047" y="276014"/>
                  </a:lnTo>
                  <a:lnTo>
                    <a:pt x="157102" y="262818"/>
                  </a:lnTo>
                  <a:lnTo>
                    <a:pt x="137938" y="243002"/>
                  </a:lnTo>
                  <a:lnTo>
                    <a:pt x="122854" y="217182"/>
                  </a:lnTo>
                  <a:lnTo>
                    <a:pt x="99767" y="169044"/>
                  </a:lnTo>
                  <a:lnTo>
                    <a:pt x="76120" y="121183"/>
                  </a:lnTo>
                  <a:lnTo>
                    <a:pt x="52100" y="73507"/>
                  </a:lnTo>
                  <a:lnTo>
                    <a:pt x="27893" y="25924"/>
                  </a:lnTo>
                  <a:lnTo>
                    <a:pt x="23874" y="16396"/>
                  </a:lnTo>
                  <a:lnTo>
                    <a:pt x="19313" y="6557"/>
                  </a:lnTo>
                  <a:lnTo>
                    <a:pt x="13276" y="0"/>
                  </a:lnTo>
                  <a:lnTo>
                    <a:pt x="4831" y="313"/>
                  </a:lnTo>
                  <a:close/>
                </a:path>
              </a:pathLst>
            </a:custGeom>
            <a:solidFill>
              <a:srgbClr val="B4A3FD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7" name="object 87"/>
            <p:cNvSpPr/>
            <p:nvPr/>
          </p:nvSpPr>
          <p:spPr>
            <a:xfrm>
              <a:off x="3282950" y="3073935"/>
              <a:ext cx="100330" cy="17780"/>
            </a:xfrm>
            <a:custGeom>
              <a:avLst/>
              <a:gdLst/>
              <a:ahLst/>
              <a:cxnLst/>
              <a:rect l="l" t="t" r="r" b="b"/>
              <a:pathLst>
                <a:path w="100329" h="17780">
                  <a:moveTo>
                    <a:pt x="7325" y="0"/>
                  </a:moveTo>
                  <a:lnTo>
                    <a:pt x="4997" y="2807"/>
                  </a:lnTo>
                  <a:lnTo>
                    <a:pt x="2330" y="5777"/>
                  </a:lnTo>
                  <a:lnTo>
                    <a:pt x="0" y="8580"/>
                  </a:lnTo>
                  <a:lnTo>
                    <a:pt x="24853" y="13057"/>
                  </a:lnTo>
                  <a:lnTo>
                    <a:pt x="49807" y="16173"/>
                  </a:lnTo>
                  <a:lnTo>
                    <a:pt x="74894" y="17369"/>
                  </a:lnTo>
                  <a:lnTo>
                    <a:pt x="100150" y="16088"/>
                  </a:lnTo>
                  <a:lnTo>
                    <a:pt x="77234" y="9645"/>
                  </a:lnTo>
                  <a:lnTo>
                    <a:pt x="54125" y="4764"/>
                  </a:lnTo>
                  <a:lnTo>
                    <a:pt x="30822" y="1523"/>
                  </a:lnTo>
                  <a:lnTo>
                    <a:pt x="7325" y="0"/>
                  </a:lnTo>
                  <a:close/>
                </a:path>
              </a:pathLst>
            </a:custGeom>
            <a:solidFill>
              <a:srgbClr val="AC99FD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8" name="object 88"/>
            <p:cNvSpPr/>
            <p:nvPr/>
          </p:nvSpPr>
          <p:spPr>
            <a:xfrm>
              <a:off x="3245993" y="3009678"/>
              <a:ext cx="142240" cy="32384"/>
            </a:xfrm>
            <a:custGeom>
              <a:avLst/>
              <a:gdLst/>
              <a:ahLst/>
              <a:cxnLst/>
              <a:rect l="l" t="t" r="r" b="b"/>
              <a:pathLst>
                <a:path w="142239" h="32385">
                  <a:moveTo>
                    <a:pt x="2032" y="0"/>
                  </a:moveTo>
                  <a:lnTo>
                    <a:pt x="1523" y="3138"/>
                  </a:lnTo>
                  <a:lnTo>
                    <a:pt x="0" y="9244"/>
                  </a:lnTo>
                  <a:lnTo>
                    <a:pt x="34618" y="17707"/>
                  </a:lnTo>
                  <a:lnTo>
                    <a:pt x="69666" y="23911"/>
                  </a:lnTo>
                  <a:lnTo>
                    <a:pt x="105002" y="28505"/>
                  </a:lnTo>
                  <a:lnTo>
                    <a:pt x="140480" y="32140"/>
                  </a:lnTo>
                  <a:lnTo>
                    <a:pt x="140824" y="29500"/>
                  </a:lnTo>
                  <a:lnTo>
                    <a:pt x="141667" y="27024"/>
                  </a:lnTo>
                  <a:lnTo>
                    <a:pt x="142009" y="24380"/>
                  </a:lnTo>
                  <a:lnTo>
                    <a:pt x="2032" y="0"/>
                  </a:lnTo>
                  <a:close/>
                </a:path>
              </a:pathLst>
            </a:custGeom>
            <a:solidFill>
              <a:srgbClr val="AC9AFD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89" name="object 89"/>
            <p:cNvPicPr/>
            <p:nvPr/>
          </p:nvPicPr>
          <p:blipFill>
            <a:blip r:embed="rId34" cstate="print"/>
            <a:stretch>
              <a:fillRect/>
            </a:stretch>
          </p:blipFill>
          <p:spPr>
            <a:xfrm>
              <a:off x="2996752" y="3103964"/>
              <a:ext cx="72292" cy="134509"/>
            </a:xfrm>
            <a:prstGeom prst="rect">
              <a:avLst/>
            </a:prstGeom>
          </p:spPr>
        </p:pic>
        <p:pic>
          <p:nvPicPr>
            <p:cNvPr id="90" name="object 90"/>
            <p:cNvPicPr/>
            <p:nvPr/>
          </p:nvPicPr>
          <p:blipFill>
            <a:blip r:embed="rId35" cstate="print"/>
            <a:stretch>
              <a:fillRect/>
            </a:stretch>
          </p:blipFill>
          <p:spPr>
            <a:xfrm>
              <a:off x="3076701" y="2649981"/>
              <a:ext cx="223900" cy="223900"/>
            </a:xfrm>
            <a:prstGeom prst="rect">
              <a:avLst/>
            </a:prstGeom>
          </p:spPr>
        </p:pic>
        <p:pic>
          <p:nvPicPr>
            <p:cNvPr id="91" name="object 91"/>
            <p:cNvPicPr/>
            <p:nvPr/>
          </p:nvPicPr>
          <p:blipFill>
            <a:blip r:embed="rId36" cstate="print"/>
            <a:stretch>
              <a:fillRect/>
            </a:stretch>
          </p:blipFill>
          <p:spPr>
            <a:xfrm>
              <a:off x="3070351" y="2643631"/>
              <a:ext cx="236600" cy="236600"/>
            </a:xfrm>
            <a:prstGeom prst="rect">
              <a:avLst/>
            </a:prstGeom>
          </p:spPr>
        </p:pic>
        <p:pic>
          <p:nvPicPr>
            <p:cNvPr id="92" name="object 92"/>
            <p:cNvPicPr/>
            <p:nvPr/>
          </p:nvPicPr>
          <p:blipFill>
            <a:blip r:embed="rId37" cstate="print"/>
            <a:stretch>
              <a:fillRect/>
            </a:stretch>
          </p:blipFill>
          <p:spPr>
            <a:xfrm>
              <a:off x="2774314" y="2801747"/>
              <a:ext cx="223901" cy="223900"/>
            </a:xfrm>
            <a:prstGeom prst="rect">
              <a:avLst/>
            </a:prstGeom>
          </p:spPr>
        </p:pic>
        <p:pic>
          <p:nvPicPr>
            <p:cNvPr id="93" name="object 93"/>
            <p:cNvPicPr/>
            <p:nvPr/>
          </p:nvPicPr>
          <p:blipFill>
            <a:blip r:embed="rId38" cstate="print"/>
            <a:stretch>
              <a:fillRect/>
            </a:stretch>
          </p:blipFill>
          <p:spPr>
            <a:xfrm>
              <a:off x="2767964" y="2795397"/>
              <a:ext cx="236601" cy="236600"/>
            </a:xfrm>
            <a:prstGeom prst="rect">
              <a:avLst/>
            </a:prstGeom>
          </p:spPr>
        </p:pic>
        <p:sp>
          <p:nvSpPr>
            <p:cNvPr id="94" name="object 94"/>
            <p:cNvSpPr/>
            <p:nvPr/>
          </p:nvSpPr>
          <p:spPr>
            <a:xfrm>
              <a:off x="4373499" y="2399601"/>
              <a:ext cx="410845" cy="465455"/>
            </a:xfrm>
            <a:custGeom>
              <a:avLst/>
              <a:gdLst/>
              <a:ahLst/>
              <a:cxnLst/>
              <a:rect l="l" t="t" r="r" b="b"/>
              <a:pathLst>
                <a:path w="410845" h="465455">
                  <a:moveTo>
                    <a:pt x="214172" y="39636"/>
                  </a:moveTo>
                  <a:lnTo>
                    <a:pt x="202323" y="2641"/>
                  </a:lnTo>
                  <a:lnTo>
                    <a:pt x="193598" y="0"/>
                  </a:lnTo>
                  <a:lnTo>
                    <a:pt x="184518" y="736"/>
                  </a:lnTo>
                  <a:lnTo>
                    <a:pt x="167043" y="49504"/>
                  </a:lnTo>
                  <a:lnTo>
                    <a:pt x="163906" y="97421"/>
                  </a:lnTo>
                  <a:lnTo>
                    <a:pt x="161937" y="145415"/>
                  </a:lnTo>
                  <a:lnTo>
                    <a:pt x="160045" y="193421"/>
                  </a:lnTo>
                  <a:lnTo>
                    <a:pt x="157175" y="241350"/>
                  </a:lnTo>
                  <a:lnTo>
                    <a:pt x="152260" y="289153"/>
                  </a:lnTo>
                  <a:lnTo>
                    <a:pt x="131495" y="329946"/>
                  </a:lnTo>
                  <a:lnTo>
                    <a:pt x="98171" y="347637"/>
                  </a:lnTo>
                  <a:lnTo>
                    <a:pt x="79476" y="357924"/>
                  </a:lnTo>
                  <a:lnTo>
                    <a:pt x="61874" y="369989"/>
                  </a:lnTo>
                  <a:lnTo>
                    <a:pt x="45923" y="384378"/>
                  </a:lnTo>
                  <a:lnTo>
                    <a:pt x="27482" y="396290"/>
                  </a:lnTo>
                  <a:lnTo>
                    <a:pt x="0" y="425170"/>
                  </a:lnTo>
                  <a:lnTo>
                    <a:pt x="2019" y="432295"/>
                  </a:lnTo>
                  <a:lnTo>
                    <a:pt x="6134" y="440232"/>
                  </a:lnTo>
                  <a:lnTo>
                    <a:pt x="18745" y="441121"/>
                  </a:lnTo>
                  <a:lnTo>
                    <a:pt x="23342" y="440829"/>
                  </a:lnTo>
                  <a:lnTo>
                    <a:pt x="31953" y="439966"/>
                  </a:lnTo>
                  <a:lnTo>
                    <a:pt x="38912" y="436016"/>
                  </a:lnTo>
                  <a:lnTo>
                    <a:pt x="45910" y="431711"/>
                  </a:lnTo>
                  <a:lnTo>
                    <a:pt x="93294" y="402805"/>
                  </a:lnTo>
                  <a:lnTo>
                    <a:pt x="117208" y="388721"/>
                  </a:lnTo>
                  <a:lnTo>
                    <a:pt x="141719" y="375615"/>
                  </a:lnTo>
                  <a:lnTo>
                    <a:pt x="167436" y="358470"/>
                  </a:lnTo>
                  <a:lnTo>
                    <a:pt x="196215" y="310997"/>
                  </a:lnTo>
                  <a:lnTo>
                    <a:pt x="204254" y="232448"/>
                  </a:lnTo>
                  <a:lnTo>
                    <a:pt x="207289" y="183476"/>
                  </a:lnTo>
                  <a:lnTo>
                    <a:pt x="210235" y="134556"/>
                  </a:lnTo>
                  <a:lnTo>
                    <a:pt x="213156" y="85674"/>
                  </a:lnTo>
                  <a:lnTo>
                    <a:pt x="214172" y="54927"/>
                  </a:lnTo>
                  <a:lnTo>
                    <a:pt x="214172" y="39636"/>
                  </a:lnTo>
                  <a:close/>
                </a:path>
                <a:path w="410845" h="465455">
                  <a:moveTo>
                    <a:pt x="410730" y="446557"/>
                  </a:moveTo>
                  <a:lnTo>
                    <a:pt x="408698" y="441083"/>
                  </a:lnTo>
                  <a:lnTo>
                    <a:pt x="405320" y="435775"/>
                  </a:lnTo>
                  <a:lnTo>
                    <a:pt x="401929" y="431088"/>
                  </a:lnTo>
                  <a:lnTo>
                    <a:pt x="397751" y="427101"/>
                  </a:lnTo>
                  <a:lnTo>
                    <a:pt x="393979" y="422757"/>
                  </a:lnTo>
                  <a:lnTo>
                    <a:pt x="372224" y="401993"/>
                  </a:lnTo>
                  <a:lnTo>
                    <a:pt x="349516" y="382219"/>
                  </a:lnTo>
                  <a:lnTo>
                    <a:pt x="325691" y="363689"/>
                  </a:lnTo>
                  <a:lnTo>
                    <a:pt x="300532" y="346621"/>
                  </a:lnTo>
                  <a:lnTo>
                    <a:pt x="286753" y="334810"/>
                  </a:lnTo>
                  <a:lnTo>
                    <a:pt x="278752" y="320535"/>
                  </a:lnTo>
                  <a:lnTo>
                    <a:pt x="275259" y="304431"/>
                  </a:lnTo>
                  <a:lnTo>
                    <a:pt x="275031" y="287134"/>
                  </a:lnTo>
                  <a:lnTo>
                    <a:pt x="278041" y="240093"/>
                  </a:lnTo>
                  <a:lnTo>
                    <a:pt x="291490" y="44627"/>
                  </a:lnTo>
                  <a:lnTo>
                    <a:pt x="291693" y="37325"/>
                  </a:lnTo>
                  <a:lnTo>
                    <a:pt x="271653" y="4800"/>
                  </a:lnTo>
                  <a:lnTo>
                    <a:pt x="263677" y="5067"/>
                  </a:lnTo>
                  <a:lnTo>
                    <a:pt x="240207" y="87414"/>
                  </a:lnTo>
                  <a:lnTo>
                    <a:pt x="237083" y="133908"/>
                  </a:lnTo>
                  <a:lnTo>
                    <a:pt x="234124" y="180390"/>
                  </a:lnTo>
                  <a:lnTo>
                    <a:pt x="231355" y="226910"/>
                  </a:lnTo>
                  <a:lnTo>
                    <a:pt x="228815" y="273507"/>
                  </a:lnTo>
                  <a:lnTo>
                    <a:pt x="227685" y="291655"/>
                  </a:lnTo>
                  <a:lnTo>
                    <a:pt x="237998" y="342925"/>
                  </a:lnTo>
                  <a:lnTo>
                    <a:pt x="269989" y="378625"/>
                  </a:lnTo>
                  <a:lnTo>
                    <a:pt x="306298" y="409473"/>
                  </a:lnTo>
                  <a:lnTo>
                    <a:pt x="345338" y="437108"/>
                  </a:lnTo>
                  <a:lnTo>
                    <a:pt x="385533" y="463207"/>
                  </a:lnTo>
                  <a:lnTo>
                    <a:pt x="391248" y="465378"/>
                  </a:lnTo>
                  <a:lnTo>
                    <a:pt x="397002" y="465124"/>
                  </a:lnTo>
                  <a:lnTo>
                    <a:pt x="402501" y="462635"/>
                  </a:lnTo>
                  <a:lnTo>
                    <a:pt x="407441" y="458101"/>
                  </a:lnTo>
                  <a:lnTo>
                    <a:pt x="410578" y="452208"/>
                  </a:lnTo>
                  <a:lnTo>
                    <a:pt x="410730" y="446557"/>
                  </a:lnTo>
                  <a:close/>
                </a:path>
              </a:pathLst>
            </a:custGeom>
            <a:solidFill>
              <a:srgbClr val="4601FD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5" name="object 95"/>
            <p:cNvSpPr/>
            <p:nvPr/>
          </p:nvSpPr>
          <p:spPr>
            <a:xfrm>
              <a:off x="4670123" y="2698333"/>
              <a:ext cx="147955" cy="127635"/>
            </a:xfrm>
            <a:custGeom>
              <a:avLst/>
              <a:gdLst/>
              <a:ahLst/>
              <a:cxnLst/>
              <a:rect l="l" t="t" r="r" b="b"/>
              <a:pathLst>
                <a:path w="147954" h="127635">
                  <a:moveTo>
                    <a:pt x="17536" y="0"/>
                  </a:moveTo>
                  <a:lnTo>
                    <a:pt x="11005" y="1044"/>
                  </a:lnTo>
                  <a:lnTo>
                    <a:pt x="5098" y="5079"/>
                  </a:lnTo>
                  <a:lnTo>
                    <a:pt x="927" y="11334"/>
                  </a:lnTo>
                  <a:lnTo>
                    <a:pt x="0" y="18028"/>
                  </a:lnTo>
                  <a:lnTo>
                    <a:pt x="1706" y="24909"/>
                  </a:lnTo>
                  <a:lnTo>
                    <a:pt x="5436" y="31725"/>
                  </a:lnTo>
                  <a:lnTo>
                    <a:pt x="8505" y="35638"/>
                  </a:lnTo>
                  <a:lnTo>
                    <a:pt x="14239" y="43809"/>
                  </a:lnTo>
                  <a:lnTo>
                    <a:pt x="52123" y="83980"/>
                  </a:lnTo>
                  <a:lnTo>
                    <a:pt x="98851" y="113409"/>
                  </a:lnTo>
                  <a:lnTo>
                    <a:pt x="106381" y="117269"/>
                  </a:lnTo>
                  <a:lnTo>
                    <a:pt x="113541" y="121105"/>
                  </a:lnTo>
                  <a:lnTo>
                    <a:pt x="121149" y="123864"/>
                  </a:lnTo>
                  <a:lnTo>
                    <a:pt x="127589" y="126060"/>
                  </a:lnTo>
                  <a:lnTo>
                    <a:pt x="134114" y="127048"/>
                  </a:lnTo>
                  <a:lnTo>
                    <a:pt x="140257" y="125583"/>
                  </a:lnTo>
                  <a:lnTo>
                    <a:pt x="145548" y="120418"/>
                  </a:lnTo>
                  <a:lnTo>
                    <a:pt x="147839" y="114047"/>
                  </a:lnTo>
                  <a:lnTo>
                    <a:pt x="147501" y="107940"/>
                  </a:lnTo>
                  <a:lnTo>
                    <a:pt x="114575" y="73177"/>
                  </a:lnTo>
                  <a:lnTo>
                    <a:pt x="59321" y="26448"/>
                  </a:lnTo>
                  <a:lnTo>
                    <a:pt x="24172" y="1389"/>
                  </a:lnTo>
                  <a:lnTo>
                    <a:pt x="17536" y="0"/>
                  </a:lnTo>
                  <a:close/>
                </a:path>
              </a:pathLst>
            </a:custGeom>
            <a:solidFill>
              <a:srgbClr val="4905FD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6" name="object 96"/>
            <p:cNvSpPr/>
            <p:nvPr/>
          </p:nvSpPr>
          <p:spPr>
            <a:xfrm>
              <a:off x="4344422" y="2686207"/>
              <a:ext cx="159385" cy="111760"/>
            </a:xfrm>
            <a:custGeom>
              <a:avLst/>
              <a:gdLst/>
              <a:ahLst/>
              <a:cxnLst/>
              <a:rect l="l" t="t" r="r" b="b"/>
              <a:pathLst>
                <a:path w="159385" h="111760">
                  <a:moveTo>
                    <a:pt x="137823" y="0"/>
                  </a:moveTo>
                  <a:lnTo>
                    <a:pt x="81377" y="31678"/>
                  </a:lnTo>
                  <a:lnTo>
                    <a:pt x="39420" y="59292"/>
                  </a:lnTo>
                  <a:lnTo>
                    <a:pt x="4952" y="84625"/>
                  </a:lnTo>
                  <a:lnTo>
                    <a:pt x="0" y="97642"/>
                  </a:lnTo>
                  <a:lnTo>
                    <a:pt x="2396" y="105189"/>
                  </a:lnTo>
                  <a:lnTo>
                    <a:pt x="7500" y="110167"/>
                  </a:lnTo>
                  <a:lnTo>
                    <a:pt x="13555" y="111573"/>
                  </a:lnTo>
                  <a:lnTo>
                    <a:pt x="20177" y="110870"/>
                  </a:lnTo>
                  <a:lnTo>
                    <a:pt x="26984" y="109522"/>
                  </a:lnTo>
                  <a:lnTo>
                    <a:pt x="38166" y="106017"/>
                  </a:lnTo>
                  <a:lnTo>
                    <a:pt x="48459" y="100785"/>
                  </a:lnTo>
                  <a:lnTo>
                    <a:pt x="58575" y="95124"/>
                  </a:lnTo>
                  <a:lnTo>
                    <a:pt x="69222" y="90333"/>
                  </a:lnTo>
                  <a:lnTo>
                    <a:pt x="88377" y="82763"/>
                  </a:lnTo>
                  <a:lnTo>
                    <a:pt x="106254" y="73090"/>
                  </a:lnTo>
                  <a:lnTo>
                    <a:pt x="122566" y="60950"/>
                  </a:lnTo>
                  <a:lnTo>
                    <a:pt x="137024" y="45974"/>
                  </a:lnTo>
                  <a:lnTo>
                    <a:pt x="143833" y="39062"/>
                  </a:lnTo>
                  <a:lnTo>
                    <a:pt x="150702" y="32716"/>
                  </a:lnTo>
                  <a:lnTo>
                    <a:pt x="156571" y="25779"/>
                  </a:lnTo>
                  <a:lnTo>
                    <a:pt x="159028" y="17837"/>
                  </a:lnTo>
                  <a:lnTo>
                    <a:pt x="155664" y="8476"/>
                  </a:lnTo>
                  <a:lnTo>
                    <a:pt x="147189" y="1150"/>
                  </a:lnTo>
                  <a:lnTo>
                    <a:pt x="137823" y="0"/>
                  </a:lnTo>
                  <a:close/>
                </a:path>
              </a:pathLst>
            </a:custGeom>
            <a:solidFill>
              <a:srgbClr val="4904FD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7" name="object 97"/>
            <p:cNvSpPr/>
            <p:nvPr/>
          </p:nvSpPr>
          <p:spPr>
            <a:xfrm>
              <a:off x="4674041" y="2742143"/>
              <a:ext cx="95250" cy="80645"/>
            </a:xfrm>
            <a:custGeom>
              <a:avLst/>
              <a:gdLst/>
              <a:ahLst/>
              <a:cxnLst/>
              <a:rect l="l" t="t" r="r" b="b"/>
              <a:pathLst>
                <a:path w="95250" h="80644">
                  <a:moveTo>
                    <a:pt x="10321" y="0"/>
                  </a:moveTo>
                  <a:lnTo>
                    <a:pt x="7816" y="3891"/>
                  </a:lnTo>
                  <a:lnTo>
                    <a:pt x="4069" y="4364"/>
                  </a:lnTo>
                  <a:lnTo>
                    <a:pt x="0" y="4075"/>
                  </a:lnTo>
                  <a:lnTo>
                    <a:pt x="21842" y="25118"/>
                  </a:lnTo>
                  <a:lnTo>
                    <a:pt x="44721" y="44778"/>
                  </a:lnTo>
                  <a:lnTo>
                    <a:pt x="68599" y="63121"/>
                  </a:lnTo>
                  <a:lnTo>
                    <a:pt x="93437" y="80215"/>
                  </a:lnTo>
                  <a:lnTo>
                    <a:pt x="93672" y="76904"/>
                  </a:lnTo>
                  <a:lnTo>
                    <a:pt x="89155" y="72515"/>
                  </a:lnTo>
                  <a:lnTo>
                    <a:pt x="94933" y="69600"/>
                  </a:lnTo>
                  <a:lnTo>
                    <a:pt x="10321" y="0"/>
                  </a:lnTo>
                  <a:close/>
                </a:path>
              </a:pathLst>
            </a:custGeom>
            <a:solidFill>
              <a:srgbClr val="EDE8FD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8" name="object 98"/>
            <p:cNvSpPr/>
            <p:nvPr/>
          </p:nvSpPr>
          <p:spPr>
            <a:xfrm>
              <a:off x="4413644" y="2732182"/>
              <a:ext cx="77470" cy="52069"/>
            </a:xfrm>
            <a:custGeom>
              <a:avLst/>
              <a:gdLst/>
              <a:ahLst/>
              <a:cxnLst/>
              <a:rect l="l" t="t" r="r" b="b"/>
              <a:pathLst>
                <a:path w="77470" h="52069">
                  <a:moveTo>
                    <a:pt x="67802" y="0"/>
                  </a:moveTo>
                  <a:lnTo>
                    <a:pt x="50841" y="11210"/>
                  </a:lnTo>
                  <a:lnTo>
                    <a:pt x="0" y="44359"/>
                  </a:lnTo>
                  <a:lnTo>
                    <a:pt x="5785" y="51795"/>
                  </a:lnTo>
                  <a:lnTo>
                    <a:pt x="24749" y="41893"/>
                  </a:lnTo>
                  <a:lnTo>
                    <a:pt x="42981" y="31003"/>
                  </a:lnTo>
                  <a:lnTo>
                    <a:pt x="60523" y="19026"/>
                  </a:lnTo>
                  <a:lnTo>
                    <a:pt x="77418" y="5860"/>
                  </a:lnTo>
                  <a:lnTo>
                    <a:pt x="73348" y="5571"/>
                  </a:lnTo>
                  <a:lnTo>
                    <a:pt x="69732" y="4201"/>
                  </a:lnTo>
                  <a:lnTo>
                    <a:pt x="67802" y="0"/>
                  </a:lnTo>
                  <a:close/>
                </a:path>
              </a:pathLst>
            </a:custGeom>
            <a:solidFill>
              <a:srgbClr val="EBE4FD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9" name="object 99"/>
            <p:cNvSpPr/>
            <p:nvPr/>
          </p:nvSpPr>
          <p:spPr>
            <a:xfrm>
              <a:off x="4477652" y="2414411"/>
              <a:ext cx="95885" cy="361315"/>
            </a:xfrm>
            <a:custGeom>
              <a:avLst/>
              <a:gdLst/>
              <a:ahLst/>
              <a:cxnLst/>
              <a:rect l="l" t="t" r="r" b="b"/>
              <a:pathLst>
                <a:path w="95885" h="361314">
                  <a:moveTo>
                    <a:pt x="79480" y="0"/>
                  </a:moveTo>
                  <a:lnTo>
                    <a:pt x="80279" y="9673"/>
                  </a:lnTo>
                  <a:lnTo>
                    <a:pt x="78653" y="22125"/>
                  </a:lnTo>
                  <a:lnTo>
                    <a:pt x="78183" y="28747"/>
                  </a:lnTo>
                  <a:lnTo>
                    <a:pt x="78108" y="35028"/>
                  </a:lnTo>
                  <a:lnTo>
                    <a:pt x="75750" y="81105"/>
                  </a:lnTo>
                  <a:lnTo>
                    <a:pt x="73294" y="127071"/>
                  </a:lnTo>
                  <a:lnTo>
                    <a:pt x="71190" y="172992"/>
                  </a:lnTo>
                  <a:lnTo>
                    <a:pt x="69885" y="218936"/>
                  </a:lnTo>
                  <a:lnTo>
                    <a:pt x="66847" y="259813"/>
                  </a:lnTo>
                  <a:lnTo>
                    <a:pt x="35445" y="327288"/>
                  </a:lnTo>
                  <a:lnTo>
                    <a:pt x="1391" y="351613"/>
                  </a:lnTo>
                  <a:lnTo>
                    <a:pt x="0" y="360761"/>
                  </a:lnTo>
                  <a:lnTo>
                    <a:pt x="37116" y="345046"/>
                  </a:lnTo>
                  <a:lnTo>
                    <a:pt x="73706" y="306095"/>
                  </a:lnTo>
                  <a:lnTo>
                    <a:pt x="80634" y="229313"/>
                  </a:lnTo>
                  <a:lnTo>
                    <a:pt x="83132" y="181795"/>
                  </a:lnTo>
                  <a:lnTo>
                    <a:pt x="86536" y="134342"/>
                  </a:lnTo>
                  <a:lnTo>
                    <a:pt x="94142" y="39491"/>
                  </a:lnTo>
                  <a:lnTo>
                    <a:pt x="94664" y="32134"/>
                  </a:lnTo>
                  <a:lnTo>
                    <a:pt x="94969" y="17366"/>
                  </a:lnTo>
                  <a:lnTo>
                    <a:pt x="95439" y="10749"/>
                  </a:lnTo>
                  <a:lnTo>
                    <a:pt x="95327" y="1863"/>
                  </a:lnTo>
                  <a:lnTo>
                    <a:pt x="79480" y="0"/>
                  </a:lnTo>
                  <a:close/>
                </a:path>
              </a:pathLst>
            </a:custGeom>
            <a:solidFill>
              <a:srgbClr val="B7A8FD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0" name="object 100"/>
            <p:cNvSpPr/>
            <p:nvPr/>
          </p:nvSpPr>
          <p:spPr>
            <a:xfrm>
              <a:off x="4388644" y="2766024"/>
              <a:ext cx="100330" cy="62865"/>
            </a:xfrm>
            <a:custGeom>
              <a:avLst/>
              <a:gdLst/>
              <a:ahLst/>
              <a:cxnLst/>
              <a:rect l="l" t="t" r="r" b="b"/>
              <a:pathLst>
                <a:path w="100329" h="62864">
                  <a:moveTo>
                    <a:pt x="90400" y="0"/>
                  </a:moveTo>
                  <a:lnTo>
                    <a:pt x="67705" y="13578"/>
                  </a:lnTo>
                  <a:lnTo>
                    <a:pt x="0" y="53852"/>
                  </a:lnTo>
                  <a:lnTo>
                    <a:pt x="1639" y="56926"/>
                  </a:lnTo>
                  <a:lnTo>
                    <a:pt x="53816" y="36411"/>
                  </a:lnTo>
                  <a:lnTo>
                    <a:pt x="100334" y="6621"/>
                  </a:lnTo>
                  <a:lnTo>
                    <a:pt x="95921" y="5938"/>
                  </a:lnTo>
                  <a:lnTo>
                    <a:pt x="91908" y="4915"/>
                  </a:lnTo>
                  <a:lnTo>
                    <a:pt x="90400" y="0"/>
                  </a:lnTo>
                  <a:close/>
                </a:path>
              </a:pathLst>
            </a:custGeom>
            <a:solidFill>
              <a:srgbClr val="AC9AFD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1" name="object 101"/>
            <p:cNvSpPr/>
            <p:nvPr/>
          </p:nvSpPr>
          <p:spPr>
            <a:xfrm>
              <a:off x="4618138" y="2421915"/>
              <a:ext cx="77470" cy="374650"/>
            </a:xfrm>
            <a:custGeom>
              <a:avLst/>
              <a:gdLst/>
              <a:ahLst/>
              <a:cxnLst/>
              <a:rect l="l" t="t" r="r" b="b"/>
              <a:pathLst>
                <a:path w="77470" h="374650">
                  <a:moveTo>
                    <a:pt x="23923" y="0"/>
                  </a:moveTo>
                  <a:lnTo>
                    <a:pt x="16513" y="3067"/>
                  </a:lnTo>
                  <a:lnTo>
                    <a:pt x="13206" y="11625"/>
                  </a:lnTo>
                  <a:lnTo>
                    <a:pt x="12445" y="22583"/>
                  </a:lnTo>
                  <a:lnTo>
                    <a:pt x="12674" y="32849"/>
                  </a:lnTo>
                  <a:lnTo>
                    <a:pt x="12777" y="79660"/>
                  </a:lnTo>
                  <a:lnTo>
                    <a:pt x="10610" y="126293"/>
                  </a:lnTo>
                  <a:lnTo>
                    <a:pt x="7185" y="172802"/>
                  </a:lnTo>
                  <a:lnTo>
                    <a:pt x="3516" y="219240"/>
                  </a:lnTo>
                  <a:lnTo>
                    <a:pt x="148" y="273611"/>
                  </a:lnTo>
                  <a:lnTo>
                    <a:pt x="10723" y="322003"/>
                  </a:lnTo>
                  <a:lnTo>
                    <a:pt x="46666" y="355160"/>
                  </a:lnTo>
                  <a:lnTo>
                    <a:pt x="76516" y="374198"/>
                  </a:lnTo>
                  <a:lnTo>
                    <a:pt x="77460" y="366131"/>
                  </a:lnTo>
                  <a:lnTo>
                    <a:pt x="72842" y="361161"/>
                  </a:lnTo>
                  <a:lnTo>
                    <a:pt x="68236" y="356051"/>
                  </a:lnTo>
                  <a:lnTo>
                    <a:pt x="63471" y="351207"/>
                  </a:lnTo>
                  <a:lnTo>
                    <a:pt x="58379" y="347032"/>
                  </a:lnTo>
                  <a:lnTo>
                    <a:pt x="36033" y="326977"/>
                  </a:lnTo>
                  <a:lnTo>
                    <a:pt x="22083" y="303463"/>
                  </a:lnTo>
                  <a:lnTo>
                    <a:pt x="15612" y="276666"/>
                  </a:lnTo>
                  <a:lnTo>
                    <a:pt x="15701" y="246764"/>
                  </a:lnTo>
                  <a:lnTo>
                    <a:pt x="20207" y="193567"/>
                  </a:lnTo>
                  <a:lnTo>
                    <a:pt x="24090" y="140325"/>
                  </a:lnTo>
                  <a:lnTo>
                    <a:pt x="27557" y="87053"/>
                  </a:lnTo>
                  <a:lnTo>
                    <a:pt x="30816" y="33767"/>
                  </a:lnTo>
                  <a:lnTo>
                    <a:pt x="32182" y="23516"/>
                  </a:lnTo>
                  <a:lnTo>
                    <a:pt x="33239" y="12724"/>
                  </a:lnTo>
                  <a:lnTo>
                    <a:pt x="31361" y="4011"/>
                  </a:lnTo>
                  <a:lnTo>
                    <a:pt x="23923" y="0"/>
                  </a:lnTo>
                  <a:close/>
                </a:path>
              </a:pathLst>
            </a:custGeom>
            <a:solidFill>
              <a:srgbClr val="B4A3FD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102" name="object 102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4684933" y="2711242"/>
              <a:ext cx="115118" cy="137734"/>
            </a:xfrm>
            <a:prstGeom prst="rect">
              <a:avLst/>
            </a:prstGeom>
          </p:spPr>
        </p:pic>
        <p:pic>
          <p:nvPicPr>
            <p:cNvPr id="103" name="object 103"/>
            <p:cNvPicPr/>
            <p:nvPr/>
          </p:nvPicPr>
          <p:blipFill>
            <a:blip r:embed="rId39" cstate="print"/>
            <a:stretch>
              <a:fillRect/>
            </a:stretch>
          </p:blipFill>
          <p:spPr>
            <a:xfrm>
              <a:off x="4362286" y="2697915"/>
              <a:ext cx="125552" cy="85991"/>
            </a:xfrm>
            <a:prstGeom prst="rect">
              <a:avLst/>
            </a:prstGeom>
          </p:spPr>
        </p:pic>
        <p:pic>
          <p:nvPicPr>
            <p:cNvPr id="104" name="object 104"/>
            <p:cNvPicPr/>
            <p:nvPr/>
          </p:nvPicPr>
          <p:blipFill>
            <a:blip r:embed="rId40" cstate="print"/>
            <a:stretch>
              <a:fillRect/>
            </a:stretch>
          </p:blipFill>
          <p:spPr>
            <a:xfrm>
              <a:off x="4654804" y="2362834"/>
              <a:ext cx="223012" cy="209550"/>
            </a:xfrm>
            <a:prstGeom prst="rect">
              <a:avLst/>
            </a:prstGeom>
          </p:spPr>
        </p:pic>
        <p:pic>
          <p:nvPicPr>
            <p:cNvPr id="105" name="object 105"/>
            <p:cNvPicPr/>
            <p:nvPr/>
          </p:nvPicPr>
          <p:blipFill>
            <a:blip r:embed="rId41" cstate="print"/>
            <a:stretch>
              <a:fillRect/>
            </a:stretch>
          </p:blipFill>
          <p:spPr>
            <a:xfrm>
              <a:off x="4648454" y="2356484"/>
              <a:ext cx="235712" cy="222250"/>
            </a:xfrm>
            <a:prstGeom prst="rect">
              <a:avLst/>
            </a:prstGeom>
          </p:spPr>
        </p:pic>
        <p:pic>
          <p:nvPicPr>
            <p:cNvPr id="106" name="object 106"/>
            <p:cNvPicPr/>
            <p:nvPr/>
          </p:nvPicPr>
          <p:blipFill>
            <a:blip r:embed="rId42" cstate="print"/>
            <a:stretch>
              <a:fillRect/>
            </a:stretch>
          </p:blipFill>
          <p:spPr>
            <a:xfrm>
              <a:off x="4317237" y="2340355"/>
              <a:ext cx="223012" cy="209550"/>
            </a:xfrm>
            <a:prstGeom prst="rect">
              <a:avLst/>
            </a:prstGeom>
          </p:spPr>
        </p:pic>
        <p:pic>
          <p:nvPicPr>
            <p:cNvPr id="107" name="object 107"/>
            <p:cNvPicPr/>
            <p:nvPr/>
          </p:nvPicPr>
          <p:blipFill>
            <a:blip r:embed="rId43" cstate="print"/>
            <a:stretch>
              <a:fillRect/>
            </a:stretch>
          </p:blipFill>
          <p:spPr>
            <a:xfrm>
              <a:off x="4310887" y="2334005"/>
              <a:ext cx="235712" cy="222250"/>
            </a:xfrm>
            <a:prstGeom prst="rect">
              <a:avLst/>
            </a:prstGeom>
          </p:spPr>
        </p:pic>
      </p:grpSp>
      <p:sp>
        <p:nvSpPr>
          <p:cNvPr id="108" name="object 108"/>
          <p:cNvSpPr txBox="1"/>
          <p:nvPr/>
        </p:nvSpPr>
        <p:spPr>
          <a:xfrm>
            <a:off x="4898390" y="2500122"/>
            <a:ext cx="1042669" cy="2387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0" i="0" u="none" strike="noStrike" kern="0" cap="none" spc="-1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pHrodo-</a:t>
            </a:r>
            <a:r>
              <a:rPr kumimoji="0" sz="1400" b="0" i="0" u="none" strike="noStrike" kern="0" cap="none" spc="-2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ADC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"/>
              <a:ea typeface="+mn-ea"/>
              <a:cs typeface="Helvetica"/>
            </a:endParaRPr>
          </a:p>
        </p:txBody>
      </p:sp>
      <p:sp>
        <p:nvSpPr>
          <p:cNvPr id="109" name="object 109"/>
          <p:cNvSpPr/>
          <p:nvPr/>
        </p:nvSpPr>
        <p:spPr>
          <a:xfrm>
            <a:off x="4528692" y="1746123"/>
            <a:ext cx="127000" cy="476884"/>
          </a:xfrm>
          <a:custGeom>
            <a:avLst/>
            <a:gdLst/>
            <a:ahLst/>
            <a:cxnLst/>
            <a:rect l="l" t="t" r="r" b="b"/>
            <a:pathLst>
              <a:path w="127000" h="476885">
                <a:moveTo>
                  <a:pt x="53975" y="349630"/>
                </a:moveTo>
                <a:lnTo>
                  <a:pt x="0" y="349630"/>
                </a:lnTo>
                <a:lnTo>
                  <a:pt x="63500" y="476630"/>
                </a:lnTo>
                <a:lnTo>
                  <a:pt x="120650" y="362330"/>
                </a:lnTo>
                <a:lnTo>
                  <a:pt x="53975" y="362330"/>
                </a:lnTo>
                <a:lnTo>
                  <a:pt x="53975" y="349630"/>
                </a:lnTo>
                <a:close/>
              </a:path>
              <a:path w="127000" h="476885">
                <a:moveTo>
                  <a:pt x="73025" y="0"/>
                </a:moveTo>
                <a:lnTo>
                  <a:pt x="53975" y="0"/>
                </a:lnTo>
                <a:lnTo>
                  <a:pt x="53975" y="362330"/>
                </a:lnTo>
                <a:lnTo>
                  <a:pt x="73025" y="362330"/>
                </a:lnTo>
                <a:lnTo>
                  <a:pt x="73025" y="0"/>
                </a:lnTo>
                <a:close/>
              </a:path>
              <a:path w="127000" h="476885">
                <a:moveTo>
                  <a:pt x="127000" y="349630"/>
                </a:moveTo>
                <a:lnTo>
                  <a:pt x="73025" y="349630"/>
                </a:lnTo>
                <a:lnTo>
                  <a:pt x="73025" y="362330"/>
                </a:lnTo>
                <a:lnTo>
                  <a:pt x="120650" y="362330"/>
                </a:lnTo>
                <a:lnTo>
                  <a:pt x="127000" y="34963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0" name="object 110"/>
          <p:cNvSpPr txBox="1"/>
          <p:nvPr/>
        </p:nvSpPr>
        <p:spPr>
          <a:xfrm>
            <a:off x="1880616" y="3075177"/>
            <a:ext cx="95313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Outside</a:t>
            </a:r>
            <a:r>
              <a:rPr kumimoji="0" sz="1400" b="0" i="0" u="none" strike="noStrike" kern="0" cap="none" spc="-7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 </a:t>
            </a:r>
            <a:r>
              <a:rPr kumimoji="0" sz="1400" b="0" i="0" u="none" strike="noStrike" kern="0" cap="none" spc="-2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cell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"/>
              <a:ea typeface="+mn-ea"/>
              <a:cs typeface="Helvetica"/>
            </a:endParaRPr>
          </a:p>
          <a:p>
            <a:pPr marL="635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pH</a:t>
            </a:r>
            <a:r>
              <a:rPr kumimoji="0" sz="1400" b="0" i="0" u="none" strike="noStrike" kern="0" cap="none" spc="-2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 7.4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"/>
              <a:ea typeface="+mn-ea"/>
              <a:cs typeface="Helvetica"/>
            </a:endParaRPr>
          </a:p>
        </p:txBody>
      </p:sp>
      <p:sp>
        <p:nvSpPr>
          <p:cNvPr id="111" name="object 111"/>
          <p:cNvSpPr/>
          <p:nvPr/>
        </p:nvSpPr>
        <p:spPr>
          <a:xfrm>
            <a:off x="4666488" y="4519167"/>
            <a:ext cx="414655" cy="1532255"/>
          </a:xfrm>
          <a:custGeom>
            <a:avLst/>
            <a:gdLst/>
            <a:ahLst/>
            <a:cxnLst/>
            <a:rect l="l" t="t" r="r" b="b"/>
            <a:pathLst>
              <a:path w="414654" h="1532254">
                <a:moveTo>
                  <a:pt x="296164" y="172427"/>
                </a:moveTo>
                <a:lnTo>
                  <a:pt x="295846" y="171704"/>
                </a:lnTo>
                <a:lnTo>
                  <a:pt x="292227" y="163322"/>
                </a:lnTo>
                <a:lnTo>
                  <a:pt x="291261" y="161925"/>
                </a:lnTo>
                <a:lnTo>
                  <a:pt x="283794" y="151130"/>
                </a:lnTo>
                <a:lnTo>
                  <a:pt x="274955" y="139446"/>
                </a:lnTo>
                <a:lnTo>
                  <a:pt x="266966" y="130302"/>
                </a:lnTo>
                <a:lnTo>
                  <a:pt x="255778" y="117475"/>
                </a:lnTo>
                <a:lnTo>
                  <a:pt x="249008" y="110998"/>
                </a:lnTo>
                <a:lnTo>
                  <a:pt x="234315" y="96901"/>
                </a:lnTo>
                <a:lnTo>
                  <a:pt x="229603" y="93091"/>
                </a:lnTo>
                <a:lnTo>
                  <a:pt x="210947" y="77978"/>
                </a:lnTo>
                <a:lnTo>
                  <a:pt x="209257" y="76835"/>
                </a:lnTo>
                <a:lnTo>
                  <a:pt x="187540" y="62103"/>
                </a:lnTo>
                <a:lnTo>
                  <a:pt x="185674" y="60833"/>
                </a:lnTo>
                <a:lnTo>
                  <a:pt x="165544" y="49403"/>
                </a:lnTo>
                <a:lnTo>
                  <a:pt x="158623" y="45466"/>
                </a:lnTo>
                <a:lnTo>
                  <a:pt x="143725" y="38481"/>
                </a:lnTo>
                <a:lnTo>
                  <a:pt x="129921" y="32004"/>
                </a:lnTo>
                <a:lnTo>
                  <a:pt x="124231" y="29845"/>
                </a:lnTo>
                <a:lnTo>
                  <a:pt x="114528" y="26162"/>
                </a:lnTo>
                <a:lnTo>
                  <a:pt x="99822" y="20574"/>
                </a:lnTo>
                <a:lnTo>
                  <a:pt x="68453" y="11430"/>
                </a:lnTo>
                <a:lnTo>
                  <a:pt x="52197" y="7620"/>
                </a:lnTo>
                <a:lnTo>
                  <a:pt x="35687" y="4445"/>
                </a:lnTo>
                <a:lnTo>
                  <a:pt x="18923" y="1905"/>
                </a:lnTo>
                <a:lnTo>
                  <a:pt x="2286" y="0"/>
                </a:lnTo>
                <a:lnTo>
                  <a:pt x="0" y="18923"/>
                </a:lnTo>
                <a:lnTo>
                  <a:pt x="16637" y="20828"/>
                </a:lnTo>
                <a:lnTo>
                  <a:pt x="16256" y="20828"/>
                </a:lnTo>
                <a:lnTo>
                  <a:pt x="32639" y="23241"/>
                </a:lnTo>
                <a:lnTo>
                  <a:pt x="32385" y="23241"/>
                </a:lnTo>
                <a:lnTo>
                  <a:pt x="48387" y="26289"/>
                </a:lnTo>
                <a:lnTo>
                  <a:pt x="93713" y="38633"/>
                </a:lnTo>
                <a:lnTo>
                  <a:pt x="122313" y="49479"/>
                </a:lnTo>
                <a:lnTo>
                  <a:pt x="122174" y="49403"/>
                </a:lnTo>
                <a:lnTo>
                  <a:pt x="122809" y="49657"/>
                </a:lnTo>
                <a:lnTo>
                  <a:pt x="122313" y="49479"/>
                </a:lnTo>
                <a:lnTo>
                  <a:pt x="122707" y="49657"/>
                </a:lnTo>
                <a:lnTo>
                  <a:pt x="150114" y="62484"/>
                </a:lnTo>
                <a:lnTo>
                  <a:pt x="175412" y="76949"/>
                </a:lnTo>
                <a:lnTo>
                  <a:pt x="175260" y="76835"/>
                </a:lnTo>
                <a:lnTo>
                  <a:pt x="175895" y="77216"/>
                </a:lnTo>
                <a:lnTo>
                  <a:pt x="175412" y="76949"/>
                </a:lnTo>
                <a:lnTo>
                  <a:pt x="175818" y="77216"/>
                </a:lnTo>
                <a:lnTo>
                  <a:pt x="199847" y="93573"/>
                </a:lnTo>
                <a:lnTo>
                  <a:pt x="221996" y="111506"/>
                </a:lnTo>
                <a:lnTo>
                  <a:pt x="260350" y="151638"/>
                </a:lnTo>
                <a:lnTo>
                  <a:pt x="277888" y="178231"/>
                </a:lnTo>
                <a:lnTo>
                  <a:pt x="293217" y="173355"/>
                </a:lnTo>
                <a:lnTo>
                  <a:pt x="296164" y="172427"/>
                </a:lnTo>
                <a:close/>
              </a:path>
              <a:path w="414654" h="1532254">
                <a:moveTo>
                  <a:pt x="348742" y="155702"/>
                </a:moveTo>
                <a:lnTo>
                  <a:pt x="296164" y="172427"/>
                </a:lnTo>
                <a:lnTo>
                  <a:pt x="277888" y="178231"/>
                </a:lnTo>
                <a:lnTo>
                  <a:pt x="227711" y="194183"/>
                </a:lnTo>
                <a:lnTo>
                  <a:pt x="326644" y="296037"/>
                </a:lnTo>
                <a:lnTo>
                  <a:pt x="343192" y="190881"/>
                </a:lnTo>
                <a:lnTo>
                  <a:pt x="348742" y="155702"/>
                </a:lnTo>
                <a:close/>
              </a:path>
              <a:path w="414654" h="1532254">
                <a:moveTo>
                  <a:pt x="414147" y="1275892"/>
                </a:moveTo>
                <a:lnTo>
                  <a:pt x="397764" y="1266075"/>
                </a:lnTo>
                <a:lnTo>
                  <a:pt x="380796" y="1294257"/>
                </a:lnTo>
                <a:lnTo>
                  <a:pt x="381000" y="1293964"/>
                </a:lnTo>
                <a:lnTo>
                  <a:pt x="380619" y="1294549"/>
                </a:lnTo>
                <a:lnTo>
                  <a:pt x="380796" y="1294257"/>
                </a:lnTo>
                <a:lnTo>
                  <a:pt x="380580" y="1294549"/>
                </a:lnTo>
                <a:lnTo>
                  <a:pt x="362204" y="1320634"/>
                </a:lnTo>
                <a:lnTo>
                  <a:pt x="362585" y="1320063"/>
                </a:lnTo>
                <a:lnTo>
                  <a:pt x="362102" y="1320634"/>
                </a:lnTo>
                <a:lnTo>
                  <a:pt x="342519" y="1344422"/>
                </a:lnTo>
                <a:lnTo>
                  <a:pt x="342214" y="1344739"/>
                </a:lnTo>
                <a:lnTo>
                  <a:pt x="321208" y="1366329"/>
                </a:lnTo>
                <a:lnTo>
                  <a:pt x="320802" y="1366748"/>
                </a:lnTo>
                <a:lnTo>
                  <a:pt x="321208" y="1366329"/>
                </a:lnTo>
                <a:lnTo>
                  <a:pt x="320725" y="1366748"/>
                </a:lnTo>
                <a:lnTo>
                  <a:pt x="298323" y="1386611"/>
                </a:lnTo>
                <a:lnTo>
                  <a:pt x="298831" y="1386230"/>
                </a:lnTo>
                <a:lnTo>
                  <a:pt x="298196" y="1386725"/>
                </a:lnTo>
                <a:lnTo>
                  <a:pt x="298323" y="1386611"/>
                </a:lnTo>
                <a:lnTo>
                  <a:pt x="298170" y="1386725"/>
                </a:lnTo>
                <a:lnTo>
                  <a:pt x="274574" y="1404429"/>
                </a:lnTo>
                <a:lnTo>
                  <a:pt x="274955" y="1404112"/>
                </a:lnTo>
                <a:lnTo>
                  <a:pt x="274472" y="1404429"/>
                </a:lnTo>
                <a:lnTo>
                  <a:pt x="262509" y="1412405"/>
                </a:lnTo>
                <a:lnTo>
                  <a:pt x="262763" y="1412201"/>
                </a:lnTo>
                <a:lnTo>
                  <a:pt x="262420" y="1412405"/>
                </a:lnTo>
                <a:lnTo>
                  <a:pt x="250063" y="1419910"/>
                </a:lnTo>
                <a:lnTo>
                  <a:pt x="250444" y="1419707"/>
                </a:lnTo>
                <a:lnTo>
                  <a:pt x="237540" y="1426832"/>
                </a:lnTo>
                <a:lnTo>
                  <a:pt x="224790" y="1433144"/>
                </a:lnTo>
                <a:lnTo>
                  <a:pt x="225171" y="1432979"/>
                </a:lnTo>
                <a:lnTo>
                  <a:pt x="212090" y="1438884"/>
                </a:lnTo>
                <a:lnTo>
                  <a:pt x="212471" y="1438706"/>
                </a:lnTo>
                <a:lnTo>
                  <a:pt x="212001" y="1438884"/>
                </a:lnTo>
                <a:lnTo>
                  <a:pt x="199009" y="1443939"/>
                </a:lnTo>
                <a:lnTo>
                  <a:pt x="199390" y="1443824"/>
                </a:lnTo>
                <a:lnTo>
                  <a:pt x="185928" y="1448485"/>
                </a:lnTo>
                <a:lnTo>
                  <a:pt x="186309" y="1448346"/>
                </a:lnTo>
                <a:lnTo>
                  <a:pt x="185826" y="1448485"/>
                </a:lnTo>
                <a:lnTo>
                  <a:pt x="173228" y="1452245"/>
                </a:lnTo>
                <a:lnTo>
                  <a:pt x="172961" y="1452321"/>
                </a:lnTo>
                <a:lnTo>
                  <a:pt x="160147" y="1455559"/>
                </a:lnTo>
                <a:lnTo>
                  <a:pt x="159639" y="1455674"/>
                </a:lnTo>
                <a:lnTo>
                  <a:pt x="159905" y="1455610"/>
                </a:lnTo>
                <a:lnTo>
                  <a:pt x="159550" y="1455674"/>
                </a:lnTo>
                <a:lnTo>
                  <a:pt x="147358" y="1458048"/>
                </a:lnTo>
                <a:lnTo>
                  <a:pt x="141211" y="1458023"/>
                </a:lnTo>
                <a:lnTo>
                  <a:pt x="146431" y="1405572"/>
                </a:lnTo>
                <a:lnTo>
                  <a:pt x="13843" y="1456143"/>
                </a:lnTo>
                <a:lnTo>
                  <a:pt x="133858" y="1531950"/>
                </a:lnTo>
                <a:lnTo>
                  <a:pt x="139306" y="1477073"/>
                </a:lnTo>
                <a:lnTo>
                  <a:pt x="149225" y="1477111"/>
                </a:lnTo>
                <a:lnTo>
                  <a:pt x="192024" y="1466557"/>
                </a:lnTo>
                <a:lnTo>
                  <a:pt x="214782" y="1458226"/>
                </a:lnTo>
                <a:lnTo>
                  <a:pt x="219583" y="1456359"/>
                </a:lnTo>
                <a:lnTo>
                  <a:pt x="221373" y="1455559"/>
                </a:lnTo>
                <a:lnTo>
                  <a:pt x="228790" y="1452245"/>
                </a:lnTo>
                <a:lnTo>
                  <a:pt x="233172" y="1450289"/>
                </a:lnTo>
                <a:lnTo>
                  <a:pt x="246113" y="1443824"/>
                </a:lnTo>
                <a:lnTo>
                  <a:pt x="246507" y="1443634"/>
                </a:lnTo>
                <a:lnTo>
                  <a:pt x="259842" y="1436293"/>
                </a:lnTo>
                <a:lnTo>
                  <a:pt x="265303" y="1432979"/>
                </a:lnTo>
                <a:lnTo>
                  <a:pt x="272923" y="1428369"/>
                </a:lnTo>
                <a:lnTo>
                  <a:pt x="275475" y="1426667"/>
                </a:lnTo>
                <a:lnTo>
                  <a:pt x="285915" y="1419707"/>
                </a:lnTo>
                <a:lnTo>
                  <a:pt x="310515" y="1401241"/>
                </a:lnTo>
                <a:lnTo>
                  <a:pt x="327507" y="1386230"/>
                </a:lnTo>
                <a:lnTo>
                  <a:pt x="334264" y="1380274"/>
                </a:lnTo>
                <a:lnTo>
                  <a:pt x="347827" y="1366240"/>
                </a:lnTo>
                <a:lnTo>
                  <a:pt x="356616" y="1357160"/>
                </a:lnTo>
                <a:lnTo>
                  <a:pt x="367398" y="1344168"/>
                </a:lnTo>
                <a:lnTo>
                  <a:pt x="377571" y="1331925"/>
                </a:lnTo>
                <a:lnTo>
                  <a:pt x="396748" y="1304671"/>
                </a:lnTo>
                <a:lnTo>
                  <a:pt x="403212" y="1293964"/>
                </a:lnTo>
                <a:lnTo>
                  <a:pt x="414147" y="127589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112" name="object 112"/>
          <p:cNvGrpSpPr/>
          <p:nvPr/>
        </p:nvGrpSpPr>
        <p:grpSpPr>
          <a:xfrm>
            <a:off x="7986268" y="3605529"/>
            <a:ext cx="3052445" cy="2915285"/>
            <a:chOff x="7986268" y="3605529"/>
            <a:chExt cx="3052445" cy="2915285"/>
          </a:xfrm>
        </p:grpSpPr>
        <p:pic>
          <p:nvPicPr>
            <p:cNvPr id="113" name="object 113"/>
            <p:cNvPicPr/>
            <p:nvPr/>
          </p:nvPicPr>
          <p:blipFill>
            <a:blip r:embed="rId44" cstate="print"/>
            <a:stretch>
              <a:fillRect/>
            </a:stretch>
          </p:blipFill>
          <p:spPr>
            <a:xfrm>
              <a:off x="7992618" y="3611879"/>
              <a:ext cx="3039617" cy="2902457"/>
            </a:xfrm>
            <a:prstGeom prst="rect">
              <a:avLst/>
            </a:prstGeom>
          </p:spPr>
        </p:pic>
        <p:sp>
          <p:nvSpPr>
            <p:cNvPr id="114" name="object 114"/>
            <p:cNvSpPr/>
            <p:nvPr/>
          </p:nvSpPr>
          <p:spPr>
            <a:xfrm>
              <a:off x="7989443" y="3608704"/>
              <a:ext cx="3046095" cy="2908935"/>
            </a:xfrm>
            <a:custGeom>
              <a:avLst/>
              <a:gdLst/>
              <a:ahLst/>
              <a:cxnLst/>
              <a:rect l="l" t="t" r="r" b="b"/>
              <a:pathLst>
                <a:path w="3046095" h="2908934">
                  <a:moveTo>
                    <a:pt x="0" y="2908808"/>
                  </a:moveTo>
                  <a:lnTo>
                    <a:pt x="3045968" y="2908808"/>
                  </a:lnTo>
                  <a:lnTo>
                    <a:pt x="3045968" y="0"/>
                  </a:lnTo>
                  <a:lnTo>
                    <a:pt x="0" y="0"/>
                  </a:lnTo>
                  <a:lnTo>
                    <a:pt x="0" y="2908808"/>
                  </a:lnTo>
                  <a:close/>
                </a:path>
              </a:pathLst>
            </a:custGeom>
            <a:ln w="63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15" name="object 115"/>
          <p:cNvSpPr txBox="1"/>
          <p:nvPr/>
        </p:nvSpPr>
        <p:spPr>
          <a:xfrm>
            <a:off x="7987283" y="2971038"/>
            <a:ext cx="1099185" cy="44830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ts val="1664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1" i="0" u="none" strike="noStrike" kern="0" cap="none" spc="-20" normalizeH="0" baseline="0" noProof="0" dirty="0">
                <a:ln>
                  <a:noFill/>
                </a:ln>
                <a:solidFill>
                  <a:srgbClr val="2374E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DAPI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12700" marR="0" lvl="0" indent="0" algn="l" defTabSz="914400" rtl="0" eaLnBrk="1" fontAlgn="auto" latinLnBrk="0" hangingPunct="1">
              <a:lnSpc>
                <a:spcPts val="1664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1" i="0" u="none" strike="noStrike" kern="0" cap="none" spc="-1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pHrodo-</a:t>
            </a:r>
            <a:r>
              <a:rPr kumimoji="0" sz="1400" b="1" i="0" u="none" strike="noStrike" kern="0" cap="none" spc="-25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ADC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194011" y="483108"/>
            <a:ext cx="5891022" cy="5891784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9443" y="483108"/>
            <a:ext cx="5891021" cy="5891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72702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57B26-EEB7-AAC5-59BF-17928C44AE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E881DA-A79B-2FD2-B0C4-9804A6B379C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8876348C-98AA-E33E-9195-1404A528FF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28" y="100973"/>
            <a:ext cx="12197618" cy="6757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0782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399538" y="1065275"/>
            <a:ext cx="7340641" cy="5561091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572385" marR="5080" indent="-1327150">
              <a:lnSpc>
                <a:spcPct val="100000"/>
              </a:lnSpc>
              <a:spcBef>
                <a:spcPts val="100"/>
              </a:spcBef>
            </a:pPr>
            <a:r>
              <a:rPr spc="-25" dirty="0"/>
              <a:t>DESTINY-</a:t>
            </a:r>
            <a:r>
              <a:rPr spc="-20" dirty="0"/>
              <a:t>PanTumor01:</a:t>
            </a:r>
            <a:r>
              <a:rPr spc="-35" dirty="0"/>
              <a:t> </a:t>
            </a:r>
            <a:r>
              <a:rPr dirty="0"/>
              <a:t>Phase</a:t>
            </a:r>
            <a:r>
              <a:rPr spc="-35" dirty="0"/>
              <a:t> </a:t>
            </a:r>
            <a:r>
              <a:rPr dirty="0"/>
              <a:t>II</a:t>
            </a:r>
            <a:r>
              <a:rPr spc="-35" dirty="0"/>
              <a:t> </a:t>
            </a:r>
            <a:r>
              <a:rPr dirty="0"/>
              <a:t>Study</a:t>
            </a:r>
            <a:r>
              <a:rPr spc="-35" dirty="0"/>
              <a:t> </a:t>
            </a:r>
            <a:r>
              <a:rPr dirty="0"/>
              <a:t>of</a:t>
            </a:r>
            <a:r>
              <a:rPr spc="-20" dirty="0"/>
              <a:t> </a:t>
            </a:r>
            <a:r>
              <a:rPr spc="-85" dirty="0"/>
              <a:t>T-</a:t>
            </a:r>
            <a:r>
              <a:rPr dirty="0"/>
              <a:t>DXd</a:t>
            </a:r>
            <a:r>
              <a:rPr spc="-50" dirty="0"/>
              <a:t> </a:t>
            </a:r>
            <a:r>
              <a:rPr dirty="0"/>
              <a:t>for</a:t>
            </a:r>
            <a:r>
              <a:rPr spc="-30" dirty="0"/>
              <a:t> </a:t>
            </a:r>
            <a:r>
              <a:rPr dirty="0"/>
              <a:t>Solid</a:t>
            </a:r>
            <a:r>
              <a:rPr spc="-65" dirty="0"/>
              <a:t> </a:t>
            </a:r>
            <a:r>
              <a:rPr spc="-10" dirty="0"/>
              <a:t>Tumors </a:t>
            </a:r>
            <a:r>
              <a:rPr dirty="0"/>
              <a:t>Harboring</a:t>
            </a:r>
            <a:r>
              <a:rPr spc="-35" dirty="0"/>
              <a:t> </a:t>
            </a:r>
            <a:r>
              <a:rPr dirty="0"/>
              <a:t>Specific</a:t>
            </a:r>
            <a:r>
              <a:rPr spc="-20" dirty="0"/>
              <a:t> </a:t>
            </a:r>
            <a:r>
              <a:rPr dirty="0"/>
              <a:t>HER2</a:t>
            </a:r>
            <a:r>
              <a:rPr spc="-105" dirty="0"/>
              <a:t> </a:t>
            </a:r>
            <a:r>
              <a:rPr dirty="0"/>
              <a:t>Activating</a:t>
            </a:r>
            <a:r>
              <a:rPr spc="-20" dirty="0"/>
              <a:t> </a:t>
            </a:r>
            <a:r>
              <a:rPr spc="-10" dirty="0"/>
              <a:t>Mutations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24865" y="6515607"/>
            <a:ext cx="184531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1" i="0" u="none" strike="noStrike" kern="0" cap="none" spc="-20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Li</a:t>
            </a:r>
            <a:r>
              <a:rPr kumimoji="0" sz="1800" b="1" i="0" u="none" strike="noStrike" kern="0" cap="none" spc="-8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800" b="1" i="0" u="none" strike="noStrike" kern="0" cap="none" spc="-5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et</a:t>
            </a:r>
            <a:r>
              <a:rPr kumimoji="0" sz="1800" b="1" i="0" u="none" strike="noStrike" kern="0" cap="none" spc="-8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800" b="1" i="0" u="none" strike="noStrike" kern="0" cap="none" spc="-7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al.</a:t>
            </a:r>
            <a:r>
              <a:rPr kumimoji="0" sz="1800" b="1" i="0" u="none" strike="noStrike" kern="0" cap="none" spc="-9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800" b="1" i="1" u="none" strike="noStrike" kern="0" cap="none" spc="-24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-BoldItalicMT"/>
                <a:ea typeface="+mn-ea"/>
                <a:cs typeface="Arial-BoldItalicMT"/>
              </a:rPr>
              <a:t>ASCO</a:t>
            </a:r>
            <a:r>
              <a:rPr kumimoji="0" sz="1800" b="1" i="0" u="none" strike="noStrike" kern="0" cap="none" spc="-24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.</a:t>
            </a:r>
            <a:r>
              <a:rPr kumimoji="0" sz="1800" b="1" i="0" u="none" strike="noStrike" kern="0" cap="none" spc="-10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800" b="1" i="0" u="none" strike="noStrike" kern="0" cap="none" spc="-7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2021</a:t>
            </a: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36935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739" y="69341"/>
            <a:ext cx="4766310" cy="1854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pc="-25" dirty="0"/>
              <a:t>DESTINY-</a:t>
            </a:r>
            <a:r>
              <a:rPr dirty="0"/>
              <a:t>Lung04: Phase</a:t>
            </a:r>
            <a:r>
              <a:rPr spc="15" dirty="0"/>
              <a:t> </a:t>
            </a:r>
            <a:r>
              <a:rPr spc="-25" dirty="0"/>
              <a:t>III </a:t>
            </a:r>
            <a:r>
              <a:rPr spc="-10" dirty="0"/>
              <a:t>Randomized</a:t>
            </a:r>
            <a:r>
              <a:rPr spc="-80" dirty="0"/>
              <a:t> </a:t>
            </a:r>
            <a:r>
              <a:rPr dirty="0"/>
              <a:t>Trial</a:t>
            </a:r>
            <a:r>
              <a:rPr spc="-75" dirty="0"/>
              <a:t> </a:t>
            </a:r>
            <a:r>
              <a:rPr dirty="0"/>
              <a:t>of</a:t>
            </a:r>
            <a:r>
              <a:rPr spc="-75" dirty="0"/>
              <a:t> T-</a:t>
            </a:r>
            <a:r>
              <a:rPr dirty="0"/>
              <a:t>DXd</a:t>
            </a:r>
            <a:r>
              <a:rPr spc="-80" dirty="0"/>
              <a:t> </a:t>
            </a:r>
            <a:r>
              <a:rPr spc="-25" dirty="0"/>
              <a:t>vs </a:t>
            </a:r>
            <a:r>
              <a:rPr dirty="0"/>
              <a:t>ChemoIO</a:t>
            </a:r>
            <a:r>
              <a:rPr spc="-75" dirty="0"/>
              <a:t> </a:t>
            </a:r>
            <a:r>
              <a:rPr dirty="0"/>
              <a:t>as</a:t>
            </a:r>
            <a:r>
              <a:rPr spc="-65" dirty="0"/>
              <a:t> </a:t>
            </a:r>
            <a:r>
              <a:rPr spc="-20" dirty="0"/>
              <a:t>first-</a:t>
            </a:r>
            <a:r>
              <a:rPr dirty="0"/>
              <a:t>line</a:t>
            </a:r>
            <a:r>
              <a:rPr spc="-70" dirty="0"/>
              <a:t> </a:t>
            </a:r>
            <a:r>
              <a:rPr dirty="0"/>
              <a:t>therapy</a:t>
            </a:r>
            <a:r>
              <a:rPr spc="-55" dirty="0"/>
              <a:t> </a:t>
            </a:r>
            <a:r>
              <a:rPr spc="-25" dirty="0"/>
              <a:t>for </a:t>
            </a:r>
            <a:r>
              <a:rPr dirty="0"/>
              <a:t>patients</a:t>
            </a:r>
            <a:r>
              <a:rPr spc="-25" dirty="0"/>
              <a:t> </a:t>
            </a:r>
            <a:r>
              <a:rPr dirty="0"/>
              <a:t>with</a:t>
            </a:r>
            <a:r>
              <a:rPr spc="-40" dirty="0"/>
              <a:t> </a:t>
            </a:r>
            <a:r>
              <a:rPr dirty="0"/>
              <a:t>metastatic </a:t>
            </a:r>
            <a:r>
              <a:rPr spc="-20" dirty="0"/>
              <a:t>HER- </a:t>
            </a:r>
            <a:r>
              <a:rPr dirty="0"/>
              <a:t>mutant</a:t>
            </a:r>
            <a:r>
              <a:rPr spc="-35" dirty="0"/>
              <a:t> </a:t>
            </a:r>
            <a:r>
              <a:rPr spc="-10" dirty="0"/>
              <a:t>NSCLC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8739" y="6557645"/>
            <a:ext cx="1845945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0" i="0" u="none" strike="noStrike" kern="0" cap="none" spc="-20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Li</a:t>
            </a:r>
            <a:r>
              <a:rPr kumimoji="0" sz="1800" b="0" i="0" u="none" strike="noStrike" kern="0" cap="none" spc="-8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800" b="0" i="0" u="none" strike="noStrike" kern="0" cap="none" spc="-5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et</a:t>
            </a:r>
            <a:r>
              <a:rPr kumimoji="0" sz="1800" b="0" i="0" u="none" strike="noStrike" kern="0" cap="none" spc="-8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800" b="0" i="0" u="none" strike="noStrike" kern="0" cap="none" spc="-7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al.</a:t>
            </a:r>
            <a:r>
              <a:rPr kumimoji="0" sz="1800" b="0" i="0" u="none" strike="noStrike" kern="0" cap="none" spc="-9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800" b="0" i="1" u="none" strike="noStrike" kern="0" cap="none" spc="-24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-BoldItalicMT"/>
                <a:ea typeface="+mn-ea"/>
                <a:cs typeface="Arial-BoldItalicMT"/>
              </a:rPr>
              <a:t>ASCO</a:t>
            </a:r>
            <a:r>
              <a:rPr kumimoji="0" lang="en-US" sz="1800" b="0" i="0" u="none" strike="noStrike" kern="0" cap="none" spc="-24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 </a:t>
            </a:r>
            <a:r>
              <a:rPr kumimoji="0" sz="1800" b="0" i="0" u="none" strike="noStrike" kern="0" cap="none" spc="-6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2022</a:t>
            </a: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BA8F581-9CED-500F-33E6-F877D42F5667}"/>
              </a:ext>
            </a:extLst>
          </p:cNvPr>
          <p:cNvGrpSpPr/>
          <p:nvPr/>
        </p:nvGrpSpPr>
        <p:grpSpPr>
          <a:xfrm>
            <a:off x="1669542" y="44957"/>
            <a:ext cx="10431780" cy="6724015"/>
            <a:chOff x="1669542" y="44957"/>
            <a:chExt cx="10431780" cy="6724015"/>
          </a:xfrm>
        </p:grpSpPr>
        <p:grpSp>
          <p:nvGrpSpPr>
            <p:cNvPr id="4" name="object 4"/>
            <p:cNvGrpSpPr/>
            <p:nvPr/>
          </p:nvGrpSpPr>
          <p:grpSpPr>
            <a:xfrm>
              <a:off x="1669542" y="44957"/>
              <a:ext cx="10431780" cy="6724015"/>
              <a:chOff x="1669542" y="44957"/>
              <a:chExt cx="10431780" cy="6724015"/>
            </a:xfrm>
          </p:grpSpPr>
          <p:pic>
            <p:nvPicPr>
              <p:cNvPr id="5" name="object 5"/>
              <p:cNvPicPr/>
              <p:nvPr/>
            </p:nvPicPr>
            <p:blipFill>
              <a:blip r:embed="rId2" cstate="print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harpenSoften amount="25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1669542" y="1872996"/>
                <a:ext cx="9157716" cy="4734306"/>
              </a:xfrm>
              <a:prstGeom prst="rect">
                <a:avLst/>
              </a:prstGeom>
            </p:spPr>
          </p:pic>
          <p:pic>
            <p:nvPicPr>
              <p:cNvPr id="6" name="object 6"/>
              <p:cNvPicPr/>
              <p:nvPr/>
            </p:nvPicPr>
            <p:blipFill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harpenSoften amount="25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5237988" y="44957"/>
                <a:ext cx="6863333" cy="2058162"/>
              </a:xfrm>
              <a:prstGeom prst="rect">
                <a:avLst/>
              </a:prstGeom>
            </p:spPr>
          </p:pic>
          <p:pic>
            <p:nvPicPr>
              <p:cNvPr id="7" name="object 7"/>
              <p:cNvPicPr/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11186060" y="6047125"/>
                <a:ext cx="705479" cy="627463"/>
              </a:xfrm>
              <a:prstGeom prst="rect">
                <a:avLst/>
              </a:prstGeom>
            </p:spPr>
          </p:pic>
          <p:pic>
            <p:nvPicPr>
              <p:cNvPr id="8" name="object 8"/>
              <p:cNvPicPr/>
              <p:nvPr/>
            </p:nvPicPr>
            <p:blipFill>
              <a:blip r:embed="rId7" cstate="print"/>
              <a:stretch>
                <a:fillRect/>
              </a:stretch>
            </p:blipFill>
            <p:spPr>
              <a:xfrm>
                <a:off x="7898130" y="5927596"/>
                <a:ext cx="1830324" cy="841246"/>
              </a:xfrm>
              <a:prstGeom prst="rect">
                <a:avLst/>
              </a:prstGeom>
            </p:spPr>
          </p:pic>
          <p:pic>
            <p:nvPicPr>
              <p:cNvPr id="9" name="object 9"/>
              <p:cNvPicPr/>
              <p:nvPr/>
            </p:nvPicPr>
            <p:blipFill>
              <a:blip r:embed="rId8" cstate="print"/>
              <a:stretch>
                <a:fillRect/>
              </a:stretch>
            </p:blipFill>
            <p:spPr>
              <a:xfrm>
                <a:off x="9728454" y="6116573"/>
                <a:ext cx="1470659" cy="565404"/>
              </a:xfrm>
              <a:prstGeom prst="rect">
                <a:avLst/>
              </a:prstGeom>
            </p:spPr>
          </p:pic>
        </p:grp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C62F513-2DCD-3206-DAB6-7749148F4C49}"/>
                </a:ext>
              </a:extLst>
            </p:cNvPr>
            <p:cNvSpPr/>
            <p:nvPr/>
          </p:nvSpPr>
          <p:spPr>
            <a:xfrm>
              <a:off x="9752541" y="6203438"/>
              <a:ext cx="2149434" cy="5654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8A70120-4890-B0FF-5395-454B42052BB8}"/>
                </a:ext>
              </a:extLst>
            </p:cNvPr>
            <p:cNvSpPr/>
            <p:nvPr/>
          </p:nvSpPr>
          <p:spPr>
            <a:xfrm>
              <a:off x="11091553" y="5818909"/>
              <a:ext cx="810422" cy="5419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862A45804C7345BFDE61DA2C172BE7" ma:contentTypeVersion="19" ma:contentTypeDescription="Create a new document." ma:contentTypeScope="" ma:versionID="83bf1051954f228ef3dccc82cfc58357">
  <xsd:schema xmlns:xsd="http://www.w3.org/2001/XMLSchema" xmlns:xs="http://www.w3.org/2001/XMLSchema" xmlns:p="http://schemas.microsoft.com/office/2006/metadata/properties" xmlns:ns1="96f1686b-f877-4eb8-89ab-3a67a5dc2612" xmlns:ns3="b4104d5b-b872-4636-a728-507be7308f43" targetNamespace="http://schemas.microsoft.com/office/2006/metadata/properties" ma:root="true" ma:fieldsID="b1f103e14bcb636125a88c7b57b71e20" ns1:_="" ns3:_="">
    <xsd:import namespace="96f1686b-f877-4eb8-89ab-3a67a5dc2612"/>
    <xsd:import namespace="b4104d5b-b872-4636-a728-507be7308f43"/>
    <xsd:element name="properties">
      <xsd:complexType>
        <xsd:sequence>
          <xsd:element name="documentManagement">
            <xsd:complexType>
              <xsd:all>
                <xsd:element ref="ns1:QID" minOccurs="0"/>
                <xsd:element ref="ns1:Status" minOccurs="0"/>
                <xsd:element ref="ns1:MediaServiceMetadata" minOccurs="0"/>
                <xsd:element ref="ns1:MediaServiceFastMetadata" minOccurs="0"/>
                <xsd:element ref="ns1:MediaServiceAutoTags" minOccurs="0"/>
                <xsd:element ref="ns1:MediaServiceOCR" minOccurs="0"/>
                <xsd:element ref="ns1:MediaServiceDateTaken" minOccurs="0"/>
                <xsd:element ref="ns1:MediaServiceLocation" minOccurs="0"/>
                <xsd:element ref="ns3:SharedWithUsers" minOccurs="0"/>
                <xsd:element ref="ns3:SharedWithDetails" minOccurs="0"/>
                <xsd:element ref="ns1:MediaServiceEventHashCode" minOccurs="0"/>
                <xsd:element ref="ns1:MediaServiceGenerationTime" minOccurs="0"/>
                <xsd:element ref="ns3:TaxKeywordTaxHTField" minOccurs="0"/>
                <xsd:element ref="ns3:TaxCatchAll" minOccurs="0"/>
                <xsd:element ref="ns1:MediaServiceAutoKeyPoints" minOccurs="0"/>
                <xsd:element ref="ns1:MediaServiceKeyPoints" minOccurs="0"/>
                <xsd:element ref="ns1:lcf76f155ced4ddcb4097134ff3c332f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6f1686b-f877-4eb8-89ab-3a67a5dc2612" elementFormDefault="qualified">
    <xsd:import namespace="http://schemas.microsoft.com/office/2006/documentManagement/types"/>
    <xsd:import namespace="http://schemas.microsoft.com/office/infopath/2007/PartnerControls"/>
    <xsd:element name="QID" ma:index="0" nillable="true" ma:displayName="QID" ma:indexed="true" ma:internalName="QID">
      <xsd:simpleType>
        <xsd:restriction base="dms:Number"/>
      </xsd:simpleType>
    </xsd:element>
    <xsd:element name="Status" ma:index="3" nillable="true" ma:displayName="Status" ma:format="Dropdown" ma:internalName="Status">
      <xsd:simpleType>
        <xsd:restriction base="dms:Choice">
          <xsd:enumeration value="Not started"/>
          <xsd:enumeration value="Web Build"/>
          <xsd:enumeration value="In Progress"/>
          <xsd:enumeration value="Launched"/>
          <xsd:enumeration value="Complete"/>
          <xsd:enumeration value="Delayed"/>
        </xsd:restriction>
      </xsd:simpleType>
    </xsd:element>
    <xsd:element name="MediaServiceMetadata" ma:index="6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7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8" nillable="true" ma:displayName="MediaServiceAutoTags" ma:internalName="MediaServiceAutoTags" ma:readOnly="true">
      <xsd:simpleType>
        <xsd:restriction base="dms:Text"/>
      </xsd:simpleType>
    </xsd:element>
    <xsd:element name="MediaServiceOCR" ma:index="9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1" nillable="true" ma:displayName="MediaServiceLocation" ma:internalName="MediaServiceLocation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2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6" nillable="true" ma:taxonomy="true" ma:internalName="lcf76f155ced4ddcb4097134ff3c332f" ma:taxonomyFieldName="MediaServiceImageTags" ma:displayName="Image Tags" ma:readOnly="false" ma:fieldId="{5cf76f15-5ced-4ddc-b409-7134ff3c332f}" ma:taxonomyMulti="true" ma:sspId="4c811d1f-5e4a-4ee3-9cfd-88a4fb073ce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104d5b-b872-4636-a728-507be7308f4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KeywordTaxHTField" ma:index="21" nillable="true" ma:taxonomy="true" ma:internalName="TaxKeywordTaxHTField" ma:taxonomyFieldName="TaxKeyword" ma:displayName="Enterprise Keywords" ma:fieldId="{23f27201-bee3-471e-b2e7-b64fd8b7ca38}" ma:taxonomyMulti="true" ma:sspId="00000000-0000-0000-0000-000000000000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22" nillable="true" ma:displayName="Taxonomy Catch All Column" ma:hidden="true" ma:list="{d75259b8-d078-43ce-9531-d35c0553c861}" ma:internalName="TaxCatchAll" ma:showField="CatchAllData" ma:web="b4104d5b-b872-4636-a728-507be7308f4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6" ma:displayName="Content Type"/>
        <xsd:element ref="dc:title" minOccurs="0" maxOccurs="1" ma:index="2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96f1686b-f877-4eb8-89ab-3a67a5dc2612" xsi:nil="true"/>
    <TaxCatchAll xmlns="b4104d5b-b872-4636-a728-507be7308f43" xsi:nil="true"/>
    <QID xmlns="96f1686b-f877-4eb8-89ab-3a67a5dc2612" xsi:nil="true"/>
    <lcf76f155ced4ddcb4097134ff3c332f xmlns="96f1686b-f877-4eb8-89ab-3a67a5dc2612">
      <Terms xmlns="http://schemas.microsoft.com/office/infopath/2007/PartnerControls"/>
    </lcf76f155ced4ddcb4097134ff3c332f>
    <TaxKeywordTaxHTField xmlns="b4104d5b-b872-4636-a728-507be7308f43">
      <Terms xmlns="http://schemas.microsoft.com/office/infopath/2007/PartnerControls"/>
    </TaxKeywordTaxHTField>
  </documentManagement>
</p:properties>
</file>

<file path=customXml/itemProps1.xml><?xml version="1.0" encoding="utf-8"?>
<ds:datastoreItem xmlns:ds="http://schemas.openxmlformats.org/officeDocument/2006/customXml" ds:itemID="{79D01DFA-EFC0-4178-BA89-B48D0297DBA7}"/>
</file>

<file path=customXml/itemProps2.xml><?xml version="1.0" encoding="utf-8"?>
<ds:datastoreItem xmlns:ds="http://schemas.openxmlformats.org/officeDocument/2006/customXml" ds:itemID="{C6B7952B-BCEA-445E-ABCC-0AF314D8ACA8}"/>
</file>

<file path=customXml/itemProps3.xml><?xml version="1.0" encoding="utf-8"?>
<ds:datastoreItem xmlns:ds="http://schemas.openxmlformats.org/officeDocument/2006/customXml" ds:itemID="{B3DC044E-0972-4F6E-902B-029B69D576C2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</TotalTime>
  <Words>188</Words>
  <Application>Microsoft Macintosh PowerPoint</Application>
  <PresentationFormat>Widescreen</PresentationFormat>
  <Paragraphs>51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Arial-BoldItalicMT</vt:lpstr>
      <vt:lpstr>Calibri</vt:lpstr>
      <vt:lpstr>Helvetica</vt:lpstr>
      <vt:lpstr>Times New Roman</vt:lpstr>
      <vt:lpstr>Wingdings</vt:lpstr>
      <vt:lpstr>Office Theme</vt:lpstr>
      <vt:lpstr>Targeting HER2 in Lung Cancers by Antibody-Drug Conjugates: From Discovery to Practice</vt:lpstr>
      <vt:lpstr>Another mechanism for enhanced HER2 receptor-ADC internalization</vt:lpstr>
      <vt:lpstr>Methods: pHrodo-ADC internalization assay</vt:lpstr>
      <vt:lpstr>PowerPoint Presentation</vt:lpstr>
      <vt:lpstr>PowerPoint Presentation</vt:lpstr>
      <vt:lpstr>DESTINY-PanTumor01: Phase II Study of T-DXd for Solid Tumors Harboring Specific HER2 Activating Mutations</vt:lpstr>
      <vt:lpstr>DESTINY-Lung04: Phase III Randomized Trial of T-DXd vs ChemoIO as first-line therapy for patients with metastatic HER- mutant NSCLC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Lilian Salloum Hanna</dc:creator>
  <cp:lastModifiedBy>Taylor Wallace</cp:lastModifiedBy>
  <cp:revision>17</cp:revision>
  <dcterms:created xsi:type="dcterms:W3CDTF">2023-01-27T17:04:43Z</dcterms:created>
  <dcterms:modified xsi:type="dcterms:W3CDTF">2023-02-09T20:27:06Z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2023-01-18T00:00:00Z</vt:filetime>
  </property>
  <property fmtid="{D5CDD505-2E9C-101B-9397-08002B2CF9AE}" pid="3" name="Creator">
    <vt:lpwstr>Microsoft® PowerPoint® for Microsoft 365</vt:lpwstr>
  </property>
  <property fmtid="{D5CDD505-2E9C-101B-9397-08002B2CF9AE}" pid="4" name="LastSaved">
    <vt:filetime>2023-01-27T00:00:00Z</vt:filetime>
  </property>
  <property fmtid="{D5CDD505-2E9C-101B-9397-08002B2CF9AE}" pid="5" name="Producer">
    <vt:lpwstr>Microsoft® PowerPoint® for Microsoft 365</vt:lpwstr>
  </property>
  <property fmtid="{D5CDD505-2E9C-101B-9397-08002B2CF9AE}" pid="6" name="ContentTypeId">
    <vt:lpwstr>0x01010018862A45804C7345BFDE61DA2C172BE7</vt:lpwstr>
  </property>
</Properties>
</file>