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wmf" ContentType="image/x-wmf"/>
  <Default Extension="xml" ContentType="application/xml"/>
  <Default Extension="wdp" ContentType="image/vnd.ms-photo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2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2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2.xml" ContentType="application/vnd.openxmlformats-officedocument.presentationml.tag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518" r:id="rId1"/>
    <p:sldMasterId id="2147490097" r:id="rId2"/>
    <p:sldMasterId id="2147490140" r:id="rId3"/>
    <p:sldMasterId id="2147490185" r:id="rId4"/>
    <p:sldMasterId id="2147490225" r:id="rId5"/>
  </p:sldMasterIdLst>
  <p:notesMasterIdLst>
    <p:notesMasterId r:id="rId35"/>
  </p:notesMasterIdLst>
  <p:handoutMasterIdLst>
    <p:handoutMasterId r:id="rId36"/>
  </p:handoutMasterIdLst>
  <p:sldIdLst>
    <p:sldId id="256" r:id="rId6"/>
    <p:sldId id="1157" r:id="rId7"/>
    <p:sldId id="1170" r:id="rId8"/>
    <p:sldId id="1175" r:id="rId9"/>
    <p:sldId id="2146847110" r:id="rId10"/>
    <p:sldId id="1324" r:id="rId11"/>
    <p:sldId id="1328" r:id="rId12"/>
    <p:sldId id="2146847115" r:id="rId13"/>
    <p:sldId id="2146847122" r:id="rId14"/>
    <p:sldId id="2146847123" r:id="rId15"/>
    <p:sldId id="2146847107" r:id="rId16"/>
    <p:sldId id="2146847124" r:id="rId17"/>
    <p:sldId id="12565" r:id="rId18"/>
    <p:sldId id="2146847086" r:id="rId19"/>
    <p:sldId id="2146847116" r:id="rId20"/>
    <p:sldId id="12566" r:id="rId21"/>
    <p:sldId id="2146847125" r:id="rId22"/>
    <p:sldId id="1675" r:id="rId23"/>
    <p:sldId id="277" r:id="rId24"/>
    <p:sldId id="1679" r:id="rId25"/>
    <p:sldId id="2146847117" r:id="rId26"/>
    <p:sldId id="2146847109" r:id="rId27"/>
    <p:sldId id="2146847120" r:id="rId28"/>
    <p:sldId id="2146847119" r:id="rId29"/>
    <p:sldId id="2146847121" r:id="rId30"/>
    <p:sldId id="2124817849" r:id="rId31"/>
    <p:sldId id="2124817877" r:id="rId32"/>
    <p:sldId id="2124817878" r:id="rId33"/>
    <p:sldId id="2146847118" r:id="rId34"/>
  </p:sldIdLst>
  <p:sldSz cx="12192000" cy="6858000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Helvetica"/>
        <a:ea typeface="MS PGothic"/>
        <a:cs typeface="MS PGothic"/>
      </a:defRPr>
    </a:lvl1pPr>
    <a:lvl2pPr marL="6095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Helvetica"/>
        <a:ea typeface="MS PGothic"/>
        <a:cs typeface="MS PGothic"/>
      </a:defRPr>
    </a:lvl2pPr>
    <a:lvl3pPr marL="121914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Helvetica"/>
        <a:ea typeface="MS PGothic"/>
        <a:cs typeface="MS PGothic"/>
      </a:defRPr>
    </a:lvl3pPr>
    <a:lvl4pPr marL="182870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Helvetica"/>
        <a:ea typeface="MS PGothic"/>
        <a:cs typeface="MS PGothic"/>
      </a:defRPr>
    </a:lvl4pPr>
    <a:lvl5pPr marL="2438278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Helvetica"/>
        <a:ea typeface="MS PGothic"/>
        <a:cs typeface="MS PGothic"/>
      </a:defRPr>
    </a:lvl5pPr>
    <a:lvl6pPr marL="3047848" algn="l" defTabSz="1219140" rtl="0" eaLnBrk="1" latinLnBrk="0" hangingPunct="1">
      <a:defRPr sz="3200" kern="1200">
        <a:solidFill>
          <a:schemeClr val="tx1"/>
        </a:solidFill>
        <a:latin typeface="Helvetica"/>
        <a:ea typeface="MS PGothic"/>
        <a:cs typeface="MS PGothic"/>
      </a:defRPr>
    </a:lvl6pPr>
    <a:lvl7pPr marL="3657418" algn="l" defTabSz="1219140" rtl="0" eaLnBrk="1" latinLnBrk="0" hangingPunct="1">
      <a:defRPr sz="3200" kern="1200">
        <a:solidFill>
          <a:schemeClr val="tx1"/>
        </a:solidFill>
        <a:latin typeface="Helvetica"/>
        <a:ea typeface="MS PGothic"/>
        <a:cs typeface="MS PGothic"/>
      </a:defRPr>
    </a:lvl7pPr>
    <a:lvl8pPr marL="4266987" algn="l" defTabSz="1219140" rtl="0" eaLnBrk="1" latinLnBrk="0" hangingPunct="1">
      <a:defRPr sz="3200" kern="1200">
        <a:solidFill>
          <a:schemeClr val="tx1"/>
        </a:solidFill>
        <a:latin typeface="Helvetica"/>
        <a:ea typeface="MS PGothic"/>
        <a:cs typeface="MS PGothic"/>
      </a:defRPr>
    </a:lvl8pPr>
    <a:lvl9pPr marL="4876557" algn="l" defTabSz="1219140" rtl="0" eaLnBrk="1" latinLnBrk="0" hangingPunct="1">
      <a:defRPr sz="3200" kern="1200">
        <a:solidFill>
          <a:schemeClr val="tx1"/>
        </a:solidFill>
        <a:latin typeface="Helvetica"/>
        <a:ea typeface="MS PGothic"/>
        <a:cs typeface="MS PGothic"/>
      </a:defRPr>
    </a:lvl9pPr>
  </p:defaultTextStyle>
  <p:extLst>
    <p:ext uri="{EFAFB233-063F-42B5-8137-9DF3F51BA10A}">
      <p15:sldGuideLst xmlns:p15="http://schemas.microsoft.com/office/powerpoint/2012/main">
        <p15:guide id="1" orient="horz" pos="22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1EC7B5-1BB1-AFCF-86E1-8B859F4876D6}" name="Brown, Jennifer R.,MD, PHD" initials="BJRP" userId="S::jennifer_brown@dfci.harvard.edu::d628f48e-cb0e-460a-ad8f-ed33df9f3ca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wn, Jennifer R.,M.D.,Ph.D." initials="BJR" lastIdx="14" clrIdx="0">
    <p:extLst>
      <p:ext uri="{19B8F6BF-5375-455C-9EA6-DF929625EA0E}">
        <p15:presenceInfo xmlns:p15="http://schemas.microsoft.com/office/powerpoint/2012/main" userId="S::jennifer_brown@dfci.harvard.edu::d628f48e-cb0e-460a-ad8f-ed33df9f3caf" providerId="AD"/>
      </p:ext>
    </p:extLst>
  </p:cmAuthor>
  <p:cmAuthor id="2" name="John-Hanson Machado" initials="JHM" lastIdx="2" clrIdx="1">
    <p:extLst>
      <p:ext uri="{19B8F6BF-5375-455C-9EA6-DF929625EA0E}">
        <p15:presenceInfo xmlns:p15="http://schemas.microsoft.com/office/powerpoint/2012/main" userId="John-Hanson Macha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C9F1"/>
    <a:srgbClr val="FC993C"/>
    <a:srgbClr val="12689B"/>
    <a:srgbClr val="FFC000"/>
    <a:srgbClr val="FFFFFF"/>
    <a:srgbClr val="131E3B"/>
    <a:srgbClr val="1E233F"/>
    <a:srgbClr val="1C365B"/>
    <a:srgbClr val="1D375C"/>
    <a:srgbClr val="579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7" autoAdjust="0"/>
    <p:restoredTop sz="92906" autoAdjust="0"/>
  </p:normalViewPr>
  <p:slideViewPr>
    <p:cSldViewPr>
      <p:cViewPr varScale="1">
        <p:scale>
          <a:sx n="155" d="100"/>
          <a:sy n="155" d="100"/>
        </p:scale>
        <p:origin x="216" y="400"/>
      </p:cViewPr>
      <p:guideLst>
        <p:guide orient="horz" pos="228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0784"/>
    </p:cViewPr>
  </p:sorterViewPr>
  <p:notesViewPr>
    <p:cSldViewPr>
      <p:cViewPr varScale="1">
        <p:scale>
          <a:sx n="82" d="100"/>
          <a:sy n="82" d="100"/>
        </p:scale>
        <p:origin x="2131" y="53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45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ritz\Desktop\CLL13\CLL13_PEA_2021_BestResponse_20210604_MF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77033953821216"/>
          <c:y val="0.2050344597087414"/>
          <c:w val="0.83186351706036754"/>
          <c:h val="0.61498432487605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Tabelle1!$C$4</c:f>
              <c:strCache>
                <c:ptCount val="1"/>
                <c:pt idx="0">
                  <c:v>PB uMRD</c:v>
                </c:pt>
              </c:strCache>
            </c:strRef>
          </c:tx>
          <c:spPr>
            <a:solidFill>
              <a:srgbClr val="225A9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4DDC649-2139-4BB1-B0DB-8D52C33E42CF}" type="VALUE">
                      <a:rPr lang="en-US" smtClean="0"/>
                      <a:pPr/>
                      <a:t>[VALUE]</a:t>
                    </a:fld>
                    <a:r>
                      <a:rPr lang="en-US"/>
                      <a:t>.0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96C-4B77-9262-D0FFA5DAB10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86.5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203-4BC9-AD03-6B2BA3094B72}"/>
                </c:ext>
              </c:extLst>
            </c:dLbl>
            <c:dLbl>
              <c:idx val="3"/>
              <c:layout>
                <c:manualLayout>
                  <c:x val="-1.8317776204661961E-3"/>
                  <c:y val="0.3235322816058701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92.2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203-4BC9-AD03-6B2BA3094B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Tabelle1!$D$3:$G$3</c:f>
              <c:strCache>
                <c:ptCount val="4"/>
                <c:pt idx="0">
                  <c:v>SCIT</c:v>
                </c:pt>
                <c:pt idx="1">
                  <c:v>RVe </c:v>
                </c:pt>
                <c:pt idx="2">
                  <c:v>GVe </c:v>
                </c:pt>
                <c:pt idx="3">
                  <c:v>GIVe</c:v>
                </c:pt>
              </c:strCache>
            </c:strRef>
          </c:cat>
          <c:val>
            <c:numRef>
              <c:f>Tabelle1!$D$4:$G$4</c:f>
              <c:numCache>
                <c:formatCode>General</c:formatCode>
                <c:ptCount val="4"/>
                <c:pt idx="0">
                  <c:v>52</c:v>
                </c:pt>
                <c:pt idx="1">
                  <c:v>57</c:v>
                </c:pt>
                <c:pt idx="2">
                  <c:v>86.5</c:v>
                </c:pt>
                <c:pt idx="3">
                  <c:v>92.2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03-4BC9-AD03-6B2BA3094B7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8168384"/>
        <c:axId val="628169368"/>
      </c:barChart>
      <c:catAx>
        <c:axId val="62816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628169368"/>
        <c:crosses val="autoZero"/>
        <c:auto val="1"/>
        <c:lblAlgn val="ctr"/>
        <c:lblOffset val="100"/>
        <c:noMultiLvlLbl val="0"/>
      </c:catAx>
      <c:valAx>
        <c:axId val="6281693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r>
                  <a:rPr lang="en-US" sz="1800" b="1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Proportion of ITT Population in % </a:t>
                </a:r>
              </a:p>
            </c:rich>
          </c:tx>
          <c:layout>
            <c:manualLayout>
              <c:xMode val="edge"/>
              <c:yMode val="edge"/>
              <c:x val="2.0704420298209562E-2"/>
              <c:y val="0.154377143113695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62816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6110801087501432"/>
          <c:y val="0.920845651691375"/>
          <c:w val="0.30556167979002624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0.21412</cdr:x>
      <cdr:y>0.82751</cdr:y>
    </cdr:from>
    <cdr:to>
      <cdr:x>0.28036</cdr:x>
      <cdr:y>0.88707</cdr:y>
    </cdr:to>
    <cdr:sp macro="" textlink="">
      <cdr:nvSpPr>
        <cdr:cNvPr id="2" name="Rechteck 1">
          <a:extLst xmlns:a="http://schemas.openxmlformats.org/drawingml/2006/main">
            <a:ext uri="{FF2B5EF4-FFF2-40B4-BE49-F238E27FC236}">
              <a16:creationId xmlns:a16="http://schemas.microsoft.com/office/drawing/2014/main" id="{5F2682F0-59FF-4359-BCCD-478F5E3EDD43}"/>
            </a:ext>
          </a:extLst>
        </cdr:cNvPr>
        <cdr:cNvSpPr/>
      </cdr:nvSpPr>
      <cdr:spPr>
        <a:xfrm xmlns:a="http://schemas.openxmlformats.org/drawingml/2006/main">
          <a:off x="1743898" y="4276099"/>
          <a:ext cx="539494" cy="3077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de-DE" sz="16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CIT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fld id="{52300393-536E-4263-AE72-79039D425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242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fld id="{640A81AF-E737-4938-AB92-C6E4189B3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624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"/>
        <a:ea typeface="+mn-ea"/>
        <a:cs typeface="+mn-cs"/>
      </a:defRPr>
    </a:lvl1pPr>
    <a:lvl2pPr marL="60957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"/>
        <a:ea typeface="+mn-ea"/>
        <a:cs typeface="+mn-cs"/>
      </a:defRPr>
    </a:lvl2pPr>
    <a:lvl3pPr marL="121914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"/>
        <a:ea typeface="+mn-ea"/>
        <a:cs typeface="+mn-cs"/>
      </a:defRPr>
    </a:lvl3pPr>
    <a:lvl4pPr marL="1828709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"/>
        <a:ea typeface="+mn-ea"/>
        <a:cs typeface="+mn-cs"/>
      </a:defRPr>
    </a:lvl4pPr>
    <a:lvl5pPr marL="2438278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"/>
        <a:ea typeface="+mn-ea"/>
        <a:cs typeface="+mn-cs"/>
      </a:defRPr>
    </a:lvl5pPr>
    <a:lvl6pPr marL="304784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65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spc="-15" baseline="27777" dirty="0" err="1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lang="en-US" sz="800" spc="-10" dirty="0" err="1">
                <a:solidFill>
                  <a:srgbClr val="231F20"/>
                </a:solidFill>
                <a:latin typeface="Arial"/>
                <a:cs typeface="Arial"/>
              </a:rPr>
              <a:t>Hazard</a:t>
            </a:r>
            <a:r>
              <a:rPr lang="en-US" sz="8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ratio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based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Cox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proportional-hazard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model</a:t>
            </a:r>
            <a:r>
              <a:rPr lang="en-US" sz="8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stratified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17p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deletion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status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20" dirty="0">
                <a:solidFill>
                  <a:srgbClr val="231F20"/>
                </a:solidFill>
                <a:latin typeface="Arial"/>
                <a:cs typeface="Arial"/>
              </a:rPr>
              <a:t>(yes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vs</a:t>
            </a:r>
            <a:r>
              <a:rPr lang="en-US" sz="8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based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interactive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voice/web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response</a:t>
            </a:r>
            <a:r>
              <a:rPr lang="en-US" sz="8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system).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5" baseline="27777" dirty="0" err="1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lang="en-US" sz="800" i="1" spc="-10" dirty="0" err="1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-value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based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log-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rank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test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stratified</a:t>
            </a:r>
            <a:r>
              <a:rPr lang="en-US" sz="8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17p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deletion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status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20" dirty="0">
                <a:solidFill>
                  <a:srgbClr val="231F20"/>
                </a:solidFill>
                <a:latin typeface="Arial"/>
                <a:cs typeface="Arial"/>
              </a:rPr>
              <a:t>(yes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vs</a:t>
            </a:r>
            <a:r>
              <a:rPr lang="en-US" sz="8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based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interactive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voice/web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response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system).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EB354-F3CD-3B4B-BE13-C98432B1FB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762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>
              <a:lnSpc>
                <a:spcPts val="420"/>
              </a:lnSpc>
              <a:spcBef>
                <a:spcPts val="95"/>
              </a:spcBef>
            </a:pPr>
            <a:r>
              <a:rPr lang="en-US" sz="800" spc="-15" baseline="27777" dirty="0" err="1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lang="en-US" sz="800" spc="-10" dirty="0" err="1">
                <a:solidFill>
                  <a:srgbClr val="231F20"/>
                </a:solidFill>
                <a:latin typeface="Arial"/>
                <a:cs typeface="Arial"/>
              </a:rPr>
              <a:t>ORR</a:t>
            </a:r>
            <a:r>
              <a:rPr lang="en-US"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lang="en-US"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defined</a:t>
            </a:r>
            <a:r>
              <a:rPr lang="en-US"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as achieving</a:t>
            </a:r>
            <a:r>
              <a:rPr lang="en-US"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CR,</a:t>
            </a:r>
            <a:r>
              <a:rPr lang="en-US"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CRi,</a:t>
            </a:r>
            <a:r>
              <a:rPr lang="en-US"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 err="1">
                <a:solidFill>
                  <a:srgbClr val="231F20"/>
                </a:solidFill>
                <a:latin typeface="Arial"/>
                <a:cs typeface="Arial"/>
              </a:rPr>
              <a:t>nPR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 or</a:t>
            </a:r>
            <a:r>
              <a:rPr lang="en-US"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PR</a:t>
            </a:r>
            <a:r>
              <a:rPr lang="en-US"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per</a:t>
            </a:r>
            <a:r>
              <a:rPr lang="en-US"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the investigator</a:t>
            </a:r>
            <a:r>
              <a:rPr lang="en-US"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per</a:t>
            </a:r>
            <a:r>
              <a:rPr lang="en-US"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 err="1">
                <a:solidFill>
                  <a:srgbClr val="231F20"/>
                </a:solidFill>
                <a:latin typeface="Arial"/>
                <a:cs typeface="Arial"/>
              </a:rPr>
              <a:t>iwCLL</a:t>
            </a:r>
            <a:r>
              <a:rPr lang="en-US"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2008 criteria</a:t>
            </a:r>
            <a:r>
              <a:rPr lang="en-US" sz="800" baseline="27777" dirty="0">
                <a:solidFill>
                  <a:srgbClr val="231F20"/>
                </a:solidFill>
                <a:latin typeface="Arial"/>
                <a:cs typeface="Arial"/>
              </a:rPr>
              <a:t>9</a:t>
            </a:r>
            <a:r>
              <a:rPr lang="en-US" sz="800" spc="60" baseline="2777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lang="en-US"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lang="en-US"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before initiation</a:t>
            </a:r>
            <a:r>
              <a:rPr lang="en-US"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lang="en-US"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subsequent</a:t>
            </a:r>
            <a:r>
              <a:rPr lang="en-US"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anticancer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therapy.</a:t>
            </a:r>
            <a:r>
              <a:rPr lang="en-US"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ORR</a:t>
            </a:r>
            <a:r>
              <a:rPr lang="en-US"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lang="en-US"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CR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 +</a:t>
            </a:r>
            <a:r>
              <a:rPr lang="en-US"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CRi</a:t>
            </a:r>
            <a:r>
              <a:rPr lang="en-US"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+</a:t>
            </a:r>
            <a:r>
              <a:rPr lang="en-US"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PR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 +</a:t>
            </a:r>
            <a:r>
              <a:rPr lang="en-US"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 err="1">
                <a:solidFill>
                  <a:srgbClr val="231F20"/>
                </a:solidFill>
                <a:latin typeface="Arial"/>
                <a:cs typeface="Arial"/>
              </a:rPr>
              <a:t>nPR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en-US"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ORR</a:t>
            </a:r>
            <a:r>
              <a:rPr lang="en-US"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does not</a:t>
            </a:r>
            <a:r>
              <a:rPr lang="en-US"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include</a:t>
            </a:r>
            <a:r>
              <a:rPr lang="en-US"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20" dirty="0">
                <a:solidFill>
                  <a:srgbClr val="231F20"/>
                </a:solidFill>
                <a:latin typeface="Arial"/>
                <a:cs typeface="Arial"/>
              </a:rPr>
              <a:t>PRL.</a:t>
            </a:r>
            <a:endParaRPr lang="en-US" sz="800" dirty="0">
              <a:latin typeface="Arial"/>
              <a:cs typeface="Arial"/>
            </a:endParaRPr>
          </a:p>
          <a:p>
            <a:pPr marL="38100">
              <a:lnSpc>
                <a:spcPts val="415"/>
              </a:lnSpc>
            </a:pPr>
            <a:r>
              <a:rPr lang="en-US" sz="800" baseline="27777" dirty="0" err="1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lang="en-US" sz="800" dirty="0" err="1">
                <a:solidFill>
                  <a:srgbClr val="231F20"/>
                </a:solidFill>
                <a:latin typeface="Arial"/>
                <a:cs typeface="Arial"/>
              </a:rPr>
              <a:t>Based</a:t>
            </a:r>
            <a:r>
              <a:rPr lang="en-US"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on Cochran-Mantel-</a:t>
            </a:r>
            <a:r>
              <a:rPr lang="en-US" sz="800" dirty="0" err="1">
                <a:solidFill>
                  <a:srgbClr val="231F20"/>
                </a:solidFill>
                <a:latin typeface="Arial"/>
                <a:cs typeface="Arial"/>
              </a:rPr>
              <a:t>Haenzel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 test with adjustment for 17p deletion status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(yes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 vs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no)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 vs </a:t>
            </a:r>
            <a:r>
              <a:rPr lang="en-US" sz="800" spc="-10" dirty="0" err="1">
                <a:solidFill>
                  <a:srgbClr val="231F20"/>
                </a:solidFill>
                <a:latin typeface="Arial"/>
                <a:cs typeface="Arial"/>
              </a:rPr>
              <a:t>O+Clb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lang="en-US" sz="800" dirty="0">
              <a:latin typeface="Arial"/>
              <a:cs typeface="Arial"/>
            </a:endParaRPr>
          </a:p>
          <a:p>
            <a:pPr marL="38100">
              <a:lnSpc>
                <a:spcPts val="415"/>
              </a:lnSpc>
            </a:pPr>
            <a:r>
              <a:rPr lang="en-US" sz="800" baseline="27777" dirty="0" err="1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lang="en-US" sz="800" dirty="0" err="1">
                <a:solidFill>
                  <a:srgbClr val="231F20"/>
                </a:solidFill>
                <a:latin typeface="Arial"/>
                <a:cs typeface="Arial"/>
              </a:rPr>
              <a:t>Includes</a:t>
            </a:r>
            <a:r>
              <a:rPr lang="en-US"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CR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 and</a:t>
            </a:r>
            <a:r>
              <a:rPr lang="en-US"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20" dirty="0">
                <a:solidFill>
                  <a:srgbClr val="231F20"/>
                </a:solidFill>
                <a:latin typeface="Arial"/>
                <a:cs typeface="Arial"/>
              </a:rPr>
              <a:t>CRi.</a:t>
            </a:r>
            <a:endParaRPr lang="en-US" sz="800" dirty="0">
              <a:latin typeface="Arial"/>
              <a:cs typeface="Arial"/>
            </a:endParaRPr>
          </a:p>
          <a:p>
            <a:pPr marL="38100">
              <a:lnSpc>
                <a:spcPts val="415"/>
              </a:lnSpc>
            </a:pPr>
            <a:r>
              <a:rPr lang="en-US" sz="800" baseline="27777" dirty="0" err="1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lang="en-US" sz="800" dirty="0" err="1">
                <a:solidFill>
                  <a:srgbClr val="231F20"/>
                </a:solidFill>
                <a:latin typeface="Arial"/>
                <a:cs typeface="Arial"/>
              </a:rPr>
              <a:t>Includes</a:t>
            </a:r>
            <a:r>
              <a:rPr lang="en-US"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PR,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 err="1">
                <a:solidFill>
                  <a:srgbClr val="231F20"/>
                </a:solidFill>
                <a:latin typeface="Arial"/>
                <a:cs typeface="Arial"/>
              </a:rPr>
              <a:t>nPR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 and </a:t>
            </a:r>
            <a:r>
              <a:rPr lang="en-US" sz="800" spc="-20" dirty="0">
                <a:solidFill>
                  <a:srgbClr val="231F20"/>
                </a:solidFill>
                <a:latin typeface="Arial"/>
                <a:cs typeface="Arial"/>
              </a:rPr>
              <a:t>PRL.</a:t>
            </a:r>
            <a:endParaRPr lang="en-US" sz="800" dirty="0">
              <a:latin typeface="Arial"/>
              <a:cs typeface="Arial"/>
            </a:endParaRPr>
          </a:p>
          <a:p>
            <a:pPr marL="38100" marR="30480">
              <a:lnSpc>
                <a:spcPts val="420"/>
              </a:lnSpc>
              <a:spcBef>
                <a:spcPts val="15"/>
              </a:spcBef>
            </a:pP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A,</a:t>
            </a:r>
            <a:r>
              <a:rPr lang="en-US" sz="8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acalabrutinib;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CI,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confidence</a:t>
            </a:r>
            <a:r>
              <a:rPr lang="en-US" sz="8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interval;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 err="1">
                <a:solidFill>
                  <a:srgbClr val="231F20"/>
                </a:solidFill>
                <a:latin typeface="Arial"/>
                <a:cs typeface="Arial"/>
              </a:rPr>
              <a:t>Clb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chlorambucil;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CR,</a:t>
            </a:r>
            <a:r>
              <a:rPr lang="en-US" sz="8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complete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response;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CRi,</a:t>
            </a:r>
            <a:r>
              <a:rPr lang="en-US" sz="8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complete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response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incomplete</a:t>
            </a:r>
            <a:r>
              <a:rPr lang="en-US" sz="8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blood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count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recovery;</a:t>
            </a:r>
            <a:r>
              <a:rPr lang="en-US" sz="8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IRC,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independent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review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committee;</a:t>
            </a:r>
            <a:r>
              <a:rPr lang="en-US" sz="8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 err="1">
                <a:solidFill>
                  <a:srgbClr val="231F20"/>
                </a:solidFill>
                <a:latin typeface="Arial"/>
                <a:cs typeface="Arial"/>
              </a:rPr>
              <a:t>iwCLL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International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Workshop</a:t>
            </a:r>
            <a:r>
              <a:rPr lang="en-US" sz="8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Chronic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Lymphocytic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Leukemia;</a:t>
            </a:r>
            <a:r>
              <a:rPr lang="en-US" sz="8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 err="1">
                <a:solidFill>
                  <a:srgbClr val="231F20"/>
                </a:solidFill>
                <a:latin typeface="Arial"/>
                <a:cs typeface="Arial"/>
              </a:rPr>
              <a:t>nPR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nodular</a:t>
            </a:r>
            <a:r>
              <a:rPr lang="en-US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partial</a:t>
            </a:r>
            <a:r>
              <a:rPr lang="en-US" sz="800" spc="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response;</a:t>
            </a:r>
            <a:r>
              <a:rPr lang="en-US" sz="8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O,</a:t>
            </a:r>
            <a:r>
              <a:rPr lang="en-US"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obinutuzumab;</a:t>
            </a:r>
            <a:r>
              <a:rPr lang="en-US"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ORR,</a:t>
            </a:r>
            <a:r>
              <a:rPr lang="en-US"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overall</a:t>
            </a:r>
            <a:r>
              <a:rPr lang="en-US"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response</a:t>
            </a:r>
            <a:r>
              <a:rPr lang="en-US"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rate;</a:t>
            </a:r>
            <a:r>
              <a:rPr lang="en-US" sz="8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OS,</a:t>
            </a:r>
            <a:r>
              <a:rPr lang="en-US"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overall</a:t>
            </a:r>
            <a:r>
              <a:rPr lang="en-US"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survival;</a:t>
            </a:r>
            <a:r>
              <a:rPr lang="en-US"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PD,</a:t>
            </a:r>
            <a:r>
              <a:rPr lang="en-US"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progressive</a:t>
            </a:r>
            <a:r>
              <a:rPr lang="en-US"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disease;</a:t>
            </a:r>
            <a:r>
              <a:rPr lang="en-US" sz="8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PR,</a:t>
            </a:r>
            <a:r>
              <a:rPr lang="en-US"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partial</a:t>
            </a:r>
            <a:r>
              <a:rPr lang="en-US"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response;</a:t>
            </a:r>
            <a:r>
              <a:rPr lang="en-US"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PRL,</a:t>
            </a:r>
            <a:r>
              <a:rPr lang="en-US"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partial</a:t>
            </a:r>
            <a:r>
              <a:rPr lang="en-US"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response</a:t>
            </a:r>
            <a:r>
              <a:rPr lang="en-US"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lang="en-US" sz="8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lymphocytosis;</a:t>
            </a:r>
            <a:r>
              <a:rPr lang="en-US"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SD,</a:t>
            </a:r>
            <a:r>
              <a:rPr lang="en-US"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Arial"/>
                <a:cs typeface="Arial"/>
              </a:rPr>
              <a:t>stable</a:t>
            </a:r>
            <a:r>
              <a:rPr lang="en-US"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Arial"/>
                <a:cs typeface="Arial"/>
              </a:rPr>
              <a:t>disease.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EB354-F3CD-3B4B-BE13-C98432B1FB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383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F94BE1-D10A-4380-825D-9E31A68D48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3177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536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Gill Sans MT"/>
                <a:cs typeface="Gill Sans MT"/>
              </a:rPr>
              <a:t>Figure</a:t>
            </a:r>
            <a:r>
              <a:rPr lang="en-US" sz="1200" b="1" spc="20" dirty="0">
                <a:latin typeface="Gill Sans MT"/>
                <a:cs typeface="Gill Sans MT"/>
              </a:rPr>
              <a:t> </a:t>
            </a:r>
            <a:r>
              <a:rPr lang="en-US" sz="1200" b="1" dirty="0">
                <a:latin typeface="Gill Sans MT"/>
                <a:cs typeface="Gill Sans MT"/>
              </a:rPr>
              <a:t>3.</a:t>
            </a:r>
            <a:r>
              <a:rPr lang="en-US" sz="1200" b="1" spc="80" dirty="0">
                <a:latin typeface="Gill Sans MT"/>
                <a:cs typeface="Gill Sans MT"/>
              </a:rPr>
              <a:t> </a:t>
            </a:r>
            <a:r>
              <a:rPr lang="en-US" sz="1200" dirty="0">
                <a:latin typeface="Gill Sans MT"/>
                <a:cs typeface="Gill Sans MT"/>
              </a:rPr>
              <a:t>(A)</a:t>
            </a:r>
            <a:r>
              <a:rPr lang="en-US" sz="1200" spc="20" dirty="0">
                <a:latin typeface="Gill Sans MT"/>
                <a:cs typeface="Gill Sans MT"/>
              </a:rPr>
              <a:t> </a:t>
            </a:r>
            <a:r>
              <a:rPr lang="en-US" sz="1200" spc="-10" dirty="0">
                <a:latin typeface="Gill Sans MT"/>
                <a:cs typeface="Gill Sans MT"/>
              </a:rPr>
              <a:t>Pharmacodynamics</a:t>
            </a:r>
            <a:r>
              <a:rPr lang="en-US" sz="1200" spc="30" dirty="0">
                <a:latin typeface="Gill Sans MT"/>
                <a:cs typeface="Gill Sans MT"/>
              </a:rPr>
              <a:t> </a:t>
            </a:r>
            <a:r>
              <a:rPr lang="en-US" sz="1200" dirty="0">
                <a:latin typeface="Gill Sans MT"/>
                <a:cs typeface="Gill Sans MT"/>
              </a:rPr>
              <a:t>of</a:t>
            </a:r>
            <a:r>
              <a:rPr lang="en-US" sz="1200" spc="25" dirty="0">
                <a:latin typeface="Gill Sans MT"/>
                <a:cs typeface="Gill Sans MT"/>
              </a:rPr>
              <a:t> </a:t>
            </a:r>
            <a:r>
              <a:rPr lang="en-US" sz="1200" dirty="0">
                <a:latin typeface="Gill Sans MT"/>
                <a:cs typeface="Gill Sans MT"/>
              </a:rPr>
              <a:t>BTK</a:t>
            </a:r>
            <a:r>
              <a:rPr lang="en-US" sz="1200" spc="25" dirty="0">
                <a:latin typeface="Gill Sans MT"/>
                <a:cs typeface="Gill Sans MT"/>
              </a:rPr>
              <a:t> </a:t>
            </a:r>
            <a:r>
              <a:rPr lang="en-US" sz="1200" dirty="0">
                <a:latin typeface="Gill Sans MT"/>
                <a:cs typeface="Gill Sans MT"/>
              </a:rPr>
              <a:t>receptor</a:t>
            </a:r>
            <a:r>
              <a:rPr lang="en-US" sz="1200" spc="25" dirty="0">
                <a:latin typeface="Gill Sans MT"/>
                <a:cs typeface="Gill Sans MT"/>
              </a:rPr>
              <a:t> </a:t>
            </a:r>
            <a:r>
              <a:rPr lang="en-US" sz="1200" spc="-10" dirty="0">
                <a:latin typeface="Gill Sans MT"/>
                <a:cs typeface="Gill Sans MT"/>
              </a:rPr>
              <a:t>occupancy </a:t>
            </a:r>
            <a:r>
              <a:rPr lang="en-US" sz="1200" dirty="0">
                <a:latin typeface="Gill Sans MT"/>
                <a:cs typeface="Gill Sans MT"/>
              </a:rPr>
              <a:t>following</a:t>
            </a:r>
            <a:r>
              <a:rPr lang="en-US" sz="1200" spc="25" dirty="0">
                <a:latin typeface="Gill Sans MT"/>
                <a:cs typeface="Gill Sans MT"/>
              </a:rPr>
              <a:t> </a:t>
            </a:r>
            <a:r>
              <a:rPr lang="en-US" sz="1200" dirty="0">
                <a:latin typeface="Gill Sans MT"/>
                <a:cs typeface="Gill Sans MT"/>
              </a:rPr>
              <a:t>administration</a:t>
            </a:r>
            <a:r>
              <a:rPr lang="en-US" sz="1200" spc="30" dirty="0">
                <a:latin typeface="Gill Sans MT"/>
                <a:cs typeface="Gill Sans MT"/>
              </a:rPr>
              <a:t> </a:t>
            </a:r>
            <a:r>
              <a:rPr lang="en-US" sz="1200" dirty="0">
                <a:latin typeface="Gill Sans MT"/>
                <a:cs typeface="Gill Sans MT"/>
              </a:rPr>
              <a:t>of</a:t>
            </a:r>
            <a:r>
              <a:rPr lang="en-US" sz="1200" spc="25" dirty="0">
                <a:latin typeface="Gill Sans MT"/>
                <a:cs typeface="Gill Sans MT"/>
              </a:rPr>
              <a:t> </a:t>
            </a:r>
            <a:r>
              <a:rPr lang="en-US" sz="1200" spc="-10" dirty="0">
                <a:latin typeface="Gill Sans MT"/>
                <a:cs typeface="Gill Sans MT"/>
              </a:rPr>
              <a:t>acalabrutinib:</a:t>
            </a:r>
            <a:r>
              <a:rPr lang="en-US" sz="1200" spc="-45" dirty="0">
                <a:latin typeface="Gill Sans MT"/>
                <a:cs typeface="Gill Sans MT"/>
              </a:rPr>
              <a:t> </a:t>
            </a:r>
            <a:r>
              <a:rPr lang="en-US" sz="1200" dirty="0">
                <a:latin typeface="Gill Sans MT"/>
                <a:cs typeface="Gill Sans MT"/>
              </a:rPr>
              <a:t>comparison</a:t>
            </a:r>
            <a:r>
              <a:rPr lang="en-US" sz="1200" spc="20" dirty="0">
                <a:latin typeface="Gill Sans MT"/>
                <a:cs typeface="Gill Sans MT"/>
              </a:rPr>
              <a:t> </a:t>
            </a:r>
            <a:r>
              <a:rPr lang="en-US" sz="1200" dirty="0">
                <a:latin typeface="Gill Sans MT"/>
                <a:cs typeface="Gill Sans MT"/>
              </a:rPr>
              <a:t>of</a:t>
            </a:r>
            <a:r>
              <a:rPr lang="en-US" sz="1200" spc="25" dirty="0">
                <a:latin typeface="Gill Sans MT"/>
                <a:cs typeface="Gill Sans MT"/>
              </a:rPr>
              <a:t> </a:t>
            </a:r>
            <a:r>
              <a:rPr lang="en-US" sz="1200" dirty="0">
                <a:latin typeface="Gill Sans MT"/>
                <a:cs typeface="Gill Sans MT"/>
              </a:rPr>
              <a:t>AT</a:t>
            </a:r>
            <a:r>
              <a:rPr lang="en-US" sz="1200" spc="25" dirty="0">
                <a:latin typeface="Gill Sans MT"/>
                <a:cs typeface="Gill Sans MT"/>
              </a:rPr>
              <a:t> </a:t>
            </a:r>
            <a:r>
              <a:rPr lang="en-US" sz="1200" spc="-25" dirty="0">
                <a:latin typeface="Gill Sans MT"/>
                <a:cs typeface="Gill Sans MT"/>
              </a:rPr>
              <a:t>to </a:t>
            </a:r>
            <a:r>
              <a:rPr lang="en-US" sz="1200" spc="-75" dirty="0">
                <a:latin typeface="Gill Sans MT"/>
                <a:cs typeface="Gill Sans MT"/>
              </a:rPr>
              <a:t>AC</a:t>
            </a:r>
            <a:r>
              <a:rPr lang="en-US" sz="1200" spc="10" dirty="0">
                <a:latin typeface="Gill Sans MT"/>
                <a:cs typeface="Gill Sans MT"/>
              </a:rPr>
              <a:t> </a:t>
            </a:r>
            <a:r>
              <a:rPr lang="en-US" sz="1200" spc="-20" dirty="0">
                <a:latin typeface="Gill Sans MT"/>
                <a:cs typeface="Gill Sans MT"/>
              </a:rPr>
              <a:t>(across</a:t>
            </a:r>
            <a:r>
              <a:rPr lang="en-US" sz="1200" spc="-40" dirty="0">
                <a:latin typeface="Gill Sans MT"/>
                <a:cs typeface="Gill Sans MT"/>
              </a:rPr>
              <a:t> </a:t>
            </a:r>
            <a:r>
              <a:rPr lang="en-US" sz="1200" spc="-20" dirty="0">
                <a:latin typeface="Gill Sans MT"/>
                <a:cs typeface="Gill Sans MT"/>
              </a:rPr>
              <a:t>several</a:t>
            </a:r>
            <a:r>
              <a:rPr lang="en-US" sz="1200" spc="-35" dirty="0">
                <a:latin typeface="Gill Sans MT"/>
                <a:cs typeface="Gill Sans MT"/>
              </a:rPr>
              <a:t> </a:t>
            </a:r>
            <a:r>
              <a:rPr lang="en-US" sz="1200" spc="-25" dirty="0">
                <a:latin typeface="Gill Sans MT"/>
                <a:cs typeface="Gill Sans MT"/>
              </a:rPr>
              <a:t>studies).</a:t>
            </a:r>
            <a:r>
              <a:rPr lang="en-US" sz="1200" spc="-35" dirty="0">
                <a:latin typeface="Gill Sans MT"/>
                <a:cs typeface="Gill Sans MT"/>
              </a:rPr>
              <a:t> </a:t>
            </a:r>
            <a:r>
              <a:rPr lang="en-US" sz="1200" spc="-20" dirty="0">
                <a:latin typeface="Gill Sans MT"/>
                <a:cs typeface="Gill Sans MT"/>
              </a:rPr>
              <a:t>Shown</a:t>
            </a:r>
            <a:r>
              <a:rPr lang="en-US" sz="1200" spc="5" dirty="0">
                <a:latin typeface="Gill Sans MT"/>
                <a:cs typeface="Gill Sans MT"/>
              </a:rPr>
              <a:t> </a:t>
            </a:r>
            <a:r>
              <a:rPr lang="en-US" sz="1200" spc="-20" dirty="0">
                <a:latin typeface="Gill Sans MT"/>
                <a:cs typeface="Gill Sans MT"/>
              </a:rPr>
              <a:t>horizontal</a:t>
            </a:r>
            <a:r>
              <a:rPr lang="en-US" sz="1200" spc="10" dirty="0">
                <a:latin typeface="Gill Sans MT"/>
                <a:cs typeface="Gill Sans MT"/>
              </a:rPr>
              <a:t> </a:t>
            </a:r>
            <a:r>
              <a:rPr lang="en-US" sz="1200" spc="-25" dirty="0">
                <a:latin typeface="Gill Sans MT"/>
                <a:cs typeface="Gill Sans MT"/>
              </a:rPr>
              <a:t>error</a:t>
            </a:r>
            <a:r>
              <a:rPr lang="en-US" sz="1200" spc="5" dirty="0">
                <a:latin typeface="Gill Sans MT"/>
                <a:cs typeface="Gill Sans MT"/>
              </a:rPr>
              <a:t> </a:t>
            </a:r>
            <a:r>
              <a:rPr lang="en-US" sz="1200" spc="-20" dirty="0">
                <a:latin typeface="Gill Sans MT"/>
                <a:cs typeface="Gill Sans MT"/>
              </a:rPr>
              <a:t>bar</a:t>
            </a:r>
            <a:r>
              <a:rPr lang="en-US" sz="1200" spc="15" dirty="0">
                <a:latin typeface="Gill Sans MT"/>
                <a:cs typeface="Gill Sans MT"/>
              </a:rPr>
              <a:t> </a:t>
            </a:r>
            <a:r>
              <a:rPr lang="en-US" sz="1200" spc="-10" dirty="0">
                <a:latin typeface="Gill Sans MT"/>
                <a:cs typeface="Gill Sans MT"/>
              </a:rPr>
              <a:t>indicates median</a:t>
            </a:r>
            <a:r>
              <a:rPr lang="en-US" sz="1200" spc="-55" dirty="0">
                <a:latin typeface="Gill Sans MT"/>
                <a:cs typeface="Gill Sans MT"/>
              </a:rPr>
              <a:t> </a:t>
            </a:r>
            <a:r>
              <a:rPr lang="en-US" sz="1200" dirty="0">
                <a:latin typeface="Gill Sans MT"/>
                <a:cs typeface="Gill Sans MT"/>
              </a:rPr>
              <a:t>for</a:t>
            </a:r>
            <a:r>
              <a:rPr lang="en-US" sz="1200" spc="-60" dirty="0">
                <a:latin typeface="Gill Sans MT"/>
                <a:cs typeface="Gill Sans MT"/>
              </a:rPr>
              <a:t> </a:t>
            </a:r>
            <a:r>
              <a:rPr lang="en-US" sz="1200" spc="-10" dirty="0">
                <a:latin typeface="Gill Sans MT"/>
                <a:cs typeface="Gill Sans MT"/>
              </a:rPr>
              <a:t>each</a:t>
            </a:r>
            <a:r>
              <a:rPr lang="en-US" sz="1200" spc="-55" dirty="0">
                <a:latin typeface="Gill Sans MT"/>
                <a:cs typeface="Gill Sans MT"/>
              </a:rPr>
              <a:t> </a:t>
            </a:r>
            <a:r>
              <a:rPr lang="en-US" sz="1200" spc="-10" dirty="0">
                <a:latin typeface="Gill Sans MT"/>
                <a:cs typeface="Gill Sans MT"/>
              </a:rPr>
              <a:t>data</a:t>
            </a:r>
            <a:r>
              <a:rPr lang="en-US" sz="1200" spc="-50" dirty="0">
                <a:latin typeface="Gill Sans MT"/>
                <a:cs typeface="Gill Sans MT"/>
              </a:rPr>
              <a:t> </a:t>
            </a:r>
            <a:r>
              <a:rPr lang="en-US" sz="1200" spc="-40" dirty="0">
                <a:latin typeface="Gill Sans MT"/>
                <a:cs typeface="Gill Sans MT"/>
              </a:rPr>
              <a:t>set.</a:t>
            </a:r>
            <a:r>
              <a:rPr lang="en-US" sz="1200" spc="-25" dirty="0">
                <a:latin typeface="Gill Sans MT"/>
                <a:cs typeface="Gill Sans MT"/>
              </a:rPr>
              <a:t> </a:t>
            </a:r>
            <a:r>
              <a:rPr lang="en-US" sz="1200" spc="-10" dirty="0">
                <a:latin typeface="Gill Sans MT"/>
                <a:cs typeface="Gill Sans MT"/>
              </a:rPr>
              <a:t>Dotted line</a:t>
            </a:r>
            <a:r>
              <a:rPr lang="en-US" sz="1200" dirty="0">
                <a:latin typeface="Gill Sans MT"/>
                <a:cs typeface="Gill Sans MT"/>
              </a:rPr>
              <a:t> </a:t>
            </a:r>
            <a:r>
              <a:rPr lang="en-US" sz="1200" spc="-10" dirty="0">
                <a:latin typeface="Gill Sans MT"/>
                <a:cs typeface="Gill Sans MT"/>
              </a:rPr>
              <a:t>indicates</a:t>
            </a:r>
            <a:r>
              <a:rPr lang="en-US" sz="1200" dirty="0">
                <a:latin typeface="Gill Sans MT"/>
                <a:cs typeface="Gill Sans MT"/>
              </a:rPr>
              <a:t> </a:t>
            </a:r>
            <a:r>
              <a:rPr lang="en-US" sz="1200" spc="-10" dirty="0">
                <a:latin typeface="Gill Sans MT"/>
                <a:cs typeface="Gill Sans MT"/>
              </a:rPr>
              <a:t>95%</a:t>
            </a:r>
            <a:r>
              <a:rPr lang="en-US" sz="1200" dirty="0">
                <a:latin typeface="Gill Sans MT"/>
                <a:cs typeface="Gill Sans MT"/>
              </a:rPr>
              <a:t> </a:t>
            </a:r>
            <a:r>
              <a:rPr lang="en-US" sz="1200" spc="-10" dirty="0">
                <a:latin typeface="Gill Sans MT"/>
                <a:cs typeface="Gill Sans MT"/>
              </a:rPr>
              <a:t>BTK-</a:t>
            </a:r>
            <a:r>
              <a:rPr lang="en-US" sz="1200" spc="-105" dirty="0">
                <a:latin typeface="Gill Sans MT"/>
                <a:cs typeface="Gill Sans MT"/>
              </a:rPr>
              <a:t>TO.</a:t>
            </a:r>
            <a:r>
              <a:rPr lang="en-US" sz="1200" spc="40" dirty="0">
                <a:latin typeface="Gill Sans MT"/>
                <a:cs typeface="Gill Sans MT"/>
              </a:rPr>
              <a:t> </a:t>
            </a:r>
            <a:r>
              <a:rPr lang="en-US" sz="1200" spc="-25" dirty="0">
                <a:latin typeface="Gill Sans MT"/>
                <a:cs typeface="Gill Sans MT"/>
              </a:rPr>
              <a:t>(B) </a:t>
            </a:r>
            <a:r>
              <a:rPr lang="en-US" sz="1200" spc="-20" dirty="0">
                <a:latin typeface="Gill Sans MT"/>
                <a:cs typeface="Gill Sans MT"/>
              </a:rPr>
              <a:t>Pharmacodynamics</a:t>
            </a:r>
            <a:r>
              <a:rPr lang="en-US" sz="1200" spc="20" dirty="0">
                <a:latin typeface="Gill Sans MT"/>
                <a:cs typeface="Gill Sans MT"/>
              </a:rPr>
              <a:t> </a:t>
            </a:r>
            <a:r>
              <a:rPr lang="en-US" sz="1200" spc="-30" dirty="0">
                <a:latin typeface="Gill Sans MT"/>
                <a:cs typeface="Gill Sans MT"/>
              </a:rPr>
              <a:t>of</a:t>
            </a:r>
            <a:r>
              <a:rPr lang="en-US" sz="1200" spc="15" dirty="0">
                <a:latin typeface="Gill Sans MT"/>
                <a:cs typeface="Gill Sans MT"/>
              </a:rPr>
              <a:t> </a:t>
            </a:r>
            <a:r>
              <a:rPr lang="en-US" sz="1200" spc="-30" dirty="0">
                <a:latin typeface="Gill Sans MT"/>
                <a:cs typeface="Gill Sans MT"/>
              </a:rPr>
              <a:t>BTK</a:t>
            </a:r>
            <a:r>
              <a:rPr lang="en-US" sz="1200" spc="10" dirty="0">
                <a:latin typeface="Gill Sans MT"/>
                <a:cs typeface="Gill Sans MT"/>
              </a:rPr>
              <a:t> </a:t>
            </a:r>
            <a:r>
              <a:rPr lang="en-US" sz="1200" spc="-20" dirty="0">
                <a:latin typeface="Gill Sans MT"/>
                <a:cs typeface="Gill Sans MT"/>
              </a:rPr>
              <a:t>receptor</a:t>
            </a:r>
            <a:r>
              <a:rPr lang="en-US" sz="1200" spc="15" dirty="0">
                <a:latin typeface="Gill Sans MT"/>
                <a:cs typeface="Gill Sans MT"/>
              </a:rPr>
              <a:t> </a:t>
            </a:r>
            <a:r>
              <a:rPr lang="en-US" sz="1200" spc="-20" dirty="0">
                <a:latin typeface="Gill Sans MT"/>
                <a:cs typeface="Gill Sans MT"/>
              </a:rPr>
              <a:t>occupancy</a:t>
            </a:r>
            <a:r>
              <a:rPr lang="en-US" sz="1200" spc="25" dirty="0">
                <a:latin typeface="Gill Sans MT"/>
                <a:cs typeface="Gill Sans MT"/>
              </a:rPr>
              <a:t> </a:t>
            </a:r>
            <a:r>
              <a:rPr lang="en-US" sz="1200" spc="-20" dirty="0">
                <a:latin typeface="Gill Sans MT"/>
                <a:cs typeface="Gill Sans MT"/>
              </a:rPr>
              <a:t>following</a:t>
            </a:r>
            <a:r>
              <a:rPr lang="en-US" sz="1200" spc="10" dirty="0">
                <a:latin typeface="Gill Sans MT"/>
                <a:cs typeface="Gill Sans MT"/>
              </a:rPr>
              <a:t> </a:t>
            </a:r>
            <a:r>
              <a:rPr lang="en-US" sz="1200" spc="-10" dirty="0">
                <a:latin typeface="Gill Sans MT"/>
                <a:cs typeface="Gill Sans MT"/>
              </a:rPr>
              <a:t>admin- </a:t>
            </a:r>
            <a:r>
              <a:rPr lang="en-US" sz="1200" dirty="0" err="1">
                <a:latin typeface="Gill Sans MT"/>
                <a:cs typeface="Gill Sans MT"/>
              </a:rPr>
              <a:t>istration</a:t>
            </a:r>
            <a:r>
              <a:rPr lang="en-US" sz="1200" spc="-5" dirty="0">
                <a:latin typeface="Gill Sans MT"/>
                <a:cs typeface="Gill Sans MT"/>
              </a:rPr>
              <a:t> </a:t>
            </a:r>
            <a:r>
              <a:rPr lang="en-US" sz="1200" dirty="0">
                <a:latin typeface="Gill Sans MT"/>
                <a:cs typeface="Gill Sans MT"/>
              </a:rPr>
              <a:t>of</a:t>
            </a:r>
            <a:r>
              <a:rPr lang="en-US" sz="1200" spc="-5" dirty="0">
                <a:latin typeface="Gill Sans MT"/>
                <a:cs typeface="Gill Sans MT"/>
              </a:rPr>
              <a:t> </a:t>
            </a:r>
            <a:r>
              <a:rPr lang="en-US" sz="1200" spc="-10" dirty="0">
                <a:latin typeface="Gill Sans MT"/>
                <a:cs typeface="Gill Sans MT"/>
              </a:rPr>
              <a:t>acalabrutinib</a:t>
            </a:r>
            <a:r>
              <a:rPr lang="en-US" sz="1200" spc="-5" dirty="0">
                <a:latin typeface="Gill Sans MT"/>
                <a:cs typeface="Gill Sans MT"/>
              </a:rPr>
              <a:t> </a:t>
            </a:r>
            <a:r>
              <a:rPr lang="en-US" sz="1200" dirty="0">
                <a:latin typeface="Gill Sans MT"/>
                <a:cs typeface="Gill Sans MT"/>
              </a:rPr>
              <a:t>(fed</a:t>
            </a:r>
            <a:r>
              <a:rPr lang="en-US" sz="1200" spc="-5" dirty="0">
                <a:latin typeface="Gill Sans MT"/>
                <a:cs typeface="Gill Sans MT"/>
              </a:rPr>
              <a:t> </a:t>
            </a:r>
            <a:r>
              <a:rPr lang="en-US" sz="1200" dirty="0">
                <a:latin typeface="Gill Sans MT"/>
                <a:cs typeface="Gill Sans MT"/>
              </a:rPr>
              <a:t>state)</a:t>
            </a:r>
            <a:r>
              <a:rPr lang="en-US" sz="1200" spc="-5" dirty="0">
                <a:latin typeface="Gill Sans MT"/>
                <a:cs typeface="Gill Sans MT"/>
              </a:rPr>
              <a:t> </a:t>
            </a:r>
            <a:r>
              <a:rPr lang="en-US" sz="1200" dirty="0">
                <a:latin typeface="Gill Sans MT"/>
                <a:cs typeface="Gill Sans MT"/>
              </a:rPr>
              <a:t>in</a:t>
            </a:r>
            <a:r>
              <a:rPr lang="en-US" sz="1200" spc="-5" dirty="0">
                <a:latin typeface="Gill Sans MT"/>
                <a:cs typeface="Gill Sans MT"/>
              </a:rPr>
              <a:t> </a:t>
            </a:r>
            <a:r>
              <a:rPr lang="en-US" sz="1200" dirty="0">
                <a:latin typeface="Gill Sans MT"/>
                <a:cs typeface="Gill Sans MT"/>
              </a:rPr>
              <a:t>the</a:t>
            </a:r>
            <a:r>
              <a:rPr lang="en-US" sz="1200" spc="-5" dirty="0">
                <a:latin typeface="Gill Sans MT"/>
                <a:cs typeface="Gill Sans MT"/>
              </a:rPr>
              <a:t> </a:t>
            </a:r>
            <a:r>
              <a:rPr lang="en-US" sz="1200" dirty="0">
                <a:latin typeface="Gill Sans MT"/>
                <a:cs typeface="Gill Sans MT"/>
              </a:rPr>
              <a:t>absence or</a:t>
            </a:r>
            <a:r>
              <a:rPr lang="en-US" sz="1200" spc="-5" dirty="0">
                <a:latin typeface="Gill Sans MT"/>
                <a:cs typeface="Gill Sans MT"/>
              </a:rPr>
              <a:t> </a:t>
            </a:r>
            <a:r>
              <a:rPr lang="en-US" sz="1200" spc="-10" dirty="0">
                <a:latin typeface="Gill Sans MT"/>
                <a:cs typeface="Gill Sans MT"/>
              </a:rPr>
              <a:t>presence </a:t>
            </a:r>
            <a:r>
              <a:rPr lang="en-US" sz="1200" dirty="0">
                <a:latin typeface="Gill Sans MT"/>
                <a:cs typeface="Gill Sans MT"/>
              </a:rPr>
              <a:t>of</a:t>
            </a:r>
            <a:r>
              <a:rPr lang="en-US" sz="1200" spc="-65" dirty="0">
                <a:latin typeface="Gill Sans MT"/>
                <a:cs typeface="Gill Sans MT"/>
              </a:rPr>
              <a:t> </a:t>
            </a:r>
            <a:r>
              <a:rPr lang="en-US" sz="1200" dirty="0">
                <a:latin typeface="Gill Sans MT"/>
                <a:cs typeface="Gill Sans MT"/>
              </a:rPr>
              <a:t>a</a:t>
            </a:r>
            <a:r>
              <a:rPr lang="en-US" sz="1200" spc="-60" dirty="0">
                <a:latin typeface="Gill Sans MT"/>
                <a:cs typeface="Gill Sans MT"/>
              </a:rPr>
              <a:t> </a:t>
            </a:r>
            <a:r>
              <a:rPr lang="en-US" sz="1200" dirty="0">
                <a:latin typeface="Gill Sans MT"/>
                <a:cs typeface="Gill Sans MT"/>
              </a:rPr>
              <a:t>PPI</a:t>
            </a:r>
            <a:r>
              <a:rPr lang="en-US" sz="1200" spc="-65" dirty="0">
                <a:latin typeface="Gill Sans MT"/>
                <a:cs typeface="Gill Sans MT"/>
              </a:rPr>
              <a:t> </a:t>
            </a:r>
            <a:r>
              <a:rPr lang="en-US" sz="1200" dirty="0">
                <a:latin typeface="Gill Sans MT"/>
                <a:cs typeface="Gill Sans MT"/>
              </a:rPr>
              <a:t>(study</a:t>
            </a:r>
            <a:r>
              <a:rPr lang="en-US" sz="1200" spc="-60" dirty="0">
                <a:latin typeface="Gill Sans MT"/>
                <a:cs typeface="Gill Sans MT"/>
              </a:rPr>
              <a:t> </a:t>
            </a:r>
            <a:r>
              <a:rPr lang="en-US" sz="1200" spc="-45" dirty="0">
                <a:latin typeface="Gill Sans MT"/>
                <a:cs typeface="Gill Sans MT"/>
              </a:rPr>
              <a:t>1).</a:t>
            </a:r>
            <a:r>
              <a:rPr lang="en-US" sz="1200" spc="-15" dirty="0">
                <a:latin typeface="Gill Sans MT"/>
                <a:cs typeface="Gill Sans MT"/>
              </a:rPr>
              <a:t> </a:t>
            </a:r>
            <a:r>
              <a:rPr lang="en-US" sz="1200" spc="-10" dirty="0">
                <a:latin typeface="Gill Sans MT"/>
                <a:cs typeface="Gill Sans MT"/>
              </a:rPr>
              <a:t>Dots</a:t>
            </a:r>
            <a:r>
              <a:rPr lang="en-US" sz="1200" spc="-20" dirty="0">
                <a:latin typeface="Gill Sans MT"/>
                <a:cs typeface="Gill Sans MT"/>
              </a:rPr>
              <a:t> </a:t>
            </a:r>
            <a:r>
              <a:rPr lang="en-US" sz="1200" spc="-10" dirty="0">
                <a:latin typeface="Gill Sans MT"/>
                <a:cs typeface="Gill Sans MT"/>
              </a:rPr>
              <a:t>represent</a:t>
            </a:r>
            <a:r>
              <a:rPr lang="en-US" sz="1200" spc="-20" dirty="0">
                <a:latin typeface="Gill Sans MT"/>
                <a:cs typeface="Gill Sans MT"/>
              </a:rPr>
              <a:t> </a:t>
            </a:r>
            <a:r>
              <a:rPr lang="en-US" sz="1200" dirty="0">
                <a:latin typeface="Gill Sans MT"/>
                <a:cs typeface="Gill Sans MT"/>
              </a:rPr>
              <a:t>patient</a:t>
            </a:r>
            <a:r>
              <a:rPr lang="en-US" sz="1200" spc="-10" dirty="0">
                <a:latin typeface="Gill Sans MT"/>
                <a:cs typeface="Gill Sans MT"/>
              </a:rPr>
              <a:t> </a:t>
            </a:r>
            <a:r>
              <a:rPr lang="en-US" sz="1200" spc="-20" dirty="0">
                <a:latin typeface="Gill Sans MT"/>
                <a:cs typeface="Gill Sans MT"/>
              </a:rPr>
              <a:t>samples;</a:t>
            </a:r>
            <a:r>
              <a:rPr lang="en-US" sz="1200" spc="-45" dirty="0">
                <a:latin typeface="Gill Sans MT"/>
                <a:cs typeface="Gill Sans MT"/>
              </a:rPr>
              <a:t> </a:t>
            </a:r>
            <a:r>
              <a:rPr lang="en-US" sz="1200" dirty="0">
                <a:latin typeface="Gill Sans MT"/>
                <a:cs typeface="Gill Sans MT"/>
              </a:rPr>
              <a:t>solid</a:t>
            </a:r>
            <a:r>
              <a:rPr lang="en-US" sz="1200" spc="-20" dirty="0">
                <a:latin typeface="Gill Sans MT"/>
                <a:cs typeface="Gill Sans MT"/>
              </a:rPr>
              <a:t> </a:t>
            </a:r>
            <a:r>
              <a:rPr lang="en-US" sz="1200" spc="-10" dirty="0">
                <a:latin typeface="Gill Sans MT"/>
                <a:cs typeface="Gill Sans MT"/>
              </a:rPr>
              <a:t>horizon- </a:t>
            </a:r>
            <a:r>
              <a:rPr lang="en-US" sz="1200" dirty="0" err="1">
                <a:latin typeface="Gill Sans MT"/>
                <a:cs typeface="Gill Sans MT"/>
              </a:rPr>
              <a:t>tal</a:t>
            </a:r>
            <a:r>
              <a:rPr lang="en-US" sz="1200" spc="35" dirty="0">
                <a:latin typeface="Gill Sans MT"/>
                <a:cs typeface="Gill Sans MT"/>
              </a:rPr>
              <a:t> </a:t>
            </a:r>
            <a:r>
              <a:rPr lang="en-US" sz="1200" dirty="0">
                <a:latin typeface="Gill Sans MT"/>
                <a:cs typeface="Gill Sans MT"/>
              </a:rPr>
              <a:t>lines</a:t>
            </a:r>
            <a:r>
              <a:rPr lang="en-US" sz="1200" spc="45" dirty="0">
                <a:latin typeface="Gill Sans MT"/>
                <a:cs typeface="Gill Sans MT"/>
              </a:rPr>
              <a:t> </a:t>
            </a:r>
            <a:r>
              <a:rPr lang="en-US" sz="1200" dirty="0">
                <a:latin typeface="Gill Sans MT"/>
                <a:cs typeface="Gill Sans MT"/>
              </a:rPr>
              <a:t>represent</a:t>
            </a:r>
            <a:r>
              <a:rPr lang="en-US" sz="1200" spc="40" dirty="0">
                <a:latin typeface="Gill Sans MT"/>
                <a:cs typeface="Gill Sans MT"/>
              </a:rPr>
              <a:t> </a:t>
            </a:r>
            <a:r>
              <a:rPr lang="en-US" sz="1200" dirty="0">
                <a:latin typeface="Gill Sans MT"/>
                <a:cs typeface="Gill Sans MT"/>
              </a:rPr>
              <a:t>median</a:t>
            </a:r>
            <a:r>
              <a:rPr lang="en-US" sz="1200" spc="45" dirty="0">
                <a:latin typeface="Gill Sans MT"/>
                <a:cs typeface="Gill Sans MT"/>
              </a:rPr>
              <a:t> </a:t>
            </a:r>
            <a:r>
              <a:rPr lang="en-US" sz="1200" dirty="0">
                <a:latin typeface="Gill Sans MT"/>
                <a:cs typeface="Gill Sans MT"/>
              </a:rPr>
              <a:t>values.</a:t>
            </a:r>
            <a:r>
              <a:rPr lang="en-US" sz="1200" spc="-35" dirty="0">
                <a:latin typeface="Gill Sans MT"/>
                <a:cs typeface="Gill Sans MT"/>
              </a:rPr>
              <a:t> </a:t>
            </a:r>
            <a:r>
              <a:rPr lang="en-US" sz="1200" dirty="0">
                <a:latin typeface="Gill Sans MT"/>
                <a:cs typeface="Gill Sans MT"/>
              </a:rPr>
              <a:t>Significance</a:t>
            </a:r>
            <a:r>
              <a:rPr lang="en-US" sz="1200" spc="45" dirty="0">
                <a:latin typeface="Gill Sans MT"/>
                <a:cs typeface="Gill Sans MT"/>
              </a:rPr>
              <a:t> </a:t>
            </a:r>
            <a:r>
              <a:rPr lang="en-US" sz="1200" dirty="0">
                <a:latin typeface="Gill Sans MT"/>
                <a:cs typeface="Gill Sans MT"/>
              </a:rPr>
              <a:t>was</a:t>
            </a:r>
            <a:r>
              <a:rPr lang="en-US" sz="1200" spc="45" dirty="0">
                <a:latin typeface="Gill Sans MT"/>
                <a:cs typeface="Gill Sans MT"/>
              </a:rPr>
              <a:t> </a:t>
            </a:r>
            <a:r>
              <a:rPr lang="en-US" sz="1200" spc="-10" dirty="0">
                <a:latin typeface="Gill Sans MT"/>
                <a:cs typeface="Gill Sans MT"/>
              </a:rPr>
              <a:t>determined </a:t>
            </a:r>
            <a:r>
              <a:rPr lang="en-US" sz="1200" dirty="0">
                <a:latin typeface="Gill Sans MT"/>
                <a:cs typeface="Gill Sans MT"/>
              </a:rPr>
              <a:t>using</a:t>
            </a:r>
            <a:r>
              <a:rPr lang="en-US" sz="1200" spc="80" dirty="0">
                <a:latin typeface="Gill Sans MT"/>
                <a:cs typeface="Gill Sans MT"/>
              </a:rPr>
              <a:t> </a:t>
            </a:r>
            <a:r>
              <a:rPr lang="en-US" sz="1200" dirty="0">
                <a:latin typeface="Gill Sans MT"/>
                <a:cs typeface="Gill Sans MT"/>
              </a:rPr>
              <a:t>an</a:t>
            </a:r>
            <a:r>
              <a:rPr lang="en-US" sz="1200" spc="85" dirty="0">
                <a:latin typeface="Gill Sans MT"/>
                <a:cs typeface="Gill Sans MT"/>
              </a:rPr>
              <a:t> </a:t>
            </a:r>
            <a:r>
              <a:rPr lang="en-US" sz="1200" dirty="0">
                <a:latin typeface="Gill Sans MT"/>
                <a:cs typeface="Gill Sans MT"/>
              </a:rPr>
              <a:t>unpaired,</a:t>
            </a:r>
            <a:r>
              <a:rPr lang="en-US" sz="1200" spc="10" dirty="0">
                <a:latin typeface="Gill Sans MT"/>
                <a:cs typeface="Gill Sans MT"/>
              </a:rPr>
              <a:t> </a:t>
            </a:r>
            <a:r>
              <a:rPr lang="en-US" sz="1200" spc="-20" dirty="0">
                <a:latin typeface="Gill Sans MT"/>
                <a:cs typeface="Gill Sans MT"/>
              </a:rPr>
              <a:t>two-</a:t>
            </a:r>
            <a:r>
              <a:rPr lang="en-US" sz="1200" dirty="0">
                <a:latin typeface="Gill Sans MT"/>
                <a:cs typeface="Gill Sans MT"/>
              </a:rPr>
              <a:t>tailed</a:t>
            </a:r>
            <a:r>
              <a:rPr lang="en-US" sz="1200" spc="85" dirty="0">
                <a:latin typeface="Gill Sans MT"/>
                <a:cs typeface="Gill Sans MT"/>
              </a:rPr>
              <a:t> </a:t>
            </a:r>
            <a:r>
              <a:rPr lang="en-US" sz="1200" spc="-10" dirty="0">
                <a:latin typeface="Gill Sans MT"/>
                <a:cs typeface="Gill Sans MT"/>
              </a:rPr>
              <a:t>t-</a:t>
            </a:r>
            <a:r>
              <a:rPr lang="en-US" sz="1200" dirty="0">
                <a:latin typeface="Gill Sans MT"/>
                <a:cs typeface="Gill Sans MT"/>
              </a:rPr>
              <a:t>test.</a:t>
            </a:r>
            <a:r>
              <a:rPr lang="en-US" sz="1200" spc="10" dirty="0">
                <a:latin typeface="Gill Sans MT"/>
                <a:cs typeface="Gill Sans MT"/>
              </a:rPr>
              <a:t> </a:t>
            </a:r>
            <a:r>
              <a:rPr lang="en-US" sz="1200" dirty="0">
                <a:latin typeface="Gill Sans MT"/>
                <a:cs typeface="Gill Sans MT"/>
              </a:rPr>
              <a:t>AC,</a:t>
            </a:r>
            <a:r>
              <a:rPr lang="en-US" sz="1200" spc="5" dirty="0">
                <a:latin typeface="Gill Sans MT"/>
                <a:cs typeface="Gill Sans MT"/>
              </a:rPr>
              <a:t> </a:t>
            </a:r>
            <a:r>
              <a:rPr lang="en-US" sz="1200" dirty="0">
                <a:latin typeface="Gill Sans MT"/>
                <a:cs typeface="Gill Sans MT"/>
              </a:rPr>
              <a:t>acalabrutinib</a:t>
            </a:r>
            <a:r>
              <a:rPr lang="en-US" sz="1200" spc="90" dirty="0">
                <a:latin typeface="Gill Sans MT"/>
                <a:cs typeface="Gill Sans MT"/>
              </a:rPr>
              <a:t> </a:t>
            </a:r>
            <a:r>
              <a:rPr lang="en-US" sz="1200" spc="-10" dirty="0">
                <a:latin typeface="Gill Sans MT"/>
                <a:cs typeface="Gill Sans MT"/>
              </a:rPr>
              <a:t>capsule; </a:t>
            </a:r>
            <a:r>
              <a:rPr lang="en-US" sz="1200" spc="-50" dirty="0">
                <a:latin typeface="Gill Sans MT"/>
                <a:cs typeface="Gill Sans MT"/>
              </a:rPr>
              <a:t>AT,</a:t>
            </a:r>
            <a:r>
              <a:rPr lang="en-US" sz="1200" spc="10" dirty="0">
                <a:latin typeface="Gill Sans MT"/>
                <a:cs typeface="Gill Sans MT"/>
              </a:rPr>
              <a:t> </a:t>
            </a:r>
            <a:r>
              <a:rPr lang="en-US" sz="1200" dirty="0">
                <a:latin typeface="Gill Sans MT"/>
                <a:cs typeface="Gill Sans MT"/>
              </a:rPr>
              <a:t>acalabrutinib</a:t>
            </a:r>
            <a:r>
              <a:rPr lang="en-US" sz="1200" spc="85" dirty="0">
                <a:latin typeface="Gill Sans MT"/>
                <a:cs typeface="Gill Sans MT"/>
              </a:rPr>
              <a:t> </a:t>
            </a:r>
            <a:r>
              <a:rPr lang="en-US" sz="1200" dirty="0">
                <a:latin typeface="Gill Sans MT"/>
                <a:cs typeface="Gill Sans MT"/>
              </a:rPr>
              <a:t>maleate</a:t>
            </a:r>
            <a:r>
              <a:rPr lang="en-US" sz="1200" spc="85" dirty="0">
                <a:latin typeface="Gill Sans MT"/>
                <a:cs typeface="Gill Sans MT"/>
              </a:rPr>
              <a:t> </a:t>
            </a:r>
            <a:r>
              <a:rPr lang="en-US" sz="1200" dirty="0">
                <a:latin typeface="Gill Sans MT"/>
                <a:cs typeface="Gill Sans MT"/>
              </a:rPr>
              <a:t>tablet;</a:t>
            </a:r>
            <a:r>
              <a:rPr lang="en-US" sz="1200" spc="10" dirty="0">
                <a:latin typeface="Gill Sans MT"/>
                <a:cs typeface="Gill Sans MT"/>
              </a:rPr>
              <a:t> </a:t>
            </a:r>
            <a:r>
              <a:rPr lang="en-US" sz="1200" dirty="0">
                <a:latin typeface="Gill Sans MT"/>
                <a:cs typeface="Gill Sans MT"/>
              </a:rPr>
              <a:t>BTK,</a:t>
            </a:r>
            <a:r>
              <a:rPr lang="en-US" sz="1200" spc="10" dirty="0">
                <a:latin typeface="Gill Sans MT"/>
                <a:cs typeface="Gill Sans MT"/>
              </a:rPr>
              <a:t> </a:t>
            </a:r>
            <a:r>
              <a:rPr lang="en-US" sz="1200" dirty="0">
                <a:latin typeface="Gill Sans MT"/>
                <a:cs typeface="Gill Sans MT"/>
              </a:rPr>
              <a:t>Bruton</a:t>
            </a:r>
            <a:r>
              <a:rPr lang="en-US" sz="1200" spc="90" dirty="0">
                <a:latin typeface="Gill Sans MT"/>
                <a:cs typeface="Gill Sans MT"/>
              </a:rPr>
              <a:t> </a:t>
            </a:r>
            <a:r>
              <a:rPr lang="en-US" sz="1200" dirty="0">
                <a:latin typeface="Gill Sans MT"/>
                <a:cs typeface="Gill Sans MT"/>
              </a:rPr>
              <a:t>tyrosine</a:t>
            </a:r>
            <a:r>
              <a:rPr lang="en-US" sz="1200" spc="85" dirty="0">
                <a:latin typeface="Gill Sans MT"/>
                <a:cs typeface="Gill Sans MT"/>
              </a:rPr>
              <a:t> </a:t>
            </a:r>
            <a:r>
              <a:rPr lang="en-US" sz="1200" spc="-10" dirty="0">
                <a:latin typeface="Gill Sans MT"/>
                <a:cs typeface="Gill Sans MT"/>
              </a:rPr>
              <a:t>kinase; </a:t>
            </a:r>
            <a:r>
              <a:rPr lang="en-US" sz="1200" spc="-25" dirty="0">
                <a:latin typeface="Gill Sans MT"/>
                <a:cs typeface="Gill Sans MT"/>
              </a:rPr>
              <a:t>CLL,</a:t>
            </a:r>
            <a:r>
              <a:rPr lang="en-US" sz="1200" spc="-40" dirty="0">
                <a:latin typeface="Gill Sans MT"/>
                <a:cs typeface="Gill Sans MT"/>
              </a:rPr>
              <a:t> </a:t>
            </a:r>
            <a:r>
              <a:rPr lang="en-US" sz="1200" spc="-10" dirty="0">
                <a:latin typeface="Gill Sans MT"/>
                <a:cs typeface="Gill Sans MT"/>
              </a:rPr>
              <a:t>chronic</a:t>
            </a:r>
            <a:r>
              <a:rPr lang="en-US" sz="1200" spc="-50" dirty="0">
                <a:latin typeface="Gill Sans MT"/>
                <a:cs typeface="Gill Sans MT"/>
              </a:rPr>
              <a:t> </a:t>
            </a:r>
            <a:r>
              <a:rPr lang="en-US" sz="1200" spc="-10" dirty="0">
                <a:latin typeface="Gill Sans MT"/>
                <a:cs typeface="Gill Sans MT"/>
              </a:rPr>
              <a:t>lymphocytic</a:t>
            </a:r>
            <a:r>
              <a:rPr lang="en-US" sz="1200" spc="-35" dirty="0">
                <a:latin typeface="Gill Sans MT"/>
                <a:cs typeface="Gill Sans MT"/>
              </a:rPr>
              <a:t> </a:t>
            </a:r>
            <a:r>
              <a:rPr lang="en-US" sz="1200" spc="-25" dirty="0">
                <a:latin typeface="Gill Sans MT"/>
                <a:cs typeface="Gill Sans MT"/>
              </a:rPr>
              <a:t>leukemia;</a:t>
            </a:r>
            <a:r>
              <a:rPr lang="en-US" sz="1200" spc="-40" dirty="0">
                <a:latin typeface="Gill Sans MT"/>
                <a:cs typeface="Gill Sans MT"/>
              </a:rPr>
              <a:t> </a:t>
            </a:r>
            <a:r>
              <a:rPr lang="en-US" sz="1200" spc="-25" dirty="0">
                <a:latin typeface="Gill Sans MT"/>
                <a:cs typeface="Gill Sans MT"/>
              </a:rPr>
              <a:t>MCL,</a:t>
            </a:r>
            <a:r>
              <a:rPr lang="en-US" sz="1200" spc="-35" dirty="0">
                <a:latin typeface="Gill Sans MT"/>
                <a:cs typeface="Gill Sans MT"/>
              </a:rPr>
              <a:t> </a:t>
            </a:r>
            <a:r>
              <a:rPr lang="en-US" sz="1200" dirty="0">
                <a:latin typeface="Gill Sans MT"/>
                <a:cs typeface="Gill Sans MT"/>
              </a:rPr>
              <a:t>mantle</a:t>
            </a:r>
            <a:r>
              <a:rPr lang="en-US" sz="1200" spc="20" dirty="0">
                <a:latin typeface="Gill Sans MT"/>
                <a:cs typeface="Gill Sans MT"/>
              </a:rPr>
              <a:t> </a:t>
            </a:r>
            <a:r>
              <a:rPr lang="en-US" sz="1200" dirty="0">
                <a:latin typeface="Gill Sans MT"/>
                <a:cs typeface="Gill Sans MT"/>
              </a:rPr>
              <a:t>cell</a:t>
            </a:r>
            <a:r>
              <a:rPr lang="en-US" sz="1200" spc="25" dirty="0">
                <a:latin typeface="Gill Sans MT"/>
                <a:cs typeface="Gill Sans MT"/>
              </a:rPr>
              <a:t> </a:t>
            </a:r>
            <a:r>
              <a:rPr lang="en-US" sz="1200" spc="-10" dirty="0">
                <a:latin typeface="Gill Sans MT"/>
                <a:cs typeface="Gill Sans MT"/>
              </a:rPr>
              <a:t>lymphoma; NS,</a:t>
            </a:r>
            <a:r>
              <a:rPr lang="en-US" sz="1200" spc="-90" dirty="0">
                <a:latin typeface="Gill Sans MT"/>
                <a:cs typeface="Gill Sans MT"/>
              </a:rPr>
              <a:t> </a:t>
            </a:r>
            <a:r>
              <a:rPr lang="en-US" sz="1200" dirty="0">
                <a:latin typeface="Gill Sans MT"/>
                <a:cs typeface="Gill Sans MT"/>
              </a:rPr>
              <a:t>not </a:t>
            </a:r>
            <a:r>
              <a:rPr lang="en-US" sz="1200" spc="-10" dirty="0">
                <a:latin typeface="Gill Sans MT"/>
                <a:cs typeface="Gill Sans MT"/>
              </a:rPr>
              <a:t>significant;</a:t>
            </a:r>
            <a:r>
              <a:rPr lang="en-US" sz="1200" spc="-90" dirty="0">
                <a:latin typeface="Gill Sans MT"/>
                <a:cs typeface="Gill Sans MT"/>
              </a:rPr>
              <a:t> </a:t>
            </a:r>
            <a:r>
              <a:rPr lang="en-US" sz="1200" spc="-10" dirty="0">
                <a:latin typeface="Gill Sans MT"/>
                <a:cs typeface="Gill Sans MT"/>
              </a:rPr>
              <a:t>PPI,</a:t>
            </a:r>
            <a:r>
              <a:rPr lang="en-US" sz="1200" spc="-90" dirty="0">
                <a:latin typeface="Gill Sans MT"/>
                <a:cs typeface="Gill Sans MT"/>
              </a:rPr>
              <a:t> </a:t>
            </a:r>
            <a:r>
              <a:rPr lang="en-US" sz="1200" spc="-10" dirty="0">
                <a:latin typeface="Gill Sans MT"/>
                <a:cs typeface="Gill Sans MT"/>
              </a:rPr>
              <a:t>proton</a:t>
            </a:r>
            <a:r>
              <a:rPr lang="en-US" sz="1200" dirty="0">
                <a:latin typeface="Gill Sans MT"/>
                <a:cs typeface="Gill Sans MT"/>
              </a:rPr>
              <a:t> pump</a:t>
            </a:r>
            <a:r>
              <a:rPr lang="en-US" sz="1200" spc="5" dirty="0">
                <a:latin typeface="Gill Sans MT"/>
                <a:cs typeface="Gill Sans MT"/>
              </a:rPr>
              <a:t> </a:t>
            </a:r>
            <a:r>
              <a:rPr lang="en-US" sz="1200" spc="-10" dirty="0">
                <a:latin typeface="Gill Sans MT"/>
                <a:cs typeface="Gill Sans MT"/>
              </a:rPr>
              <a:t>inhibitor.</a:t>
            </a:r>
            <a:endParaRPr lang="en-US" sz="1200" dirty="0">
              <a:latin typeface="Gill Sans MT"/>
              <a:cs typeface="Gill Sans M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CEB354-F3CD-3B4B-BE13-C98432B1FB6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66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F94BE1-D10A-4380-825D-9E31A68D48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3177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887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609585">
              <a:spcBef>
                <a:spcPts val="0"/>
              </a:spcBef>
              <a:buNone/>
            </a:pPr>
            <a:r>
              <a:rPr lang="en-US" sz="1600" baseline="30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Cumulative Illness Rating Scale &gt;6, creatinine clearance &lt;70 mL/min, or a history of previous severe infection or multiple infections within the last 2 years. </a:t>
            </a:r>
          </a:p>
          <a:p>
            <a:pPr marL="0" indent="0" defTabSz="609585">
              <a:spcBef>
                <a:spcPts val="0"/>
              </a:spcBef>
              <a:buNone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C, cycle; CLL/SLL, chronic lymphocytic leukemia/small lymphocytic lymphoma; CYP3A, cytochrome P450, family 3, subfamily A; D, day; del(17p), chromosome 17p deletion; FCR, fludarabine, cyclophosphamide, and rituximab; FISH, fluorescence in-situ hybridization; IRC, independent review committee;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IGHV, gene encoding the immunoglobulin heavy chain variable region;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iwCLL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International Workshop on CLL; ORR, overall response rate; PD, progressive disease; R, randomized.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5DC5AB-3475-5647-8FFB-32542E5E9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739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BR,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bendamustine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rituximab; IRC, independent review committee; PFS, progression-free survival.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FAA9E6-400A-E640-A318-E520058423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689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Del(17p), chromosome 17p deletion; IRC, independent review committee; PFS, progression-free survival.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FAA9E6-400A-E640-A318-E520058423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562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F94BE1-D10A-4380-825D-9E31A68D48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3177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385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F94BE1-D10A-4380-825D-9E31A68D48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3177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750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81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F94BE1-D10A-4380-825D-9E31A68D48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3177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1218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800" b="1" dirty="0">
                <a:solidFill>
                  <a:srgbClr val="333F4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Other K</a:t>
            </a:r>
            <a:r>
              <a:rPr lang="en-US" b="1" dirty="0">
                <a:solidFill>
                  <a:srgbClr val="333F48"/>
                </a:solidFill>
                <a:cs typeface="Arial" panose="020B0604020202020204" pitchFamily="34" charset="0"/>
              </a:rPr>
              <a:t>ey Inclusion Criteria:  </a:t>
            </a:r>
            <a:r>
              <a:rPr lang="en-US" dirty="0">
                <a:solidFill>
                  <a:srgbClr val="333F48"/>
                </a:solidFill>
                <a:cs typeface="Arial" pitchFamily="34" charset="0"/>
              </a:rPr>
              <a:t>Age 18 years or older, ECOG performance status </a:t>
            </a:r>
            <a:r>
              <a:rPr lang="en-US" dirty="0">
                <a:solidFill>
                  <a:srgbClr val="333F48"/>
                </a:solidFill>
              </a:rPr>
              <a:t>0-2, </a:t>
            </a:r>
            <a:r>
              <a:rPr lang="en-US" dirty="0">
                <a:solidFill>
                  <a:srgbClr val="333F48"/>
                </a:solidFill>
                <a:cs typeface="Arial" pitchFamily="34" charset="0"/>
              </a:rPr>
              <a:t>Adequate bone marrow function, Adequate organ function. </a:t>
            </a:r>
          </a:p>
          <a:p>
            <a:pPr>
              <a:defRPr/>
            </a:pPr>
            <a:r>
              <a:rPr lang="en-US" b="1" dirty="0">
                <a:solidFill>
                  <a:srgbClr val="333F48"/>
                </a:solidFill>
                <a:cs typeface="Arial" panose="020B0604020202020204" pitchFamily="34" charset="0"/>
              </a:rPr>
              <a:t>Other Key Exclusion Criteria: </a:t>
            </a:r>
            <a:r>
              <a:rPr lang="en-US" dirty="0">
                <a:solidFill>
                  <a:srgbClr val="333F48"/>
                </a:solidFill>
                <a:cs typeface="Arial" panose="020B0604020202020204" pitchFamily="34" charset="0"/>
              </a:rPr>
              <a:t>History of severe bleeding, Known infection with HIV, Active hepatitis B or C, Clinically significant cardiovascular disease</a:t>
            </a:r>
          </a:p>
          <a:p>
            <a:pPr marL="282550" indent="-2825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333F48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291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FAA9E6-400A-E640-A318-E520058423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Geneva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0968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1A1A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a </a:t>
            </a:r>
            <a:r>
              <a:rPr lang="en-US" sz="12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predefined</a:t>
            </a:r>
            <a:r>
              <a:rPr lang="en-US" sz="1200">
                <a:solidFill>
                  <a:srgbClr val="1A1A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subgroup of patients with </a:t>
            </a:r>
            <a:r>
              <a:rPr lang="en-US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del(17p)/</a:t>
            </a:r>
            <a:r>
              <a:rPr lang="en-US" sz="1200" i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TP53</a:t>
            </a:r>
            <a:r>
              <a:rPr lang="en-US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mutation, longer PFS was demonstrated with zanubrutinib than ibrutinib</a:t>
            </a:r>
            <a:r>
              <a:rPr lang="en-US" sz="1200">
                <a:solidFill>
                  <a:srgbClr val="1A1A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regardless of IRC or INV assessment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FAA9E6-400A-E640-A318-E520058423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Geneva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6240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F94BE1-D10A-4380-825D-9E31A68D48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3177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447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F94BE1-D10A-4380-825D-9E31A68D48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3177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697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988" y="744538"/>
            <a:ext cx="6615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noProof="0" dirty="0"/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7289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32F81F-ECDD-4BB3-8F1F-5EC735664AD0}" type="slidenum"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289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863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988" y="744538"/>
            <a:ext cx="6615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noProof="0" dirty="0"/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7289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32F81F-ECDD-4BB3-8F1F-5EC735664AD0}" type="slidenum"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289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458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F94BE1-D10A-4380-825D-9E31A68D48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3177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521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F94BE1-D10A-4380-825D-9E31A68D48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3177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536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F94BE1-D10A-4380-825D-9E31A68D48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3177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311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F94BE1-D10A-4380-825D-9E31A68D48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3177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595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2333"/>
            <a:ext cx="12192000" cy="817563"/>
          </a:xfrm>
        </p:spPr>
        <p:txBody>
          <a:bodyPr>
            <a:normAutofit/>
          </a:bodyPr>
          <a:lstStyle>
            <a:lvl1pPr>
              <a:defRPr sz="4267" b="1"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Helvetica" pitchFamily="34" charset="0"/>
                <a:cs typeface="Helvetica" pitchFamily="34" charset="0"/>
              </a:defRPr>
            </a:lvl1pPr>
            <a:lvl2pPr>
              <a:defRPr b="1">
                <a:latin typeface="Helvetica" pitchFamily="34" charset="0"/>
                <a:cs typeface="Helvetica" pitchFamily="34" charset="0"/>
              </a:defRPr>
            </a:lvl2pPr>
            <a:lvl3pPr>
              <a:defRPr b="1">
                <a:latin typeface="Helvetica" pitchFamily="34" charset="0"/>
                <a:cs typeface="Helvetica" pitchFamily="34" charset="0"/>
              </a:defRPr>
            </a:lvl3pPr>
            <a:lvl4pPr>
              <a:defRPr b="1">
                <a:latin typeface="Helvetica" pitchFamily="34" charset="0"/>
                <a:cs typeface="Helvetica" pitchFamily="34" charset="0"/>
              </a:defRPr>
            </a:lvl4pPr>
            <a:lvl5pPr>
              <a:defRPr b="1">
                <a:latin typeface="Helvetica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215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AA39B4E-6369-7A4C-AEBC-E5041664B9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509" y="300282"/>
            <a:ext cx="10820401" cy="98819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Arial Bold 32pt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86596-390E-3248-87B9-968CFA788F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2788" y="1600923"/>
            <a:ext cx="10820400" cy="1104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557213" indent="-214313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900113" indent="-214313">
              <a:spcBef>
                <a:spcPts val="900"/>
              </a:spcBef>
              <a:buFont typeface="Arial" panose="020B0604020202020204" pitchFamily="34" charset="0"/>
              <a:buChar char="•"/>
              <a:defRPr sz="10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05FC27-17DE-5341-9B82-5BC8E358862D}"/>
              </a:ext>
            </a:extLst>
          </p:cNvPr>
          <p:cNvGrpSpPr/>
          <p:nvPr userDrawn="1"/>
        </p:nvGrpSpPr>
        <p:grpSpPr>
          <a:xfrm>
            <a:off x="689929" y="3126193"/>
            <a:ext cx="10803008" cy="2296787"/>
            <a:chOff x="435178" y="2479802"/>
            <a:chExt cx="11600741" cy="246639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2ED8254-7417-744A-901A-09C5D307E38F}"/>
                </a:ext>
              </a:extLst>
            </p:cNvPr>
            <p:cNvGrpSpPr/>
            <p:nvPr userDrawn="1"/>
          </p:nvGrpSpPr>
          <p:grpSpPr>
            <a:xfrm>
              <a:off x="435178" y="2479802"/>
              <a:ext cx="10483600" cy="2457957"/>
              <a:chOff x="435178" y="2479803"/>
              <a:chExt cx="7003884" cy="164211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1939AEF-633E-4046-A275-FA291A7C14BB}"/>
                  </a:ext>
                </a:extLst>
              </p:cNvPr>
              <p:cNvSpPr/>
              <p:nvPr userDrawn="1"/>
            </p:nvSpPr>
            <p:spPr>
              <a:xfrm>
                <a:off x="5623319" y="2481373"/>
                <a:ext cx="1815743" cy="1640541"/>
              </a:xfrm>
              <a:prstGeom prst="rect">
                <a:avLst/>
              </a:prstGeom>
              <a:solidFill>
                <a:srgbClr val="FFA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80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77CCE8B-EF49-DC4E-A6E5-AFD5248B88BF}"/>
                  </a:ext>
                </a:extLst>
              </p:cNvPr>
              <p:cNvSpPr/>
              <p:nvPr userDrawn="1"/>
            </p:nvSpPr>
            <p:spPr>
              <a:xfrm>
                <a:off x="3923673" y="2481373"/>
                <a:ext cx="1815743" cy="1640541"/>
              </a:xfrm>
              <a:prstGeom prst="rect">
                <a:avLst/>
              </a:prstGeom>
              <a:solidFill>
                <a:srgbClr val="6366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Triangle 10">
                <a:extLst>
                  <a:ext uri="{FF2B5EF4-FFF2-40B4-BE49-F238E27FC236}">
                    <a16:creationId xmlns:a16="http://schemas.microsoft.com/office/drawing/2014/main" id="{15FE7054-20A9-154F-A106-AA821961B158}"/>
                  </a:ext>
                </a:extLst>
              </p:cNvPr>
              <p:cNvSpPr/>
              <p:nvPr userDrawn="1"/>
            </p:nvSpPr>
            <p:spPr>
              <a:xfrm rot="5400000">
                <a:off x="5292095" y="2927124"/>
                <a:ext cx="1642112" cy="747470"/>
              </a:xfrm>
              <a:prstGeom prst="triangle">
                <a:avLst>
                  <a:gd name="adj" fmla="val 51638"/>
                </a:avLst>
              </a:prstGeom>
              <a:solidFill>
                <a:srgbClr val="6366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80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A407B0A-EC50-AC4C-99BF-5BFEF1A9FEE7}"/>
                  </a:ext>
                </a:extLst>
              </p:cNvPr>
              <p:cNvSpPr/>
              <p:nvPr userDrawn="1"/>
            </p:nvSpPr>
            <p:spPr>
              <a:xfrm>
                <a:off x="2215849" y="2481373"/>
                <a:ext cx="1815743" cy="1640541"/>
              </a:xfrm>
              <a:prstGeom prst="rect">
                <a:avLst/>
              </a:prstGeom>
              <a:solidFill>
                <a:srgbClr val="41B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800"/>
              </a:p>
            </p:txBody>
          </p:sp>
          <p:sp>
            <p:nvSpPr>
              <p:cNvPr id="13" name="Triangle 12">
                <a:extLst>
                  <a:ext uri="{FF2B5EF4-FFF2-40B4-BE49-F238E27FC236}">
                    <a16:creationId xmlns:a16="http://schemas.microsoft.com/office/drawing/2014/main" id="{9318B7BA-B216-614B-8D1A-819F9058314A}"/>
                  </a:ext>
                </a:extLst>
              </p:cNvPr>
              <p:cNvSpPr/>
              <p:nvPr userDrawn="1"/>
            </p:nvSpPr>
            <p:spPr>
              <a:xfrm rot="5400000">
                <a:off x="3584271" y="2927124"/>
                <a:ext cx="1642112" cy="747470"/>
              </a:xfrm>
              <a:prstGeom prst="triangle">
                <a:avLst>
                  <a:gd name="adj" fmla="val 51638"/>
                </a:avLst>
              </a:prstGeom>
              <a:solidFill>
                <a:srgbClr val="41B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80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04729D5-84B8-9C4D-95A3-423F56EAA772}"/>
                  </a:ext>
                </a:extLst>
              </p:cNvPr>
              <p:cNvSpPr/>
              <p:nvPr userDrawn="1"/>
            </p:nvSpPr>
            <p:spPr>
              <a:xfrm>
                <a:off x="435178" y="2481373"/>
                <a:ext cx="1815743" cy="1640541"/>
              </a:xfrm>
              <a:prstGeom prst="rect">
                <a:avLst/>
              </a:prstGeom>
              <a:solidFill>
                <a:srgbClr val="0062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800"/>
              </a:p>
            </p:txBody>
          </p:sp>
          <p:sp>
            <p:nvSpPr>
              <p:cNvPr id="15" name="Triangle 14">
                <a:extLst>
                  <a:ext uri="{FF2B5EF4-FFF2-40B4-BE49-F238E27FC236}">
                    <a16:creationId xmlns:a16="http://schemas.microsoft.com/office/drawing/2014/main" id="{98CF6FB9-7F78-C240-A2C0-935EEFA1EB38}"/>
                  </a:ext>
                </a:extLst>
              </p:cNvPr>
              <p:cNvSpPr/>
              <p:nvPr userDrawn="1"/>
            </p:nvSpPr>
            <p:spPr>
              <a:xfrm rot="5400000">
                <a:off x="1803600" y="2927124"/>
                <a:ext cx="1642112" cy="747470"/>
              </a:xfrm>
              <a:prstGeom prst="triangle">
                <a:avLst>
                  <a:gd name="adj" fmla="val 51638"/>
                </a:avLst>
              </a:prstGeom>
              <a:solidFill>
                <a:srgbClr val="0062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800"/>
              </a:p>
            </p:txBody>
          </p:sp>
          <p:sp>
            <p:nvSpPr>
              <p:cNvPr id="16" name="object 2">
                <a:extLst>
                  <a:ext uri="{FF2B5EF4-FFF2-40B4-BE49-F238E27FC236}">
                    <a16:creationId xmlns:a16="http://schemas.microsoft.com/office/drawing/2014/main" id="{76F91A32-5014-8F49-BB67-4C34C7438A93}"/>
                  </a:ext>
                </a:extLst>
              </p:cNvPr>
              <p:cNvSpPr txBox="1"/>
              <p:nvPr userDrawn="1"/>
            </p:nvSpPr>
            <p:spPr>
              <a:xfrm>
                <a:off x="2754186" y="3053065"/>
                <a:ext cx="395810" cy="395810"/>
              </a:xfrm>
              <a:prstGeom prst="ellipse">
                <a:avLst/>
              </a:prstGeom>
              <a:solidFill>
                <a:srgbClr val="4D4D4F"/>
              </a:solidFill>
              <a:ln w="28575">
                <a:solidFill>
                  <a:schemeClr val="bg1"/>
                </a:solidFill>
              </a:ln>
            </p:spPr>
            <p:txBody>
              <a:bodyPr vert="horz" wrap="none" lIns="0" tIns="0" rIns="0" bIns="0" rtlCol="0" anchor="ctr" anchorCtr="0">
                <a:normAutofit/>
              </a:bodyPr>
              <a:lstStyle/>
              <a:p>
                <a:pPr marL="9525" indent="-4763" algn="ctr">
                  <a:lnSpc>
                    <a:spcPct val="100000"/>
                  </a:lnSpc>
                  <a:spcBef>
                    <a:spcPts val="79"/>
                  </a:spcBef>
                </a:pPr>
                <a:r>
                  <a:rPr sz="1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cs typeface="Trebuchet MS Regular" charset="0"/>
                  </a:rPr>
                  <a:t>1</a:t>
                </a:r>
              </a:p>
            </p:txBody>
          </p:sp>
          <p:sp>
            <p:nvSpPr>
              <p:cNvPr id="17" name="object 2">
                <a:extLst>
                  <a:ext uri="{FF2B5EF4-FFF2-40B4-BE49-F238E27FC236}">
                    <a16:creationId xmlns:a16="http://schemas.microsoft.com/office/drawing/2014/main" id="{1ACC8DE2-EDAC-DF4A-9F52-E473E06373BB}"/>
                  </a:ext>
                </a:extLst>
              </p:cNvPr>
              <p:cNvSpPr txBox="1"/>
              <p:nvPr userDrawn="1"/>
            </p:nvSpPr>
            <p:spPr>
              <a:xfrm>
                <a:off x="4495385" y="3053065"/>
                <a:ext cx="395810" cy="395810"/>
              </a:xfrm>
              <a:prstGeom prst="ellipse">
                <a:avLst/>
              </a:prstGeom>
              <a:solidFill>
                <a:srgbClr val="4D4D4F"/>
              </a:solidFill>
              <a:ln w="28575">
                <a:solidFill>
                  <a:schemeClr val="bg1"/>
                </a:solidFill>
              </a:ln>
            </p:spPr>
            <p:txBody>
              <a:bodyPr vert="horz" wrap="none" lIns="0" tIns="0" rIns="0" bIns="0" rtlCol="0" anchor="ctr" anchorCtr="0">
                <a:normAutofit/>
              </a:bodyPr>
              <a:lstStyle/>
              <a:p>
                <a:pPr marL="9525" indent="-4763" algn="ctr">
                  <a:lnSpc>
                    <a:spcPct val="100000"/>
                  </a:lnSpc>
                  <a:spcBef>
                    <a:spcPts val="79"/>
                  </a:spcBef>
                </a:pPr>
                <a:r>
                  <a:rPr lang="en-US" sz="1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cs typeface="Trebuchet MS Regular" charset="0"/>
                  </a:rPr>
                  <a:t>2</a:t>
                </a:r>
                <a:endParaRPr sz="1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Trebuchet MS Regular" charset="0"/>
                </a:endParaRPr>
              </a:p>
            </p:txBody>
          </p:sp>
          <p:sp>
            <p:nvSpPr>
              <p:cNvPr id="18" name="object 2">
                <a:extLst>
                  <a:ext uri="{FF2B5EF4-FFF2-40B4-BE49-F238E27FC236}">
                    <a16:creationId xmlns:a16="http://schemas.microsoft.com/office/drawing/2014/main" id="{B1CD7CDA-9EA8-4B43-9792-45DF90C5A629}"/>
                  </a:ext>
                </a:extLst>
              </p:cNvPr>
              <p:cNvSpPr txBox="1"/>
              <p:nvPr userDrawn="1"/>
            </p:nvSpPr>
            <p:spPr>
              <a:xfrm>
                <a:off x="6146830" y="3053065"/>
                <a:ext cx="395810" cy="395810"/>
              </a:xfrm>
              <a:prstGeom prst="ellipse">
                <a:avLst/>
              </a:prstGeom>
              <a:solidFill>
                <a:srgbClr val="4D4D4F"/>
              </a:solidFill>
              <a:ln w="28575">
                <a:solidFill>
                  <a:schemeClr val="bg1"/>
                </a:solidFill>
              </a:ln>
            </p:spPr>
            <p:txBody>
              <a:bodyPr vert="horz" wrap="none" lIns="0" tIns="0" rIns="0" bIns="0" rtlCol="0" anchor="ctr" anchorCtr="0">
                <a:normAutofit/>
              </a:bodyPr>
              <a:lstStyle/>
              <a:p>
                <a:pPr marL="9525" indent="-4763" algn="ctr">
                  <a:lnSpc>
                    <a:spcPct val="100000"/>
                  </a:lnSpc>
                  <a:spcBef>
                    <a:spcPts val="79"/>
                  </a:spcBef>
                </a:pPr>
                <a:r>
                  <a:rPr lang="en-US" sz="1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cs typeface="Trebuchet MS Regular" charset="0"/>
                  </a:rPr>
                  <a:t>3</a:t>
                </a:r>
                <a:endParaRPr sz="1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Trebuchet MS Regular" charset="0"/>
                </a:endParaRPr>
              </a:p>
            </p:txBody>
          </p:sp>
        </p:grp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3FE8F448-1A63-5E4E-B095-FBF5C7D0129F}"/>
                </a:ext>
              </a:extLst>
            </p:cNvPr>
            <p:cNvSpPr/>
            <p:nvPr userDrawn="1"/>
          </p:nvSpPr>
          <p:spPr>
            <a:xfrm rot="5400000">
              <a:off x="10247525" y="3157799"/>
              <a:ext cx="2457955" cy="1118832"/>
            </a:xfrm>
            <a:prstGeom prst="triangle">
              <a:avLst>
                <a:gd name="adj" fmla="val 51638"/>
              </a:avLst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1DC2F39-3958-DE4B-9287-6C6A2D786D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2169" y="3382132"/>
            <a:ext cx="2331576" cy="17525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C0861EE-4123-8047-B670-BBBAA34E3E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22878" y="3382132"/>
            <a:ext cx="1747973" cy="17525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EE95DA5E-0A86-BF4F-B4B6-5087C9758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08171" y="3382132"/>
            <a:ext cx="1747973" cy="17525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3819518D-0263-F143-990A-1270183732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5894" y="3382132"/>
            <a:ext cx="1747973" cy="17525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56122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hor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CC7049-9E85-6D47-8947-FB81F614D76A}"/>
              </a:ext>
            </a:extLst>
          </p:cNvPr>
          <p:cNvSpPr/>
          <p:nvPr userDrawn="1"/>
        </p:nvSpPr>
        <p:spPr>
          <a:xfrm>
            <a:off x="1" y="5596469"/>
            <a:ext cx="12192000" cy="1261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A74E7-9D58-484C-A8F3-83EE1732E3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110" y="500332"/>
            <a:ext cx="10307782" cy="287186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Arial Bold 46pt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C6541-C4A5-0F4E-B98F-CDF4FAE06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9818" y="3459565"/>
            <a:ext cx="10307781" cy="8621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TITLE ARIAL BOLD UPPERCASE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3369D8A-0780-064F-916B-8C1A230558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8906" y="4321676"/>
            <a:ext cx="10328693" cy="5543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Date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2757E6-0C7E-9A47-8EF1-C2C12D969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36584" y="5741009"/>
            <a:ext cx="2739484" cy="78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769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CC7049-9E85-6D47-8947-FB81F614D76A}"/>
              </a:ext>
            </a:extLst>
          </p:cNvPr>
          <p:cNvSpPr/>
          <p:nvPr userDrawn="1"/>
        </p:nvSpPr>
        <p:spPr>
          <a:xfrm>
            <a:off x="1" y="5596469"/>
            <a:ext cx="12192000" cy="1261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A74E7-9D58-484C-A8F3-83EE1732E3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108" y="559838"/>
            <a:ext cx="10335489" cy="1670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Arial Bold 46pt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C6541-C4A5-0F4E-B98F-CDF4FAE06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2109" y="2317644"/>
            <a:ext cx="10335489" cy="3509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TITLE ARIAL BOLD UPPERCASE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3369D8A-0780-064F-916B-8C1A230558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8905" y="2750548"/>
            <a:ext cx="10328693" cy="3509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Date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2757E6-0C7E-9A47-8EF1-C2C12D969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36584" y="5741009"/>
            <a:ext cx="2739484" cy="784676"/>
          </a:xfrm>
          <a:prstGeom prst="rect">
            <a:avLst/>
          </a:prstGeom>
        </p:spPr>
      </p:pic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7F62EEE-EE5F-ED45-A133-ABFDB191CA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42514" y="3310469"/>
            <a:ext cx="4049486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D727BABB-F268-C14B-A1E2-ABE6920D13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93028" y="3310469"/>
            <a:ext cx="4049486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FFC8AAC7-F6F0-A74F-ACE6-5096A62558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310469"/>
            <a:ext cx="409302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678519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CC7049-9E85-6D47-8947-FB81F614D76A}"/>
              </a:ext>
            </a:extLst>
          </p:cNvPr>
          <p:cNvSpPr/>
          <p:nvPr userDrawn="1"/>
        </p:nvSpPr>
        <p:spPr>
          <a:xfrm>
            <a:off x="1" y="5596469"/>
            <a:ext cx="12192000" cy="1261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A74E7-9D58-484C-A8F3-83EE1732E3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110" y="701040"/>
            <a:ext cx="10307782" cy="26711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Arial Bold 32pt Title Can Be Two Lines If Needed Space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C6541-C4A5-0F4E-B98F-CDF4FAE06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9818" y="3459565"/>
            <a:ext cx="10307781" cy="61367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TITLE ARIAL BOLD UPPERCASE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3369D8A-0780-064F-916B-8C1A230558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2110" y="4262364"/>
            <a:ext cx="10335489" cy="61367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Date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2757E6-0C7E-9A47-8EF1-C2C12D969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36584" y="5741009"/>
            <a:ext cx="2739484" cy="78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564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2055765A-5707-F147-BB40-C02F56C0B1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2110" y="1950720"/>
            <a:ext cx="10411690" cy="240792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4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Divider Arial Bold 44pt</a:t>
            </a:r>
          </a:p>
        </p:txBody>
      </p:sp>
    </p:spTree>
    <p:extLst>
      <p:ext uri="{BB962C8B-B14F-4D97-AF65-F5344CB8AC3E}">
        <p14:creationId xmlns:p14="http://schemas.microsoft.com/office/powerpoint/2010/main" val="26452152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591B4F-17D3-634B-80FB-8275A7C476C0}"/>
              </a:ext>
            </a:extLst>
          </p:cNvPr>
          <p:cNvCxnSpPr/>
          <p:nvPr userDrawn="1"/>
        </p:nvCxnSpPr>
        <p:spPr>
          <a:xfrm>
            <a:off x="0" y="844400"/>
            <a:ext cx="12192000" cy="0"/>
          </a:xfrm>
          <a:prstGeom prst="line">
            <a:avLst/>
          </a:prstGeom>
          <a:ln>
            <a:solidFill>
              <a:srgbClr val="6365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8B2F5DC-12FC-A649-BFA0-DBD05B6034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7077" y="346806"/>
            <a:ext cx="10476722" cy="497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Arial Bold 28pt Section Header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9080396-60D6-9D40-8DBF-4D606F3C94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077" y="1703297"/>
            <a:ext cx="10476722" cy="3927482"/>
          </a:xfrm>
          <a:prstGeom prst="rect">
            <a:avLst/>
          </a:prstGeom>
        </p:spPr>
        <p:txBody>
          <a:bodyPr/>
          <a:lstStyle>
            <a:lvl1pPr marL="412750" marR="0" indent="-412750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lvl="0"/>
            <a:r>
              <a:rPr lang="en-US" dirty="0"/>
              <a:t>Bullet Arial 20pt</a:t>
            </a:r>
          </a:p>
          <a:p>
            <a:pPr marL="412750" marR="0" lvl="0" indent="-412750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Arial 20pt</a:t>
            </a:r>
          </a:p>
          <a:p>
            <a:pPr marL="412750" marR="0" lvl="0" indent="-412750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Arial 20pt</a:t>
            </a:r>
          </a:p>
          <a:p>
            <a:pPr marL="412750" marR="0" lvl="0" indent="-412750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Arial 20pt</a:t>
            </a:r>
          </a:p>
          <a:p>
            <a:pPr marL="412750" marR="0" lvl="0" indent="-412750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412750" marR="0" lvl="0" indent="-412750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9791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+ Header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7315E7D-D716-E648-B800-EA984E72A5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077" y="974462"/>
            <a:ext cx="10476723" cy="97406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Arial Bold 40pt 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CE242A-1B9D-3644-AEBB-2DC2F5826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7077" y="346806"/>
            <a:ext cx="10476722" cy="497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Arial Bold 28pt 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7BD09DA-55FB-C646-9687-9A5FA9683F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7077" y="2078587"/>
            <a:ext cx="10476722" cy="3552192"/>
          </a:xfrm>
          <a:prstGeom prst="rect">
            <a:avLst/>
          </a:prstGeom>
        </p:spPr>
        <p:txBody>
          <a:bodyPr/>
          <a:lstStyle>
            <a:lvl1pPr marL="412750" marR="0" indent="-412750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lvl="0"/>
            <a:r>
              <a:rPr lang="en-US" dirty="0"/>
              <a:t>Bullet Arial 20pt</a:t>
            </a:r>
          </a:p>
          <a:p>
            <a:pPr marL="412750" marR="0" lvl="0" indent="-412750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Arial 20pt</a:t>
            </a:r>
          </a:p>
          <a:p>
            <a:pPr marL="412750" marR="0" lvl="0" indent="-412750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Arial 20pt</a:t>
            </a:r>
          </a:p>
          <a:p>
            <a:pPr marL="412750" marR="0" lvl="0" indent="-412750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Arial 20pt</a:t>
            </a:r>
          </a:p>
          <a:p>
            <a:pPr marL="412750" marR="0" lvl="0" indent="-412750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412750" marR="0" lvl="0" indent="-412750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9175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D1BE8DA-77C8-AA49-9F71-A42471F9D5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077" y="974462"/>
            <a:ext cx="10476723" cy="97406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Arial Bold 40pt 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DD9D7CC-FB4D-DA4B-BE9C-DA068C1D66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7077" y="2078587"/>
            <a:ext cx="10476722" cy="3552192"/>
          </a:xfrm>
          <a:prstGeom prst="rect">
            <a:avLst/>
          </a:prstGeom>
        </p:spPr>
        <p:txBody>
          <a:bodyPr/>
          <a:lstStyle>
            <a:lvl1pPr marL="412750" marR="0" indent="-412750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lvl="0"/>
            <a:r>
              <a:rPr lang="en-US" dirty="0"/>
              <a:t>Bullet Arial 20pt</a:t>
            </a:r>
          </a:p>
          <a:p>
            <a:pPr marL="412750" marR="0" lvl="0" indent="-412750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Arial 20pt</a:t>
            </a:r>
          </a:p>
          <a:p>
            <a:pPr marL="412750" marR="0" lvl="0" indent="-412750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Arial 20pt</a:t>
            </a:r>
          </a:p>
          <a:p>
            <a:pPr marL="412750" marR="0" lvl="0" indent="-412750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Arial 20pt</a:t>
            </a:r>
          </a:p>
          <a:p>
            <a:pPr marL="412750" marR="0" lvl="0" indent="-412750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412750" marR="0" lvl="0" indent="-412750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1999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53155" y="332409"/>
            <a:ext cx="10972800" cy="713539"/>
          </a:xfrm>
          <a:prstGeom prst="rect">
            <a:avLst/>
          </a:prstGeom>
        </p:spPr>
        <p:txBody>
          <a:bodyPr/>
          <a:lstStyle>
            <a:lvl1pPr>
              <a:defRPr sz="3200" b="1" baseline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868" y="1493101"/>
            <a:ext cx="10972800" cy="471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133">
                <a:solidFill>
                  <a:schemeClr val="tx1"/>
                </a:solidFill>
              </a:defRPr>
            </a:lvl3pPr>
            <a:lvl4pPr>
              <a:defRPr sz="1867">
                <a:solidFill>
                  <a:schemeClr val="tx1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82021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00206"/>
            <a:ext cx="11480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274637"/>
            <a:ext cx="11480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818013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B6EE91B-CD7A-421D-B30E-2A29046A2A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3152"/>
            <a:ext cx="12192000" cy="7794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C415278-F057-4471-B85D-CA71418E6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1BBECA1-9F7E-4EA5-8454-70318D11DB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DFFE3CA-F3E1-4ECD-A7EC-97BBFEAB1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32CE7BA-AF59-40C6-8C7F-922E27F1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334B41D-A9F0-426F-BC5E-CADAAECAB79D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034CFC-7639-4263-98EB-AF9676B4CAA3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84848"/>
            <a:ext cx="12192000" cy="731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FDF0A5-29EB-43CC-A0AD-B6B375E09690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9461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4">
            <a:extLst>
              <a:ext uri="{FF2B5EF4-FFF2-40B4-BE49-F238E27FC236}">
                <a16:creationId xmlns:a16="http://schemas.microsoft.com/office/drawing/2014/main" id="{42A7C324-6C24-3E45-B7B1-6E640B9B5F11}"/>
              </a:ext>
            </a:extLst>
          </p:cNvPr>
          <p:cNvSpPr/>
          <p:nvPr userDrawn="1"/>
        </p:nvSpPr>
        <p:spPr>
          <a:xfrm>
            <a:off x="713512" y="2405568"/>
            <a:ext cx="1887411" cy="1978865"/>
          </a:xfrm>
          <a:custGeom>
            <a:avLst/>
            <a:gdLst/>
            <a:ahLst/>
            <a:cxnLst/>
            <a:rect l="l" t="t" r="r" b="b"/>
            <a:pathLst>
              <a:path w="1495425" h="1243964">
                <a:moveTo>
                  <a:pt x="0" y="1243584"/>
                </a:moveTo>
                <a:lnTo>
                  <a:pt x="1495044" y="1243584"/>
                </a:lnTo>
                <a:lnTo>
                  <a:pt x="1495044" y="0"/>
                </a:lnTo>
                <a:lnTo>
                  <a:pt x="0" y="0"/>
                </a:lnTo>
                <a:lnTo>
                  <a:pt x="0" y="1243584"/>
                </a:lnTo>
                <a:close/>
              </a:path>
            </a:pathLst>
          </a:custGeom>
          <a:solidFill>
            <a:srgbClr val="00629B"/>
          </a:solidFill>
          <a:ln w="28956">
            <a:noFill/>
          </a:ln>
        </p:spPr>
        <p:txBody>
          <a:bodyPr wrap="square" lIns="0" tIns="342900" rIns="0" bIns="0" rtlCol="0" anchor="t" anchorCtr="1">
            <a:normAutofit/>
          </a:bodyPr>
          <a:lstStyle/>
          <a:p>
            <a:pPr algn="ctr"/>
            <a:endParaRPr lang="en-US" sz="1050" dirty="0">
              <a:solidFill>
                <a:schemeClr val="bg1"/>
              </a:solidFill>
              <a:cs typeface="Trebuchet MS Regular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CE0CC45F-0180-CF44-8ABE-BD585398292D}"/>
              </a:ext>
            </a:extLst>
          </p:cNvPr>
          <p:cNvSpPr txBox="1"/>
          <p:nvPr userDrawn="1"/>
        </p:nvSpPr>
        <p:spPr>
          <a:xfrm>
            <a:off x="1278699" y="2021574"/>
            <a:ext cx="784564" cy="784564"/>
          </a:xfrm>
          <a:prstGeom prst="ellipse">
            <a:avLst/>
          </a:prstGeom>
          <a:solidFill>
            <a:srgbClr val="63666A"/>
          </a:solidFill>
          <a:ln w="28575">
            <a:solidFill>
              <a:schemeClr val="bg1"/>
            </a:solidFill>
          </a:ln>
        </p:spPr>
        <p:txBody>
          <a:bodyPr vert="horz" wrap="none" lIns="0" tIns="0" rIns="0" bIns="0" rtlCol="0" anchor="ctr" anchorCtr="0">
            <a:normAutofit/>
          </a:bodyPr>
          <a:lstStyle/>
          <a:p>
            <a:pPr marL="9525" indent="-4763" algn="ctr">
              <a:lnSpc>
                <a:spcPct val="100000"/>
              </a:lnSpc>
              <a:spcBef>
                <a:spcPts val="79"/>
              </a:spcBef>
            </a:pPr>
            <a:r>
              <a:rPr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rebuchet MS Regular" charset="0"/>
              </a:rPr>
              <a:t>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17A09-C816-664C-9988-92BEB93562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0715" y="3040601"/>
            <a:ext cx="1601503" cy="110504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F277FAD-4CC0-D548-8E6A-FE7BB0074F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509" y="300282"/>
            <a:ext cx="10820401" cy="98819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Arial Bold 32pt Title</a:t>
            </a:r>
          </a:p>
        </p:txBody>
      </p:sp>
      <p:sp>
        <p:nvSpPr>
          <p:cNvPr id="32" name="object 14">
            <a:extLst>
              <a:ext uri="{FF2B5EF4-FFF2-40B4-BE49-F238E27FC236}">
                <a16:creationId xmlns:a16="http://schemas.microsoft.com/office/drawing/2014/main" id="{56EAC386-F71E-394D-9875-9F6F1BA21184}"/>
              </a:ext>
            </a:extLst>
          </p:cNvPr>
          <p:cNvSpPr/>
          <p:nvPr userDrawn="1"/>
        </p:nvSpPr>
        <p:spPr>
          <a:xfrm>
            <a:off x="2917451" y="2405568"/>
            <a:ext cx="1887411" cy="1978865"/>
          </a:xfrm>
          <a:custGeom>
            <a:avLst/>
            <a:gdLst/>
            <a:ahLst/>
            <a:cxnLst/>
            <a:rect l="l" t="t" r="r" b="b"/>
            <a:pathLst>
              <a:path w="1495425" h="1243964">
                <a:moveTo>
                  <a:pt x="0" y="1243584"/>
                </a:moveTo>
                <a:lnTo>
                  <a:pt x="1495044" y="1243584"/>
                </a:lnTo>
                <a:lnTo>
                  <a:pt x="1495044" y="0"/>
                </a:lnTo>
                <a:lnTo>
                  <a:pt x="0" y="0"/>
                </a:lnTo>
                <a:lnTo>
                  <a:pt x="0" y="1243584"/>
                </a:lnTo>
                <a:close/>
              </a:path>
            </a:pathLst>
          </a:custGeom>
          <a:solidFill>
            <a:srgbClr val="FFA300"/>
          </a:solidFill>
          <a:ln w="28956">
            <a:noFill/>
          </a:ln>
        </p:spPr>
        <p:txBody>
          <a:bodyPr wrap="square" lIns="0" tIns="342900" rIns="0" bIns="0" rtlCol="0" anchor="t" anchorCtr="1">
            <a:normAutofit/>
          </a:bodyPr>
          <a:lstStyle/>
          <a:p>
            <a:pPr algn="ctr"/>
            <a:endParaRPr lang="en-US" sz="1050" dirty="0">
              <a:solidFill>
                <a:schemeClr val="accent2"/>
              </a:solidFill>
              <a:cs typeface="Trebuchet MS Regular" charset="0"/>
            </a:endParaRPr>
          </a:p>
        </p:txBody>
      </p:sp>
      <p:sp>
        <p:nvSpPr>
          <p:cNvPr id="33" name="object 2">
            <a:extLst>
              <a:ext uri="{FF2B5EF4-FFF2-40B4-BE49-F238E27FC236}">
                <a16:creationId xmlns:a16="http://schemas.microsoft.com/office/drawing/2014/main" id="{17A80D39-CFFD-D84E-A306-84303C4C5E74}"/>
              </a:ext>
            </a:extLst>
          </p:cNvPr>
          <p:cNvSpPr txBox="1"/>
          <p:nvPr userDrawn="1"/>
        </p:nvSpPr>
        <p:spPr>
          <a:xfrm>
            <a:off x="3482639" y="2021574"/>
            <a:ext cx="784564" cy="784564"/>
          </a:xfrm>
          <a:prstGeom prst="ellipse">
            <a:avLst/>
          </a:prstGeom>
          <a:solidFill>
            <a:srgbClr val="63666A"/>
          </a:solidFill>
          <a:ln w="28575">
            <a:solidFill>
              <a:schemeClr val="bg1"/>
            </a:solidFill>
          </a:ln>
        </p:spPr>
        <p:txBody>
          <a:bodyPr vert="horz" wrap="none" lIns="0" tIns="0" rIns="0" bIns="0" rtlCol="0" anchor="ctr" anchorCtr="0">
            <a:normAutofit/>
          </a:bodyPr>
          <a:lstStyle/>
          <a:p>
            <a:pPr marL="9525" indent="-4763" algn="ctr">
              <a:lnSpc>
                <a:spcPct val="100000"/>
              </a:lnSpc>
              <a:spcBef>
                <a:spcPts val="79"/>
              </a:spcBef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rebuchet MS Regular" charset="0"/>
              </a:rPr>
              <a:t>2</a:t>
            </a:r>
            <a:endParaRPr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Trebuchet MS Regular" charset="0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44F683E5-84E2-DE4C-A613-7AB4617644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44654" y="3040601"/>
            <a:ext cx="1601503" cy="110504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object 14">
            <a:extLst>
              <a:ext uri="{FF2B5EF4-FFF2-40B4-BE49-F238E27FC236}">
                <a16:creationId xmlns:a16="http://schemas.microsoft.com/office/drawing/2014/main" id="{AFE97A2C-41A9-D845-9557-439DC5057CFF}"/>
              </a:ext>
            </a:extLst>
          </p:cNvPr>
          <p:cNvSpPr/>
          <p:nvPr userDrawn="1"/>
        </p:nvSpPr>
        <p:spPr>
          <a:xfrm>
            <a:off x="5097943" y="2405568"/>
            <a:ext cx="1887411" cy="1978865"/>
          </a:xfrm>
          <a:custGeom>
            <a:avLst/>
            <a:gdLst/>
            <a:ahLst/>
            <a:cxnLst/>
            <a:rect l="l" t="t" r="r" b="b"/>
            <a:pathLst>
              <a:path w="1495425" h="1243964">
                <a:moveTo>
                  <a:pt x="0" y="1243584"/>
                </a:moveTo>
                <a:lnTo>
                  <a:pt x="1495044" y="1243584"/>
                </a:lnTo>
                <a:lnTo>
                  <a:pt x="1495044" y="0"/>
                </a:lnTo>
                <a:lnTo>
                  <a:pt x="0" y="0"/>
                </a:lnTo>
                <a:lnTo>
                  <a:pt x="0" y="1243584"/>
                </a:lnTo>
                <a:close/>
              </a:path>
            </a:pathLst>
          </a:custGeom>
          <a:solidFill>
            <a:schemeClr val="accent3"/>
          </a:solidFill>
          <a:ln w="28956">
            <a:noFill/>
          </a:ln>
        </p:spPr>
        <p:txBody>
          <a:bodyPr wrap="square" lIns="0" tIns="342900" rIns="0" bIns="0" rtlCol="0" anchor="t" anchorCtr="1">
            <a:normAutofit/>
          </a:bodyPr>
          <a:lstStyle/>
          <a:p>
            <a:pPr algn="ctr"/>
            <a:endParaRPr lang="en-US" sz="1050" dirty="0">
              <a:solidFill>
                <a:schemeClr val="accent1"/>
              </a:solidFill>
              <a:cs typeface="Trebuchet MS Regular" charset="0"/>
            </a:endParaRPr>
          </a:p>
        </p:txBody>
      </p:sp>
      <p:sp>
        <p:nvSpPr>
          <p:cNvPr id="36" name="object 2">
            <a:extLst>
              <a:ext uri="{FF2B5EF4-FFF2-40B4-BE49-F238E27FC236}">
                <a16:creationId xmlns:a16="http://schemas.microsoft.com/office/drawing/2014/main" id="{E1F85520-2CD3-394D-B726-4816DE4CA42A}"/>
              </a:ext>
            </a:extLst>
          </p:cNvPr>
          <p:cNvSpPr txBox="1"/>
          <p:nvPr userDrawn="1"/>
        </p:nvSpPr>
        <p:spPr>
          <a:xfrm>
            <a:off x="5663131" y="2021574"/>
            <a:ext cx="784564" cy="784564"/>
          </a:xfrm>
          <a:prstGeom prst="ellipse">
            <a:avLst/>
          </a:prstGeom>
          <a:solidFill>
            <a:srgbClr val="63666A"/>
          </a:solidFill>
          <a:ln w="28575">
            <a:solidFill>
              <a:schemeClr val="bg1"/>
            </a:solidFill>
          </a:ln>
        </p:spPr>
        <p:txBody>
          <a:bodyPr vert="horz" wrap="none" lIns="0" tIns="0" rIns="0" bIns="0" rtlCol="0" anchor="ctr" anchorCtr="0">
            <a:normAutofit/>
          </a:bodyPr>
          <a:lstStyle/>
          <a:p>
            <a:pPr marL="9525" indent="-4763" algn="ctr">
              <a:lnSpc>
                <a:spcPct val="100000"/>
              </a:lnSpc>
              <a:spcBef>
                <a:spcPts val="79"/>
              </a:spcBef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rebuchet MS Regular" charset="0"/>
              </a:rPr>
              <a:t>3</a:t>
            </a:r>
            <a:endParaRPr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Trebuchet MS Regular" charset="0"/>
            </a:endParaRP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E8656522-BC99-5844-8738-27ECE29A30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25146" y="3040601"/>
            <a:ext cx="1601503" cy="110504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object 14">
            <a:extLst>
              <a:ext uri="{FF2B5EF4-FFF2-40B4-BE49-F238E27FC236}">
                <a16:creationId xmlns:a16="http://schemas.microsoft.com/office/drawing/2014/main" id="{AE39ABA2-F7E4-5442-8811-EC9D323489DC}"/>
              </a:ext>
            </a:extLst>
          </p:cNvPr>
          <p:cNvSpPr/>
          <p:nvPr userDrawn="1"/>
        </p:nvSpPr>
        <p:spPr>
          <a:xfrm>
            <a:off x="7278435" y="2405568"/>
            <a:ext cx="1887411" cy="1978865"/>
          </a:xfrm>
          <a:custGeom>
            <a:avLst/>
            <a:gdLst/>
            <a:ahLst/>
            <a:cxnLst/>
            <a:rect l="l" t="t" r="r" b="b"/>
            <a:pathLst>
              <a:path w="1495425" h="1243964">
                <a:moveTo>
                  <a:pt x="0" y="1243584"/>
                </a:moveTo>
                <a:lnTo>
                  <a:pt x="1495044" y="1243584"/>
                </a:lnTo>
                <a:lnTo>
                  <a:pt x="1495044" y="0"/>
                </a:lnTo>
                <a:lnTo>
                  <a:pt x="0" y="0"/>
                </a:lnTo>
                <a:lnTo>
                  <a:pt x="0" y="1243584"/>
                </a:lnTo>
                <a:close/>
              </a:path>
            </a:pathLst>
          </a:custGeom>
          <a:solidFill>
            <a:schemeClr val="accent4"/>
          </a:solidFill>
          <a:ln w="28956">
            <a:noFill/>
          </a:ln>
        </p:spPr>
        <p:txBody>
          <a:bodyPr wrap="square" lIns="0" tIns="342900" rIns="0" bIns="0" rtlCol="0" anchor="t" anchorCtr="1">
            <a:normAutofit/>
          </a:bodyPr>
          <a:lstStyle/>
          <a:p>
            <a:pPr algn="ctr"/>
            <a:endParaRPr lang="en-US" sz="1050" dirty="0">
              <a:solidFill>
                <a:schemeClr val="bg1"/>
              </a:solidFill>
              <a:cs typeface="Trebuchet MS Regular" charset="0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C0231480-94C0-2745-8E91-DD05831DE6FD}"/>
              </a:ext>
            </a:extLst>
          </p:cNvPr>
          <p:cNvSpPr txBox="1"/>
          <p:nvPr userDrawn="1"/>
        </p:nvSpPr>
        <p:spPr>
          <a:xfrm>
            <a:off x="7843623" y="2021574"/>
            <a:ext cx="784564" cy="784564"/>
          </a:xfrm>
          <a:prstGeom prst="ellipse">
            <a:avLst/>
          </a:prstGeom>
          <a:solidFill>
            <a:srgbClr val="63666A"/>
          </a:solidFill>
          <a:ln w="28575">
            <a:solidFill>
              <a:schemeClr val="bg1"/>
            </a:solidFill>
          </a:ln>
        </p:spPr>
        <p:txBody>
          <a:bodyPr vert="horz" wrap="none" lIns="0" tIns="0" rIns="0" bIns="0" rtlCol="0" anchor="ctr" anchorCtr="0">
            <a:normAutofit/>
          </a:bodyPr>
          <a:lstStyle/>
          <a:p>
            <a:pPr marL="9525" indent="-4763" algn="ctr">
              <a:lnSpc>
                <a:spcPct val="100000"/>
              </a:lnSpc>
              <a:spcBef>
                <a:spcPts val="79"/>
              </a:spcBef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rebuchet MS Regular" charset="0"/>
              </a:rPr>
              <a:t>4</a:t>
            </a:r>
            <a:endParaRPr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Trebuchet MS Regular" charset="0"/>
            </a:endParaRP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C9DDC0D2-6C77-EA4C-AE0D-4B79690EAD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05638" y="3040601"/>
            <a:ext cx="1601503" cy="110504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object 14">
            <a:extLst>
              <a:ext uri="{FF2B5EF4-FFF2-40B4-BE49-F238E27FC236}">
                <a16:creationId xmlns:a16="http://schemas.microsoft.com/office/drawing/2014/main" id="{7D5CB86A-3E99-5A4E-9C2B-48E11E1DDF2A}"/>
              </a:ext>
            </a:extLst>
          </p:cNvPr>
          <p:cNvSpPr/>
          <p:nvPr userDrawn="1"/>
        </p:nvSpPr>
        <p:spPr>
          <a:xfrm>
            <a:off x="9458928" y="2405568"/>
            <a:ext cx="1887411" cy="1978865"/>
          </a:xfrm>
          <a:custGeom>
            <a:avLst/>
            <a:gdLst/>
            <a:ahLst/>
            <a:cxnLst/>
            <a:rect l="l" t="t" r="r" b="b"/>
            <a:pathLst>
              <a:path w="1495425" h="1243964">
                <a:moveTo>
                  <a:pt x="0" y="1243584"/>
                </a:moveTo>
                <a:lnTo>
                  <a:pt x="1495044" y="1243584"/>
                </a:lnTo>
                <a:lnTo>
                  <a:pt x="1495044" y="0"/>
                </a:lnTo>
                <a:lnTo>
                  <a:pt x="0" y="0"/>
                </a:lnTo>
                <a:lnTo>
                  <a:pt x="0" y="124358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8956">
            <a:noFill/>
          </a:ln>
        </p:spPr>
        <p:txBody>
          <a:bodyPr wrap="square" lIns="0" tIns="342900" rIns="0" bIns="0" rtlCol="0" anchor="t" anchorCtr="1">
            <a:normAutofit/>
          </a:bodyPr>
          <a:lstStyle/>
          <a:p>
            <a:pPr algn="ctr"/>
            <a:endParaRPr lang="en-US" sz="1050" dirty="0">
              <a:solidFill>
                <a:schemeClr val="bg1"/>
              </a:solidFill>
              <a:cs typeface="Trebuchet MS Regular" charset="0"/>
            </a:endParaRPr>
          </a:p>
        </p:txBody>
      </p:sp>
      <p:sp>
        <p:nvSpPr>
          <p:cNvPr id="42" name="object 2">
            <a:extLst>
              <a:ext uri="{FF2B5EF4-FFF2-40B4-BE49-F238E27FC236}">
                <a16:creationId xmlns:a16="http://schemas.microsoft.com/office/drawing/2014/main" id="{DCCC36C8-C2E3-AD4E-9FCA-BDEE1647B946}"/>
              </a:ext>
            </a:extLst>
          </p:cNvPr>
          <p:cNvSpPr txBox="1"/>
          <p:nvPr userDrawn="1"/>
        </p:nvSpPr>
        <p:spPr>
          <a:xfrm>
            <a:off x="10024115" y="2021574"/>
            <a:ext cx="784564" cy="784564"/>
          </a:xfrm>
          <a:prstGeom prst="ellipse">
            <a:avLst/>
          </a:prstGeom>
          <a:solidFill>
            <a:srgbClr val="63666A"/>
          </a:solidFill>
          <a:ln w="28575">
            <a:solidFill>
              <a:schemeClr val="bg1"/>
            </a:solidFill>
          </a:ln>
        </p:spPr>
        <p:txBody>
          <a:bodyPr vert="horz" wrap="none" lIns="0" tIns="0" rIns="0" bIns="0" rtlCol="0" anchor="ctr" anchorCtr="0">
            <a:normAutofit/>
          </a:bodyPr>
          <a:lstStyle/>
          <a:p>
            <a:pPr marL="9525" indent="-4763" algn="ctr">
              <a:lnSpc>
                <a:spcPct val="100000"/>
              </a:lnSpc>
              <a:spcBef>
                <a:spcPts val="79"/>
              </a:spcBef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rebuchet MS Regular" charset="0"/>
              </a:rPr>
              <a:t>5</a:t>
            </a:r>
            <a:endParaRPr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Trebuchet MS Regular" charset="0"/>
            </a:endParaRP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04FF2AB9-A8CE-D042-BBA0-EC5DADFE1E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86131" y="3040601"/>
            <a:ext cx="1601503" cy="110504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993C8-2168-224B-B11B-CBB6658DB1C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2789" y="4619625"/>
            <a:ext cx="1887537" cy="121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C00000"/>
              </a:buClr>
              <a:buSzPct val="120000"/>
              <a:defRPr sz="1050"/>
            </a:lvl1pPr>
            <a:lvl2pPr>
              <a:buClr>
                <a:srgbClr val="C00000"/>
              </a:buClr>
              <a:buSzPct val="120000"/>
              <a:defRPr sz="1050"/>
            </a:lvl2pPr>
            <a:lvl3pPr>
              <a:buClr>
                <a:srgbClr val="C00000"/>
              </a:buClr>
              <a:buSzPct val="120000"/>
              <a:defRPr sz="1050"/>
            </a:lvl3pPr>
            <a:lvl4pPr>
              <a:buClr>
                <a:srgbClr val="C00000"/>
              </a:buClr>
              <a:buSzPct val="120000"/>
              <a:defRPr sz="1050"/>
            </a:lvl4pPr>
            <a:lvl5pPr>
              <a:buClr>
                <a:srgbClr val="C00000"/>
              </a:buClr>
              <a:buSzPct val="120000"/>
              <a:defRPr sz="1050"/>
            </a:lvl5pPr>
          </a:lstStyle>
          <a:p>
            <a:pPr lvl="0"/>
            <a:r>
              <a:rPr lang="en-US" dirty="0"/>
              <a:t>Arial 14pt Text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9E156A9-63B9-0D4D-A1F8-80EFCA1B2A8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22589" y="4619625"/>
            <a:ext cx="1887537" cy="121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C00000"/>
              </a:buClr>
              <a:buSzPct val="120000"/>
              <a:defRPr sz="1050"/>
            </a:lvl1pPr>
            <a:lvl2pPr>
              <a:buClr>
                <a:srgbClr val="C00000"/>
              </a:buClr>
              <a:buSzPct val="120000"/>
              <a:defRPr sz="1050"/>
            </a:lvl2pPr>
            <a:lvl3pPr>
              <a:buClr>
                <a:srgbClr val="C00000"/>
              </a:buClr>
              <a:buSzPct val="120000"/>
              <a:defRPr sz="1050"/>
            </a:lvl3pPr>
            <a:lvl4pPr>
              <a:buClr>
                <a:srgbClr val="C00000"/>
              </a:buClr>
              <a:buSzPct val="120000"/>
              <a:defRPr sz="1050"/>
            </a:lvl4pPr>
            <a:lvl5pPr>
              <a:buClr>
                <a:srgbClr val="C00000"/>
              </a:buClr>
              <a:buSzPct val="120000"/>
              <a:defRPr sz="1050"/>
            </a:lvl5pPr>
          </a:lstStyle>
          <a:p>
            <a:pPr lvl="0"/>
            <a:r>
              <a:rPr lang="en-US" dirty="0"/>
              <a:t>Arial 14pt Text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9273885B-6CDF-A64C-9F9F-94B44588A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1589" y="4619625"/>
            <a:ext cx="1887537" cy="121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C00000"/>
              </a:buClr>
              <a:buSzPct val="120000"/>
              <a:defRPr sz="1050"/>
            </a:lvl1pPr>
            <a:lvl2pPr>
              <a:buClr>
                <a:srgbClr val="C00000"/>
              </a:buClr>
              <a:buSzPct val="120000"/>
              <a:defRPr sz="1050"/>
            </a:lvl2pPr>
            <a:lvl3pPr>
              <a:buClr>
                <a:srgbClr val="C00000"/>
              </a:buClr>
              <a:buSzPct val="120000"/>
              <a:defRPr sz="1050"/>
            </a:lvl3pPr>
            <a:lvl4pPr>
              <a:buClr>
                <a:srgbClr val="C00000"/>
              </a:buClr>
              <a:buSzPct val="120000"/>
              <a:defRPr sz="1050"/>
            </a:lvl4pPr>
            <a:lvl5pPr>
              <a:buClr>
                <a:srgbClr val="C00000"/>
              </a:buClr>
              <a:buSzPct val="120000"/>
              <a:defRPr sz="1050"/>
            </a:lvl5pPr>
          </a:lstStyle>
          <a:p>
            <a:pPr lvl="0"/>
            <a:r>
              <a:rPr lang="en-US" dirty="0"/>
              <a:t>Arial 14pt Text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6769DFBE-A0FB-1247-B7FD-0030539C0E7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78689" y="4619625"/>
            <a:ext cx="1887537" cy="121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C00000"/>
              </a:buClr>
              <a:buSzPct val="120000"/>
              <a:defRPr sz="1050"/>
            </a:lvl1pPr>
            <a:lvl2pPr>
              <a:buClr>
                <a:srgbClr val="C00000"/>
              </a:buClr>
              <a:buSzPct val="120000"/>
              <a:defRPr sz="1050"/>
            </a:lvl2pPr>
            <a:lvl3pPr>
              <a:buClr>
                <a:srgbClr val="C00000"/>
              </a:buClr>
              <a:buSzPct val="120000"/>
              <a:defRPr sz="1050"/>
            </a:lvl3pPr>
            <a:lvl4pPr>
              <a:buClr>
                <a:srgbClr val="C00000"/>
              </a:buClr>
              <a:buSzPct val="120000"/>
              <a:defRPr sz="1050"/>
            </a:lvl4pPr>
            <a:lvl5pPr>
              <a:buClr>
                <a:srgbClr val="C00000"/>
              </a:buClr>
              <a:buSzPct val="120000"/>
              <a:defRPr sz="1050"/>
            </a:lvl5pPr>
          </a:lstStyle>
          <a:p>
            <a:pPr lvl="0"/>
            <a:r>
              <a:rPr lang="en-US" dirty="0"/>
              <a:t>Arial 14pt Text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82D014FC-7138-6D42-B67F-0BD3BAEAD8D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50389" y="4619625"/>
            <a:ext cx="1887537" cy="121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C00000"/>
              </a:buClr>
              <a:buSzPct val="120000"/>
              <a:defRPr sz="1050"/>
            </a:lvl1pPr>
            <a:lvl2pPr>
              <a:buClr>
                <a:srgbClr val="C00000"/>
              </a:buClr>
              <a:buSzPct val="120000"/>
              <a:defRPr sz="1050"/>
            </a:lvl2pPr>
            <a:lvl3pPr>
              <a:buClr>
                <a:srgbClr val="C00000"/>
              </a:buClr>
              <a:buSzPct val="120000"/>
              <a:defRPr sz="1050"/>
            </a:lvl3pPr>
            <a:lvl4pPr>
              <a:buClr>
                <a:srgbClr val="C00000"/>
              </a:buClr>
              <a:buSzPct val="120000"/>
              <a:defRPr sz="1050"/>
            </a:lvl4pPr>
            <a:lvl5pPr>
              <a:buClr>
                <a:srgbClr val="C00000"/>
              </a:buClr>
              <a:buSzPct val="120000"/>
              <a:defRPr sz="1050"/>
            </a:lvl5pPr>
          </a:lstStyle>
          <a:p>
            <a:pPr lvl="0"/>
            <a:r>
              <a:rPr lang="en-US" dirty="0"/>
              <a:t>Arial 14pt Text</a:t>
            </a:r>
          </a:p>
        </p:txBody>
      </p:sp>
    </p:spTree>
    <p:extLst>
      <p:ext uri="{BB962C8B-B14F-4D97-AF65-F5344CB8AC3E}">
        <p14:creationId xmlns:p14="http://schemas.microsoft.com/office/powerpoint/2010/main" val="30739873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D040C-95E2-8A42-BF16-C33A44252A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EADFD-BFF9-C541-B131-06BFCAE38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6559-5311-494D-8F67-AADFBC24F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41837F1-49D8-A344-BC00-757A919A9A9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C8DA06E-B1BA-D54C-BB99-641F47FA1E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7867" y="6176965"/>
            <a:ext cx="9837737" cy="654051"/>
          </a:xfrm>
        </p:spPr>
        <p:txBody>
          <a:bodyPr anchor="b">
            <a:normAutofit/>
          </a:bodyPr>
          <a:lstStyle>
            <a:lvl1pPr marL="0" indent="0">
              <a:buNone/>
              <a:defRPr sz="675"/>
            </a:lvl1pPr>
          </a:lstStyle>
          <a:p>
            <a:pPr lvl="0"/>
            <a:r>
              <a:rPr lang="en-US" dirty="0"/>
              <a:t>References / Footnotes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1C4DDE-FBCF-4483-AA45-1FF79EB72EE7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57416"/>
            <a:ext cx="12192000" cy="1005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149347-066C-4086-8CE0-CF7885A69348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515"/>
            <a:ext cx="12192000" cy="10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058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C0446-27C6-424F-AE49-EF5557315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8691" y="1363111"/>
            <a:ext cx="563152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CD710-570B-9E47-AB32-05F80744D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8691" y="2187026"/>
            <a:ext cx="5631528" cy="39893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D3F7F-F922-8147-A7EE-45D24FA44B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6341" y="1363111"/>
            <a:ext cx="565926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4A67C0-28F2-8644-B78B-B9E8EF7DDC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26341" y="2187026"/>
            <a:ext cx="5659263" cy="398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C3A55E-BF0B-6C4A-8708-8114ED80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41837F1-49D8-A344-BC00-757A919A9A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B181094-989A-FD41-A44B-80D5F0DF4E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4D22C31-D72D-F641-A711-8C7BD4D139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7867" y="6176965"/>
            <a:ext cx="9837737" cy="654051"/>
          </a:xfrm>
        </p:spPr>
        <p:txBody>
          <a:bodyPr anchor="b">
            <a:normAutofit/>
          </a:bodyPr>
          <a:lstStyle>
            <a:lvl1pPr marL="0" indent="0">
              <a:buNone/>
              <a:defRPr sz="675"/>
            </a:lvl1pPr>
          </a:lstStyle>
          <a:p>
            <a:pPr lvl="0"/>
            <a:r>
              <a:rPr lang="en-US" dirty="0"/>
              <a:t>References / Footnotes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31C384-DF2E-4347-B85E-FD9978F5098D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57416"/>
            <a:ext cx="12192000" cy="1005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6B7EA8-58B9-4B88-BCF8-E572635AFEA1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515"/>
            <a:ext cx="12192000" cy="10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2496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8"/>
            <a:ext cx="10363200" cy="1470025"/>
          </a:xfrm>
        </p:spPr>
        <p:txBody>
          <a:bodyPr/>
          <a:lstStyle>
            <a:lvl1pPr>
              <a:defRPr b="1"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  <a:latin typeface="Helvetica" pitchFamily="34" charset="0"/>
                <a:cs typeface="Helvetica" pitchFamily="34" charset="0"/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45346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333"/>
            <a:ext cx="12192000" cy="817563"/>
          </a:xfrm>
        </p:spPr>
        <p:txBody>
          <a:bodyPr>
            <a:normAutofit/>
          </a:bodyPr>
          <a:lstStyle>
            <a:lvl1pPr>
              <a:defRPr sz="4267" b="1"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Helvetica" pitchFamily="34" charset="0"/>
                <a:cs typeface="Helvetica" pitchFamily="34" charset="0"/>
              </a:defRPr>
            </a:lvl1pPr>
            <a:lvl2pPr>
              <a:defRPr b="1">
                <a:latin typeface="Helvetica" pitchFamily="34" charset="0"/>
                <a:cs typeface="Helvetica" pitchFamily="34" charset="0"/>
              </a:defRPr>
            </a:lvl2pPr>
            <a:lvl3pPr>
              <a:defRPr b="1">
                <a:latin typeface="Helvetica" pitchFamily="34" charset="0"/>
                <a:cs typeface="Helvetica" pitchFamily="34" charset="0"/>
              </a:defRPr>
            </a:lvl3pPr>
            <a:lvl4pPr>
              <a:defRPr b="1">
                <a:latin typeface="Helvetica" pitchFamily="34" charset="0"/>
                <a:cs typeface="Helvetica" pitchFamily="34" charset="0"/>
              </a:defRPr>
            </a:lvl4pPr>
            <a:lvl5pPr>
              <a:defRPr b="1">
                <a:latin typeface="Helvetica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76231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337"/>
            <a:ext cx="12192000" cy="715963"/>
          </a:xfrm>
        </p:spPr>
        <p:txBody>
          <a:bodyPr>
            <a:normAutofit/>
          </a:bodyPr>
          <a:lstStyle>
            <a:lvl1pPr>
              <a:defRPr sz="4267" b="1">
                <a:solidFill>
                  <a:srgbClr val="000000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0000"/>
                </a:solidFill>
                <a:latin typeface="Helvetica" pitchFamily="34" charset="0"/>
                <a:cs typeface="Helvetica" pitchFamily="34" charset="0"/>
              </a:defRPr>
            </a:lvl1pPr>
            <a:lvl2pPr>
              <a:defRPr sz="2667" b="1">
                <a:solidFill>
                  <a:srgbClr val="000000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sz="2400" b="1">
                <a:solidFill>
                  <a:srgbClr val="000000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2133" b="1">
                <a:solidFill>
                  <a:srgbClr val="000000"/>
                </a:solidFill>
                <a:latin typeface="Helvetica" pitchFamily="34" charset="0"/>
                <a:cs typeface="Helvetica" pitchFamily="34" charset="0"/>
              </a:defRPr>
            </a:lvl4pPr>
            <a:lvl5pPr>
              <a:defRPr sz="2133" b="1">
                <a:solidFill>
                  <a:srgbClr val="000000"/>
                </a:solidFill>
                <a:latin typeface="Helvetica" pitchFamily="34" charset="0"/>
                <a:cs typeface="Helvetica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0000"/>
                </a:solidFill>
                <a:latin typeface="Helvetica" pitchFamily="34" charset="0"/>
                <a:cs typeface="Helvetica" pitchFamily="34" charset="0"/>
              </a:defRPr>
            </a:lvl1pPr>
            <a:lvl2pPr>
              <a:defRPr sz="2667" b="1">
                <a:solidFill>
                  <a:srgbClr val="000000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sz="2400" b="1">
                <a:solidFill>
                  <a:srgbClr val="000000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2133" b="1">
                <a:solidFill>
                  <a:srgbClr val="000000"/>
                </a:solidFill>
                <a:latin typeface="Helvetica" pitchFamily="34" charset="0"/>
                <a:cs typeface="Helvetica" pitchFamily="34" charset="0"/>
              </a:defRPr>
            </a:lvl4pPr>
            <a:lvl5pPr>
              <a:defRPr sz="2133" b="1">
                <a:solidFill>
                  <a:srgbClr val="000000"/>
                </a:solidFill>
                <a:latin typeface="Helvetica" pitchFamily="34" charset="0"/>
                <a:cs typeface="Helvetica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249691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077"/>
            <a:ext cx="12192000" cy="639763"/>
          </a:xfrm>
        </p:spPr>
        <p:txBody>
          <a:bodyPr>
            <a:normAutofit/>
          </a:bodyPr>
          <a:lstStyle>
            <a:lvl1pPr>
              <a:defRPr sz="4267" b="1"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667" b="1">
                <a:latin typeface="Helvetica" pitchFamily="34" charset="0"/>
                <a:cs typeface="Helvetica" pitchFamily="34" charset="0"/>
              </a:defRPr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667" b="1">
                <a:latin typeface="Helvetica" pitchFamily="34" charset="0"/>
                <a:cs typeface="Helvetica" pitchFamily="34" charset="0"/>
              </a:defRPr>
            </a:lvl1pPr>
            <a:lvl2pPr>
              <a:defRPr sz="2400" b="1">
                <a:latin typeface="Helvetica" pitchFamily="34" charset="0"/>
                <a:cs typeface="Helvetica" pitchFamily="34" charset="0"/>
              </a:defRPr>
            </a:lvl2pPr>
            <a:lvl3pPr>
              <a:defRPr sz="2133" b="1">
                <a:latin typeface="Helvetica" pitchFamily="34" charset="0"/>
                <a:cs typeface="Helvetica" pitchFamily="34" charset="0"/>
              </a:defRPr>
            </a:lvl3pPr>
            <a:lvl4pPr>
              <a:defRPr sz="1867" b="1">
                <a:latin typeface="Helvetica" pitchFamily="34" charset="0"/>
                <a:cs typeface="Helvetica" pitchFamily="34" charset="0"/>
              </a:defRPr>
            </a:lvl4pPr>
            <a:lvl5pPr>
              <a:defRPr sz="1867" b="1">
                <a:latin typeface="Helvetica" pitchFamily="34" charset="0"/>
                <a:cs typeface="Helvetica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2" y="1535113"/>
            <a:ext cx="5389033" cy="639763"/>
          </a:xfrm>
        </p:spPr>
        <p:txBody>
          <a:bodyPr anchor="b"/>
          <a:lstStyle>
            <a:lvl1pPr marL="0" indent="0">
              <a:buNone/>
              <a:defRPr sz="2667" b="1">
                <a:latin typeface="Helvetica" pitchFamily="34" charset="0"/>
                <a:cs typeface="Helvetica" pitchFamily="34" charset="0"/>
              </a:defRPr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2" y="2174875"/>
            <a:ext cx="5389033" cy="3951288"/>
          </a:xfrm>
        </p:spPr>
        <p:txBody>
          <a:bodyPr>
            <a:normAutofit/>
          </a:bodyPr>
          <a:lstStyle>
            <a:lvl1pPr>
              <a:defRPr sz="2667" b="1">
                <a:latin typeface="Helvetica" pitchFamily="34" charset="0"/>
                <a:cs typeface="Helvetica" pitchFamily="34" charset="0"/>
              </a:defRPr>
            </a:lvl1pPr>
            <a:lvl2pPr>
              <a:defRPr sz="2400" b="1">
                <a:latin typeface="Helvetica" pitchFamily="34" charset="0"/>
                <a:cs typeface="Helvetica" pitchFamily="34" charset="0"/>
              </a:defRPr>
            </a:lvl2pPr>
            <a:lvl3pPr>
              <a:defRPr sz="2133" b="1">
                <a:latin typeface="Helvetica" pitchFamily="34" charset="0"/>
                <a:cs typeface="Helvetica" pitchFamily="34" charset="0"/>
              </a:defRPr>
            </a:lvl3pPr>
            <a:lvl4pPr>
              <a:defRPr sz="1867" b="1">
                <a:latin typeface="Helvetica" pitchFamily="34" charset="0"/>
                <a:cs typeface="Helvetica" pitchFamily="34" charset="0"/>
              </a:defRPr>
            </a:lvl4pPr>
            <a:lvl5pPr>
              <a:defRPr sz="1867" b="1">
                <a:latin typeface="Helvetica" pitchFamily="34" charset="0"/>
                <a:cs typeface="Helvetica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690567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69"/>
            <a:ext cx="12192000" cy="715963"/>
          </a:xfrm>
        </p:spPr>
        <p:txBody>
          <a:bodyPr>
            <a:normAutofit/>
          </a:bodyPr>
          <a:lstStyle>
            <a:lvl1pPr>
              <a:defRPr sz="4267" b="1"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871336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20459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00205"/>
            <a:ext cx="11480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17469"/>
            <a:ext cx="12192000" cy="6143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67" b="1" i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589422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352" y="1397000"/>
            <a:ext cx="5365749" cy="4886325"/>
          </a:xfrm>
        </p:spPr>
        <p:txBody>
          <a:bodyPr/>
          <a:lstStyle>
            <a:lvl1pPr>
              <a:defRPr sz="2667" b="1">
                <a:solidFill>
                  <a:schemeClr val="bg2"/>
                </a:solidFill>
              </a:defRPr>
            </a:lvl1pPr>
            <a:lvl2pPr>
              <a:defRPr sz="2400" b="0">
                <a:solidFill>
                  <a:schemeClr val="bg2"/>
                </a:solidFill>
              </a:defRPr>
            </a:lvl2pPr>
            <a:lvl3pPr>
              <a:defRPr sz="2133" b="0">
                <a:solidFill>
                  <a:schemeClr val="bg2"/>
                </a:solidFill>
              </a:defRPr>
            </a:lvl3pPr>
            <a:lvl4pPr>
              <a:defRPr sz="2400" b="0">
                <a:solidFill>
                  <a:schemeClr val="bg2"/>
                </a:solidFill>
                <a:effectLst/>
                <a:latin typeface="+mj-lt"/>
              </a:defRPr>
            </a:lvl4pPr>
            <a:lvl5pPr>
              <a:defRPr sz="2400" b="0">
                <a:solidFill>
                  <a:schemeClr val="bg2"/>
                </a:solidFill>
                <a:effectLst/>
                <a:latin typeface="+mj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6376064" y="1385627"/>
            <a:ext cx="5365749" cy="4886325"/>
          </a:xfrm>
        </p:spPr>
        <p:txBody>
          <a:bodyPr/>
          <a:lstStyle>
            <a:lvl1pPr>
              <a:defRPr sz="2667" b="1">
                <a:solidFill>
                  <a:schemeClr val="bg2"/>
                </a:solidFill>
              </a:defRPr>
            </a:lvl1pPr>
            <a:lvl2pPr>
              <a:defRPr sz="2400" b="0">
                <a:solidFill>
                  <a:schemeClr val="bg2"/>
                </a:solidFill>
              </a:defRPr>
            </a:lvl2pPr>
            <a:lvl3pPr>
              <a:defRPr sz="2133" b="0">
                <a:solidFill>
                  <a:schemeClr val="bg2"/>
                </a:solidFill>
              </a:defRPr>
            </a:lvl3pPr>
            <a:lvl4pPr>
              <a:defRPr sz="2400" b="0">
                <a:solidFill>
                  <a:schemeClr val="bg2"/>
                </a:solidFill>
                <a:effectLst/>
                <a:latin typeface="+mj-lt"/>
              </a:defRPr>
            </a:lvl4pPr>
            <a:lvl5pPr>
              <a:defRPr sz="2400" b="0">
                <a:solidFill>
                  <a:schemeClr val="bg2"/>
                </a:solidFill>
                <a:effectLst/>
                <a:latin typeface="+mj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itle Placeholder 15"/>
          <p:cNvSpPr>
            <a:spLocks noGrp="1"/>
          </p:cNvSpPr>
          <p:nvPr>
            <p:ph type="title"/>
          </p:nvPr>
        </p:nvSpPr>
        <p:spPr>
          <a:xfrm>
            <a:off x="0" y="8468"/>
            <a:ext cx="12192000" cy="7789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7594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3F277FAD-4CC0-D548-8E6A-FE7BB0074F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509" y="300282"/>
            <a:ext cx="10820401" cy="98819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Arial Bold 32pt 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689156-0CAF-CE40-AB00-388566D9D261}"/>
              </a:ext>
            </a:extLst>
          </p:cNvPr>
          <p:cNvGrpSpPr/>
          <p:nvPr userDrawn="1"/>
        </p:nvGrpSpPr>
        <p:grpSpPr>
          <a:xfrm>
            <a:off x="0" y="2359377"/>
            <a:ext cx="12200747" cy="2781276"/>
            <a:chOff x="-73152" y="1883661"/>
            <a:chExt cx="9304020" cy="197510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76CC197-4915-4C47-B8D5-6E22638C80C0}"/>
                </a:ext>
              </a:extLst>
            </p:cNvPr>
            <p:cNvSpPr/>
            <p:nvPr userDrawn="1"/>
          </p:nvSpPr>
          <p:spPr>
            <a:xfrm>
              <a:off x="-73152" y="2651760"/>
              <a:ext cx="1865376" cy="438912"/>
            </a:xfrm>
            <a:prstGeom prst="rect">
              <a:avLst/>
            </a:prstGeom>
            <a:solidFill>
              <a:srgbClr val="41B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7A78F78-E166-DB4C-BAC1-D0965F345FE1}"/>
                </a:ext>
              </a:extLst>
            </p:cNvPr>
            <p:cNvSpPr/>
            <p:nvPr userDrawn="1"/>
          </p:nvSpPr>
          <p:spPr>
            <a:xfrm>
              <a:off x="1787652" y="2651760"/>
              <a:ext cx="1865376" cy="438912"/>
            </a:xfrm>
            <a:prstGeom prst="rect">
              <a:avLst/>
            </a:prstGeom>
            <a:solidFill>
              <a:srgbClr val="636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E6653D9-1DCF-7C42-9CF2-B7A90E6F7E5A}"/>
                </a:ext>
              </a:extLst>
            </p:cNvPr>
            <p:cNvSpPr/>
            <p:nvPr userDrawn="1"/>
          </p:nvSpPr>
          <p:spPr>
            <a:xfrm>
              <a:off x="3648456" y="2651760"/>
              <a:ext cx="1865376" cy="438912"/>
            </a:xfrm>
            <a:prstGeom prst="rect">
              <a:avLst/>
            </a:prstGeom>
            <a:solidFill>
              <a:srgbClr val="0062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A3C1EA2-6262-4B4D-BFDB-372864B53E57}"/>
                </a:ext>
              </a:extLst>
            </p:cNvPr>
            <p:cNvSpPr/>
            <p:nvPr userDrawn="1"/>
          </p:nvSpPr>
          <p:spPr>
            <a:xfrm>
              <a:off x="5509260" y="2651760"/>
              <a:ext cx="1865376" cy="438912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14DC858-5BFD-0A46-ACB2-39AA1F3D801B}"/>
                </a:ext>
              </a:extLst>
            </p:cNvPr>
            <p:cNvSpPr/>
            <p:nvPr userDrawn="1"/>
          </p:nvSpPr>
          <p:spPr>
            <a:xfrm>
              <a:off x="7365492" y="2651760"/>
              <a:ext cx="1865376" cy="43891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71F4E3CC-21AD-F945-8372-A18256CF23C7}"/>
                </a:ext>
              </a:extLst>
            </p:cNvPr>
            <p:cNvSpPr/>
            <p:nvPr userDrawn="1"/>
          </p:nvSpPr>
          <p:spPr>
            <a:xfrm>
              <a:off x="587502" y="2267712"/>
              <a:ext cx="539496" cy="384048"/>
            </a:xfrm>
            <a:prstGeom prst="triangle">
              <a:avLst/>
            </a:prstGeom>
            <a:solidFill>
              <a:srgbClr val="41B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endParaRPr lang="en-US" sz="1800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C4A0F0EF-A058-A946-84D5-5634C06D5572}"/>
                </a:ext>
              </a:extLst>
            </p:cNvPr>
            <p:cNvSpPr/>
            <p:nvPr userDrawn="1"/>
          </p:nvSpPr>
          <p:spPr>
            <a:xfrm>
              <a:off x="4318254" y="2267712"/>
              <a:ext cx="539496" cy="384048"/>
            </a:xfrm>
            <a:prstGeom prst="triangle">
              <a:avLst/>
            </a:prstGeom>
            <a:solidFill>
              <a:srgbClr val="0062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endParaRPr lang="en-US" sz="1800"/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09A00FEA-B455-6246-AE45-F93A7AABE231}"/>
                </a:ext>
              </a:extLst>
            </p:cNvPr>
            <p:cNvSpPr/>
            <p:nvPr userDrawn="1"/>
          </p:nvSpPr>
          <p:spPr>
            <a:xfrm>
              <a:off x="8026146" y="2267712"/>
              <a:ext cx="539496" cy="384048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endParaRPr lang="en-US" sz="1800"/>
            </a:p>
          </p:txBody>
        </p:sp>
        <p:sp>
          <p:nvSpPr>
            <p:cNvPr id="44" name="Triangle 43">
              <a:extLst>
                <a:ext uri="{FF2B5EF4-FFF2-40B4-BE49-F238E27FC236}">
                  <a16:creationId xmlns:a16="http://schemas.microsoft.com/office/drawing/2014/main" id="{D708C2CE-884E-044C-932B-64794D7F7EFA}"/>
                </a:ext>
              </a:extLst>
            </p:cNvPr>
            <p:cNvSpPr/>
            <p:nvPr userDrawn="1"/>
          </p:nvSpPr>
          <p:spPr>
            <a:xfrm rot="10800000">
              <a:off x="2450592" y="3090672"/>
              <a:ext cx="539496" cy="384048"/>
            </a:xfrm>
            <a:prstGeom prst="triangle">
              <a:avLst/>
            </a:prstGeom>
            <a:solidFill>
              <a:srgbClr val="636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endParaRPr lang="en-US" sz="1800"/>
            </a:p>
          </p:txBody>
        </p:sp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id="{AA98A588-D7EC-E34B-ABBC-C812789AF089}"/>
                </a:ext>
              </a:extLst>
            </p:cNvPr>
            <p:cNvSpPr/>
            <p:nvPr userDrawn="1"/>
          </p:nvSpPr>
          <p:spPr>
            <a:xfrm rot="10800000">
              <a:off x="6165342" y="3090672"/>
              <a:ext cx="539496" cy="384048"/>
            </a:xfrm>
            <a:prstGeom prst="triangle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endParaRPr lang="en-US" sz="1800"/>
            </a:p>
          </p:txBody>
        </p:sp>
        <p:sp>
          <p:nvSpPr>
            <p:cNvPr id="50" name="object 2">
              <a:extLst>
                <a:ext uri="{FF2B5EF4-FFF2-40B4-BE49-F238E27FC236}">
                  <a16:creationId xmlns:a16="http://schemas.microsoft.com/office/drawing/2014/main" id="{DDD0F621-D12F-B640-BDDB-0341446D0614}"/>
                </a:ext>
              </a:extLst>
            </p:cNvPr>
            <p:cNvSpPr txBox="1"/>
            <p:nvPr userDrawn="1"/>
          </p:nvSpPr>
          <p:spPr>
            <a:xfrm>
              <a:off x="659345" y="3474720"/>
              <a:ext cx="395810" cy="384048"/>
            </a:xfrm>
            <a:prstGeom prst="ellipse">
              <a:avLst/>
            </a:prstGeom>
            <a:solidFill>
              <a:srgbClr val="41B6E6"/>
            </a:solidFill>
            <a:ln w="28575">
              <a:solidFill>
                <a:schemeClr val="bg1"/>
              </a:solidFill>
            </a:ln>
          </p:spPr>
          <p:txBody>
            <a:bodyPr vert="horz" wrap="none" lIns="0" tIns="0" rIns="0" bIns="0" rtlCol="0" anchor="ctr" anchorCtr="0">
              <a:normAutofit/>
            </a:bodyPr>
            <a:lstStyle/>
            <a:p>
              <a:pPr marL="9525" indent="-4763" algn="ctr">
                <a:lnSpc>
                  <a:spcPct val="100000"/>
                </a:lnSpc>
                <a:spcBef>
                  <a:spcPts val="79"/>
                </a:spcBef>
              </a:pPr>
              <a:r>
                <a:rPr sz="1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Trebuchet MS Regular" charset="0"/>
                </a:rPr>
                <a:t>1</a:t>
              </a:r>
            </a:p>
          </p:txBody>
        </p:sp>
        <p:sp>
          <p:nvSpPr>
            <p:cNvPr id="51" name="object 2">
              <a:extLst>
                <a:ext uri="{FF2B5EF4-FFF2-40B4-BE49-F238E27FC236}">
                  <a16:creationId xmlns:a16="http://schemas.microsoft.com/office/drawing/2014/main" id="{EFC8C0AC-BF31-8F4C-BEBB-476B23D7965B}"/>
                </a:ext>
              </a:extLst>
            </p:cNvPr>
            <p:cNvSpPr txBox="1"/>
            <p:nvPr userDrawn="1"/>
          </p:nvSpPr>
          <p:spPr>
            <a:xfrm>
              <a:off x="2522434" y="1883662"/>
              <a:ext cx="395810" cy="384048"/>
            </a:xfrm>
            <a:prstGeom prst="ellipse">
              <a:avLst/>
            </a:prstGeom>
            <a:solidFill>
              <a:srgbClr val="63666A"/>
            </a:solidFill>
            <a:ln w="28575">
              <a:solidFill>
                <a:schemeClr val="bg1"/>
              </a:solidFill>
            </a:ln>
          </p:spPr>
          <p:txBody>
            <a:bodyPr vert="horz" wrap="none" lIns="0" tIns="0" rIns="0" bIns="0" rtlCol="0" anchor="ctr" anchorCtr="0">
              <a:normAutofit/>
            </a:bodyPr>
            <a:lstStyle/>
            <a:p>
              <a:pPr marL="9525" indent="-4763" algn="ctr">
                <a:lnSpc>
                  <a:spcPct val="100000"/>
                </a:lnSpc>
                <a:spcBef>
                  <a:spcPts val="79"/>
                </a:spcBef>
              </a:pPr>
              <a:r>
                <a:rPr lang="en-US" sz="1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Trebuchet MS Regular" charset="0"/>
                </a:rPr>
                <a:t>2</a:t>
              </a:r>
              <a:endParaRPr sz="1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rebuchet MS Regular" charset="0"/>
              </a:endParaRPr>
            </a:p>
          </p:txBody>
        </p:sp>
        <p:sp>
          <p:nvSpPr>
            <p:cNvPr id="52" name="object 2">
              <a:extLst>
                <a:ext uri="{FF2B5EF4-FFF2-40B4-BE49-F238E27FC236}">
                  <a16:creationId xmlns:a16="http://schemas.microsoft.com/office/drawing/2014/main" id="{454AF190-49E4-E448-8AF0-2BCBD1BD8AC3}"/>
                </a:ext>
              </a:extLst>
            </p:cNvPr>
            <p:cNvSpPr txBox="1"/>
            <p:nvPr userDrawn="1"/>
          </p:nvSpPr>
          <p:spPr>
            <a:xfrm>
              <a:off x="6208681" y="1883661"/>
              <a:ext cx="395810" cy="384050"/>
            </a:xfrm>
            <a:prstGeom prst="ellipse">
              <a:avLst/>
            </a:prstGeom>
            <a:solidFill>
              <a:srgbClr val="FFA300"/>
            </a:solidFill>
            <a:ln w="28575">
              <a:solidFill>
                <a:schemeClr val="bg1"/>
              </a:solidFill>
            </a:ln>
          </p:spPr>
          <p:txBody>
            <a:bodyPr vert="horz" wrap="none" lIns="0" tIns="0" rIns="0" bIns="0" rtlCol="0" anchor="ctr" anchorCtr="0">
              <a:normAutofit/>
            </a:bodyPr>
            <a:lstStyle/>
            <a:p>
              <a:pPr marL="9525" indent="-4763" algn="ctr">
                <a:lnSpc>
                  <a:spcPct val="100000"/>
                </a:lnSpc>
                <a:spcBef>
                  <a:spcPts val="79"/>
                </a:spcBef>
              </a:pPr>
              <a:r>
                <a:rPr lang="en-US" sz="1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Trebuchet MS Regular" charset="0"/>
                </a:rPr>
                <a:t>4</a:t>
              </a:r>
              <a:endParaRPr sz="1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rebuchet MS Regular" charset="0"/>
              </a:endParaRPr>
            </a:p>
          </p:txBody>
        </p:sp>
        <p:sp>
          <p:nvSpPr>
            <p:cNvPr id="53" name="object 2">
              <a:extLst>
                <a:ext uri="{FF2B5EF4-FFF2-40B4-BE49-F238E27FC236}">
                  <a16:creationId xmlns:a16="http://schemas.microsoft.com/office/drawing/2014/main" id="{C8F78263-DA86-F543-A5B8-6D0F3DD0CEF0}"/>
                </a:ext>
              </a:extLst>
            </p:cNvPr>
            <p:cNvSpPr txBox="1"/>
            <p:nvPr userDrawn="1"/>
          </p:nvSpPr>
          <p:spPr>
            <a:xfrm>
              <a:off x="4372620" y="3474720"/>
              <a:ext cx="395810" cy="384048"/>
            </a:xfrm>
            <a:prstGeom prst="ellipse">
              <a:avLst/>
            </a:prstGeom>
            <a:solidFill>
              <a:srgbClr val="00629B"/>
            </a:solidFill>
            <a:ln w="28575">
              <a:solidFill>
                <a:schemeClr val="bg1"/>
              </a:solidFill>
            </a:ln>
          </p:spPr>
          <p:txBody>
            <a:bodyPr vert="horz" wrap="none" lIns="0" tIns="0" rIns="0" bIns="0" rtlCol="0" anchor="ctr" anchorCtr="0">
              <a:normAutofit/>
            </a:bodyPr>
            <a:lstStyle/>
            <a:p>
              <a:pPr marL="9525" indent="-4763" algn="ctr">
                <a:lnSpc>
                  <a:spcPct val="100000"/>
                </a:lnSpc>
                <a:spcBef>
                  <a:spcPts val="79"/>
                </a:spcBef>
              </a:pPr>
              <a:r>
                <a:rPr lang="en-US" sz="1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Trebuchet MS Regular" charset="0"/>
                </a:rPr>
                <a:t>3</a:t>
              </a:r>
              <a:endParaRPr sz="1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rebuchet MS Regular" charset="0"/>
              </a:endParaRPr>
            </a:p>
          </p:txBody>
        </p:sp>
        <p:sp>
          <p:nvSpPr>
            <p:cNvPr id="54" name="object 2">
              <a:extLst>
                <a:ext uri="{FF2B5EF4-FFF2-40B4-BE49-F238E27FC236}">
                  <a16:creationId xmlns:a16="http://schemas.microsoft.com/office/drawing/2014/main" id="{17651799-EBB4-DE4B-84C0-AF2BAC4C7ADA}"/>
                </a:ext>
              </a:extLst>
            </p:cNvPr>
            <p:cNvSpPr txBox="1"/>
            <p:nvPr userDrawn="1"/>
          </p:nvSpPr>
          <p:spPr>
            <a:xfrm>
              <a:off x="8101750" y="3474720"/>
              <a:ext cx="395810" cy="38404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8575">
              <a:solidFill>
                <a:schemeClr val="bg1"/>
              </a:solidFill>
            </a:ln>
          </p:spPr>
          <p:txBody>
            <a:bodyPr vert="horz" wrap="none" lIns="0" tIns="0" rIns="0" bIns="0" rtlCol="0" anchor="ctr" anchorCtr="0">
              <a:normAutofit/>
            </a:bodyPr>
            <a:lstStyle/>
            <a:p>
              <a:pPr marL="9525" indent="-4763" algn="ctr">
                <a:lnSpc>
                  <a:spcPct val="100000"/>
                </a:lnSpc>
                <a:spcBef>
                  <a:spcPts val="79"/>
                </a:spcBef>
              </a:pPr>
              <a:r>
                <a:rPr lang="en-US" sz="1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Trebuchet MS Regular" charset="0"/>
                </a:rPr>
                <a:t>5</a:t>
              </a:r>
              <a:endParaRPr sz="1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rebuchet MS Regular" charset="0"/>
              </a:endParaRPr>
            </a:p>
          </p:txBody>
        </p:sp>
      </p:grp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B136F2D4-8120-6745-AF56-12B694637D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1" y="1700784"/>
            <a:ext cx="1993392" cy="110796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Bef>
                <a:spcPts val="900"/>
              </a:spcBef>
              <a:buNone/>
              <a:defRPr sz="900"/>
            </a:lvl1pPr>
            <a:lvl2pPr marL="557213" indent="-214313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900113" indent="-214313">
              <a:spcBef>
                <a:spcPts val="900"/>
              </a:spcBef>
              <a:buFont typeface="Arial" panose="020B0604020202020204" pitchFamily="34" charset="0"/>
              <a:buChar char="•"/>
              <a:defRPr sz="10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27D5652B-F0D1-6A47-99A7-4A492E2FAB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20641" y="1700784"/>
            <a:ext cx="1993392" cy="110796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Bef>
                <a:spcPts val="900"/>
              </a:spcBef>
              <a:buNone/>
              <a:defRPr sz="900"/>
            </a:lvl1pPr>
            <a:lvl2pPr marL="557213" indent="-214313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900113" indent="-214313">
              <a:spcBef>
                <a:spcPts val="900"/>
              </a:spcBef>
              <a:buFont typeface="Arial" panose="020B0604020202020204" pitchFamily="34" charset="0"/>
              <a:buChar char="•"/>
              <a:defRPr sz="10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3FDEED65-2DAD-8747-8ED2-50CB6D9D36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6961" y="1700784"/>
            <a:ext cx="1993392" cy="110796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Bef>
                <a:spcPts val="900"/>
              </a:spcBef>
              <a:buNone/>
              <a:defRPr sz="900"/>
            </a:lvl1pPr>
            <a:lvl2pPr marL="557213" indent="-214313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900113" indent="-214313">
              <a:spcBef>
                <a:spcPts val="900"/>
              </a:spcBef>
              <a:buFont typeface="Arial" panose="020B0604020202020204" pitchFamily="34" charset="0"/>
              <a:buChar char="•"/>
              <a:defRPr sz="10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B5017829-45C4-074F-AE45-6F65C3D9CE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88337" y="4754880"/>
            <a:ext cx="1993392" cy="11079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Bef>
                <a:spcPts val="900"/>
              </a:spcBef>
              <a:buNone/>
              <a:defRPr sz="900"/>
            </a:lvl1pPr>
            <a:lvl2pPr marL="557213" indent="-214313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900113" indent="-214313">
              <a:spcBef>
                <a:spcPts val="900"/>
              </a:spcBef>
              <a:buFont typeface="Arial" panose="020B0604020202020204" pitchFamily="34" charset="0"/>
              <a:buChar char="•"/>
              <a:defRPr sz="10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28A17CA5-B3CD-5A4B-9F57-A8C8AAB648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34657" y="4754880"/>
            <a:ext cx="1993392" cy="11079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Bef>
                <a:spcPts val="900"/>
              </a:spcBef>
              <a:buNone/>
              <a:defRPr sz="900"/>
            </a:lvl1pPr>
            <a:lvl2pPr marL="557213" indent="-214313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900113" indent="-214313">
              <a:spcBef>
                <a:spcPts val="900"/>
              </a:spcBef>
              <a:buFont typeface="Arial" panose="020B0604020202020204" pitchFamily="34" charset="0"/>
              <a:buChar char="•"/>
              <a:defRPr sz="10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63587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037"/>
            <a:ext cx="12192000" cy="715963"/>
          </a:xfrm>
        </p:spPr>
        <p:txBody>
          <a:bodyPr>
            <a:normAutofit/>
          </a:bodyPr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16760" y="6400800"/>
            <a:ext cx="11176000" cy="457200"/>
          </a:xfrm>
        </p:spPr>
        <p:txBody>
          <a:bodyPr lIns="27432" anchor="b">
            <a:noAutofit/>
          </a:bodyPr>
          <a:lstStyle>
            <a:lvl1pPr marL="0" indent="0">
              <a:buNone/>
              <a:defRPr sz="1200" b="0"/>
            </a:lvl1pPr>
            <a:lvl2pPr marL="457155" indent="0">
              <a:buNone/>
              <a:defRPr sz="1100"/>
            </a:lvl2pPr>
            <a:lvl3pPr marL="914309" indent="0">
              <a:buNone/>
              <a:defRPr sz="1051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785757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073"/>
            <a:ext cx="12192000" cy="740657"/>
          </a:xfrm>
        </p:spPr>
        <p:txBody>
          <a:bodyPr>
            <a:normAutofit/>
          </a:bodyPr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12801" y="6248400"/>
            <a:ext cx="10687051" cy="4572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7B5D7A-8FFA-4DE0-8F1E-22817513261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84848"/>
            <a:ext cx="12192000" cy="731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F3AED6-B2CC-4331-9B55-7A93E04CD3AF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47647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913866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7DBD6F-3CB8-724A-8541-1DE586DAD4D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7C8810-3500-704E-B4E4-F4F86F60B23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B641679-88E9-2B4E-9BF0-F7212CA91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1027204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C7E6CD5-587D-DC40-887E-06B51FFF66D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96336" y="1161829"/>
            <a:ext cx="11599333" cy="40974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C713F504-A04C-8947-BD8F-04D16BB2B19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96336" y="5890644"/>
            <a:ext cx="11599333" cy="60720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References and Footnotes</a:t>
            </a:r>
          </a:p>
        </p:txBody>
      </p:sp>
    </p:spTree>
    <p:extLst>
      <p:ext uri="{BB962C8B-B14F-4D97-AF65-F5344CB8AC3E}">
        <p14:creationId xmlns:p14="http://schemas.microsoft.com/office/powerpoint/2010/main" val="237982327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7DBD6F-3CB8-724A-8541-1DE586DAD4D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7C8810-3500-704E-B4E4-F4F86F60B23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FA21FF-ACDC-4BBB-8A90-6963CB0D7C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B641679-88E9-2B4E-9BF0-F7212CA9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C7E6CD5-587D-DC40-887E-06B51FFF66D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96336" y="1161829"/>
            <a:ext cx="11599333" cy="40974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C713F504-A04C-8947-BD8F-04D16BB2B19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96336" y="5890644"/>
            <a:ext cx="11599333" cy="60720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References and Footnotes</a:t>
            </a:r>
          </a:p>
        </p:txBody>
      </p:sp>
    </p:spTree>
    <p:extLst>
      <p:ext uri="{BB962C8B-B14F-4D97-AF65-F5344CB8AC3E}">
        <p14:creationId xmlns:p14="http://schemas.microsoft.com/office/powerpoint/2010/main" val="186160923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Content - 1.a.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048283" y="6645275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83701"/>
            <a:ext cx="12192000" cy="74771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FontTx/>
              <a:buNone/>
              <a:defRPr sz="4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 bwMode="blackWhite">
          <a:xfrm>
            <a:off x="438152" y="1306287"/>
            <a:ext cx="11446933" cy="48849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80990" indent="-68099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+mj-lt"/>
              <a:buAutoNum type="arabicPeriod"/>
              <a:defRPr sz="3600" baseline="0">
                <a:solidFill>
                  <a:schemeClr val="tx1"/>
                </a:solidFill>
              </a:defRPr>
            </a:lvl1pPr>
            <a:lvl2pPr marL="1371498" indent="-625427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lphaLcPeriod"/>
              <a:defRPr sz="3600" baseline="0">
                <a:solidFill>
                  <a:schemeClr val="tx1"/>
                </a:solidFill>
              </a:defRPr>
            </a:lvl2pPr>
            <a:lvl3pPr marL="2062007" indent="-63019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arenR"/>
              <a:defRPr sz="3600" baseline="0">
                <a:solidFill>
                  <a:schemeClr val="tx1"/>
                </a:solidFill>
              </a:defRPr>
            </a:lvl3pPr>
            <a:lvl4pPr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Slide Number Placeholder 18"/>
          <p:cNvSpPr>
            <a:spLocks noGrp="1"/>
          </p:cNvSpPr>
          <p:nvPr>
            <p:ph type="sldNum" sz="quarter" idx="13"/>
          </p:nvPr>
        </p:nvSpPr>
        <p:spPr>
          <a:xfrm>
            <a:off x="11723784" y="6416679"/>
            <a:ext cx="601133" cy="38100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EB78F35B-1AA9-4A88-97DB-748ED7B1ED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7"/>
          <p:cNvSpPr>
            <a:spLocks noGrp="1"/>
          </p:cNvSpPr>
          <p:nvPr>
            <p:ph type="ftr" sz="quarter" idx="12"/>
          </p:nvPr>
        </p:nvSpPr>
        <p:spPr>
          <a:xfrm>
            <a:off x="7244008" y="6416223"/>
            <a:ext cx="4479776" cy="365128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4514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98265-B5DE-D240-8D91-37682A64E97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5AC5C18-4706-7646-9E83-C749BCC1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5903"/>
            <a:ext cx="12192000" cy="1208279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0DA3F5-A744-CF45-8ACA-18DF51A17D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557" y="1603377"/>
            <a:ext cx="10124323" cy="13849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245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969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559" y="215903"/>
            <a:ext cx="11265199" cy="369332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5553" y="1596877"/>
            <a:ext cx="5490707" cy="1384995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3521" y="1596877"/>
            <a:ext cx="5490707" cy="1384995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EECEE-520F-D041-AD45-98C3C3CC718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5083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/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824C78-74F1-495C-8058-FA7C650E7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10FB83-7BBE-8141-9F59-8BC3AD0B0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993" y="6561343"/>
            <a:ext cx="627017" cy="323167"/>
          </a:xfrm>
          <a:prstGeom prst="rect">
            <a:avLst/>
          </a:prstGeom>
        </p:spPr>
        <p:txBody>
          <a:bodyPr vert="horz" lIns="91440" tIns="91440" rIns="182880" bIns="91440" rtlCol="0" anchor="b"/>
          <a:lstStyle>
            <a:lvl1pPr algn="r">
              <a:defRPr sz="675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2D69845-B105-8841-B94D-80F01975F1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3605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334B41D-A9F0-426F-BC5E-CADAAECAB7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C24C69-D5D2-4EFD-A9D8-7E922DC67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159348"/>
            <a:ext cx="12191999" cy="91428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algn="ctr"/>
            <a:endParaRPr lang="en-US" sz="3600" b="1" cap="none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360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F61D80B-A089-8847-B1FB-DF2EB49235C9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9144001" cy="51435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2750CA3-5E45-964B-AA6B-27D85A005C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9143999" cy="51435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950665-B48B-F947-B7EB-ED058D261A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2565492"/>
              <a:ext cx="9144000" cy="108890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CAAEDA-A9B2-E64E-B4BE-4ACCC0AC5457}"/>
                </a:ext>
              </a:extLst>
            </p:cNvPr>
            <p:cNvSpPr/>
            <p:nvPr userDrawn="1"/>
          </p:nvSpPr>
          <p:spPr>
            <a:xfrm>
              <a:off x="0" y="2684543"/>
              <a:ext cx="9144000" cy="839475"/>
            </a:xfrm>
            <a:prstGeom prst="rect">
              <a:avLst/>
            </a:prstGeom>
            <a:solidFill>
              <a:srgbClr val="636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63666A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FB9A60C-A876-034E-BA10-CF0A8D64BD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45289" y="2812388"/>
              <a:ext cx="2338893" cy="572030"/>
            </a:xfrm>
            <a:prstGeom prst="rect">
              <a:avLst/>
            </a:prstGeom>
          </p:spPr>
        </p:pic>
      </p:grp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2055765A-5707-F147-BB40-C02F56C0B1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60720" y="3595931"/>
            <a:ext cx="5593080" cy="11027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>
                <a:solidFill>
                  <a:srgbClr val="FFA300"/>
                </a:solidFill>
              </a:defRPr>
            </a:lvl1pPr>
          </a:lstStyle>
          <a:p>
            <a:pPr lvl="0"/>
            <a:r>
              <a:rPr lang="en-US" dirty="0"/>
              <a:t>Section Divider Arial Bold 24pt</a:t>
            </a:r>
          </a:p>
        </p:txBody>
      </p:sp>
    </p:spTree>
    <p:extLst>
      <p:ext uri="{BB962C8B-B14F-4D97-AF65-F5344CB8AC3E}">
        <p14:creationId xmlns:p14="http://schemas.microsoft.com/office/powerpoint/2010/main" val="227821938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+ Header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7315E7D-D716-E648-B800-EA984E72A5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077" y="974463"/>
            <a:ext cx="10476723" cy="97406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Arial Bold 40pt 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CE242A-1B9D-3644-AEBB-2DC2F5826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7076" y="346807"/>
            <a:ext cx="10476723" cy="497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Arial Bold 28pt 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7BD09DA-55FB-C646-9687-9A5FA9683F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7076" y="2078587"/>
            <a:ext cx="10476723" cy="3552192"/>
          </a:xfrm>
          <a:prstGeom prst="rect">
            <a:avLst/>
          </a:prstGeom>
        </p:spPr>
        <p:txBody>
          <a:bodyPr/>
          <a:lstStyle>
            <a:lvl1pPr marL="309539" marR="0" indent="-309539" algn="l" defTabSz="514314" rtl="0" eaLnBrk="1" fontAlgn="auto" latinLnBrk="0" hangingPunct="1">
              <a:lnSpc>
                <a:spcPct val="100000"/>
              </a:lnSpc>
              <a:spcBef>
                <a:spcPts val="751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500"/>
            </a:lvl1pPr>
          </a:lstStyle>
          <a:p>
            <a:pPr lvl="0"/>
            <a:r>
              <a:rPr lang="en-US" dirty="0"/>
              <a:t>Bullet Arial 20pt</a:t>
            </a:r>
          </a:p>
          <a:p>
            <a:pPr marL="309539" marR="0" lvl="0" indent="-309539" algn="l" defTabSz="514314" rtl="0" eaLnBrk="1" fontAlgn="auto" latinLnBrk="0" hangingPunct="1">
              <a:lnSpc>
                <a:spcPct val="100000"/>
              </a:lnSpc>
              <a:spcBef>
                <a:spcPts val="751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Arial 20pt</a:t>
            </a:r>
          </a:p>
          <a:p>
            <a:pPr marL="309539" marR="0" lvl="0" indent="-309539" algn="l" defTabSz="514314" rtl="0" eaLnBrk="1" fontAlgn="auto" latinLnBrk="0" hangingPunct="1">
              <a:lnSpc>
                <a:spcPct val="100000"/>
              </a:lnSpc>
              <a:spcBef>
                <a:spcPts val="751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Arial 20pt</a:t>
            </a:r>
          </a:p>
          <a:p>
            <a:pPr marL="309539" marR="0" lvl="0" indent="-309539" algn="l" defTabSz="514314" rtl="0" eaLnBrk="1" fontAlgn="auto" latinLnBrk="0" hangingPunct="1">
              <a:lnSpc>
                <a:spcPct val="100000"/>
              </a:lnSpc>
              <a:spcBef>
                <a:spcPts val="751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Arial 20pt</a:t>
            </a:r>
          </a:p>
          <a:p>
            <a:pPr marL="309539" marR="0" lvl="0" indent="-309539" algn="l" defTabSz="514314" rtl="0" eaLnBrk="1" fontAlgn="auto" latinLnBrk="0" hangingPunct="1">
              <a:lnSpc>
                <a:spcPct val="100000"/>
              </a:lnSpc>
              <a:spcBef>
                <a:spcPts val="751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309539" marR="0" lvl="0" indent="-309539" algn="l" defTabSz="514314" rtl="0" eaLnBrk="1" fontAlgn="auto" latinLnBrk="0" hangingPunct="1">
              <a:lnSpc>
                <a:spcPct val="100000"/>
              </a:lnSpc>
              <a:spcBef>
                <a:spcPts val="751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13786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96451" y="5950227"/>
            <a:ext cx="11599103" cy="459149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GB" dirty="0"/>
              <a:t>References and Footnotes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7DBD6F-3CB8-724A-8541-1DE586DAD4D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7C8810-3500-704E-B4E4-F4F86F60B23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FA21FF-ACDC-4BBB-8A90-6963CB0D7C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B641679-88E9-2B4E-9BF0-F7212CA9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C7E6CD5-587D-DC40-887E-06B51FFF66D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96334" y="1161829"/>
            <a:ext cx="11599333" cy="487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691591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41447-81A8-E34A-8E29-11F044513D7E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53155" y="332409"/>
            <a:ext cx="10972800" cy="713539"/>
          </a:xfrm>
          <a:prstGeom prst="rect">
            <a:avLst/>
          </a:prstGeom>
        </p:spPr>
        <p:txBody>
          <a:bodyPr/>
          <a:lstStyle>
            <a:lvl1pPr>
              <a:defRPr sz="3200" b="1" baseline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868" y="1493101"/>
            <a:ext cx="10972800" cy="471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133">
                <a:solidFill>
                  <a:schemeClr val="tx1"/>
                </a:solidFill>
              </a:defRPr>
            </a:lvl3pPr>
            <a:lvl4pPr>
              <a:defRPr sz="1867">
                <a:solidFill>
                  <a:schemeClr val="tx1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32669950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96451" y="5950227"/>
            <a:ext cx="11599103" cy="459149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GB" dirty="0"/>
              <a:t>References and Footnotes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7DBD6F-3CB8-724A-8541-1DE586DAD4D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7C8810-3500-704E-B4E4-F4F86F60B23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FA21FF-ACDC-4BBB-8A90-6963CB0D7C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B641679-88E9-2B4E-9BF0-F7212CA9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538667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A090D98-3E2F-6B49-B969-1AB0B365F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040" y="2329097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102057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92876"/>
            <a:ext cx="331893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0444B3-43E0-CD49-8543-3A769AE78B9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F16879E-6FE1-004A-8422-659DD90D3B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83823"/>
            <a:ext cx="12192000" cy="4741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062078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68922"/>
            <a:ext cx="5384800" cy="3537599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68922"/>
            <a:ext cx="5384800" cy="3537599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92876"/>
            <a:ext cx="331893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0444B3-43E0-CD49-8543-3A769AE78B9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490453"/>
            <a:ext cx="10972800" cy="7135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455183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68923"/>
            <a:ext cx="7315200" cy="472707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C5520E0-F525-124B-8DCB-FDFCBFF95DE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490453"/>
            <a:ext cx="10972800" cy="7135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202452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07FC41-11FF-B943-B065-109D6A646D5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3200" y="1295401"/>
            <a:ext cx="11785600" cy="4838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E8EB3-E64A-CC41-9357-77FE0EF15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988" y="6561338"/>
            <a:ext cx="627017" cy="323167"/>
          </a:xfrm>
          <a:prstGeom prst="rect">
            <a:avLst/>
          </a:prstGeom>
        </p:spPr>
        <p:txBody>
          <a:bodyPr vert="horz" lIns="91440" tIns="91440" rIns="182880" bIns="91440" rtlCol="0" anchor="b"/>
          <a:lstStyle>
            <a:lvl1pPr algn="r"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2D69845-B105-8841-B94D-80F01975F1D3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A7D07F8-5948-4443-8E8F-869850EC537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3202" y="6324600"/>
            <a:ext cx="11207751" cy="439720"/>
          </a:xfrm>
        </p:spPr>
        <p:txBody>
          <a:bodyPr anchor="b"/>
          <a:lstStyle>
            <a:lvl1pPr marL="0" indent="0">
              <a:spcBef>
                <a:spcPts val="200"/>
              </a:spcBef>
              <a:spcAft>
                <a:spcPts val="0"/>
              </a:spcAft>
              <a:buNone/>
              <a:defRPr sz="1067"/>
            </a:lvl1pPr>
            <a:lvl2pPr marL="342874" indent="0">
              <a:buNone/>
              <a:defRPr sz="800"/>
            </a:lvl2pPr>
            <a:lvl3pPr marL="685748" indent="0">
              <a:buNone/>
              <a:defRPr sz="800"/>
            </a:lvl3pPr>
            <a:lvl4pPr marL="1028622" indent="0">
              <a:buNone/>
              <a:defRPr sz="800"/>
            </a:lvl4pPr>
            <a:lvl5pPr marL="1371498" indent="0">
              <a:buNone/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4712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e Content - 1.a.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048283" y="6645276"/>
            <a:ext cx="184731" cy="3002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sz="1351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8154" y="283701"/>
            <a:ext cx="11446639" cy="74771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FontTx/>
              <a:buNone/>
              <a:defRPr sz="33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 bwMode="blackWhite">
          <a:xfrm>
            <a:off x="438152" y="1306287"/>
            <a:ext cx="11446933" cy="48849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10766" indent="-510766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Tx/>
              <a:buSzPct val="100000"/>
              <a:buFont typeface="+mj-lt"/>
              <a:buAutoNum type="arabicPeriod"/>
              <a:defRPr sz="2700" baseline="0">
                <a:solidFill>
                  <a:schemeClr val="tx1"/>
                </a:solidFill>
              </a:defRPr>
            </a:lvl1pPr>
            <a:lvl2pPr marL="1028674" indent="-469095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Tx/>
              <a:buFont typeface="+mj-lt"/>
              <a:buAutoNum type="alphaLcPeriod"/>
              <a:defRPr sz="2700" baseline="0">
                <a:solidFill>
                  <a:schemeClr val="tx1"/>
                </a:solidFill>
              </a:defRPr>
            </a:lvl2pPr>
            <a:lvl3pPr marL="1546584" indent="-472667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Tx/>
              <a:buFont typeface="+mj-lt"/>
              <a:buAutoNum type="arabicParenR"/>
              <a:defRPr sz="2700" baseline="0">
                <a:solidFill>
                  <a:schemeClr val="tx1"/>
                </a:solidFill>
              </a:defRPr>
            </a:lvl3pPr>
            <a:lvl4pPr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Slide Number Placeholder 18"/>
          <p:cNvSpPr>
            <a:spLocks noGrp="1"/>
          </p:cNvSpPr>
          <p:nvPr>
            <p:ph type="sldNum" sz="quarter" idx="13"/>
          </p:nvPr>
        </p:nvSpPr>
        <p:spPr>
          <a:xfrm>
            <a:off x="11723784" y="6416679"/>
            <a:ext cx="601133" cy="381000"/>
          </a:xfrm>
          <a:prstGeom prst="rect">
            <a:avLst/>
          </a:prstGeom>
        </p:spPr>
        <p:txBody>
          <a:bodyPr anchor="ctr"/>
          <a:lstStyle>
            <a:lvl1pPr>
              <a:defRPr sz="105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EB78F35B-1AA9-4A88-97DB-748ED7B1ED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7"/>
          <p:cNvSpPr>
            <a:spLocks noGrp="1"/>
          </p:cNvSpPr>
          <p:nvPr>
            <p:ph type="ftr" sz="quarter" idx="12"/>
          </p:nvPr>
        </p:nvSpPr>
        <p:spPr>
          <a:xfrm>
            <a:off x="7244008" y="6416223"/>
            <a:ext cx="4479776" cy="365128"/>
          </a:xfrm>
          <a:prstGeom prst="rect">
            <a:avLst/>
          </a:prstGeom>
        </p:spPr>
        <p:txBody>
          <a:bodyPr anchor="ctr"/>
          <a:lstStyle>
            <a:lvl1pPr algn="ctr">
              <a:defRPr sz="105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53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F61D80B-A089-8847-B1FB-DF2EB49235C9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-1" y="0"/>
            <a:chExt cx="9144001" cy="51435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2750CA3-5E45-964B-AA6B-27D85A005C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9143999" cy="51435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950665-B48B-F947-B7EB-ED058D261A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2565492"/>
              <a:ext cx="9144000" cy="108890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CAAEDA-A9B2-E64E-B4BE-4ACCC0AC5457}"/>
                </a:ext>
              </a:extLst>
            </p:cNvPr>
            <p:cNvSpPr/>
            <p:nvPr userDrawn="1"/>
          </p:nvSpPr>
          <p:spPr>
            <a:xfrm>
              <a:off x="0" y="2684543"/>
              <a:ext cx="9144000" cy="839475"/>
            </a:xfrm>
            <a:prstGeom prst="rect">
              <a:avLst/>
            </a:prstGeom>
            <a:solidFill>
              <a:srgbClr val="636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63666A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FB9A60C-A876-034E-BA10-CF0A8D64BD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45289" y="2812388"/>
              <a:ext cx="2338893" cy="57203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6D8052D-5986-104C-991B-DC39F36DDBED}"/>
              </a:ext>
            </a:extLst>
          </p:cNvPr>
          <p:cNvSpPr/>
          <p:nvPr userDrawn="1"/>
        </p:nvSpPr>
        <p:spPr>
          <a:xfrm>
            <a:off x="8905642" y="3851664"/>
            <a:ext cx="174278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A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880732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5BB44-52EA-FB43-91DE-D502A155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B2DCCF1-1875-8B44-AA03-B42E52F08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7" y="400872"/>
            <a:ext cx="11500800" cy="1083373"/>
          </a:xfrm>
        </p:spPr>
        <p:txBody>
          <a:bodyPr wrap="square" anchor="b">
            <a:norm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CDAA6-331F-A04C-8D03-5F2A3E85E9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5017" y="1583268"/>
            <a:ext cx="11502427" cy="468942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464222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,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5BB44-52EA-FB43-91DE-D502A155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B2DCCF1-1875-8B44-AA03-B42E52F08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9" y="400872"/>
            <a:ext cx="11502887" cy="1083373"/>
          </a:xfrm>
        </p:spPr>
        <p:txBody>
          <a:bodyPr wrap="square" anchor="b">
            <a:norm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CDAA6-331F-A04C-8D03-5F2A3E85E9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5017" y="1952488"/>
            <a:ext cx="11502427" cy="432020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BCDFE-9539-0646-9A84-BD578E3137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020" y="1484246"/>
            <a:ext cx="11501965" cy="41036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2882678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12916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197918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424467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26796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8809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352" y="1397000"/>
            <a:ext cx="5365749" cy="4886325"/>
          </a:xfrm>
        </p:spPr>
        <p:txBody>
          <a:bodyPr/>
          <a:lstStyle>
            <a:lvl1pPr>
              <a:defRPr sz="2667" b="1">
                <a:solidFill>
                  <a:schemeClr val="bg2"/>
                </a:solidFill>
              </a:defRPr>
            </a:lvl1pPr>
            <a:lvl2pPr>
              <a:defRPr sz="2400" b="0">
                <a:solidFill>
                  <a:schemeClr val="bg2"/>
                </a:solidFill>
              </a:defRPr>
            </a:lvl2pPr>
            <a:lvl3pPr>
              <a:defRPr sz="2133" b="0">
                <a:solidFill>
                  <a:schemeClr val="bg2"/>
                </a:solidFill>
              </a:defRPr>
            </a:lvl3pPr>
            <a:lvl4pPr>
              <a:defRPr sz="2400" b="0">
                <a:solidFill>
                  <a:schemeClr val="bg2"/>
                </a:solidFill>
                <a:effectLst/>
                <a:latin typeface="+mj-lt"/>
              </a:defRPr>
            </a:lvl4pPr>
            <a:lvl5pPr>
              <a:defRPr sz="2400" b="0">
                <a:solidFill>
                  <a:schemeClr val="bg2"/>
                </a:solidFill>
                <a:effectLst/>
                <a:latin typeface="+mj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6376064" y="1385627"/>
            <a:ext cx="5365749" cy="4886325"/>
          </a:xfrm>
        </p:spPr>
        <p:txBody>
          <a:bodyPr/>
          <a:lstStyle>
            <a:lvl1pPr>
              <a:defRPr sz="2667" b="1">
                <a:solidFill>
                  <a:schemeClr val="bg2"/>
                </a:solidFill>
              </a:defRPr>
            </a:lvl1pPr>
            <a:lvl2pPr>
              <a:defRPr sz="2400" b="0">
                <a:solidFill>
                  <a:schemeClr val="bg2"/>
                </a:solidFill>
              </a:defRPr>
            </a:lvl2pPr>
            <a:lvl3pPr>
              <a:defRPr sz="2133" b="0">
                <a:solidFill>
                  <a:schemeClr val="bg2"/>
                </a:solidFill>
              </a:defRPr>
            </a:lvl3pPr>
            <a:lvl4pPr>
              <a:defRPr sz="2400" b="0">
                <a:solidFill>
                  <a:schemeClr val="bg2"/>
                </a:solidFill>
                <a:effectLst/>
                <a:latin typeface="+mj-lt"/>
              </a:defRPr>
            </a:lvl4pPr>
            <a:lvl5pPr>
              <a:defRPr sz="2400" b="0">
                <a:solidFill>
                  <a:schemeClr val="bg2"/>
                </a:solidFill>
                <a:effectLst/>
                <a:latin typeface="+mj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itle Placeholder 15"/>
          <p:cNvSpPr>
            <a:spLocks noGrp="1"/>
          </p:cNvSpPr>
          <p:nvPr>
            <p:ph type="title"/>
          </p:nvPr>
        </p:nvSpPr>
        <p:spPr>
          <a:xfrm>
            <a:off x="0" y="8467"/>
            <a:ext cx="12192000" cy="7789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6325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11221-AEC8-4F20-A19B-7F1DDF899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930" y="607061"/>
            <a:ext cx="10683433" cy="2078267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E16377-A904-4475-ACD2-C5EE764AB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930" y="3124873"/>
            <a:ext cx="10683433" cy="165576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5874EA-58E4-43D8-83A9-0F00DC5937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928" y="5220183"/>
            <a:ext cx="10683435" cy="11811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  <a:lvl2pPr marL="457189" indent="0" algn="ctr">
              <a:buFontTx/>
              <a:buNone/>
              <a:defRPr/>
            </a:lvl2pPr>
            <a:lvl3pPr marL="914377" indent="0" algn="ctr">
              <a:buFontTx/>
              <a:buNone/>
              <a:defRPr/>
            </a:lvl3pPr>
            <a:lvl4pPr marL="1371566" indent="0" algn="ctr">
              <a:buFontTx/>
              <a:buNone/>
              <a:defRPr/>
            </a:lvl4pPr>
            <a:lvl5pPr marL="1828754" indent="0" algn="ctr">
              <a:buFontTx/>
              <a:buNone/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28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DDF29-F9EF-4C76-9060-6B75AA550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2937" y="142504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F0E98-669A-494C-8C73-FD5365573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2937" y="224895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9C060F-C12B-4187-8998-4897EC0090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5350" y="142504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40590A-E1D3-4EB5-AF4F-AEA78BE4B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5350" y="224895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CD5F32-5ABD-4CA2-A5F1-9681E4BD8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323" y="6472556"/>
            <a:ext cx="1164735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88FB59D-A481-4154-A62F-9C33CAD59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23" y="156876"/>
            <a:ext cx="11647357" cy="729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8846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9794308-319B-44E6-8CEE-5FCA26505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23" y="156876"/>
            <a:ext cx="11647357" cy="729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061F295-CD7C-4385-89B6-69CCC3FDB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323" y="6472556"/>
            <a:ext cx="1164735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81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hor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CC7049-9E85-6D47-8947-FB81F614D76A}"/>
              </a:ext>
            </a:extLst>
          </p:cNvPr>
          <p:cNvSpPr/>
          <p:nvPr userDrawn="1"/>
        </p:nvSpPr>
        <p:spPr>
          <a:xfrm>
            <a:off x="1" y="5596469"/>
            <a:ext cx="12192000" cy="1261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A74E7-9D58-484C-A8F3-83EE1732E3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110" y="500332"/>
            <a:ext cx="10307782" cy="287186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Arial Bold 46pt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C6541-C4A5-0F4E-B98F-CDF4FAE06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9818" y="3459565"/>
            <a:ext cx="10307781" cy="8621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TITLE ARIAL BOLD UPPERCASE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3369D8A-0780-064F-916B-8C1A230558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8906" y="4321676"/>
            <a:ext cx="10328693" cy="5543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Date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2757E6-0C7E-9A47-8EF1-C2C12D969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36584" y="5741009"/>
            <a:ext cx="2739484" cy="78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9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8468"/>
            <a:ext cx="12192000" cy="715963"/>
          </a:xfrm>
        </p:spPr>
        <p:txBody>
          <a:bodyPr>
            <a:normAutofit/>
          </a:bodyPr>
          <a:lstStyle>
            <a:lvl1pPr>
              <a:defRPr sz="4267" b="1"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7863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CC7049-9E85-6D47-8947-FB81F614D76A}"/>
              </a:ext>
            </a:extLst>
          </p:cNvPr>
          <p:cNvSpPr/>
          <p:nvPr userDrawn="1"/>
        </p:nvSpPr>
        <p:spPr>
          <a:xfrm>
            <a:off x="1" y="5596469"/>
            <a:ext cx="12192000" cy="1261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A74E7-9D58-484C-A8F3-83EE1732E3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108" y="559838"/>
            <a:ext cx="10335489" cy="1670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Arial Bold 46pt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C6541-C4A5-0F4E-B98F-CDF4FAE06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2109" y="2317644"/>
            <a:ext cx="10335489" cy="3509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TITLE ARIAL BOLD UPPERCASE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3369D8A-0780-064F-916B-8C1A230558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8905" y="2750548"/>
            <a:ext cx="10328693" cy="3509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Date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2757E6-0C7E-9A47-8EF1-C2C12D969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36584" y="5741009"/>
            <a:ext cx="2739484" cy="784676"/>
          </a:xfrm>
          <a:prstGeom prst="rect">
            <a:avLst/>
          </a:prstGeom>
        </p:spPr>
      </p:pic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7F62EEE-EE5F-ED45-A133-ABFDB191CA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42514" y="3310469"/>
            <a:ext cx="4049486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D727BABB-F268-C14B-A1E2-ABE6920D13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93028" y="3310469"/>
            <a:ext cx="4049486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FFC8AAC7-F6F0-A74F-ACE6-5096A62558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310469"/>
            <a:ext cx="409302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8622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CC7049-9E85-6D47-8947-FB81F614D76A}"/>
              </a:ext>
            </a:extLst>
          </p:cNvPr>
          <p:cNvSpPr/>
          <p:nvPr userDrawn="1"/>
        </p:nvSpPr>
        <p:spPr>
          <a:xfrm>
            <a:off x="1" y="5596469"/>
            <a:ext cx="12192000" cy="1261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A74E7-9D58-484C-A8F3-83EE1732E3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110" y="701040"/>
            <a:ext cx="10307782" cy="26711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Arial Bold 32pt Title Can Be Two Lines If Needed Space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C6541-C4A5-0F4E-B98F-CDF4FAE06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9818" y="3459565"/>
            <a:ext cx="10307781" cy="61367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TITLE ARIAL BOLD UPPERCASE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3369D8A-0780-064F-916B-8C1A230558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2110" y="4262364"/>
            <a:ext cx="10335489" cy="61367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Date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2757E6-0C7E-9A47-8EF1-C2C12D969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36584" y="5741009"/>
            <a:ext cx="2739484" cy="78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07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2055765A-5707-F147-BB40-C02F56C0B1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2110" y="1950720"/>
            <a:ext cx="10411690" cy="240792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4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Divider Arial Bold 44pt</a:t>
            </a:r>
          </a:p>
        </p:txBody>
      </p:sp>
    </p:spTree>
    <p:extLst>
      <p:ext uri="{BB962C8B-B14F-4D97-AF65-F5344CB8AC3E}">
        <p14:creationId xmlns:p14="http://schemas.microsoft.com/office/powerpoint/2010/main" val="2355952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591B4F-17D3-634B-80FB-8275A7C476C0}"/>
              </a:ext>
            </a:extLst>
          </p:cNvPr>
          <p:cNvCxnSpPr/>
          <p:nvPr userDrawn="1"/>
        </p:nvCxnSpPr>
        <p:spPr>
          <a:xfrm>
            <a:off x="0" y="844400"/>
            <a:ext cx="12192000" cy="0"/>
          </a:xfrm>
          <a:prstGeom prst="line">
            <a:avLst/>
          </a:prstGeom>
          <a:ln>
            <a:solidFill>
              <a:srgbClr val="6365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8B2F5DC-12FC-A649-BFA0-DBD05B6034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7077" y="346806"/>
            <a:ext cx="10476722" cy="497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Arial Bold 28pt Section Header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9080396-60D6-9D40-8DBF-4D606F3C94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077" y="1703297"/>
            <a:ext cx="10476722" cy="3927482"/>
          </a:xfrm>
          <a:prstGeom prst="rect">
            <a:avLst/>
          </a:prstGeom>
        </p:spPr>
        <p:txBody>
          <a:bodyPr/>
          <a:lstStyle>
            <a:lvl1pPr marL="412750" marR="0" indent="-412750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lvl="0"/>
            <a:r>
              <a:rPr lang="en-US" dirty="0"/>
              <a:t>Bullet Arial 20pt</a:t>
            </a:r>
          </a:p>
          <a:p>
            <a:pPr marL="412750" marR="0" lvl="0" indent="-412750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Arial 20pt</a:t>
            </a:r>
          </a:p>
          <a:p>
            <a:pPr marL="412750" marR="0" lvl="0" indent="-412750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Arial 20pt</a:t>
            </a:r>
          </a:p>
          <a:p>
            <a:pPr marL="412750" marR="0" lvl="0" indent="-412750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Arial 20pt</a:t>
            </a:r>
          </a:p>
          <a:p>
            <a:pPr marL="412750" marR="0" lvl="0" indent="-412750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412750" marR="0" lvl="0" indent="-412750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8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+ Header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7315E7D-D716-E648-B800-EA984E72A5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077" y="974462"/>
            <a:ext cx="10476723" cy="97406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Arial Bold 40pt 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CE242A-1B9D-3644-AEBB-2DC2F5826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7077" y="346806"/>
            <a:ext cx="10476722" cy="497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Arial Bold 28pt 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7BD09DA-55FB-C646-9687-9A5FA9683F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7077" y="2078587"/>
            <a:ext cx="10476722" cy="3552192"/>
          </a:xfrm>
          <a:prstGeom prst="rect">
            <a:avLst/>
          </a:prstGeom>
        </p:spPr>
        <p:txBody>
          <a:bodyPr/>
          <a:lstStyle>
            <a:lvl1pPr marL="412750" marR="0" indent="-412750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lvl="0"/>
            <a:r>
              <a:rPr lang="en-US" dirty="0"/>
              <a:t>Bullet Arial 20pt</a:t>
            </a:r>
          </a:p>
          <a:p>
            <a:pPr marL="412750" marR="0" lvl="0" indent="-412750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Arial 20pt</a:t>
            </a:r>
          </a:p>
          <a:p>
            <a:pPr marL="412750" marR="0" lvl="0" indent="-412750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Arial 20pt</a:t>
            </a:r>
          </a:p>
          <a:p>
            <a:pPr marL="412750" marR="0" lvl="0" indent="-412750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Arial 20pt</a:t>
            </a:r>
          </a:p>
          <a:p>
            <a:pPr marL="412750" marR="0" lvl="0" indent="-412750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412750" marR="0" lvl="0" indent="-412750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561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D1BE8DA-77C8-AA49-9F71-A42471F9D5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077" y="974462"/>
            <a:ext cx="10476723" cy="97406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Arial Bold 40pt 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DD9D7CC-FB4D-DA4B-BE9C-DA068C1D66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7077" y="2078587"/>
            <a:ext cx="10476722" cy="3552192"/>
          </a:xfrm>
          <a:prstGeom prst="rect">
            <a:avLst/>
          </a:prstGeom>
        </p:spPr>
        <p:txBody>
          <a:bodyPr/>
          <a:lstStyle>
            <a:lvl1pPr marL="412750" marR="0" indent="-412750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lvl="0"/>
            <a:r>
              <a:rPr lang="en-US" dirty="0"/>
              <a:t>Bullet Arial 20pt</a:t>
            </a:r>
          </a:p>
          <a:p>
            <a:pPr marL="412750" marR="0" lvl="0" indent="-412750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Arial 20pt</a:t>
            </a:r>
          </a:p>
          <a:p>
            <a:pPr marL="412750" marR="0" lvl="0" indent="-412750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Arial 20pt</a:t>
            </a:r>
          </a:p>
          <a:p>
            <a:pPr marL="412750" marR="0" lvl="0" indent="-412750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Arial 20pt</a:t>
            </a:r>
          </a:p>
          <a:p>
            <a:pPr marL="412750" marR="0" lvl="0" indent="-412750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412750" marR="0" lvl="0" indent="-412750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287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53155" y="332409"/>
            <a:ext cx="10972800" cy="713539"/>
          </a:xfrm>
          <a:prstGeom prst="rect">
            <a:avLst/>
          </a:prstGeom>
        </p:spPr>
        <p:txBody>
          <a:bodyPr/>
          <a:lstStyle>
            <a:lvl1pPr>
              <a:defRPr sz="3200" b="1" baseline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868" y="1493101"/>
            <a:ext cx="10972800" cy="471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133">
                <a:solidFill>
                  <a:schemeClr val="tx1"/>
                </a:solidFill>
              </a:defRPr>
            </a:lvl3pPr>
            <a:lvl4pPr>
              <a:defRPr sz="1867">
                <a:solidFill>
                  <a:schemeClr val="tx1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04031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00206"/>
            <a:ext cx="11480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274637"/>
            <a:ext cx="11480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2954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B6EE91B-CD7A-421D-B30E-2A29046A2A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3152"/>
            <a:ext cx="12192000" cy="7794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C415278-F057-4471-B85D-CA71418E6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1BBECA1-9F7E-4EA5-8454-70318D11DB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DFFE3CA-F3E1-4ECD-A7EC-97BBFEAB1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32CE7BA-AF59-40C6-8C7F-922E27F1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334B41D-A9F0-426F-BC5E-CADAAECAB79D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034CFC-7639-4263-98EB-AF9676B4CAA3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84848"/>
            <a:ext cx="12192000" cy="731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FDF0A5-29EB-43CC-A0AD-B6B375E09690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207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D040C-95E2-8A42-BF16-C33A44252A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EADFD-BFF9-C541-B131-06BFCAE38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6559-5311-494D-8F67-AADFBC24F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41837F1-49D8-A344-BC00-757A919A9A9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C8DA06E-B1BA-D54C-BB99-641F47FA1E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7867" y="6176965"/>
            <a:ext cx="9837737" cy="654051"/>
          </a:xfrm>
        </p:spPr>
        <p:txBody>
          <a:bodyPr anchor="b">
            <a:normAutofit/>
          </a:bodyPr>
          <a:lstStyle>
            <a:lvl1pPr marL="0" indent="0">
              <a:buNone/>
              <a:defRPr sz="675"/>
            </a:lvl1pPr>
          </a:lstStyle>
          <a:p>
            <a:pPr lvl="0"/>
            <a:r>
              <a:rPr lang="en-US" dirty="0"/>
              <a:t>References / Footnotes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1C4DDE-FBCF-4483-AA45-1FF79EB72EE7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57416"/>
            <a:ext cx="12192000" cy="1005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149347-066C-4086-8CE0-CF7885A69348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515"/>
            <a:ext cx="12192000" cy="10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7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1972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C0446-27C6-424F-AE49-EF5557315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8691" y="1363111"/>
            <a:ext cx="563152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CD710-570B-9E47-AB32-05F80744D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8691" y="2187026"/>
            <a:ext cx="5631528" cy="39893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D3F7F-F922-8147-A7EE-45D24FA44B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6341" y="1363111"/>
            <a:ext cx="565926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4A67C0-28F2-8644-B78B-B9E8EF7DDC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26341" y="2187026"/>
            <a:ext cx="5659263" cy="398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C3A55E-BF0B-6C4A-8708-8114ED80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41837F1-49D8-A344-BC00-757A919A9A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B181094-989A-FD41-A44B-80D5F0DF4E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4D22C31-D72D-F641-A711-8C7BD4D139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7867" y="6176965"/>
            <a:ext cx="9837737" cy="654051"/>
          </a:xfrm>
        </p:spPr>
        <p:txBody>
          <a:bodyPr anchor="b">
            <a:normAutofit/>
          </a:bodyPr>
          <a:lstStyle>
            <a:lvl1pPr marL="0" indent="0">
              <a:buNone/>
              <a:defRPr sz="675"/>
            </a:lvl1pPr>
          </a:lstStyle>
          <a:p>
            <a:pPr lvl="0"/>
            <a:r>
              <a:rPr lang="en-US" dirty="0"/>
              <a:t>References / Footnotes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31C384-DF2E-4347-B85E-FD9978F5098D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57416"/>
            <a:ext cx="12192000" cy="1005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6B7EA8-58B9-4B88-BCF8-E572635AFEA1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515"/>
            <a:ext cx="12192000" cy="10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098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DE75-E882-410A-A36C-4E264367D7B2}" type="datetimeFigureOut">
              <a:rPr lang="en-US" smtClean="0"/>
              <a:t>12/19/22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B41D-A9F0-426F-BC5E-CADAAECAB79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63862D-5CC3-4AFD-9D9A-18544D654E3F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84848"/>
            <a:ext cx="12192000" cy="73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1BC6C8-5E21-4931-B4B7-15159C915464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166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333"/>
            <a:ext cx="12192000" cy="817563"/>
          </a:xfrm>
        </p:spPr>
        <p:txBody>
          <a:bodyPr>
            <a:normAutofit/>
          </a:bodyPr>
          <a:lstStyle>
            <a:lvl1pPr>
              <a:defRPr sz="4267" b="1"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Helvetica" pitchFamily="34" charset="0"/>
                <a:cs typeface="Helvetica" pitchFamily="34" charset="0"/>
              </a:defRPr>
            </a:lvl1pPr>
            <a:lvl2pPr>
              <a:defRPr b="1">
                <a:latin typeface="Helvetica" pitchFamily="34" charset="0"/>
                <a:cs typeface="Helvetica" pitchFamily="34" charset="0"/>
              </a:defRPr>
            </a:lvl2pPr>
            <a:lvl3pPr>
              <a:defRPr b="1">
                <a:latin typeface="Helvetica" pitchFamily="34" charset="0"/>
                <a:cs typeface="Helvetica" pitchFamily="34" charset="0"/>
              </a:defRPr>
            </a:lvl3pPr>
            <a:lvl4pPr>
              <a:defRPr b="1">
                <a:latin typeface="Helvetica" pitchFamily="34" charset="0"/>
                <a:cs typeface="Helvetica" pitchFamily="34" charset="0"/>
              </a:defRPr>
            </a:lvl4pPr>
            <a:lvl5pPr>
              <a:defRPr b="1">
                <a:latin typeface="Helvetica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28972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68"/>
            <a:ext cx="12192000" cy="715963"/>
          </a:xfrm>
        </p:spPr>
        <p:txBody>
          <a:bodyPr>
            <a:normAutofit/>
          </a:bodyPr>
          <a:lstStyle>
            <a:lvl1pPr>
              <a:defRPr sz="4267" b="1"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4947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846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7975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7DBD6F-3CB8-724A-8541-1DE586DAD4D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7C8810-3500-704E-B4E4-F4F86F60B23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FA21FF-ACDC-4BBB-8A90-6963CB0D7C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B641679-88E9-2B4E-9BF0-F7212CA9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C7E6CD5-587D-DC40-887E-06B51FFF66D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96335" y="1161829"/>
            <a:ext cx="11599333" cy="40974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C713F504-A04C-8947-BD8F-04D16BB2B19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96335" y="5890643"/>
            <a:ext cx="11599333" cy="60720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References and Footnotes</a:t>
            </a:r>
          </a:p>
        </p:txBody>
      </p:sp>
    </p:spTree>
    <p:extLst>
      <p:ext uri="{BB962C8B-B14F-4D97-AF65-F5344CB8AC3E}">
        <p14:creationId xmlns:p14="http://schemas.microsoft.com/office/powerpoint/2010/main" val="1200602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+ Header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7315E7D-D716-E648-B800-EA984E72A5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077" y="974463"/>
            <a:ext cx="10476723" cy="97406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Arial Bold 40pt 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CE242A-1B9D-3644-AEBB-2DC2F5826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7076" y="346807"/>
            <a:ext cx="10476723" cy="497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Arial Bold 28pt 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7BD09DA-55FB-C646-9687-9A5FA9683F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7076" y="2078587"/>
            <a:ext cx="10476723" cy="3552192"/>
          </a:xfrm>
          <a:prstGeom prst="rect">
            <a:avLst/>
          </a:prstGeom>
        </p:spPr>
        <p:txBody>
          <a:bodyPr/>
          <a:lstStyle>
            <a:lvl1pPr marL="309547" marR="0" indent="-309547" algn="l" defTabSz="514326" rtl="0" eaLnBrk="1" fontAlgn="auto" latinLnBrk="0" hangingPunct="1">
              <a:lnSpc>
                <a:spcPct val="100000"/>
              </a:lnSpc>
              <a:spcBef>
                <a:spcPts val="751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500"/>
            </a:lvl1pPr>
          </a:lstStyle>
          <a:p>
            <a:pPr lvl="0"/>
            <a:r>
              <a:rPr lang="en-US" dirty="0"/>
              <a:t>Bullet Arial 20pt</a:t>
            </a:r>
          </a:p>
          <a:p>
            <a:pPr marL="309547" marR="0" lvl="0" indent="-309547" algn="l" defTabSz="514326" rtl="0" eaLnBrk="1" fontAlgn="auto" latinLnBrk="0" hangingPunct="1">
              <a:lnSpc>
                <a:spcPct val="100000"/>
              </a:lnSpc>
              <a:spcBef>
                <a:spcPts val="751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Arial 20pt</a:t>
            </a:r>
          </a:p>
          <a:p>
            <a:pPr marL="309547" marR="0" lvl="0" indent="-309547" algn="l" defTabSz="514326" rtl="0" eaLnBrk="1" fontAlgn="auto" latinLnBrk="0" hangingPunct="1">
              <a:lnSpc>
                <a:spcPct val="100000"/>
              </a:lnSpc>
              <a:spcBef>
                <a:spcPts val="751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Arial 20pt</a:t>
            </a:r>
          </a:p>
          <a:p>
            <a:pPr marL="309547" marR="0" lvl="0" indent="-309547" algn="l" defTabSz="514326" rtl="0" eaLnBrk="1" fontAlgn="auto" latinLnBrk="0" hangingPunct="1">
              <a:lnSpc>
                <a:spcPct val="100000"/>
              </a:lnSpc>
              <a:spcBef>
                <a:spcPts val="751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Arial 20pt</a:t>
            </a:r>
          </a:p>
          <a:p>
            <a:pPr marL="309547" marR="0" lvl="0" indent="-309547" algn="l" defTabSz="514326" rtl="0" eaLnBrk="1" fontAlgn="auto" latinLnBrk="0" hangingPunct="1">
              <a:lnSpc>
                <a:spcPct val="100000"/>
              </a:lnSpc>
              <a:spcBef>
                <a:spcPts val="751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309547" marR="0" lvl="0" indent="-309547" algn="l" defTabSz="514326" rtl="0" eaLnBrk="1" fontAlgn="auto" latinLnBrk="0" hangingPunct="1">
              <a:lnSpc>
                <a:spcPct val="100000"/>
              </a:lnSpc>
              <a:spcBef>
                <a:spcPts val="751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130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5" y="151638"/>
            <a:ext cx="10990479" cy="991363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22438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5"/>
          <p:cNvSpPr>
            <a:spLocks noGrp="1"/>
          </p:cNvSpPr>
          <p:nvPr>
            <p:ph type="title"/>
          </p:nvPr>
        </p:nvSpPr>
        <p:spPr>
          <a:xfrm>
            <a:off x="524256" y="81888"/>
            <a:ext cx="10727141" cy="1143000"/>
          </a:xfrm>
          <a:prstGeom prst="rect">
            <a:avLst/>
          </a:prstGeom>
        </p:spPr>
        <p:txBody>
          <a:bodyPr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614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9"/>
          <p:cNvSpPr>
            <a:spLocks noGrp="1"/>
          </p:cNvSpPr>
          <p:nvPr>
            <p:ph type="title" hasCustomPrompt="1"/>
          </p:nvPr>
        </p:nvSpPr>
        <p:spPr>
          <a:xfrm>
            <a:off x="609602" y="356660"/>
            <a:ext cx="8228572" cy="530243"/>
          </a:xfrm>
        </p:spPr>
        <p:txBody>
          <a:bodyPr lIns="0" tIns="0" rIns="0" bIns="0">
            <a:noAutofit/>
          </a:bodyPr>
          <a:lstStyle>
            <a:lvl1pPr algn="l"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Untertitel 2"/>
          <p:cNvSpPr>
            <a:spLocks noGrp="1"/>
          </p:cNvSpPr>
          <p:nvPr>
            <p:ph type="subTitle" idx="13"/>
          </p:nvPr>
        </p:nvSpPr>
        <p:spPr>
          <a:xfrm>
            <a:off x="610286" y="932723"/>
            <a:ext cx="8228572" cy="356660"/>
          </a:xfrm>
        </p:spPr>
        <p:txBody>
          <a:bodyPr lIns="0" tIns="0" rIns="0" bIns="36000" anchor="b" anchorCtr="0">
            <a:noAutofit/>
          </a:bodyPr>
          <a:lstStyle>
            <a:lvl1pPr marL="0" indent="0" algn="l">
              <a:buNone/>
              <a:defRPr sz="1867">
                <a:solidFill>
                  <a:schemeClr val="tx2"/>
                </a:solidFill>
              </a:defRPr>
            </a:lvl1pPr>
            <a:lvl2pPr marL="48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0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0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3146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351" y="1397001"/>
            <a:ext cx="5365749" cy="4886325"/>
          </a:xfrm>
        </p:spPr>
        <p:txBody>
          <a:bodyPr/>
          <a:lstStyle>
            <a:lvl1pPr>
              <a:defRPr sz="2000" b="1">
                <a:solidFill>
                  <a:schemeClr val="bg2"/>
                </a:solidFill>
              </a:defRPr>
            </a:lvl1pPr>
            <a:lvl2pPr>
              <a:defRPr sz="1800" b="0">
                <a:solidFill>
                  <a:schemeClr val="bg2"/>
                </a:solidFill>
              </a:defRPr>
            </a:lvl2pPr>
            <a:lvl3pPr>
              <a:defRPr sz="1600" b="0">
                <a:solidFill>
                  <a:schemeClr val="bg2"/>
                </a:solidFill>
              </a:defRPr>
            </a:lvl3pPr>
            <a:lvl4pPr>
              <a:defRPr sz="1800" b="0">
                <a:solidFill>
                  <a:schemeClr val="bg2"/>
                </a:solidFill>
                <a:effectLst/>
                <a:latin typeface="+mj-lt"/>
              </a:defRPr>
            </a:lvl4pPr>
            <a:lvl5pPr>
              <a:defRPr sz="1800" b="0">
                <a:solidFill>
                  <a:schemeClr val="bg2"/>
                </a:solidFill>
                <a:effectLst/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6376063" y="1385627"/>
            <a:ext cx="5365749" cy="4886325"/>
          </a:xfrm>
        </p:spPr>
        <p:txBody>
          <a:bodyPr/>
          <a:lstStyle>
            <a:lvl1pPr>
              <a:defRPr sz="2000" b="1">
                <a:solidFill>
                  <a:schemeClr val="bg2"/>
                </a:solidFill>
              </a:defRPr>
            </a:lvl1pPr>
            <a:lvl2pPr>
              <a:defRPr sz="1800" b="0">
                <a:solidFill>
                  <a:schemeClr val="bg2"/>
                </a:solidFill>
              </a:defRPr>
            </a:lvl2pPr>
            <a:lvl3pPr>
              <a:defRPr sz="1600" b="0">
                <a:solidFill>
                  <a:schemeClr val="bg2"/>
                </a:solidFill>
              </a:defRPr>
            </a:lvl3pPr>
            <a:lvl4pPr>
              <a:defRPr sz="1800" b="0">
                <a:solidFill>
                  <a:schemeClr val="bg2"/>
                </a:solidFill>
                <a:effectLst/>
                <a:latin typeface="+mj-lt"/>
              </a:defRPr>
            </a:lvl4pPr>
            <a:lvl5pPr>
              <a:defRPr sz="1800" b="0">
                <a:solidFill>
                  <a:schemeClr val="bg2"/>
                </a:solidFill>
                <a:effectLst/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itle Placeholder 15"/>
          <p:cNvSpPr>
            <a:spLocks noGrp="1"/>
          </p:cNvSpPr>
          <p:nvPr>
            <p:ph type="title"/>
          </p:nvPr>
        </p:nvSpPr>
        <p:spPr>
          <a:xfrm>
            <a:off x="524256" y="81888"/>
            <a:ext cx="10727141" cy="1143000"/>
          </a:xfrm>
          <a:prstGeom prst="rect">
            <a:avLst/>
          </a:prstGeom>
        </p:spPr>
        <p:txBody>
          <a:bodyPr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55149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A07313-EECF-4DC9-AD47-D151493FE4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6051" y="6525685"/>
            <a:ext cx="4267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PRESENTED AT ASCO 2015 (MAY 31)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78888" y="1600203"/>
            <a:ext cx="11434233" cy="49196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0D24050-B872-45C0-8A73-CB6CC7D81E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04600" y="6483351"/>
            <a:ext cx="787400" cy="1651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461B105-CB2A-40F6-B722-C88E2E6D42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2900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3331C5-EFD9-4548-801C-FF8CD5E8410F}"/>
              </a:ext>
            </a:extLst>
          </p:cNvPr>
          <p:cNvCxnSpPr/>
          <p:nvPr userDrawn="1"/>
        </p:nvCxnSpPr>
        <p:spPr>
          <a:xfrm flipV="1">
            <a:off x="548219" y="1270001"/>
            <a:ext cx="11135783" cy="8467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5" y="241930"/>
            <a:ext cx="11137900" cy="907252"/>
          </a:xfrm>
        </p:spPr>
        <p:txBody>
          <a:bodyPr/>
          <a:lstStyle>
            <a:lvl1pPr>
              <a:lnSpc>
                <a:spcPts val="2249"/>
              </a:lnSpc>
              <a:defRPr sz="2800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27049" y="6259600"/>
            <a:ext cx="4800000" cy="360000"/>
          </a:xfrm>
          <a:prstGeom prst="rect">
            <a:avLst/>
          </a:prstGeom>
        </p:spPr>
        <p:txBody>
          <a:bodyPr lIns="91280" tIns="45640" rIns="91280" bIns="45640" anchor="b"/>
          <a:lstStyle>
            <a:lvl1pPr marL="0" indent="0">
              <a:buNone/>
              <a:defRPr sz="75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6864951" y="6259600"/>
            <a:ext cx="4800000" cy="360000"/>
          </a:xfrm>
          <a:prstGeom prst="rect">
            <a:avLst/>
          </a:prstGeom>
        </p:spPr>
        <p:txBody>
          <a:bodyPr lIns="91280" tIns="45640" rIns="91280" bIns="45640" anchor="b"/>
          <a:lstStyle>
            <a:lvl1pPr marL="159259" indent="-159259" algn="r">
              <a:buNone/>
              <a:defRPr lang="en-GB" sz="75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0304353"/>
      </p:ext>
    </p:extLst>
  </p:cSld>
  <p:clrMapOvr>
    <a:masterClrMapping/>
  </p:clrMapOvr>
  <p:transition>
    <p:fade/>
  </p:transition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d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B583F-E706-F845-9C2C-824CF42C5C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2788" y="676657"/>
            <a:ext cx="10820400" cy="5101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6110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AA39B4E-6369-7A4C-AEBC-E5041664B9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509" y="300282"/>
            <a:ext cx="10820401" cy="98819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Arial Bold 32pt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86596-390E-3248-87B9-968CFA788F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2788" y="1600923"/>
            <a:ext cx="10820400" cy="1104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557213" indent="-214313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900113" indent="-214313">
              <a:spcBef>
                <a:spcPts val="900"/>
              </a:spcBef>
              <a:buFont typeface="Arial" panose="020B0604020202020204" pitchFamily="34" charset="0"/>
              <a:buChar char="•"/>
              <a:defRPr sz="10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05FC27-17DE-5341-9B82-5BC8E358862D}"/>
              </a:ext>
            </a:extLst>
          </p:cNvPr>
          <p:cNvGrpSpPr/>
          <p:nvPr userDrawn="1"/>
        </p:nvGrpSpPr>
        <p:grpSpPr>
          <a:xfrm>
            <a:off x="689929" y="3126193"/>
            <a:ext cx="10803008" cy="2296787"/>
            <a:chOff x="435178" y="2479802"/>
            <a:chExt cx="11600741" cy="246639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2ED8254-7417-744A-901A-09C5D307E38F}"/>
                </a:ext>
              </a:extLst>
            </p:cNvPr>
            <p:cNvGrpSpPr/>
            <p:nvPr userDrawn="1"/>
          </p:nvGrpSpPr>
          <p:grpSpPr>
            <a:xfrm>
              <a:off x="435178" y="2479802"/>
              <a:ext cx="10483600" cy="2457957"/>
              <a:chOff x="435178" y="2479803"/>
              <a:chExt cx="7003884" cy="164211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1939AEF-633E-4046-A275-FA291A7C14BB}"/>
                  </a:ext>
                </a:extLst>
              </p:cNvPr>
              <p:cNvSpPr/>
              <p:nvPr userDrawn="1"/>
            </p:nvSpPr>
            <p:spPr>
              <a:xfrm>
                <a:off x="5623319" y="2481373"/>
                <a:ext cx="1815743" cy="1640541"/>
              </a:xfrm>
              <a:prstGeom prst="rect">
                <a:avLst/>
              </a:prstGeom>
              <a:solidFill>
                <a:srgbClr val="FFA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80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77CCE8B-EF49-DC4E-A6E5-AFD5248B88BF}"/>
                  </a:ext>
                </a:extLst>
              </p:cNvPr>
              <p:cNvSpPr/>
              <p:nvPr userDrawn="1"/>
            </p:nvSpPr>
            <p:spPr>
              <a:xfrm>
                <a:off x="3923673" y="2481373"/>
                <a:ext cx="1815743" cy="1640541"/>
              </a:xfrm>
              <a:prstGeom prst="rect">
                <a:avLst/>
              </a:prstGeom>
              <a:solidFill>
                <a:srgbClr val="6366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Triangle 10">
                <a:extLst>
                  <a:ext uri="{FF2B5EF4-FFF2-40B4-BE49-F238E27FC236}">
                    <a16:creationId xmlns:a16="http://schemas.microsoft.com/office/drawing/2014/main" id="{15FE7054-20A9-154F-A106-AA821961B158}"/>
                  </a:ext>
                </a:extLst>
              </p:cNvPr>
              <p:cNvSpPr/>
              <p:nvPr userDrawn="1"/>
            </p:nvSpPr>
            <p:spPr>
              <a:xfrm rot="5400000">
                <a:off x="5292095" y="2927124"/>
                <a:ext cx="1642112" cy="747470"/>
              </a:xfrm>
              <a:prstGeom prst="triangle">
                <a:avLst>
                  <a:gd name="adj" fmla="val 51638"/>
                </a:avLst>
              </a:prstGeom>
              <a:solidFill>
                <a:srgbClr val="6366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80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A407B0A-EC50-AC4C-99BF-5BFEF1A9FEE7}"/>
                  </a:ext>
                </a:extLst>
              </p:cNvPr>
              <p:cNvSpPr/>
              <p:nvPr userDrawn="1"/>
            </p:nvSpPr>
            <p:spPr>
              <a:xfrm>
                <a:off x="2215849" y="2481373"/>
                <a:ext cx="1815743" cy="1640541"/>
              </a:xfrm>
              <a:prstGeom prst="rect">
                <a:avLst/>
              </a:prstGeom>
              <a:solidFill>
                <a:srgbClr val="41B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800"/>
              </a:p>
            </p:txBody>
          </p:sp>
          <p:sp>
            <p:nvSpPr>
              <p:cNvPr id="13" name="Triangle 12">
                <a:extLst>
                  <a:ext uri="{FF2B5EF4-FFF2-40B4-BE49-F238E27FC236}">
                    <a16:creationId xmlns:a16="http://schemas.microsoft.com/office/drawing/2014/main" id="{9318B7BA-B216-614B-8D1A-819F9058314A}"/>
                  </a:ext>
                </a:extLst>
              </p:cNvPr>
              <p:cNvSpPr/>
              <p:nvPr userDrawn="1"/>
            </p:nvSpPr>
            <p:spPr>
              <a:xfrm rot="5400000">
                <a:off x="3584271" y="2927124"/>
                <a:ext cx="1642112" cy="747470"/>
              </a:xfrm>
              <a:prstGeom prst="triangle">
                <a:avLst>
                  <a:gd name="adj" fmla="val 51638"/>
                </a:avLst>
              </a:prstGeom>
              <a:solidFill>
                <a:srgbClr val="41B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80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04729D5-84B8-9C4D-95A3-423F56EAA772}"/>
                  </a:ext>
                </a:extLst>
              </p:cNvPr>
              <p:cNvSpPr/>
              <p:nvPr userDrawn="1"/>
            </p:nvSpPr>
            <p:spPr>
              <a:xfrm>
                <a:off x="435178" y="2481373"/>
                <a:ext cx="1815743" cy="1640541"/>
              </a:xfrm>
              <a:prstGeom prst="rect">
                <a:avLst/>
              </a:prstGeom>
              <a:solidFill>
                <a:srgbClr val="0062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800"/>
              </a:p>
            </p:txBody>
          </p:sp>
          <p:sp>
            <p:nvSpPr>
              <p:cNvPr id="15" name="Triangle 14">
                <a:extLst>
                  <a:ext uri="{FF2B5EF4-FFF2-40B4-BE49-F238E27FC236}">
                    <a16:creationId xmlns:a16="http://schemas.microsoft.com/office/drawing/2014/main" id="{98CF6FB9-7F78-C240-A2C0-935EEFA1EB38}"/>
                  </a:ext>
                </a:extLst>
              </p:cNvPr>
              <p:cNvSpPr/>
              <p:nvPr userDrawn="1"/>
            </p:nvSpPr>
            <p:spPr>
              <a:xfrm rot="5400000">
                <a:off x="1803600" y="2927124"/>
                <a:ext cx="1642112" cy="747470"/>
              </a:xfrm>
              <a:prstGeom prst="triangle">
                <a:avLst>
                  <a:gd name="adj" fmla="val 51638"/>
                </a:avLst>
              </a:prstGeom>
              <a:solidFill>
                <a:srgbClr val="0062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800"/>
              </a:p>
            </p:txBody>
          </p:sp>
          <p:sp>
            <p:nvSpPr>
              <p:cNvPr id="16" name="object 2">
                <a:extLst>
                  <a:ext uri="{FF2B5EF4-FFF2-40B4-BE49-F238E27FC236}">
                    <a16:creationId xmlns:a16="http://schemas.microsoft.com/office/drawing/2014/main" id="{76F91A32-5014-8F49-BB67-4C34C7438A93}"/>
                  </a:ext>
                </a:extLst>
              </p:cNvPr>
              <p:cNvSpPr txBox="1"/>
              <p:nvPr userDrawn="1"/>
            </p:nvSpPr>
            <p:spPr>
              <a:xfrm>
                <a:off x="2754186" y="3053065"/>
                <a:ext cx="395810" cy="395810"/>
              </a:xfrm>
              <a:prstGeom prst="ellipse">
                <a:avLst/>
              </a:prstGeom>
              <a:solidFill>
                <a:srgbClr val="4D4D4F"/>
              </a:solidFill>
              <a:ln w="28575">
                <a:solidFill>
                  <a:schemeClr val="bg1"/>
                </a:solidFill>
              </a:ln>
            </p:spPr>
            <p:txBody>
              <a:bodyPr vert="horz" wrap="none" lIns="0" tIns="0" rIns="0" bIns="0" rtlCol="0" anchor="ctr" anchorCtr="0">
                <a:normAutofit/>
              </a:bodyPr>
              <a:lstStyle/>
              <a:p>
                <a:pPr marL="9525" indent="-4763" algn="ctr">
                  <a:lnSpc>
                    <a:spcPct val="100000"/>
                  </a:lnSpc>
                  <a:spcBef>
                    <a:spcPts val="79"/>
                  </a:spcBef>
                </a:pPr>
                <a:r>
                  <a:rPr sz="1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cs typeface="Trebuchet MS Regular" charset="0"/>
                  </a:rPr>
                  <a:t>1</a:t>
                </a:r>
              </a:p>
            </p:txBody>
          </p:sp>
          <p:sp>
            <p:nvSpPr>
              <p:cNvPr id="17" name="object 2">
                <a:extLst>
                  <a:ext uri="{FF2B5EF4-FFF2-40B4-BE49-F238E27FC236}">
                    <a16:creationId xmlns:a16="http://schemas.microsoft.com/office/drawing/2014/main" id="{1ACC8DE2-EDAC-DF4A-9F52-E473E06373BB}"/>
                  </a:ext>
                </a:extLst>
              </p:cNvPr>
              <p:cNvSpPr txBox="1"/>
              <p:nvPr userDrawn="1"/>
            </p:nvSpPr>
            <p:spPr>
              <a:xfrm>
                <a:off x="4495385" y="3053065"/>
                <a:ext cx="395810" cy="395810"/>
              </a:xfrm>
              <a:prstGeom prst="ellipse">
                <a:avLst/>
              </a:prstGeom>
              <a:solidFill>
                <a:srgbClr val="4D4D4F"/>
              </a:solidFill>
              <a:ln w="28575">
                <a:solidFill>
                  <a:schemeClr val="bg1"/>
                </a:solidFill>
              </a:ln>
            </p:spPr>
            <p:txBody>
              <a:bodyPr vert="horz" wrap="none" lIns="0" tIns="0" rIns="0" bIns="0" rtlCol="0" anchor="ctr" anchorCtr="0">
                <a:normAutofit/>
              </a:bodyPr>
              <a:lstStyle/>
              <a:p>
                <a:pPr marL="9525" indent="-4763" algn="ctr">
                  <a:lnSpc>
                    <a:spcPct val="100000"/>
                  </a:lnSpc>
                  <a:spcBef>
                    <a:spcPts val="79"/>
                  </a:spcBef>
                </a:pPr>
                <a:r>
                  <a:rPr lang="en-US" sz="1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cs typeface="Trebuchet MS Regular" charset="0"/>
                  </a:rPr>
                  <a:t>2</a:t>
                </a:r>
                <a:endParaRPr sz="1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Trebuchet MS Regular" charset="0"/>
                </a:endParaRPr>
              </a:p>
            </p:txBody>
          </p:sp>
          <p:sp>
            <p:nvSpPr>
              <p:cNvPr id="18" name="object 2">
                <a:extLst>
                  <a:ext uri="{FF2B5EF4-FFF2-40B4-BE49-F238E27FC236}">
                    <a16:creationId xmlns:a16="http://schemas.microsoft.com/office/drawing/2014/main" id="{B1CD7CDA-9EA8-4B43-9792-45DF90C5A629}"/>
                  </a:ext>
                </a:extLst>
              </p:cNvPr>
              <p:cNvSpPr txBox="1"/>
              <p:nvPr userDrawn="1"/>
            </p:nvSpPr>
            <p:spPr>
              <a:xfrm>
                <a:off x="6146830" y="3053065"/>
                <a:ext cx="395810" cy="395810"/>
              </a:xfrm>
              <a:prstGeom prst="ellipse">
                <a:avLst/>
              </a:prstGeom>
              <a:solidFill>
                <a:srgbClr val="4D4D4F"/>
              </a:solidFill>
              <a:ln w="28575">
                <a:solidFill>
                  <a:schemeClr val="bg1"/>
                </a:solidFill>
              </a:ln>
            </p:spPr>
            <p:txBody>
              <a:bodyPr vert="horz" wrap="none" lIns="0" tIns="0" rIns="0" bIns="0" rtlCol="0" anchor="ctr" anchorCtr="0">
                <a:normAutofit/>
              </a:bodyPr>
              <a:lstStyle/>
              <a:p>
                <a:pPr marL="9525" indent="-4763" algn="ctr">
                  <a:lnSpc>
                    <a:spcPct val="100000"/>
                  </a:lnSpc>
                  <a:spcBef>
                    <a:spcPts val="79"/>
                  </a:spcBef>
                </a:pPr>
                <a:r>
                  <a:rPr lang="en-US" sz="1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cs typeface="Trebuchet MS Regular" charset="0"/>
                  </a:rPr>
                  <a:t>3</a:t>
                </a:r>
                <a:endParaRPr sz="1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Trebuchet MS Regular" charset="0"/>
                </a:endParaRPr>
              </a:p>
            </p:txBody>
          </p:sp>
        </p:grp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3FE8F448-1A63-5E4E-B095-FBF5C7D0129F}"/>
                </a:ext>
              </a:extLst>
            </p:cNvPr>
            <p:cNvSpPr/>
            <p:nvPr userDrawn="1"/>
          </p:nvSpPr>
          <p:spPr>
            <a:xfrm rot="5400000">
              <a:off x="10247525" y="3157799"/>
              <a:ext cx="2457955" cy="1118832"/>
            </a:xfrm>
            <a:prstGeom prst="triangle">
              <a:avLst>
                <a:gd name="adj" fmla="val 51638"/>
              </a:avLst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1DC2F39-3958-DE4B-9287-6C6A2D786D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2169" y="3382132"/>
            <a:ext cx="2331576" cy="17525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C0861EE-4123-8047-B670-BBBAA34E3E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22878" y="3382132"/>
            <a:ext cx="1747973" cy="17525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EE95DA5E-0A86-BF4F-B4B6-5087C9758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08171" y="3382132"/>
            <a:ext cx="1747973" cy="17525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3819518D-0263-F143-990A-1270183732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5894" y="3382132"/>
            <a:ext cx="1747973" cy="17525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2138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4">
            <a:extLst>
              <a:ext uri="{FF2B5EF4-FFF2-40B4-BE49-F238E27FC236}">
                <a16:creationId xmlns:a16="http://schemas.microsoft.com/office/drawing/2014/main" id="{42A7C324-6C24-3E45-B7B1-6E640B9B5F11}"/>
              </a:ext>
            </a:extLst>
          </p:cNvPr>
          <p:cNvSpPr/>
          <p:nvPr userDrawn="1"/>
        </p:nvSpPr>
        <p:spPr>
          <a:xfrm>
            <a:off x="713512" y="2405568"/>
            <a:ext cx="1887411" cy="1978865"/>
          </a:xfrm>
          <a:custGeom>
            <a:avLst/>
            <a:gdLst/>
            <a:ahLst/>
            <a:cxnLst/>
            <a:rect l="l" t="t" r="r" b="b"/>
            <a:pathLst>
              <a:path w="1495425" h="1243964">
                <a:moveTo>
                  <a:pt x="0" y="1243584"/>
                </a:moveTo>
                <a:lnTo>
                  <a:pt x="1495044" y="1243584"/>
                </a:lnTo>
                <a:lnTo>
                  <a:pt x="1495044" y="0"/>
                </a:lnTo>
                <a:lnTo>
                  <a:pt x="0" y="0"/>
                </a:lnTo>
                <a:lnTo>
                  <a:pt x="0" y="1243584"/>
                </a:lnTo>
                <a:close/>
              </a:path>
            </a:pathLst>
          </a:custGeom>
          <a:solidFill>
            <a:srgbClr val="00629B"/>
          </a:solidFill>
          <a:ln w="28956">
            <a:noFill/>
          </a:ln>
        </p:spPr>
        <p:txBody>
          <a:bodyPr wrap="square" lIns="0" tIns="342900" rIns="0" bIns="0" rtlCol="0" anchor="t" anchorCtr="1">
            <a:normAutofit/>
          </a:bodyPr>
          <a:lstStyle/>
          <a:p>
            <a:pPr algn="ctr"/>
            <a:endParaRPr lang="en-US" sz="1050" dirty="0">
              <a:solidFill>
                <a:schemeClr val="bg1"/>
              </a:solidFill>
              <a:cs typeface="Trebuchet MS Regular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CE0CC45F-0180-CF44-8ABE-BD585398292D}"/>
              </a:ext>
            </a:extLst>
          </p:cNvPr>
          <p:cNvSpPr txBox="1"/>
          <p:nvPr userDrawn="1"/>
        </p:nvSpPr>
        <p:spPr>
          <a:xfrm>
            <a:off x="1278699" y="2021574"/>
            <a:ext cx="784564" cy="784564"/>
          </a:xfrm>
          <a:prstGeom prst="ellipse">
            <a:avLst/>
          </a:prstGeom>
          <a:solidFill>
            <a:srgbClr val="63666A"/>
          </a:solidFill>
          <a:ln w="28575">
            <a:solidFill>
              <a:schemeClr val="bg1"/>
            </a:solidFill>
          </a:ln>
        </p:spPr>
        <p:txBody>
          <a:bodyPr vert="horz" wrap="none" lIns="0" tIns="0" rIns="0" bIns="0" rtlCol="0" anchor="ctr" anchorCtr="0">
            <a:normAutofit/>
          </a:bodyPr>
          <a:lstStyle/>
          <a:p>
            <a:pPr marL="9525" indent="-4763" algn="ctr">
              <a:lnSpc>
                <a:spcPct val="100000"/>
              </a:lnSpc>
              <a:spcBef>
                <a:spcPts val="79"/>
              </a:spcBef>
            </a:pPr>
            <a:r>
              <a:rPr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rebuchet MS Regular" charset="0"/>
              </a:rPr>
              <a:t>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17A09-C816-664C-9988-92BEB93562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0715" y="3040601"/>
            <a:ext cx="1601503" cy="110504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F277FAD-4CC0-D548-8E6A-FE7BB0074F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509" y="300282"/>
            <a:ext cx="10820401" cy="98819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Arial Bold 32pt Title</a:t>
            </a:r>
          </a:p>
        </p:txBody>
      </p:sp>
      <p:sp>
        <p:nvSpPr>
          <p:cNvPr id="32" name="object 14">
            <a:extLst>
              <a:ext uri="{FF2B5EF4-FFF2-40B4-BE49-F238E27FC236}">
                <a16:creationId xmlns:a16="http://schemas.microsoft.com/office/drawing/2014/main" id="{56EAC386-F71E-394D-9875-9F6F1BA21184}"/>
              </a:ext>
            </a:extLst>
          </p:cNvPr>
          <p:cNvSpPr/>
          <p:nvPr userDrawn="1"/>
        </p:nvSpPr>
        <p:spPr>
          <a:xfrm>
            <a:off x="2917451" y="2405568"/>
            <a:ext cx="1887411" cy="1978865"/>
          </a:xfrm>
          <a:custGeom>
            <a:avLst/>
            <a:gdLst/>
            <a:ahLst/>
            <a:cxnLst/>
            <a:rect l="l" t="t" r="r" b="b"/>
            <a:pathLst>
              <a:path w="1495425" h="1243964">
                <a:moveTo>
                  <a:pt x="0" y="1243584"/>
                </a:moveTo>
                <a:lnTo>
                  <a:pt x="1495044" y="1243584"/>
                </a:lnTo>
                <a:lnTo>
                  <a:pt x="1495044" y="0"/>
                </a:lnTo>
                <a:lnTo>
                  <a:pt x="0" y="0"/>
                </a:lnTo>
                <a:lnTo>
                  <a:pt x="0" y="1243584"/>
                </a:lnTo>
                <a:close/>
              </a:path>
            </a:pathLst>
          </a:custGeom>
          <a:solidFill>
            <a:srgbClr val="FFA300"/>
          </a:solidFill>
          <a:ln w="28956">
            <a:noFill/>
          </a:ln>
        </p:spPr>
        <p:txBody>
          <a:bodyPr wrap="square" lIns="0" tIns="342900" rIns="0" bIns="0" rtlCol="0" anchor="t" anchorCtr="1">
            <a:normAutofit/>
          </a:bodyPr>
          <a:lstStyle/>
          <a:p>
            <a:pPr algn="ctr"/>
            <a:endParaRPr lang="en-US" sz="1050" dirty="0">
              <a:solidFill>
                <a:schemeClr val="accent2"/>
              </a:solidFill>
              <a:cs typeface="Trebuchet MS Regular" charset="0"/>
            </a:endParaRPr>
          </a:p>
        </p:txBody>
      </p:sp>
      <p:sp>
        <p:nvSpPr>
          <p:cNvPr id="33" name="object 2">
            <a:extLst>
              <a:ext uri="{FF2B5EF4-FFF2-40B4-BE49-F238E27FC236}">
                <a16:creationId xmlns:a16="http://schemas.microsoft.com/office/drawing/2014/main" id="{17A80D39-CFFD-D84E-A306-84303C4C5E74}"/>
              </a:ext>
            </a:extLst>
          </p:cNvPr>
          <p:cNvSpPr txBox="1"/>
          <p:nvPr userDrawn="1"/>
        </p:nvSpPr>
        <p:spPr>
          <a:xfrm>
            <a:off x="3482639" y="2021574"/>
            <a:ext cx="784564" cy="784564"/>
          </a:xfrm>
          <a:prstGeom prst="ellipse">
            <a:avLst/>
          </a:prstGeom>
          <a:solidFill>
            <a:srgbClr val="63666A"/>
          </a:solidFill>
          <a:ln w="28575">
            <a:solidFill>
              <a:schemeClr val="bg1"/>
            </a:solidFill>
          </a:ln>
        </p:spPr>
        <p:txBody>
          <a:bodyPr vert="horz" wrap="none" lIns="0" tIns="0" rIns="0" bIns="0" rtlCol="0" anchor="ctr" anchorCtr="0">
            <a:normAutofit/>
          </a:bodyPr>
          <a:lstStyle/>
          <a:p>
            <a:pPr marL="9525" indent="-4763" algn="ctr">
              <a:lnSpc>
                <a:spcPct val="100000"/>
              </a:lnSpc>
              <a:spcBef>
                <a:spcPts val="79"/>
              </a:spcBef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rebuchet MS Regular" charset="0"/>
              </a:rPr>
              <a:t>2</a:t>
            </a:r>
            <a:endParaRPr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Trebuchet MS Regular" charset="0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44F683E5-84E2-DE4C-A613-7AB4617644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44654" y="3040601"/>
            <a:ext cx="1601503" cy="110504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object 14">
            <a:extLst>
              <a:ext uri="{FF2B5EF4-FFF2-40B4-BE49-F238E27FC236}">
                <a16:creationId xmlns:a16="http://schemas.microsoft.com/office/drawing/2014/main" id="{AFE97A2C-41A9-D845-9557-439DC5057CFF}"/>
              </a:ext>
            </a:extLst>
          </p:cNvPr>
          <p:cNvSpPr/>
          <p:nvPr userDrawn="1"/>
        </p:nvSpPr>
        <p:spPr>
          <a:xfrm>
            <a:off x="5097943" y="2405568"/>
            <a:ext cx="1887411" cy="1978865"/>
          </a:xfrm>
          <a:custGeom>
            <a:avLst/>
            <a:gdLst/>
            <a:ahLst/>
            <a:cxnLst/>
            <a:rect l="l" t="t" r="r" b="b"/>
            <a:pathLst>
              <a:path w="1495425" h="1243964">
                <a:moveTo>
                  <a:pt x="0" y="1243584"/>
                </a:moveTo>
                <a:lnTo>
                  <a:pt x="1495044" y="1243584"/>
                </a:lnTo>
                <a:lnTo>
                  <a:pt x="1495044" y="0"/>
                </a:lnTo>
                <a:lnTo>
                  <a:pt x="0" y="0"/>
                </a:lnTo>
                <a:lnTo>
                  <a:pt x="0" y="1243584"/>
                </a:lnTo>
                <a:close/>
              </a:path>
            </a:pathLst>
          </a:custGeom>
          <a:solidFill>
            <a:schemeClr val="accent3"/>
          </a:solidFill>
          <a:ln w="28956">
            <a:noFill/>
          </a:ln>
        </p:spPr>
        <p:txBody>
          <a:bodyPr wrap="square" lIns="0" tIns="342900" rIns="0" bIns="0" rtlCol="0" anchor="t" anchorCtr="1">
            <a:normAutofit/>
          </a:bodyPr>
          <a:lstStyle/>
          <a:p>
            <a:pPr algn="ctr"/>
            <a:endParaRPr lang="en-US" sz="1050" dirty="0">
              <a:solidFill>
                <a:schemeClr val="accent1"/>
              </a:solidFill>
              <a:cs typeface="Trebuchet MS Regular" charset="0"/>
            </a:endParaRPr>
          </a:p>
        </p:txBody>
      </p:sp>
      <p:sp>
        <p:nvSpPr>
          <p:cNvPr id="36" name="object 2">
            <a:extLst>
              <a:ext uri="{FF2B5EF4-FFF2-40B4-BE49-F238E27FC236}">
                <a16:creationId xmlns:a16="http://schemas.microsoft.com/office/drawing/2014/main" id="{E1F85520-2CD3-394D-B726-4816DE4CA42A}"/>
              </a:ext>
            </a:extLst>
          </p:cNvPr>
          <p:cNvSpPr txBox="1"/>
          <p:nvPr userDrawn="1"/>
        </p:nvSpPr>
        <p:spPr>
          <a:xfrm>
            <a:off x="5663131" y="2021574"/>
            <a:ext cx="784564" cy="784564"/>
          </a:xfrm>
          <a:prstGeom prst="ellipse">
            <a:avLst/>
          </a:prstGeom>
          <a:solidFill>
            <a:srgbClr val="63666A"/>
          </a:solidFill>
          <a:ln w="28575">
            <a:solidFill>
              <a:schemeClr val="bg1"/>
            </a:solidFill>
          </a:ln>
        </p:spPr>
        <p:txBody>
          <a:bodyPr vert="horz" wrap="none" lIns="0" tIns="0" rIns="0" bIns="0" rtlCol="0" anchor="ctr" anchorCtr="0">
            <a:normAutofit/>
          </a:bodyPr>
          <a:lstStyle/>
          <a:p>
            <a:pPr marL="9525" indent="-4763" algn="ctr">
              <a:lnSpc>
                <a:spcPct val="100000"/>
              </a:lnSpc>
              <a:spcBef>
                <a:spcPts val="79"/>
              </a:spcBef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rebuchet MS Regular" charset="0"/>
              </a:rPr>
              <a:t>3</a:t>
            </a:r>
            <a:endParaRPr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Trebuchet MS Regular" charset="0"/>
            </a:endParaRP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E8656522-BC99-5844-8738-27ECE29A30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25146" y="3040601"/>
            <a:ext cx="1601503" cy="110504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object 14">
            <a:extLst>
              <a:ext uri="{FF2B5EF4-FFF2-40B4-BE49-F238E27FC236}">
                <a16:creationId xmlns:a16="http://schemas.microsoft.com/office/drawing/2014/main" id="{AE39ABA2-F7E4-5442-8811-EC9D323489DC}"/>
              </a:ext>
            </a:extLst>
          </p:cNvPr>
          <p:cNvSpPr/>
          <p:nvPr userDrawn="1"/>
        </p:nvSpPr>
        <p:spPr>
          <a:xfrm>
            <a:off x="7278435" y="2405568"/>
            <a:ext cx="1887411" cy="1978865"/>
          </a:xfrm>
          <a:custGeom>
            <a:avLst/>
            <a:gdLst/>
            <a:ahLst/>
            <a:cxnLst/>
            <a:rect l="l" t="t" r="r" b="b"/>
            <a:pathLst>
              <a:path w="1495425" h="1243964">
                <a:moveTo>
                  <a:pt x="0" y="1243584"/>
                </a:moveTo>
                <a:lnTo>
                  <a:pt x="1495044" y="1243584"/>
                </a:lnTo>
                <a:lnTo>
                  <a:pt x="1495044" y="0"/>
                </a:lnTo>
                <a:lnTo>
                  <a:pt x="0" y="0"/>
                </a:lnTo>
                <a:lnTo>
                  <a:pt x="0" y="1243584"/>
                </a:lnTo>
                <a:close/>
              </a:path>
            </a:pathLst>
          </a:custGeom>
          <a:solidFill>
            <a:schemeClr val="accent4"/>
          </a:solidFill>
          <a:ln w="28956">
            <a:noFill/>
          </a:ln>
        </p:spPr>
        <p:txBody>
          <a:bodyPr wrap="square" lIns="0" tIns="342900" rIns="0" bIns="0" rtlCol="0" anchor="t" anchorCtr="1">
            <a:normAutofit/>
          </a:bodyPr>
          <a:lstStyle/>
          <a:p>
            <a:pPr algn="ctr"/>
            <a:endParaRPr lang="en-US" sz="1050" dirty="0">
              <a:solidFill>
                <a:schemeClr val="bg1"/>
              </a:solidFill>
              <a:cs typeface="Trebuchet MS Regular" charset="0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C0231480-94C0-2745-8E91-DD05831DE6FD}"/>
              </a:ext>
            </a:extLst>
          </p:cNvPr>
          <p:cNvSpPr txBox="1"/>
          <p:nvPr userDrawn="1"/>
        </p:nvSpPr>
        <p:spPr>
          <a:xfrm>
            <a:off x="7843623" y="2021574"/>
            <a:ext cx="784564" cy="784564"/>
          </a:xfrm>
          <a:prstGeom prst="ellipse">
            <a:avLst/>
          </a:prstGeom>
          <a:solidFill>
            <a:srgbClr val="63666A"/>
          </a:solidFill>
          <a:ln w="28575">
            <a:solidFill>
              <a:schemeClr val="bg1"/>
            </a:solidFill>
          </a:ln>
        </p:spPr>
        <p:txBody>
          <a:bodyPr vert="horz" wrap="none" lIns="0" tIns="0" rIns="0" bIns="0" rtlCol="0" anchor="ctr" anchorCtr="0">
            <a:normAutofit/>
          </a:bodyPr>
          <a:lstStyle/>
          <a:p>
            <a:pPr marL="9525" indent="-4763" algn="ctr">
              <a:lnSpc>
                <a:spcPct val="100000"/>
              </a:lnSpc>
              <a:spcBef>
                <a:spcPts val="79"/>
              </a:spcBef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rebuchet MS Regular" charset="0"/>
              </a:rPr>
              <a:t>4</a:t>
            </a:r>
            <a:endParaRPr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Trebuchet MS Regular" charset="0"/>
            </a:endParaRP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C9DDC0D2-6C77-EA4C-AE0D-4B79690EAD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05638" y="3040601"/>
            <a:ext cx="1601503" cy="110504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object 14">
            <a:extLst>
              <a:ext uri="{FF2B5EF4-FFF2-40B4-BE49-F238E27FC236}">
                <a16:creationId xmlns:a16="http://schemas.microsoft.com/office/drawing/2014/main" id="{7D5CB86A-3E99-5A4E-9C2B-48E11E1DDF2A}"/>
              </a:ext>
            </a:extLst>
          </p:cNvPr>
          <p:cNvSpPr/>
          <p:nvPr userDrawn="1"/>
        </p:nvSpPr>
        <p:spPr>
          <a:xfrm>
            <a:off x="9458928" y="2405568"/>
            <a:ext cx="1887411" cy="1978865"/>
          </a:xfrm>
          <a:custGeom>
            <a:avLst/>
            <a:gdLst/>
            <a:ahLst/>
            <a:cxnLst/>
            <a:rect l="l" t="t" r="r" b="b"/>
            <a:pathLst>
              <a:path w="1495425" h="1243964">
                <a:moveTo>
                  <a:pt x="0" y="1243584"/>
                </a:moveTo>
                <a:lnTo>
                  <a:pt x="1495044" y="1243584"/>
                </a:lnTo>
                <a:lnTo>
                  <a:pt x="1495044" y="0"/>
                </a:lnTo>
                <a:lnTo>
                  <a:pt x="0" y="0"/>
                </a:lnTo>
                <a:lnTo>
                  <a:pt x="0" y="124358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8956">
            <a:noFill/>
          </a:ln>
        </p:spPr>
        <p:txBody>
          <a:bodyPr wrap="square" lIns="0" tIns="342900" rIns="0" bIns="0" rtlCol="0" anchor="t" anchorCtr="1">
            <a:normAutofit/>
          </a:bodyPr>
          <a:lstStyle/>
          <a:p>
            <a:pPr algn="ctr"/>
            <a:endParaRPr lang="en-US" sz="1050" dirty="0">
              <a:solidFill>
                <a:schemeClr val="bg1"/>
              </a:solidFill>
              <a:cs typeface="Trebuchet MS Regular" charset="0"/>
            </a:endParaRPr>
          </a:p>
        </p:txBody>
      </p:sp>
      <p:sp>
        <p:nvSpPr>
          <p:cNvPr id="42" name="object 2">
            <a:extLst>
              <a:ext uri="{FF2B5EF4-FFF2-40B4-BE49-F238E27FC236}">
                <a16:creationId xmlns:a16="http://schemas.microsoft.com/office/drawing/2014/main" id="{DCCC36C8-C2E3-AD4E-9FCA-BDEE1647B946}"/>
              </a:ext>
            </a:extLst>
          </p:cNvPr>
          <p:cNvSpPr txBox="1"/>
          <p:nvPr userDrawn="1"/>
        </p:nvSpPr>
        <p:spPr>
          <a:xfrm>
            <a:off x="10024115" y="2021574"/>
            <a:ext cx="784564" cy="784564"/>
          </a:xfrm>
          <a:prstGeom prst="ellipse">
            <a:avLst/>
          </a:prstGeom>
          <a:solidFill>
            <a:srgbClr val="63666A"/>
          </a:solidFill>
          <a:ln w="28575">
            <a:solidFill>
              <a:schemeClr val="bg1"/>
            </a:solidFill>
          </a:ln>
        </p:spPr>
        <p:txBody>
          <a:bodyPr vert="horz" wrap="none" lIns="0" tIns="0" rIns="0" bIns="0" rtlCol="0" anchor="ctr" anchorCtr="0">
            <a:normAutofit/>
          </a:bodyPr>
          <a:lstStyle/>
          <a:p>
            <a:pPr marL="9525" indent="-4763" algn="ctr">
              <a:lnSpc>
                <a:spcPct val="100000"/>
              </a:lnSpc>
              <a:spcBef>
                <a:spcPts val="79"/>
              </a:spcBef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rebuchet MS Regular" charset="0"/>
              </a:rPr>
              <a:t>5</a:t>
            </a:r>
            <a:endParaRPr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Trebuchet MS Regular" charset="0"/>
            </a:endParaRP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04FF2AB9-A8CE-D042-BBA0-EC5DADFE1E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86131" y="3040601"/>
            <a:ext cx="1601503" cy="110504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993C8-2168-224B-B11B-CBB6658DB1C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2789" y="4619625"/>
            <a:ext cx="1887537" cy="121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C00000"/>
              </a:buClr>
              <a:buSzPct val="120000"/>
              <a:defRPr sz="1050"/>
            </a:lvl1pPr>
            <a:lvl2pPr>
              <a:buClr>
                <a:srgbClr val="C00000"/>
              </a:buClr>
              <a:buSzPct val="120000"/>
              <a:defRPr sz="1050"/>
            </a:lvl2pPr>
            <a:lvl3pPr>
              <a:buClr>
                <a:srgbClr val="C00000"/>
              </a:buClr>
              <a:buSzPct val="120000"/>
              <a:defRPr sz="1050"/>
            </a:lvl3pPr>
            <a:lvl4pPr>
              <a:buClr>
                <a:srgbClr val="C00000"/>
              </a:buClr>
              <a:buSzPct val="120000"/>
              <a:defRPr sz="1050"/>
            </a:lvl4pPr>
            <a:lvl5pPr>
              <a:buClr>
                <a:srgbClr val="C00000"/>
              </a:buClr>
              <a:buSzPct val="120000"/>
              <a:defRPr sz="1050"/>
            </a:lvl5pPr>
          </a:lstStyle>
          <a:p>
            <a:pPr lvl="0"/>
            <a:r>
              <a:rPr lang="en-US" dirty="0"/>
              <a:t>Arial 14pt Text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9E156A9-63B9-0D4D-A1F8-80EFCA1B2A8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22589" y="4619625"/>
            <a:ext cx="1887537" cy="121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C00000"/>
              </a:buClr>
              <a:buSzPct val="120000"/>
              <a:defRPr sz="1050"/>
            </a:lvl1pPr>
            <a:lvl2pPr>
              <a:buClr>
                <a:srgbClr val="C00000"/>
              </a:buClr>
              <a:buSzPct val="120000"/>
              <a:defRPr sz="1050"/>
            </a:lvl2pPr>
            <a:lvl3pPr>
              <a:buClr>
                <a:srgbClr val="C00000"/>
              </a:buClr>
              <a:buSzPct val="120000"/>
              <a:defRPr sz="1050"/>
            </a:lvl3pPr>
            <a:lvl4pPr>
              <a:buClr>
                <a:srgbClr val="C00000"/>
              </a:buClr>
              <a:buSzPct val="120000"/>
              <a:defRPr sz="1050"/>
            </a:lvl4pPr>
            <a:lvl5pPr>
              <a:buClr>
                <a:srgbClr val="C00000"/>
              </a:buClr>
              <a:buSzPct val="120000"/>
              <a:defRPr sz="1050"/>
            </a:lvl5pPr>
          </a:lstStyle>
          <a:p>
            <a:pPr lvl="0"/>
            <a:r>
              <a:rPr lang="en-US" dirty="0"/>
              <a:t>Arial 14pt Text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9273885B-6CDF-A64C-9F9F-94B44588A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1589" y="4619625"/>
            <a:ext cx="1887537" cy="121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C00000"/>
              </a:buClr>
              <a:buSzPct val="120000"/>
              <a:defRPr sz="1050"/>
            </a:lvl1pPr>
            <a:lvl2pPr>
              <a:buClr>
                <a:srgbClr val="C00000"/>
              </a:buClr>
              <a:buSzPct val="120000"/>
              <a:defRPr sz="1050"/>
            </a:lvl2pPr>
            <a:lvl3pPr>
              <a:buClr>
                <a:srgbClr val="C00000"/>
              </a:buClr>
              <a:buSzPct val="120000"/>
              <a:defRPr sz="1050"/>
            </a:lvl3pPr>
            <a:lvl4pPr>
              <a:buClr>
                <a:srgbClr val="C00000"/>
              </a:buClr>
              <a:buSzPct val="120000"/>
              <a:defRPr sz="1050"/>
            </a:lvl4pPr>
            <a:lvl5pPr>
              <a:buClr>
                <a:srgbClr val="C00000"/>
              </a:buClr>
              <a:buSzPct val="120000"/>
              <a:defRPr sz="1050"/>
            </a:lvl5pPr>
          </a:lstStyle>
          <a:p>
            <a:pPr lvl="0"/>
            <a:r>
              <a:rPr lang="en-US" dirty="0"/>
              <a:t>Arial 14pt Text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6769DFBE-A0FB-1247-B7FD-0030539C0E7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78689" y="4619625"/>
            <a:ext cx="1887537" cy="121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C00000"/>
              </a:buClr>
              <a:buSzPct val="120000"/>
              <a:defRPr sz="1050"/>
            </a:lvl1pPr>
            <a:lvl2pPr>
              <a:buClr>
                <a:srgbClr val="C00000"/>
              </a:buClr>
              <a:buSzPct val="120000"/>
              <a:defRPr sz="1050"/>
            </a:lvl2pPr>
            <a:lvl3pPr>
              <a:buClr>
                <a:srgbClr val="C00000"/>
              </a:buClr>
              <a:buSzPct val="120000"/>
              <a:defRPr sz="1050"/>
            </a:lvl3pPr>
            <a:lvl4pPr>
              <a:buClr>
                <a:srgbClr val="C00000"/>
              </a:buClr>
              <a:buSzPct val="120000"/>
              <a:defRPr sz="1050"/>
            </a:lvl4pPr>
            <a:lvl5pPr>
              <a:buClr>
                <a:srgbClr val="C00000"/>
              </a:buClr>
              <a:buSzPct val="120000"/>
              <a:defRPr sz="1050"/>
            </a:lvl5pPr>
          </a:lstStyle>
          <a:p>
            <a:pPr lvl="0"/>
            <a:r>
              <a:rPr lang="en-US" dirty="0"/>
              <a:t>Arial 14pt Text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82D014FC-7138-6D42-B67F-0BD3BAEAD8D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50389" y="4619625"/>
            <a:ext cx="1887537" cy="121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C00000"/>
              </a:buClr>
              <a:buSzPct val="120000"/>
              <a:defRPr sz="1050"/>
            </a:lvl1pPr>
            <a:lvl2pPr>
              <a:buClr>
                <a:srgbClr val="C00000"/>
              </a:buClr>
              <a:buSzPct val="120000"/>
              <a:defRPr sz="1050"/>
            </a:lvl2pPr>
            <a:lvl3pPr>
              <a:buClr>
                <a:srgbClr val="C00000"/>
              </a:buClr>
              <a:buSzPct val="120000"/>
              <a:defRPr sz="1050"/>
            </a:lvl3pPr>
            <a:lvl4pPr>
              <a:buClr>
                <a:srgbClr val="C00000"/>
              </a:buClr>
              <a:buSzPct val="120000"/>
              <a:defRPr sz="1050"/>
            </a:lvl4pPr>
            <a:lvl5pPr>
              <a:buClr>
                <a:srgbClr val="C00000"/>
              </a:buClr>
              <a:buSzPct val="120000"/>
              <a:defRPr sz="1050"/>
            </a:lvl5pPr>
          </a:lstStyle>
          <a:p>
            <a:pPr lvl="0"/>
            <a:r>
              <a:rPr lang="en-US" dirty="0"/>
              <a:t>Arial 14pt Text</a:t>
            </a:r>
          </a:p>
        </p:txBody>
      </p:sp>
    </p:spTree>
    <p:extLst>
      <p:ext uri="{BB962C8B-B14F-4D97-AF65-F5344CB8AC3E}">
        <p14:creationId xmlns:p14="http://schemas.microsoft.com/office/powerpoint/2010/main" val="22116258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3F277FAD-4CC0-D548-8E6A-FE7BB0074F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509" y="300282"/>
            <a:ext cx="10820401" cy="98819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Arial Bold 32pt 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689156-0CAF-CE40-AB00-388566D9D261}"/>
              </a:ext>
            </a:extLst>
          </p:cNvPr>
          <p:cNvGrpSpPr/>
          <p:nvPr userDrawn="1"/>
        </p:nvGrpSpPr>
        <p:grpSpPr>
          <a:xfrm>
            <a:off x="0" y="2359377"/>
            <a:ext cx="12200747" cy="2781276"/>
            <a:chOff x="-73152" y="1883661"/>
            <a:chExt cx="9304020" cy="197510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76CC197-4915-4C47-B8D5-6E22638C80C0}"/>
                </a:ext>
              </a:extLst>
            </p:cNvPr>
            <p:cNvSpPr/>
            <p:nvPr userDrawn="1"/>
          </p:nvSpPr>
          <p:spPr>
            <a:xfrm>
              <a:off x="-73152" y="2651760"/>
              <a:ext cx="1865376" cy="438912"/>
            </a:xfrm>
            <a:prstGeom prst="rect">
              <a:avLst/>
            </a:prstGeom>
            <a:solidFill>
              <a:srgbClr val="41B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7A78F78-E166-DB4C-BAC1-D0965F345FE1}"/>
                </a:ext>
              </a:extLst>
            </p:cNvPr>
            <p:cNvSpPr/>
            <p:nvPr userDrawn="1"/>
          </p:nvSpPr>
          <p:spPr>
            <a:xfrm>
              <a:off x="1787652" y="2651760"/>
              <a:ext cx="1865376" cy="438912"/>
            </a:xfrm>
            <a:prstGeom prst="rect">
              <a:avLst/>
            </a:prstGeom>
            <a:solidFill>
              <a:srgbClr val="636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E6653D9-1DCF-7C42-9CF2-B7A90E6F7E5A}"/>
                </a:ext>
              </a:extLst>
            </p:cNvPr>
            <p:cNvSpPr/>
            <p:nvPr userDrawn="1"/>
          </p:nvSpPr>
          <p:spPr>
            <a:xfrm>
              <a:off x="3648456" y="2651760"/>
              <a:ext cx="1865376" cy="438912"/>
            </a:xfrm>
            <a:prstGeom prst="rect">
              <a:avLst/>
            </a:prstGeom>
            <a:solidFill>
              <a:srgbClr val="0062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A3C1EA2-6262-4B4D-BFDB-372864B53E57}"/>
                </a:ext>
              </a:extLst>
            </p:cNvPr>
            <p:cNvSpPr/>
            <p:nvPr userDrawn="1"/>
          </p:nvSpPr>
          <p:spPr>
            <a:xfrm>
              <a:off x="5509260" y="2651760"/>
              <a:ext cx="1865376" cy="438912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14DC858-5BFD-0A46-ACB2-39AA1F3D801B}"/>
                </a:ext>
              </a:extLst>
            </p:cNvPr>
            <p:cNvSpPr/>
            <p:nvPr userDrawn="1"/>
          </p:nvSpPr>
          <p:spPr>
            <a:xfrm>
              <a:off x="7365492" y="2651760"/>
              <a:ext cx="1865376" cy="43891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71F4E3CC-21AD-F945-8372-A18256CF23C7}"/>
                </a:ext>
              </a:extLst>
            </p:cNvPr>
            <p:cNvSpPr/>
            <p:nvPr userDrawn="1"/>
          </p:nvSpPr>
          <p:spPr>
            <a:xfrm>
              <a:off x="587502" y="2267712"/>
              <a:ext cx="539496" cy="384048"/>
            </a:xfrm>
            <a:prstGeom prst="triangle">
              <a:avLst/>
            </a:prstGeom>
            <a:solidFill>
              <a:srgbClr val="41B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endParaRPr lang="en-US" sz="1800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C4A0F0EF-A058-A946-84D5-5634C06D5572}"/>
                </a:ext>
              </a:extLst>
            </p:cNvPr>
            <p:cNvSpPr/>
            <p:nvPr userDrawn="1"/>
          </p:nvSpPr>
          <p:spPr>
            <a:xfrm>
              <a:off x="4318254" y="2267712"/>
              <a:ext cx="539496" cy="384048"/>
            </a:xfrm>
            <a:prstGeom prst="triangle">
              <a:avLst/>
            </a:prstGeom>
            <a:solidFill>
              <a:srgbClr val="0062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endParaRPr lang="en-US" sz="1800"/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09A00FEA-B455-6246-AE45-F93A7AABE231}"/>
                </a:ext>
              </a:extLst>
            </p:cNvPr>
            <p:cNvSpPr/>
            <p:nvPr userDrawn="1"/>
          </p:nvSpPr>
          <p:spPr>
            <a:xfrm>
              <a:off x="8026146" y="2267712"/>
              <a:ext cx="539496" cy="384048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endParaRPr lang="en-US" sz="1800"/>
            </a:p>
          </p:txBody>
        </p:sp>
        <p:sp>
          <p:nvSpPr>
            <p:cNvPr id="44" name="Triangle 43">
              <a:extLst>
                <a:ext uri="{FF2B5EF4-FFF2-40B4-BE49-F238E27FC236}">
                  <a16:creationId xmlns:a16="http://schemas.microsoft.com/office/drawing/2014/main" id="{D708C2CE-884E-044C-932B-64794D7F7EFA}"/>
                </a:ext>
              </a:extLst>
            </p:cNvPr>
            <p:cNvSpPr/>
            <p:nvPr userDrawn="1"/>
          </p:nvSpPr>
          <p:spPr>
            <a:xfrm rot="10800000">
              <a:off x="2450592" y="3090672"/>
              <a:ext cx="539496" cy="384048"/>
            </a:xfrm>
            <a:prstGeom prst="triangle">
              <a:avLst/>
            </a:prstGeom>
            <a:solidFill>
              <a:srgbClr val="636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endParaRPr lang="en-US" sz="1800"/>
            </a:p>
          </p:txBody>
        </p:sp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id="{AA98A588-D7EC-E34B-ABBC-C812789AF089}"/>
                </a:ext>
              </a:extLst>
            </p:cNvPr>
            <p:cNvSpPr/>
            <p:nvPr userDrawn="1"/>
          </p:nvSpPr>
          <p:spPr>
            <a:xfrm rot="10800000">
              <a:off x="6165342" y="3090672"/>
              <a:ext cx="539496" cy="384048"/>
            </a:xfrm>
            <a:prstGeom prst="triangle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endParaRPr lang="en-US" sz="1800"/>
            </a:p>
          </p:txBody>
        </p:sp>
        <p:sp>
          <p:nvSpPr>
            <p:cNvPr id="50" name="object 2">
              <a:extLst>
                <a:ext uri="{FF2B5EF4-FFF2-40B4-BE49-F238E27FC236}">
                  <a16:creationId xmlns:a16="http://schemas.microsoft.com/office/drawing/2014/main" id="{DDD0F621-D12F-B640-BDDB-0341446D0614}"/>
                </a:ext>
              </a:extLst>
            </p:cNvPr>
            <p:cNvSpPr txBox="1"/>
            <p:nvPr userDrawn="1"/>
          </p:nvSpPr>
          <p:spPr>
            <a:xfrm>
              <a:off x="659345" y="3474720"/>
              <a:ext cx="395810" cy="384048"/>
            </a:xfrm>
            <a:prstGeom prst="ellipse">
              <a:avLst/>
            </a:prstGeom>
            <a:solidFill>
              <a:srgbClr val="41B6E6"/>
            </a:solidFill>
            <a:ln w="28575">
              <a:solidFill>
                <a:schemeClr val="bg1"/>
              </a:solidFill>
            </a:ln>
          </p:spPr>
          <p:txBody>
            <a:bodyPr vert="horz" wrap="none" lIns="0" tIns="0" rIns="0" bIns="0" rtlCol="0" anchor="ctr" anchorCtr="0">
              <a:normAutofit/>
            </a:bodyPr>
            <a:lstStyle/>
            <a:p>
              <a:pPr marL="9525" indent="-4763" algn="ctr">
                <a:lnSpc>
                  <a:spcPct val="100000"/>
                </a:lnSpc>
                <a:spcBef>
                  <a:spcPts val="79"/>
                </a:spcBef>
              </a:pPr>
              <a:r>
                <a:rPr sz="1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Trebuchet MS Regular" charset="0"/>
                </a:rPr>
                <a:t>1</a:t>
              </a:r>
            </a:p>
          </p:txBody>
        </p:sp>
        <p:sp>
          <p:nvSpPr>
            <p:cNvPr id="51" name="object 2">
              <a:extLst>
                <a:ext uri="{FF2B5EF4-FFF2-40B4-BE49-F238E27FC236}">
                  <a16:creationId xmlns:a16="http://schemas.microsoft.com/office/drawing/2014/main" id="{EFC8C0AC-BF31-8F4C-BEBB-476B23D7965B}"/>
                </a:ext>
              </a:extLst>
            </p:cNvPr>
            <p:cNvSpPr txBox="1"/>
            <p:nvPr userDrawn="1"/>
          </p:nvSpPr>
          <p:spPr>
            <a:xfrm>
              <a:off x="2522434" y="1883662"/>
              <a:ext cx="395810" cy="384048"/>
            </a:xfrm>
            <a:prstGeom prst="ellipse">
              <a:avLst/>
            </a:prstGeom>
            <a:solidFill>
              <a:srgbClr val="63666A"/>
            </a:solidFill>
            <a:ln w="28575">
              <a:solidFill>
                <a:schemeClr val="bg1"/>
              </a:solidFill>
            </a:ln>
          </p:spPr>
          <p:txBody>
            <a:bodyPr vert="horz" wrap="none" lIns="0" tIns="0" rIns="0" bIns="0" rtlCol="0" anchor="ctr" anchorCtr="0">
              <a:normAutofit/>
            </a:bodyPr>
            <a:lstStyle/>
            <a:p>
              <a:pPr marL="9525" indent="-4763" algn="ctr">
                <a:lnSpc>
                  <a:spcPct val="100000"/>
                </a:lnSpc>
                <a:spcBef>
                  <a:spcPts val="79"/>
                </a:spcBef>
              </a:pPr>
              <a:r>
                <a:rPr lang="en-US" sz="1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Trebuchet MS Regular" charset="0"/>
                </a:rPr>
                <a:t>2</a:t>
              </a:r>
              <a:endParaRPr sz="1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rebuchet MS Regular" charset="0"/>
              </a:endParaRPr>
            </a:p>
          </p:txBody>
        </p:sp>
        <p:sp>
          <p:nvSpPr>
            <p:cNvPr id="52" name="object 2">
              <a:extLst>
                <a:ext uri="{FF2B5EF4-FFF2-40B4-BE49-F238E27FC236}">
                  <a16:creationId xmlns:a16="http://schemas.microsoft.com/office/drawing/2014/main" id="{454AF190-49E4-E448-8AF0-2BCBD1BD8AC3}"/>
                </a:ext>
              </a:extLst>
            </p:cNvPr>
            <p:cNvSpPr txBox="1"/>
            <p:nvPr userDrawn="1"/>
          </p:nvSpPr>
          <p:spPr>
            <a:xfrm>
              <a:off x="6208681" y="1883661"/>
              <a:ext cx="395810" cy="384050"/>
            </a:xfrm>
            <a:prstGeom prst="ellipse">
              <a:avLst/>
            </a:prstGeom>
            <a:solidFill>
              <a:srgbClr val="FFA300"/>
            </a:solidFill>
            <a:ln w="28575">
              <a:solidFill>
                <a:schemeClr val="bg1"/>
              </a:solidFill>
            </a:ln>
          </p:spPr>
          <p:txBody>
            <a:bodyPr vert="horz" wrap="none" lIns="0" tIns="0" rIns="0" bIns="0" rtlCol="0" anchor="ctr" anchorCtr="0">
              <a:normAutofit/>
            </a:bodyPr>
            <a:lstStyle/>
            <a:p>
              <a:pPr marL="9525" indent="-4763" algn="ctr">
                <a:lnSpc>
                  <a:spcPct val="100000"/>
                </a:lnSpc>
                <a:spcBef>
                  <a:spcPts val="79"/>
                </a:spcBef>
              </a:pPr>
              <a:r>
                <a:rPr lang="en-US" sz="1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Trebuchet MS Regular" charset="0"/>
                </a:rPr>
                <a:t>4</a:t>
              </a:r>
              <a:endParaRPr sz="1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rebuchet MS Regular" charset="0"/>
              </a:endParaRPr>
            </a:p>
          </p:txBody>
        </p:sp>
        <p:sp>
          <p:nvSpPr>
            <p:cNvPr id="53" name="object 2">
              <a:extLst>
                <a:ext uri="{FF2B5EF4-FFF2-40B4-BE49-F238E27FC236}">
                  <a16:creationId xmlns:a16="http://schemas.microsoft.com/office/drawing/2014/main" id="{C8F78263-DA86-F543-A5B8-6D0F3DD0CEF0}"/>
                </a:ext>
              </a:extLst>
            </p:cNvPr>
            <p:cNvSpPr txBox="1"/>
            <p:nvPr userDrawn="1"/>
          </p:nvSpPr>
          <p:spPr>
            <a:xfrm>
              <a:off x="4372620" y="3474720"/>
              <a:ext cx="395810" cy="384048"/>
            </a:xfrm>
            <a:prstGeom prst="ellipse">
              <a:avLst/>
            </a:prstGeom>
            <a:solidFill>
              <a:srgbClr val="00629B"/>
            </a:solidFill>
            <a:ln w="28575">
              <a:solidFill>
                <a:schemeClr val="bg1"/>
              </a:solidFill>
            </a:ln>
          </p:spPr>
          <p:txBody>
            <a:bodyPr vert="horz" wrap="none" lIns="0" tIns="0" rIns="0" bIns="0" rtlCol="0" anchor="ctr" anchorCtr="0">
              <a:normAutofit/>
            </a:bodyPr>
            <a:lstStyle/>
            <a:p>
              <a:pPr marL="9525" indent="-4763" algn="ctr">
                <a:lnSpc>
                  <a:spcPct val="100000"/>
                </a:lnSpc>
                <a:spcBef>
                  <a:spcPts val="79"/>
                </a:spcBef>
              </a:pPr>
              <a:r>
                <a:rPr lang="en-US" sz="1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Trebuchet MS Regular" charset="0"/>
                </a:rPr>
                <a:t>3</a:t>
              </a:r>
              <a:endParaRPr sz="1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rebuchet MS Regular" charset="0"/>
              </a:endParaRPr>
            </a:p>
          </p:txBody>
        </p:sp>
        <p:sp>
          <p:nvSpPr>
            <p:cNvPr id="54" name="object 2">
              <a:extLst>
                <a:ext uri="{FF2B5EF4-FFF2-40B4-BE49-F238E27FC236}">
                  <a16:creationId xmlns:a16="http://schemas.microsoft.com/office/drawing/2014/main" id="{17651799-EBB4-DE4B-84C0-AF2BAC4C7ADA}"/>
                </a:ext>
              </a:extLst>
            </p:cNvPr>
            <p:cNvSpPr txBox="1"/>
            <p:nvPr userDrawn="1"/>
          </p:nvSpPr>
          <p:spPr>
            <a:xfrm>
              <a:off x="8101750" y="3474720"/>
              <a:ext cx="395810" cy="38404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8575">
              <a:solidFill>
                <a:schemeClr val="bg1"/>
              </a:solidFill>
            </a:ln>
          </p:spPr>
          <p:txBody>
            <a:bodyPr vert="horz" wrap="none" lIns="0" tIns="0" rIns="0" bIns="0" rtlCol="0" anchor="ctr" anchorCtr="0">
              <a:normAutofit/>
            </a:bodyPr>
            <a:lstStyle/>
            <a:p>
              <a:pPr marL="9525" indent="-4763" algn="ctr">
                <a:lnSpc>
                  <a:spcPct val="100000"/>
                </a:lnSpc>
                <a:spcBef>
                  <a:spcPts val="79"/>
                </a:spcBef>
              </a:pPr>
              <a:r>
                <a:rPr lang="en-US" sz="1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Trebuchet MS Regular" charset="0"/>
                </a:rPr>
                <a:t>5</a:t>
              </a:r>
              <a:endParaRPr sz="1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rebuchet MS Regular" charset="0"/>
              </a:endParaRPr>
            </a:p>
          </p:txBody>
        </p:sp>
      </p:grp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B136F2D4-8120-6745-AF56-12B694637D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1" y="1700784"/>
            <a:ext cx="1993392" cy="110796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Bef>
                <a:spcPts val="900"/>
              </a:spcBef>
              <a:buNone/>
              <a:defRPr sz="900"/>
            </a:lvl1pPr>
            <a:lvl2pPr marL="557213" indent="-214313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900113" indent="-214313">
              <a:spcBef>
                <a:spcPts val="900"/>
              </a:spcBef>
              <a:buFont typeface="Arial" panose="020B0604020202020204" pitchFamily="34" charset="0"/>
              <a:buChar char="•"/>
              <a:defRPr sz="10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27D5652B-F0D1-6A47-99A7-4A492E2FAB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20641" y="1700784"/>
            <a:ext cx="1993392" cy="110796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Bef>
                <a:spcPts val="900"/>
              </a:spcBef>
              <a:buNone/>
              <a:defRPr sz="900"/>
            </a:lvl1pPr>
            <a:lvl2pPr marL="557213" indent="-214313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900113" indent="-214313">
              <a:spcBef>
                <a:spcPts val="900"/>
              </a:spcBef>
              <a:buFont typeface="Arial" panose="020B0604020202020204" pitchFamily="34" charset="0"/>
              <a:buChar char="•"/>
              <a:defRPr sz="10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3FDEED65-2DAD-8747-8ED2-50CB6D9D36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6961" y="1700784"/>
            <a:ext cx="1993392" cy="110796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Bef>
                <a:spcPts val="900"/>
              </a:spcBef>
              <a:buNone/>
              <a:defRPr sz="900"/>
            </a:lvl1pPr>
            <a:lvl2pPr marL="557213" indent="-214313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900113" indent="-214313">
              <a:spcBef>
                <a:spcPts val="900"/>
              </a:spcBef>
              <a:buFont typeface="Arial" panose="020B0604020202020204" pitchFamily="34" charset="0"/>
              <a:buChar char="•"/>
              <a:defRPr sz="10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B5017829-45C4-074F-AE45-6F65C3D9CE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88337" y="4754880"/>
            <a:ext cx="1993392" cy="11079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Bef>
                <a:spcPts val="900"/>
              </a:spcBef>
              <a:buNone/>
              <a:defRPr sz="900"/>
            </a:lvl1pPr>
            <a:lvl2pPr marL="557213" indent="-214313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900113" indent="-214313">
              <a:spcBef>
                <a:spcPts val="900"/>
              </a:spcBef>
              <a:buFont typeface="Arial" panose="020B0604020202020204" pitchFamily="34" charset="0"/>
              <a:buChar char="•"/>
              <a:defRPr sz="10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28A17CA5-B3CD-5A4B-9F57-A8C8AAB648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34657" y="4754880"/>
            <a:ext cx="1993392" cy="11079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Bef>
                <a:spcPts val="900"/>
              </a:spcBef>
              <a:buNone/>
              <a:defRPr sz="900"/>
            </a:lvl1pPr>
            <a:lvl2pPr marL="557213" indent="-214313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900113" indent="-214313">
              <a:spcBef>
                <a:spcPts val="900"/>
              </a:spcBef>
              <a:buFont typeface="Arial" panose="020B0604020202020204" pitchFamily="34" charset="0"/>
              <a:buChar char="•"/>
              <a:defRPr sz="10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1074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F61D80B-A089-8847-B1FB-DF2EB49235C9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9144001" cy="51435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2750CA3-5E45-964B-AA6B-27D85A005C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9143999" cy="51435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950665-B48B-F947-B7EB-ED058D261A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2565492"/>
              <a:ext cx="9144000" cy="108890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CAAEDA-A9B2-E64E-B4BE-4ACCC0AC5457}"/>
                </a:ext>
              </a:extLst>
            </p:cNvPr>
            <p:cNvSpPr/>
            <p:nvPr userDrawn="1"/>
          </p:nvSpPr>
          <p:spPr>
            <a:xfrm>
              <a:off x="0" y="2684543"/>
              <a:ext cx="9144000" cy="839475"/>
            </a:xfrm>
            <a:prstGeom prst="rect">
              <a:avLst/>
            </a:prstGeom>
            <a:solidFill>
              <a:srgbClr val="636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63666A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FB9A60C-A876-034E-BA10-CF0A8D64BD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45289" y="2812388"/>
              <a:ext cx="2338893" cy="572030"/>
            </a:xfrm>
            <a:prstGeom prst="rect">
              <a:avLst/>
            </a:prstGeom>
          </p:spPr>
        </p:pic>
      </p:grp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2055765A-5707-F147-BB40-C02F56C0B1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60720" y="3595931"/>
            <a:ext cx="5593080" cy="11027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>
                <a:solidFill>
                  <a:srgbClr val="FFA300"/>
                </a:solidFill>
              </a:defRPr>
            </a:lvl1pPr>
          </a:lstStyle>
          <a:p>
            <a:pPr lvl="0"/>
            <a:r>
              <a:rPr lang="en-US" dirty="0"/>
              <a:t>Section Divider Arial Bold 24pt</a:t>
            </a:r>
          </a:p>
        </p:txBody>
      </p:sp>
    </p:spTree>
    <p:extLst>
      <p:ext uri="{BB962C8B-B14F-4D97-AF65-F5344CB8AC3E}">
        <p14:creationId xmlns:p14="http://schemas.microsoft.com/office/powerpoint/2010/main" val="20220730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F61D80B-A089-8847-B1FB-DF2EB49235C9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-1" y="0"/>
            <a:chExt cx="9144001" cy="51435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2750CA3-5E45-964B-AA6B-27D85A005C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9143999" cy="51435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950665-B48B-F947-B7EB-ED058D261A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2565492"/>
              <a:ext cx="9144000" cy="108890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CAAEDA-A9B2-E64E-B4BE-4ACCC0AC5457}"/>
                </a:ext>
              </a:extLst>
            </p:cNvPr>
            <p:cNvSpPr/>
            <p:nvPr userDrawn="1"/>
          </p:nvSpPr>
          <p:spPr>
            <a:xfrm>
              <a:off x="0" y="2684543"/>
              <a:ext cx="9144000" cy="839475"/>
            </a:xfrm>
            <a:prstGeom prst="rect">
              <a:avLst/>
            </a:prstGeom>
            <a:solidFill>
              <a:srgbClr val="636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63666A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FB9A60C-A876-034E-BA10-CF0A8D64BD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45289" y="2812388"/>
              <a:ext cx="2338893" cy="57203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6D8052D-5986-104C-991B-DC39F36DDBED}"/>
              </a:ext>
            </a:extLst>
          </p:cNvPr>
          <p:cNvSpPr/>
          <p:nvPr userDrawn="1"/>
        </p:nvSpPr>
        <p:spPr>
          <a:xfrm>
            <a:off x="8905642" y="3851664"/>
            <a:ext cx="174278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A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27328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D120E99-577E-4888-9BC7-ACBC06B3A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3474" y="6413123"/>
            <a:ext cx="66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98" smtClean="0"/>
            </a:lvl1pPr>
          </a:lstStyle>
          <a:p>
            <a:fld id="{AF1AFCDA-ABCC-4704-AB71-48FDE4F2FA4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23">
            <a:extLst>
              <a:ext uri="{FF2B5EF4-FFF2-40B4-BE49-F238E27FC236}">
                <a16:creationId xmlns:a16="http://schemas.microsoft.com/office/drawing/2014/main" id="{44F1DB9B-DC23-42C5-96BE-226EE1440D6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6241" y="6525561"/>
            <a:ext cx="10872788" cy="10874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85"/>
            </a:lvl1pPr>
            <a:lvl2pPr marL="342043" indent="0">
              <a:buFontTx/>
              <a:buNone/>
              <a:defRPr sz="599"/>
            </a:lvl2pPr>
            <a:lvl3pPr marL="684086" indent="0">
              <a:buFontTx/>
              <a:buNone/>
              <a:defRPr sz="599"/>
            </a:lvl3pPr>
            <a:lvl4pPr marL="1026128" indent="0">
              <a:buFontTx/>
              <a:buNone/>
              <a:defRPr sz="599"/>
            </a:lvl4pPr>
            <a:lvl5pPr marL="1368171" indent="0">
              <a:buFontTx/>
              <a:buNone/>
              <a:defRPr sz="599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297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695" y="151638"/>
            <a:ext cx="10990479" cy="991363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924252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339" y="1534161"/>
            <a:ext cx="5365749" cy="4412615"/>
          </a:xfrm>
        </p:spPr>
        <p:txBody>
          <a:bodyPr/>
          <a:lstStyle>
            <a:lvl1pPr>
              <a:defRPr sz="2000" b="1">
                <a:solidFill>
                  <a:srgbClr val="071D49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1800" b="0">
                <a:solidFill>
                  <a:srgbClr val="071D49"/>
                </a:solidFill>
                <a:latin typeface="+mj-lt"/>
                <a:cs typeface="Arial" panose="020B0604020202020204" pitchFamily="34" charset="0"/>
              </a:defRPr>
            </a:lvl2pPr>
            <a:lvl3pPr>
              <a:defRPr sz="1600" b="0">
                <a:solidFill>
                  <a:srgbClr val="071D49"/>
                </a:solidFill>
                <a:latin typeface="+mj-lt"/>
                <a:cs typeface="Arial" panose="020B0604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effectLst/>
                <a:latin typeface="+mj-lt"/>
              </a:defRPr>
            </a:lvl4pPr>
            <a:lvl5pPr>
              <a:defRPr sz="1800" b="0">
                <a:solidFill>
                  <a:schemeClr val="bg2"/>
                </a:solidFill>
                <a:effectLst/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6376064" y="1522786"/>
            <a:ext cx="5365749" cy="4423989"/>
          </a:xfrm>
        </p:spPr>
        <p:txBody>
          <a:bodyPr/>
          <a:lstStyle>
            <a:lvl1pPr>
              <a:defRPr sz="2000" b="1">
                <a:solidFill>
                  <a:srgbClr val="071D49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1800" b="0">
                <a:solidFill>
                  <a:srgbClr val="071D49"/>
                </a:solidFill>
                <a:latin typeface="+mj-lt"/>
                <a:cs typeface="Arial" panose="020B0604020202020204" pitchFamily="34" charset="0"/>
              </a:defRPr>
            </a:lvl2pPr>
            <a:lvl3pPr>
              <a:defRPr sz="1600" b="0">
                <a:solidFill>
                  <a:srgbClr val="071D49"/>
                </a:solidFill>
                <a:latin typeface="+mj-lt"/>
                <a:cs typeface="Arial" panose="020B0604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effectLst/>
                <a:latin typeface="+mj-lt"/>
              </a:defRPr>
            </a:lvl4pPr>
            <a:lvl5pPr>
              <a:defRPr sz="1800" b="0">
                <a:solidFill>
                  <a:schemeClr val="bg2"/>
                </a:solidFill>
                <a:effectLst/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9" y="81888"/>
            <a:ext cx="11344592" cy="1143000"/>
          </a:xfrm>
        </p:spPr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5BDC0937-69B6-41FC-A3ED-947BCF5D411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71D4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>
              <a:spcAft>
                <a:spcPts val="0"/>
              </a:spcAft>
            </a:pPr>
            <a:r>
              <a:rPr lang="it-IT" dirty="0"/>
              <a:t>ASCO 2022, PCYC-1142 FD CAPTIVATE; Wierda et al. 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A0FB814-6A99-45AB-99E2-4251909140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buClr>
                <a:schemeClr val="bg2">
                  <a:lumMod val="75000"/>
                </a:schemeClr>
              </a:buClr>
              <a:defRPr>
                <a:solidFill>
                  <a:srgbClr val="071D4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182880" indent="-18288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dirty="0"/>
              <a:t>References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CF0BFAA-DB3C-4227-BEC5-F53D6845EEA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492876"/>
            <a:ext cx="272839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71D49"/>
                </a:solidFill>
                <a:latin typeface="+mj-lt"/>
              </a:defRPr>
            </a:lvl1pPr>
          </a:lstStyle>
          <a:p>
            <a:fld id="{DA29096C-B62D-475C-AEF6-3F18739B8D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2225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352" y="1397000"/>
            <a:ext cx="5365749" cy="4886325"/>
          </a:xfrm>
        </p:spPr>
        <p:txBody>
          <a:bodyPr/>
          <a:lstStyle>
            <a:lvl1pPr>
              <a:defRPr sz="2667" b="1">
                <a:solidFill>
                  <a:schemeClr val="bg2"/>
                </a:solidFill>
              </a:defRPr>
            </a:lvl1pPr>
            <a:lvl2pPr>
              <a:defRPr sz="2400" b="0">
                <a:solidFill>
                  <a:schemeClr val="bg2"/>
                </a:solidFill>
              </a:defRPr>
            </a:lvl2pPr>
            <a:lvl3pPr>
              <a:defRPr sz="2133" b="0">
                <a:solidFill>
                  <a:schemeClr val="bg2"/>
                </a:solidFill>
              </a:defRPr>
            </a:lvl3pPr>
            <a:lvl4pPr>
              <a:defRPr sz="2400" b="0">
                <a:solidFill>
                  <a:schemeClr val="bg2"/>
                </a:solidFill>
                <a:effectLst/>
                <a:latin typeface="+mj-lt"/>
              </a:defRPr>
            </a:lvl4pPr>
            <a:lvl5pPr>
              <a:defRPr sz="2400" b="0">
                <a:solidFill>
                  <a:schemeClr val="bg2"/>
                </a:solidFill>
                <a:effectLst/>
                <a:latin typeface="+mj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6376064" y="1385627"/>
            <a:ext cx="5365749" cy="4886325"/>
          </a:xfrm>
        </p:spPr>
        <p:txBody>
          <a:bodyPr/>
          <a:lstStyle>
            <a:lvl1pPr>
              <a:defRPr sz="2667" b="1">
                <a:solidFill>
                  <a:schemeClr val="bg2"/>
                </a:solidFill>
              </a:defRPr>
            </a:lvl1pPr>
            <a:lvl2pPr>
              <a:defRPr sz="2400" b="0">
                <a:solidFill>
                  <a:schemeClr val="bg2"/>
                </a:solidFill>
              </a:defRPr>
            </a:lvl2pPr>
            <a:lvl3pPr>
              <a:defRPr sz="2133" b="0">
                <a:solidFill>
                  <a:schemeClr val="bg2"/>
                </a:solidFill>
              </a:defRPr>
            </a:lvl3pPr>
            <a:lvl4pPr>
              <a:defRPr sz="2400" b="0">
                <a:solidFill>
                  <a:schemeClr val="bg2"/>
                </a:solidFill>
                <a:effectLst/>
                <a:latin typeface="+mj-lt"/>
              </a:defRPr>
            </a:lvl4pPr>
            <a:lvl5pPr>
              <a:defRPr sz="2400" b="0">
                <a:solidFill>
                  <a:schemeClr val="bg2"/>
                </a:solidFill>
                <a:effectLst/>
                <a:latin typeface="+mj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itle Placeholder 15"/>
          <p:cNvSpPr>
            <a:spLocks noGrp="1"/>
          </p:cNvSpPr>
          <p:nvPr>
            <p:ph type="title"/>
          </p:nvPr>
        </p:nvSpPr>
        <p:spPr>
          <a:xfrm>
            <a:off x="0" y="8467"/>
            <a:ext cx="12192000" cy="7789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15932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11221-AEC8-4F20-A19B-7F1DDF899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930" y="607061"/>
            <a:ext cx="10683433" cy="2078267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E16377-A904-4475-ACD2-C5EE764AB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930" y="3124873"/>
            <a:ext cx="10683433" cy="165576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5874EA-58E4-43D8-83A9-0F00DC5937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928" y="5220183"/>
            <a:ext cx="10683435" cy="11811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  <a:lvl2pPr marL="457189" indent="0" algn="ctr">
              <a:buFontTx/>
              <a:buNone/>
              <a:defRPr/>
            </a:lvl2pPr>
            <a:lvl3pPr marL="914377" indent="0" algn="ctr">
              <a:buFontTx/>
              <a:buNone/>
              <a:defRPr/>
            </a:lvl3pPr>
            <a:lvl4pPr marL="1371566" indent="0" algn="ctr">
              <a:buFontTx/>
              <a:buNone/>
              <a:defRPr/>
            </a:lvl4pPr>
            <a:lvl5pPr marL="1828754" indent="0" algn="ctr">
              <a:buFontTx/>
              <a:buNone/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534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DDF29-F9EF-4C76-9060-6B75AA550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2937" y="142504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F0E98-669A-494C-8C73-FD5365573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2937" y="224895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9C060F-C12B-4187-8998-4897EC0090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5350" y="142504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40590A-E1D3-4EB5-AF4F-AEA78BE4B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5350" y="224895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CD5F32-5ABD-4CA2-A5F1-9681E4BD8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323" y="6472556"/>
            <a:ext cx="1164735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88FB59D-A481-4154-A62F-9C33CAD59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23" y="156876"/>
            <a:ext cx="11647357" cy="729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3197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9794308-319B-44E6-8CEE-5FCA26505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23" y="156876"/>
            <a:ext cx="11647357" cy="729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061F295-CD7C-4385-89B6-69CCC3FDB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323" y="6472556"/>
            <a:ext cx="1164735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353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78E6963-B6D4-4532-9213-FF79775172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324602"/>
            <a:ext cx="12192000" cy="533399"/>
          </a:xfrm>
          <a:prstGeom prst="rect">
            <a:avLst/>
          </a:prstGeom>
        </p:spPr>
        <p:txBody>
          <a:bodyPr lIns="274320" tIns="137160" rIns="274320" bIns="137160" anchor="b"/>
          <a:lstStyle>
            <a:lvl1pPr marL="0" indent="0">
              <a:buNone/>
              <a:defRPr sz="14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5278" indent="0">
              <a:buNone/>
              <a:defRPr sz="1400" b="1"/>
            </a:lvl2pPr>
            <a:lvl3pPr marL="801668" indent="0">
              <a:buNone/>
              <a:defRPr sz="1400" b="1"/>
            </a:lvl3pPr>
            <a:lvl4pPr marL="1196945" indent="0">
              <a:buNone/>
              <a:defRPr sz="1400" b="1"/>
            </a:lvl4pPr>
            <a:lvl5pPr marL="1601747" indent="0">
              <a:buNone/>
              <a:defRPr sz="1400" b="1"/>
            </a:lvl5pPr>
          </a:lstStyle>
          <a:p>
            <a:pPr lvl="0"/>
            <a:r>
              <a:rPr lang="en-US" dirty="0"/>
              <a:t>Reference.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90CC2B2-BCC3-4E71-9571-72B161A331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18287"/>
            <a:ext cx="12192000" cy="699351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1D8C893-C150-4C7C-8151-B882D67C232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" y="1566751"/>
            <a:ext cx="10972800" cy="463984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0526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96F19CD-1AC1-46A4-8FEF-9A4B37215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324602"/>
            <a:ext cx="12192000" cy="533399"/>
          </a:xfrm>
          <a:prstGeom prst="rect">
            <a:avLst/>
          </a:prstGeom>
        </p:spPr>
        <p:txBody>
          <a:bodyPr lIns="274320" tIns="137160" rIns="274320" bIns="137160" anchor="b"/>
          <a:lstStyle>
            <a:lvl1pPr marL="0" indent="0">
              <a:buNone/>
              <a:defRPr sz="14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5278" indent="0">
              <a:buNone/>
              <a:defRPr sz="1400" b="1"/>
            </a:lvl2pPr>
            <a:lvl3pPr marL="801668" indent="0">
              <a:buNone/>
              <a:defRPr sz="1400" b="1"/>
            </a:lvl3pPr>
            <a:lvl4pPr marL="1196945" indent="0">
              <a:buNone/>
              <a:defRPr sz="1400" b="1"/>
            </a:lvl4pPr>
            <a:lvl5pPr marL="1601747" indent="0">
              <a:buNone/>
              <a:defRPr sz="1400" b="1"/>
            </a:lvl5pPr>
          </a:lstStyle>
          <a:p>
            <a:pPr lvl="0"/>
            <a:r>
              <a:rPr lang="en-US" dirty="0"/>
              <a:t>Reference.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D834C10-B77D-4E47-993C-D14791D4E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18287"/>
            <a:ext cx="12192000" cy="699351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5F06A96-3ED3-492B-9D9B-B048D0193A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" y="1566751"/>
            <a:ext cx="10972800" cy="463984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1154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324602"/>
            <a:ext cx="12192000" cy="533399"/>
          </a:xfrm>
          <a:prstGeom prst="rect">
            <a:avLst/>
          </a:prstGeom>
        </p:spPr>
        <p:txBody>
          <a:bodyPr lIns="274320" tIns="137160" rIns="274320" bIns="137160" anchor="b"/>
          <a:lstStyle>
            <a:lvl1pPr marL="0" indent="0">
              <a:buNone/>
              <a:defRPr sz="14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5278" indent="0">
              <a:buNone/>
              <a:defRPr sz="1400" b="1"/>
            </a:lvl2pPr>
            <a:lvl3pPr marL="801668" indent="0">
              <a:buNone/>
              <a:defRPr sz="1400" b="1"/>
            </a:lvl3pPr>
            <a:lvl4pPr marL="1196945" indent="0">
              <a:buNone/>
              <a:defRPr sz="1400" b="1"/>
            </a:lvl4pPr>
            <a:lvl5pPr marL="1601747" indent="0">
              <a:buNone/>
              <a:defRPr sz="1400" b="1"/>
            </a:lvl5pPr>
          </a:lstStyle>
          <a:p>
            <a:pPr lvl="0"/>
            <a:r>
              <a:rPr lang="en-US" dirty="0"/>
              <a:t>Reference.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988168C-A2A7-6847-8EE9-F5D27E260C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18287"/>
            <a:ext cx="12192000" cy="699351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0C36A49-733A-4493-A3BB-754F95197FA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" y="1566751"/>
            <a:ext cx="10972800" cy="463984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00060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959260F-306C-44D5-BCD8-A65368EBAD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324602"/>
            <a:ext cx="12192000" cy="533399"/>
          </a:xfrm>
          <a:prstGeom prst="rect">
            <a:avLst/>
          </a:prstGeom>
        </p:spPr>
        <p:txBody>
          <a:bodyPr lIns="274320" tIns="137160" rIns="274320" bIns="137160" anchor="b"/>
          <a:lstStyle>
            <a:lvl1pPr marL="0" indent="0">
              <a:buNone/>
              <a:defRPr sz="14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5278" indent="0">
              <a:buNone/>
              <a:defRPr sz="1400" b="1"/>
            </a:lvl2pPr>
            <a:lvl3pPr marL="801668" indent="0">
              <a:buNone/>
              <a:defRPr sz="1400" b="1"/>
            </a:lvl3pPr>
            <a:lvl4pPr marL="1196945" indent="0">
              <a:buNone/>
              <a:defRPr sz="1400" b="1"/>
            </a:lvl4pPr>
            <a:lvl5pPr marL="1601747" indent="0">
              <a:buNone/>
              <a:defRPr sz="1400" b="1"/>
            </a:lvl5pPr>
          </a:lstStyle>
          <a:p>
            <a:pPr lvl="0"/>
            <a:r>
              <a:rPr lang="en-US" dirty="0"/>
              <a:t>Reference.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26E70A-FC54-427B-A4A4-8E284FCC4F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18287"/>
            <a:ext cx="12192000" cy="699351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F6FEE57-5508-42FC-8760-C00B08CAC0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" y="1566751"/>
            <a:ext cx="10972800" cy="463984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59983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85F75C71-0673-4D02-960A-7E02B03DD20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98087" y="1603375"/>
            <a:ext cx="8993716" cy="1276350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071D49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A7F54D0-EE5E-4532-92FB-613A1763384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02322" y="3222625"/>
            <a:ext cx="8987367" cy="1752600"/>
          </a:xfrm>
        </p:spPr>
        <p:txBody>
          <a:bodyPr/>
          <a:lstStyle>
            <a:lvl1pPr marL="0" indent="0" algn="ctr">
              <a:lnSpc>
                <a:spcPct val="95000"/>
              </a:lnSpc>
              <a:spcBef>
                <a:spcPct val="0"/>
              </a:spcBef>
              <a:buFontTx/>
              <a:buNone/>
              <a:defRPr>
                <a:solidFill>
                  <a:srgbClr val="071D49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784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732430" y="81888"/>
            <a:ext cx="10727141" cy="1143000"/>
          </a:xfrm>
          <a:prstGeom prst="rect">
            <a:avLst/>
          </a:prstGeom>
        </p:spPr>
        <p:txBody>
          <a:bodyPr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52048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64E588FB-975F-465A-842C-282FC309CE2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37279" y="1206874"/>
            <a:ext cx="10516399" cy="1804684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071D49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D4D0184-B0BF-4F76-AE52-2D7B28592E6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42122" y="3011558"/>
            <a:ext cx="10508975" cy="1348092"/>
          </a:xfrm>
        </p:spPr>
        <p:txBody>
          <a:bodyPr anchor="b"/>
          <a:lstStyle>
            <a:lvl1pPr marL="0" indent="0" algn="ctr">
              <a:lnSpc>
                <a:spcPct val="95000"/>
              </a:lnSpc>
              <a:spcBef>
                <a:spcPct val="0"/>
              </a:spcBef>
              <a:buFontTx/>
              <a:buNone/>
              <a:defRPr>
                <a:solidFill>
                  <a:srgbClr val="071D49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B25057-3532-44E0-BA25-590DBE9F9BA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6601" y="4392613"/>
            <a:ext cx="10513484" cy="1441450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400" smtClean="0">
                <a:solidFill>
                  <a:srgbClr val="071D49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75681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37279" y="1206874"/>
            <a:ext cx="10516399" cy="1804684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071D4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42122" y="3011558"/>
            <a:ext cx="10508975" cy="1348092"/>
          </a:xfrm>
        </p:spPr>
        <p:txBody>
          <a:bodyPr anchor="b"/>
          <a:lstStyle>
            <a:lvl1pPr marL="0" indent="0" algn="ctr">
              <a:lnSpc>
                <a:spcPct val="95000"/>
              </a:lnSpc>
              <a:spcBef>
                <a:spcPct val="0"/>
              </a:spcBef>
              <a:buFontTx/>
              <a:buNone/>
              <a:defRPr>
                <a:solidFill>
                  <a:srgbClr val="071D4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36601" y="4392613"/>
            <a:ext cx="10513484" cy="1441450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400" smtClean="0">
                <a:solidFill>
                  <a:srgbClr val="071D49"/>
                </a:solidFill>
                <a:latin typeface="+mj-lt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27361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rgbClr val="071D49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2000">
                <a:solidFill>
                  <a:srgbClr val="071D49"/>
                </a:solidFill>
                <a:latin typeface="+mj-lt"/>
                <a:cs typeface="Arial" panose="020B0604020202020204" pitchFamily="34" charset="0"/>
              </a:defRPr>
            </a:lvl2pPr>
            <a:lvl3pPr marL="1022350" indent="-215900">
              <a:buFont typeface="Arial" pitchFamily="34" charset="0"/>
              <a:buChar char="•"/>
              <a:defRPr lang="en-US" sz="2000" b="0" dirty="0">
                <a:solidFill>
                  <a:srgbClr val="071D49"/>
                </a:solidFill>
                <a:latin typeface="+mj-lt"/>
                <a:cs typeface="Arial" panose="020B0604020202020204" pitchFamily="34" charset="0"/>
              </a:defRPr>
            </a:lvl3pPr>
            <a:lvl4pPr marL="1143000" indent="-228600">
              <a:defRPr lang="en-US" sz="2000" b="1" dirty="0" smtClean="0">
                <a:solidFill>
                  <a:schemeClr val="bg2"/>
                </a:solidFill>
                <a:latin typeface="+mn-lt"/>
              </a:defRPr>
            </a:lvl4pPr>
            <a:lvl5pPr marL="1143000" indent="-228600">
              <a:defRPr lang="en-US" sz="2000" b="1" dirty="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Placeholder 15"/>
          <p:cNvSpPr>
            <a:spLocks noGrp="1"/>
          </p:cNvSpPr>
          <p:nvPr>
            <p:ph type="title"/>
          </p:nvPr>
        </p:nvSpPr>
        <p:spPr>
          <a:xfrm>
            <a:off x="423339" y="81888"/>
            <a:ext cx="1134459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6E2BC6-64BD-463B-AE53-74499A5896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99513" y="6433241"/>
            <a:ext cx="4107254" cy="365125"/>
          </a:xfrm>
          <a:prstGeom prst="rect">
            <a:avLst/>
          </a:prstGeom>
        </p:spPr>
        <p:txBody>
          <a:bodyPr anchor="b"/>
          <a:lstStyle>
            <a:lvl1pPr>
              <a:defRPr lang="en-US" smtClean="0"/>
            </a:lvl1pPr>
          </a:lstStyle>
          <a:p>
            <a:pPr>
              <a:spcAft>
                <a:spcPts val="0"/>
              </a:spcAft>
            </a:pPr>
            <a:r>
              <a:rPr lang="it-IT" dirty="0"/>
              <a:t>ASCO 2022, PCYC-1142 FD CAPTIVATE; Wierda et al. 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8EF42C0-FE02-426C-8F99-2095B351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334" y="5946774"/>
            <a:ext cx="11383433" cy="546100"/>
          </a:xfrm>
          <a:prstGeom prst="rect">
            <a:avLst/>
          </a:prstGeom>
        </p:spPr>
        <p:txBody>
          <a:bodyPr/>
          <a:lstStyle>
            <a:lvl1pPr>
              <a:buClr>
                <a:schemeClr val="bg2">
                  <a:lumMod val="75000"/>
                </a:schemeClr>
              </a:buClr>
              <a:defRPr>
                <a:solidFill>
                  <a:srgbClr val="071D49"/>
                </a:solidFill>
              </a:defRPr>
            </a:lvl1pPr>
          </a:lstStyle>
          <a:p>
            <a:pPr marL="182880" indent="-18288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dirty="0">
                <a:latin typeface="+mj-lt"/>
              </a:rPr>
              <a:t>References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4368960-A12B-4619-9D43-E5212A125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6"/>
            <a:ext cx="272839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DA29096C-B62D-475C-AEF6-3F18739B8D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01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5"/>
          <p:cNvSpPr>
            <a:spLocks noGrp="1"/>
          </p:cNvSpPr>
          <p:nvPr>
            <p:ph type="title"/>
          </p:nvPr>
        </p:nvSpPr>
        <p:spPr>
          <a:xfrm>
            <a:off x="423339" y="81888"/>
            <a:ext cx="1134459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1B29998-0838-4E93-B687-EC4C1E14D2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99513" y="6433241"/>
            <a:ext cx="410725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71D49"/>
                </a:solidFill>
                <a:latin typeface="Calibri (Headings)"/>
              </a:defRPr>
            </a:lvl1pPr>
          </a:lstStyle>
          <a:p>
            <a:pPr>
              <a:spcAft>
                <a:spcPts val="0"/>
              </a:spcAft>
            </a:pPr>
            <a:r>
              <a:rPr lang="it-IT" dirty="0"/>
              <a:t>ASCO 2022, PCYC-1142 FD CAPTIVATE; Wierda et al. 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9C500DA-3BF5-45A6-A523-B873F7639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334" y="5946774"/>
            <a:ext cx="11383433" cy="546100"/>
          </a:xfrm>
          <a:prstGeom prst="rect">
            <a:avLst/>
          </a:prstGeom>
        </p:spPr>
        <p:txBody>
          <a:bodyPr/>
          <a:lstStyle>
            <a:lvl1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marL="182880" indent="-18288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dirty="0"/>
              <a:t>References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47B7533-90C1-475B-AC87-68EA422E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6"/>
            <a:ext cx="272839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fld id="{DA29096C-B62D-475C-AEF6-3F18739B8D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7522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339" y="1534161"/>
            <a:ext cx="5365749" cy="4412615"/>
          </a:xfrm>
        </p:spPr>
        <p:txBody>
          <a:bodyPr/>
          <a:lstStyle>
            <a:lvl1pPr>
              <a:defRPr sz="2000" b="1">
                <a:solidFill>
                  <a:srgbClr val="071D49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1800" b="0">
                <a:solidFill>
                  <a:srgbClr val="071D49"/>
                </a:solidFill>
                <a:latin typeface="+mj-lt"/>
                <a:cs typeface="Arial" panose="020B0604020202020204" pitchFamily="34" charset="0"/>
              </a:defRPr>
            </a:lvl2pPr>
            <a:lvl3pPr>
              <a:defRPr sz="1600" b="0">
                <a:solidFill>
                  <a:srgbClr val="071D49"/>
                </a:solidFill>
                <a:latin typeface="+mj-lt"/>
                <a:cs typeface="Arial" panose="020B0604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effectLst/>
                <a:latin typeface="+mj-lt"/>
              </a:defRPr>
            </a:lvl4pPr>
            <a:lvl5pPr>
              <a:defRPr sz="1800" b="0">
                <a:solidFill>
                  <a:schemeClr val="bg2"/>
                </a:solidFill>
                <a:effectLst/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6376064" y="1522786"/>
            <a:ext cx="5365749" cy="4423989"/>
          </a:xfrm>
        </p:spPr>
        <p:txBody>
          <a:bodyPr/>
          <a:lstStyle>
            <a:lvl1pPr>
              <a:defRPr sz="2000" b="1">
                <a:solidFill>
                  <a:srgbClr val="071D49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1800" b="0">
                <a:solidFill>
                  <a:srgbClr val="071D49"/>
                </a:solidFill>
                <a:latin typeface="+mj-lt"/>
                <a:cs typeface="Arial" panose="020B0604020202020204" pitchFamily="34" charset="0"/>
              </a:defRPr>
            </a:lvl2pPr>
            <a:lvl3pPr>
              <a:defRPr sz="1600" b="0">
                <a:solidFill>
                  <a:srgbClr val="071D49"/>
                </a:solidFill>
                <a:latin typeface="+mj-lt"/>
                <a:cs typeface="Arial" panose="020B0604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effectLst/>
                <a:latin typeface="+mj-lt"/>
              </a:defRPr>
            </a:lvl4pPr>
            <a:lvl5pPr>
              <a:defRPr sz="1800" b="0">
                <a:solidFill>
                  <a:schemeClr val="bg2"/>
                </a:solidFill>
                <a:effectLst/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9" y="81888"/>
            <a:ext cx="11344592" cy="1143000"/>
          </a:xfrm>
        </p:spPr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5BDC0937-69B6-41FC-A3ED-947BCF5D411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699513" y="6433241"/>
            <a:ext cx="410725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71D4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>
              <a:spcAft>
                <a:spcPts val="0"/>
              </a:spcAft>
            </a:pPr>
            <a:r>
              <a:rPr lang="it-IT" dirty="0"/>
              <a:t>ASCO 2022, PCYC-1142 FD CAPTIVATE; Wierda et al. 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A0FB814-6A99-45AB-99E2-4251909140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23334" y="5946774"/>
            <a:ext cx="11383433" cy="546100"/>
          </a:xfrm>
          <a:prstGeom prst="rect">
            <a:avLst/>
          </a:prstGeom>
        </p:spPr>
        <p:txBody>
          <a:bodyPr/>
          <a:lstStyle>
            <a:lvl1pPr>
              <a:buClr>
                <a:schemeClr val="bg2">
                  <a:lumMod val="75000"/>
                </a:schemeClr>
              </a:buClr>
              <a:defRPr>
                <a:solidFill>
                  <a:srgbClr val="071D4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182880" indent="-18288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dirty="0"/>
              <a:t>References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CF0BFAA-DB3C-4227-BEC5-F53D6845EEA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492876"/>
            <a:ext cx="272839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71D49"/>
                </a:solidFill>
                <a:latin typeface="+mj-lt"/>
              </a:defRPr>
            </a:lvl1pPr>
          </a:lstStyle>
          <a:p>
            <a:fld id="{DA29096C-B62D-475C-AEF6-3F18739B8D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1647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33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71D49"/>
                </a:solidFill>
                <a:latin typeface="+mj-lt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339" y="2174875"/>
            <a:ext cx="5365749" cy="3771900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2000" b="1" dirty="0">
                <a:solidFill>
                  <a:srgbClr val="071D49"/>
                </a:solidFill>
                <a:latin typeface="+mj-lt"/>
                <a:cs typeface="Arial" panose="020B0604020202020204" pitchFamily="34" charset="0"/>
              </a:defRPr>
            </a:lvl1pPr>
            <a:lvl2pPr>
              <a:defRPr lang="en-US" sz="1800" dirty="0">
                <a:solidFill>
                  <a:srgbClr val="071D49"/>
                </a:solidFill>
                <a:latin typeface="+mj-lt"/>
                <a:cs typeface="Arial" panose="020B0604020202020204" pitchFamily="34" charset="0"/>
              </a:defRPr>
            </a:lvl2pPr>
            <a:lvl3pPr>
              <a:defRPr lang="en-US" sz="1600" dirty="0">
                <a:solidFill>
                  <a:srgbClr val="071D49"/>
                </a:solidFill>
                <a:latin typeface="+mj-lt"/>
                <a:cs typeface="Arial" panose="020B0604020202020204" pitchFamily="34" charset="0"/>
              </a:defRPr>
            </a:lvl3pPr>
            <a:lvl4pPr>
              <a:defRPr lang="en-US" sz="1800" b="0" dirty="0">
                <a:solidFill>
                  <a:srgbClr val="071D49"/>
                </a:solidFill>
                <a:effectLst/>
                <a:latin typeface="+mj-lt"/>
                <a:cs typeface="Arial" panose="020B0604020202020204" pitchFamily="34" charset="0"/>
              </a:defRPr>
            </a:lvl4pPr>
            <a:lvl5pPr>
              <a:defRPr lang="en-US" sz="1800" b="0" dirty="0">
                <a:solidFill>
                  <a:srgbClr val="071D49"/>
                </a:solidFill>
                <a:effectLst/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606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71D49"/>
                </a:solidFill>
                <a:latin typeface="+mj-lt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6064" y="2174874"/>
            <a:ext cx="5365749" cy="3771900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2000" b="1" dirty="0">
                <a:solidFill>
                  <a:srgbClr val="071D49"/>
                </a:solidFill>
                <a:latin typeface="+mj-lt"/>
                <a:cs typeface="Arial" panose="020B0604020202020204" pitchFamily="34" charset="0"/>
              </a:defRPr>
            </a:lvl1pPr>
            <a:lvl2pPr>
              <a:defRPr lang="en-US" sz="1800" dirty="0">
                <a:solidFill>
                  <a:srgbClr val="071D49"/>
                </a:solidFill>
                <a:latin typeface="+mj-lt"/>
                <a:cs typeface="Arial" panose="020B0604020202020204" pitchFamily="34" charset="0"/>
              </a:defRPr>
            </a:lvl2pPr>
            <a:lvl3pPr>
              <a:defRPr lang="en-US" sz="1600" dirty="0">
                <a:solidFill>
                  <a:srgbClr val="071D49"/>
                </a:solidFill>
                <a:latin typeface="+mj-lt"/>
                <a:cs typeface="Arial" panose="020B0604020202020204" pitchFamily="34" charset="0"/>
              </a:defRPr>
            </a:lvl3pPr>
            <a:lvl4pPr>
              <a:defRPr lang="en-US" sz="1800" b="0" dirty="0">
                <a:solidFill>
                  <a:srgbClr val="071D49"/>
                </a:solidFill>
                <a:effectLst/>
                <a:latin typeface="+mj-lt"/>
                <a:cs typeface="Arial" panose="020B0604020202020204" pitchFamily="34" charset="0"/>
              </a:defRPr>
            </a:lvl4pPr>
            <a:lvl5pPr>
              <a:defRPr lang="en-US" sz="1800" b="0" dirty="0">
                <a:solidFill>
                  <a:srgbClr val="071D49"/>
                </a:solidFill>
                <a:effectLst/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15"/>
          <p:cNvSpPr>
            <a:spLocks noGrp="1"/>
          </p:cNvSpPr>
          <p:nvPr>
            <p:ph type="title"/>
          </p:nvPr>
        </p:nvSpPr>
        <p:spPr>
          <a:xfrm>
            <a:off x="423339" y="81888"/>
            <a:ext cx="1134459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BCF852CA-E95D-4D3B-8A37-526AAA2491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99513" y="6433241"/>
            <a:ext cx="410725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71D4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>
              <a:spcAft>
                <a:spcPts val="0"/>
              </a:spcAft>
            </a:pPr>
            <a:r>
              <a:rPr lang="it-IT" dirty="0"/>
              <a:t>ASCO 2022, PCYC-1142 FD CAPTIVATE; Wierda et al. 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2A222F74-D27C-448D-982B-2AA42E0F6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334" y="5946774"/>
            <a:ext cx="11383433" cy="546100"/>
          </a:xfrm>
          <a:prstGeom prst="rect">
            <a:avLst/>
          </a:prstGeom>
        </p:spPr>
        <p:txBody>
          <a:bodyPr/>
          <a:lstStyle>
            <a:lvl1pPr>
              <a:buClr>
                <a:schemeClr val="bg2">
                  <a:lumMod val="75000"/>
                </a:schemeClr>
              </a:buClr>
              <a:defRPr>
                <a:solidFill>
                  <a:srgbClr val="071D4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182880" indent="-18288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dirty="0"/>
              <a:t>References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6AC3800-7332-4A30-B1F2-BF8D815DD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6"/>
            <a:ext cx="272839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71D49"/>
                </a:solidFill>
                <a:latin typeface="+mj-lt"/>
              </a:defRPr>
            </a:lvl1pPr>
          </a:lstStyle>
          <a:p>
            <a:fld id="{DA29096C-B62D-475C-AEF6-3F18739B8D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5949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97080" y="1142999"/>
            <a:ext cx="11413920" cy="5033963"/>
          </a:xfrm>
        </p:spPr>
        <p:txBody>
          <a:bodyPr>
            <a:normAutofit/>
          </a:bodyPr>
          <a:lstStyle>
            <a:lvl1pPr marL="0" indent="0">
              <a:lnSpc>
                <a:spcPct val="102000"/>
              </a:lnSpc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8275" indent="-168275">
              <a:lnSpc>
                <a:spcPct val="102000"/>
              </a:lnSpc>
              <a:buClr>
                <a:srgbClr val="071D49"/>
              </a:buCl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4350" indent="-168275">
              <a:lnSpc>
                <a:spcPct val="102000"/>
              </a:lnSpc>
              <a:buClr>
                <a:srgbClr val="081538"/>
              </a:buClr>
              <a:buFont typeface="Arial" panose="020B0604020202020204" pitchFamily="34" charset="0"/>
              <a:buChar char="−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60425" indent="-177800">
              <a:lnSpc>
                <a:spcPct val="102000"/>
              </a:lnSpc>
              <a:buClr>
                <a:srgbClr val="081538"/>
              </a:buClr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4588" indent="-176213">
              <a:lnSpc>
                <a:spcPct val="102000"/>
              </a:lnSpc>
              <a:buClr>
                <a:srgbClr val="081538"/>
              </a:buClr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E5E9E1-2743-5F4D-9393-53484B174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0"/>
            <a:ext cx="10972800" cy="727832"/>
          </a:xfrm>
          <a:noFill/>
        </p:spPr>
        <p:txBody>
          <a:bodyPr/>
          <a:lstStyle>
            <a:lvl1pPr marL="525463" indent="0">
              <a:lnSpc>
                <a:spcPct val="102000"/>
              </a:lnSpc>
              <a:tabLst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CEA3BD-7621-B743-B1D9-6DABA975B24E}"/>
              </a:ext>
            </a:extLst>
          </p:cNvPr>
          <p:cNvCxnSpPr>
            <a:cxnSpLocks/>
          </p:cNvCxnSpPr>
          <p:nvPr userDrawn="1"/>
        </p:nvCxnSpPr>
        <p:spPr>
          <a:xfrm>
            <a:off x="397080" y="6351547"/>
            <a:ext cx="11410607" cy="0"/>
          </a:xfrm>
          <a:prstGeom prst="line">
            <a:avLst/>
          </a:prstGeom>
          <a:ln>
            <a:solidFill>
              <a:srgbClr val="071D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5D92E6C-D7D7-D644-93FC-55E356DA1D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875" y="6351547"/>
            <a:ext cx="11414125" cy="50645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0320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2">
          <p15:clr>
            <a:srgbClr val="FBAE40"/>
          </p15:clr>
        </p15:guide>
        <p15:guide id="2" pos="240">
          <p15:clr>
            <a:srgbClr val="FBAE40"/>
          </p15:clr>
        </p15:guide>
        <p15:guide id="3" pos="528">
          <p15:clr>
            <a:srgbClr val="FBAE40"/>
          </p15:clr>
        </p15:guide>
        <p15:guide id="4" pos="7440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orient="horz" pos="4056">
          <p15:clr>
            <a:srgbClr val="FBAE40"/>
          </p15:clr>
        </p15:guide>
        <p15:guide id="7" orient="horz" pos="648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9"/>
          <p:cNvSpPr>
            <a:spLocks noGrp="1"/>
          </p:cNvSpPr>
          <p:nvPr>
            <p:ph type="title"/>
          </p:nvPr>
        </p:nvSpPr>
        <p:spPr>
          <a:xfrm>
            <a:off x="609602" y="356660"/>
            <a:ext cx="8228572" cy="530243"/>
          </a:xfrm>
        </p:spPr>
        <p:txBody>
          <a:bodyPr lIns="0" tIns="0" rIns="0" bIns="0">
            <a:noAutofit/>
          </a:bodyPr>
          <a:lstStyle>
            <a:lvl1pPr algn="l"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Untertitel 2"/>
          <p:cNvSpPr>
            <a:spLocks noGrp="1"/>
          </p:cNvSpPr>
          <p:nvPr>
            <p:ph type="subTitle" idx="13"/>
          </p:nvPr>
        </p:nvSpPr>
        <p:spPr>
          <a:xfrm>
            <a:off x="610286" y="932723"/>
            <a:ext cx="8228572" cy="356660"/>
          </a:xfrm>
        </p:spPr>
        <p:txBody>
          <a:bodyPr lIns="0" tIns="0" rIns="0" bIns="36000" anchor="b" anchorCtr="0">
            <a:noAutofit/>
          </a:bodyPr>
          <a:lstStyle>
            <a:lvl1pPr marL="0" indent="0" algn="l">
              <a:buNone/>
              <a:defRPr sz="1867">
                <a:solidFill>
                  <a:schemeClr val="tx2"/>
                </a:solidFill>
              </a:defRPr>
            </a:lvl1pPr>
            <a:lvl2pPr marL="48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0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0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196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505167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339" y="1534161"/>
            <a:ext cx="5365749" cy="4412615"/>
          </a:xfrm>
        </p:spPr>
        <p:txBody>
          <a:bodyPr/>
          <a:lstStyle>
            <a:lvl1pPr>
              <a:defRPr sz="2000" b="1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800" b="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600" b="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800" b="0">
                <a:solidFill>
                  <a:schemeClr val="bg2"/>
                </a:solidFill>
                <a:effectLst/>
                <a:latin typeface="+mj-lt"/>
              </a:defRPr>
            </a:lvl4pPr>
            <a:lvl5pPr>
              <a:defRPr sz="1800" b="0">
                <a:solidFill>
                  <a:schemeClr val="bg2"/>
                </a:solidFill>
                <a:effectLst/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6376064" y="1522786"/>
            <a:ext cx="5365749" cy="4423989"/>
          </a:xfrm>
        </p:spPr>
        <p:txBody>
          <a:bodyPr/>
          <a:lstStyle>
            <a:lvl1pPr>
              <a:defRPr sz="2000" b="1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800" b="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600" b="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800" b="0">
                <a:solidFill>
                  <a:schemeClr val="bg2"/>
                </a:solidFill>
                <a:effectLst/>
                <a:latin typeface="+mj-lt"/>
              </a:defRPr>
            </a:lvl4pPr>
            <a:lvl5pPr>
              <a:defRPr sz="1800" b="0">
                <a:solidFill>
                  <a:schemeClr val="bg2"/>
                </a:solidFill>
                <a:effectLst/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9" y="81888"/>
            <a:ext cx="11344592" cy="1143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5BDC0937-69B6-41FC-A3ED-947BCF5D411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699513" y="6433241"/>
            <a:ext cx="4280452" cy="365125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Congress 2018, Study# Disease; Author et al. 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A0FB814-6A99-45AB-99E2-4251909140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23334" y="5946774"/>
            <a:ext cx="11383433" cy="546100"/>
          </a:xfrm>
          <a:prstGeom prst="rect">
            <a:avLst/>
          </a:prstGeom>
        </p:spPr>
        <p:txBody>
          <a:bodyPr/>
          <a:lstStyle>
            <a:lvl1pPr>
              <a:buClr>
                <a:schemeClr val="bg2">
                  <a:lumMod val="75000"/>
                </a:schemeClr>
              </a:buClr>
              <a:defRPr/>
            </a:lvl1pPr>
          </a:lstStyle>
          <a:p>
            <a:pPr marL="182880" indent="-18288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dirty="0"/>
              <a:t>References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CF0BFAA-DB3C-4227-BEC5-F53D6845EEA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492876"/>
            <a:ext cx="423339" cy="365125"/>
          </a:xfrm>
          <a:prstGeom prst="rect">
            <a:avLst/>
          </a:prstGeom>
        </p:spPr>
        <p:txBody>
          <a:bodyPr/>
          <a:lstStyle>
            <a:lvl1pPr>
              <a:defRPr lang="en-US" smtClean="0"/>
            </a:lvl1pPr>
          </a:lstStyle>
          <a:p>
            <a:fld id="{DA29096C-B62D-475C-AEF6-3F18739B8D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9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351" y="1397001"/>
            <a:ext cx="5365749" cy="4886325"/>
          </a:xfrm>
        </p:spPr>
        <p:txBody>
          <a:bodyPr/>
          <a:lstStyle>
            <a:lvl1pPr>
              <a:defRPr sz="2000" b="1">
                <a:solidFill>
                  <a:schemeClr val="bg2"/>
                </a:solidFill>
              </a:defRPr>
            </a:lvl1pPr>
            <a:lvl2pPr>
              <a:defRPr sz="1800" b="0">
                <a:solidFill>
                  <a:schemeClr val="bg2"/>
                </a:solidFill>
              </a:defRPr>
            </a:lvl2pPr>
            <a:lvl3pPr>
              <a:defRPr sz="1600" b="0">
                <a:solidFill>
                  <a:schemeClr val="bg2"/>
                </a:solidFill>
              </a:defRPr>
            </a:lvl3pPr>
            <a:lvl4pPr>
              <a:defRPr sz="1800" b="0">
                <a:solidFill>
                  <a:schemeClr val="bg2"/>
                </a:solidFill>
                <a:effectLst/>
                <a:latin typeface="+mj-lt"/>
              </a:defRPr>
            </a:lvl4pPr>
            <a:lvl5pPr>
              <a:defRPr sz="1800" b="0">
                <a:solidFill>
                  <a:schemeClr val="bg2"/>
                </a:solidFill>
                <a:effectLst/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6376063" y="1385627"/>
            <a:ext cx="5365749" cy="4886325"/>
          </a:xfrm>
        </p:spPr>
        <p:txBody>
          <a:bodyPr/>
          <a:lstStyle>
            <a:lvl1pPr>
              <a:defRPr sz="2000" b="1">
                <a:solidFill>
                  <a:schemeClr val="bg2"/>
                </a:solidFill>
              </a:defRPr>
            </a:lvl1pPr>
            <a:lvl2pPr>
              <a:defRPr sz="1800" b="0">
                <a:solidFill>
                  <a:schemeClr val="bg2"/>
                </a:solidFill>
              </a:defRPr>
            </a:lvl2pPr>
            <a:lvl3pPr>
              <a:defRPr sz="1600" b="0">
                <a:solidFill>
                  <a:schemeClr val="bg2"/>
                </a:solidFill>
              </a:defRPr>
            </a:lvl3pPr>
            <a:lvl4pPr>
              <a:defRPr sz="1800" b="0">
                <a:solidFill>
                  <a:schemeClr val="bg2"/>
                </a:solidFill>
                <a:effectLst/>
                <a:latin typeface="+mj-lt"/>
              </a:defRPr>
            </a:lvl4pPr>
            <a:lvl5pPr>
              <a:defRPr sz="1800" b="0">
                <a:solidFill>
                  <a:schemeClr val="bg2"/>
                </a:solidFill>
                <a:effectLst/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itle Placeholder 15"/>
          <p:cNvSpPr>
            <a:spLocks noGrp="1"/>
          </p:cNvSpPr>
          <p:nvPr>
            <p:ph type="title"/>
          </p:nvPr>
        </p:nvSpPr>
        <p:spPr>
          <a:xfrm>
            <a:off x="524256" y="81888"/>
            <a:ext cx="10727141" cy="1143000"/>
          </a:xfrm>
          <a:prstGeom prst="rect">
            <a:avLst/>
          </a:prstGeom>
        </p:spPr>
        <p:txBody>
          <a:bodyPr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35362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pt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5"/>
          <p:cNvSpPr>
            <a:spLocks noGrp="1"/>
          </p:cNvSpPr>
          <p:nvPr>
            <p:ph type="title"/>
          </p:nvPr>
        </p:nvSpPr>
        <p:spPr>
          <a:xfrm>
            <a:off x="423339" y="81888"/>
            <a:ext cx="1134459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1B29998-0838-4E93-B687-EC4C1E14D2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99513" y="6433241"/>
            <a:ext cx="42804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>
              <a:spcAft>
                <a:spcPts val="0"/>
              </a:spcAft>
            </a:pPr>
            <a:r>
              <a:rPr lang="en-US" dirty="0"/>
              <a:t>Congress 2018, Study# Disease; Author et al. 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9C500DA-3BF5-45A6-A523-B873F7639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334" y="5946774"/>
            <a:ext cx="11383433" cy="546100"/>
          </a:xfrm>
          <a:prstGeom prst="rect">
            <a:avLst/>
          </a:prstGeom>
        </p:spPr>
        <p:txBody>
          <a:bodyPr/>
          <a:lstStyle>
            <a:lvl1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182880" indent="-18288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dirty="0"/>
              <a:t>References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47B7533-90C1-475B-AC87-68EA422E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92876"/>
            <a:ext cx="423339" cy="365125"/>
          </a:xfrm>
          <a:prstGeom prst="rect">
            <a:avLst/>
          </a:prstGeom>
        </p:spPr>
        <p:txBody>
          <a:bodyPr/>
          <a:lstStyle>
            <a:lvl1pPr>
              <a:defRPr lang="en-US" smtClean="0"/>
            </a:lvl1pPr>
          </a:lstStyle>
          <a:p>
            <a:fld id="{DA29096C-B62D-475C-AEF6-3F18739B8D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8946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75000"/>
                  </a:schemeClr>
                </a:solidFill>
              </a:defRPr>
            </a:lvl2pPr>
            <a:lvl3pPr marL="1022350" indent="-215900">
              <a:buFont typeface="Arial" pitchFamily="34" charset="0"/>
              <a:buChar char="•"/>
              <a:defRPr lang="en-US" sz="2000" b="0" dirty="0">
                <a:solidFill>
                  <a:schemeClr val="bg2">
                    <a:lumMod val="75000"/>
                  </a:schemeClr>
                </a:solidFill>
                <a:latin typeface="+mn-lt"/>
              </a:defRPr>
            </a:lvl3pPr>
            <a:lvl4pPr marL="1143000" indent="-228600">
              <a:defRPr lang="en-US" sz="2000" b="1" dirty="0" smtClean="0">
                <a:solidFill>
                  <a:schemeClr val="bg2"/>
                </a:solidFill>
                <a:latin typeface="+mn-lt"/>
              </a:defRPr>
            </a:lvl4pPr>
            <a:lvl5pPr marL="1143000" indent="-228600">
              <a:defRPr lang="en-US" sz="2000" b="1" dirty="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Placeholder 15"/>
          <p:cNvSpPr>
            <a:spLocks noGrp="1"/>
          </p:cNvSpPr>
          <p:nvPr>
            <p:ph type="title"/>
          </p:nvPr>
        </p:nvSpPr>
        <p:spPr>
          <a:xfrm>
            <a:off x="423339" y="81888"/>
            <a:ext cx="1134459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8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6E2BC6-64BD-463B-AE53-74499A5896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99513" y="6433241"/>
            <a:ext cx="4280452" cy="365125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Congress 2018, Study# Disease; Author et al. 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8EF42C0-FE02-426C-8F99-2095B351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334" y="5946774"/>
            <a:ext cx="11383433" cy="546100"/>
          </a:xfrm>
          <a:prstGeom prst="rect">
            <a:avLst/>
          </a:prstGeom>
        </p:spPr>
        <p:txBody>
          <a:bodyPr/>
          <a:lstStyle>
            <a:lvl1pPr>
              <a:buClr>
                <a:schemeClr val="bg2">
                  <a:lumMod val="75000"/>
                </a:schemeClr>
              </a:buClr>
              <a:defRPr/>
            </a:lvl1pPr>
          </a:lstStyle>
          <a:p>
            <a:pPr marL="182880" indent="-18288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dirty="0"/>
              <a:t>References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4368960-A12B-4619-9D43-E5212A125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92876"/>
            <a:ext cx="423339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264D73"/>
                </a:solidFill>
                <a:latin typeface="+mn-lt"/>
              </a:defRPr>
            </a:lvl1pPr>
          </a:lstStyle>
          <a:p>
            <a:fld id="{DA29096C-B62D-475C-AEF6-3F18739B8DBA}" type="slidenum">
              <a:rPr lang="en-US" smtClean="0"/>
              <a:pPr/>
              <a:t>‹#›</a:t>
            </a:fld>
            <a:endParaRPr lang="en-US" dirty="0">
              <a:solidFill>
                <a:srgbClr val="264D7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0016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9"/>
          <p:cNvSpPr>
            <a:spLocks noGrp="1"/>
          </p:cNvSpPr>
          <p:nvPr>
            <p:ph type="title"/>
          </p:nvPr>
        </p:nvSpPr>
        <p:spPr>
          <a:xfrm>
            <a:off x="609602" y="356660"/>
            <a:ext cx="8228572" cy="530243"/>
          </a:xfrm>
        </p:spPr>
        <p:txBody>
          <a:bodyPr lIns="0" tIns="0" rIns="0" bIns="0">
            <a:noAutofit/>
          </a:bodyPr>
          <a:lstStyle>
            <a:lvl1pPr algn="l"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Untertitel 2"/>
          <p:cNvSpPr>
            <a:spLocks noGrp="1"/>
          </p:cNvSpPr>
          <p:nvPr>
            <p:ph type="subTitle" idx="13"/>
          </p:nvPr>
        </p:nvSpPr>
        <p:spPr>
          <a:xfrm>
            <a:off x="610286" y="932723"/>
            <a:ext cx="8228572" cy="356660"/>
          </a:xfrm>
        </p:spPr>
        <p:txBody>
          <a:bodyPr lIns="0" tIns="0" rIns="0" bIns="36000" anchor="b" anchorCtr="0">
            <a:noAutofit/>
          </a:bodyPr>
          <a:lstStyle>
            <a:lvl1pPr marL="0" indent="0" algn="l">
              <a:buNone/>
              <a:defRPr sz="1867">
                <a:solidFill>
                  <a:schemeClr val="tx2"/>
                </a:solidFill>
              </a:defRPr>
            </a:lvl1pPr>
            <a:lvl2pPr marL="48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0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0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344868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2333"/>
            <a:ext cx="12192000" cy="817563"/>
          </a:xfrm>
        </p:spPr>
        <p:txBody>
          <a:bodyPr>
            <a:normAutofit/>
          </a:bodyPr>
          <a:lstStyle>
            <a:lvl1pPr>
              <a:defRPr sz="4267" b="1"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Helvetica" pitchFamily="34" charset="0"/>
                <a:cs typeface="Helvetica" pitchFamily="34" charset="0"/>
              </a:defRPr>
            </a:lvl1pPr>
            <a:lvl2pPr>
              <a:defRPr b="1">
                <a:latin typeface="Helvetica" pitchFamily="34" charset="0"/>
                <a:cs typeface="Helvetica" pitchFamily="34" charset="0"/>
              </a:defRPr>
            </a:lvl2pPr>
            <a:lvl3pPr>
              <a:defRPr b="1">
                <a:latin typeface="Helvetica" pitchFamily="34" charset="0"/>
                <a:cs typeface="Helvetica" pitchFamily="34" charset="0"/>
              </a:defRPr>
            </a:lvl3pPr>
            <a:lvl4pPr>
              <a:defRPr b="1">
                <a:latin typeface="Helvetica" pitchFamily="34" charset="0"/>
                <a:cs typeface="Helvetica" pitchFamily="34" charset="0"/>
              </a:defRPr>
            </a:lvl4pPr>
            <a:lvl5pPr>
              <a:defRPr b="1">
                <a:latin typeface="Helvetica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44669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8468"/>
            <a:ext cx="12192000" cy="715963"/>
          </a:xfrm>
        </p:spPr>
        <p:txBody>
          <a:bodyPr>
            <a:normAutofit/>
          </a:bodyPr>
          <a:lstStyle>
            <a:lvl1pPr>
              <a:defRPr sz="4267" b="1"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19352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7496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7DBD6F-3CB8-724A-8541-1DE586DAD4D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7C8810-3500-704E-B4E4-F4F86F60B23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B641679-88E9-2B4E-9BF0-F7212CA91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C7E6CD5-587D-DC40-887E-06B51FFF66D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96335" y="1161829"/>
            <a:ext cx="11599333" cy="40974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C713F504-A04C-8947-BD8F-04D16BB2B19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96335" y="5890643"/>
            <a:ext cx="11599333" cy="60720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References and Footnotes</a:t>
            </a:r>
          </a:p>
        </p:txBody>
      </p:sp>
    </p:spTree>
    <p:extLst>
      <p:ext uri="{BB962C8B-B14F-4D97-AF65-F5344CB8AC3E}">
        <p14:creationId xmlns:p14="http://schemas.microsoft.com/office/powerpoint/2010/main" val="35531063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/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824C78-74F1-495C-8058-FA7C650E76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10FB83-7BBE-8141-9F59-8BC3AD0B0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992" y="6561342"/>
            <a:ext cx="627017" cy="323167"/>
          </a:xfrm>
          <a:prstGeom prst="rect">
            <a:avLst/>
          </a:prstGeom>
        </p:spPr>
        <p:txBody>
          <a:bodyPr vert="horz" lIns="91440" tIns="91440" rIns="182880" bIns="91440" rtlCol="0" anchor="b"/>
          <a:lstStyle>
            <a:lvl1pPr algn="r">
              <a:defRPr sz="675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2D69845-B105-8841-B94D-80F01975F1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794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+ Header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7315E7D-D716-E648-B800-EA984E72A5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077" y="974463"/>
            <a:ext cx="10476723" cy="97406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Arial Bold 40pt 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CE242A-1B9D-3644-AEBB-2DC2F5826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7076" y="346807"/>
            <a:ext cx="10476723" cy="497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Arial Bold 28pt 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7BD09DA-55FB-C646-9687-9A5FA9683F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7076" y="2078587"/>
            <a:ext cx="10476723" cy="3552192"/>
          </a:xfrm>
          <a:prstGeom prst="rect">
            <a:avLst/>
          </a:prstGeom>
        </p:spPr>
        <p:txBody>
          <a:bodyPr/>
          <a:lstStyle>
            <a:lvl1pPr marL="309547" marR="0" indent="-309547" algn="l" defTabSz="514326" rtl="0" eaLnBrk="1" fontAlgn="auto" latinLnBrk="0" hangingPunct="1">
              <a:lnSpc>
                <a:spcPct val="100000"/>
              </a:lnSpc>
              <a:spcBef>
                <a:spcPts val="751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500"/>
            </a:lvl1pPr>
          </a:lstStyle>
          <a:p>
            <a:pPr lvl="0"/>
            <a:r>
              <a:rPr lang="en-US" dirty="0"/>
              <a:t>Bullet Arial 20pt</a:t>
            </a:r>
          </a:p>
          <a:p>
            <a:pPr marL="309547" marR="0" lvl="0" indent="-309547" algn="l" defTabSz="514326" rtl="0" eaLnBrk="1" fontAlgn="auto" latinLnBrk="0" hangingPunct="1">
              <a:lnSpc>
                <a:spcPct val="100000"/>
              </a:lnSpc>
              <a:spcBef>
                <a:spcPts val="751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Arial 20pt</a:t>
            </a:r>
          </a:p>
          <a:p>
            <a:pPr marL="309547" marR="0" lvl="0" indent="-309547" algn="l" defTabSz="514326" rtl="0" eaLnBrk="1" fontAlgn="auto" latinLnBrk="0" hangingPunct="1">
              <a:lnSpc>
                <a:spcPct val="100000"/>
              </a:lnSpc>
              <a:spcBef>
                <a:spcPts val="751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Arial 20pt</a:t>
            </a:r>
          </a:p>
          <a:p>
            <a:pPr marL="309547" marR="0" lvl="0" indent="-309547" algn="l" defTabSz="514326" rtl="0" eaLnBrk="1" fontAlgn="auto" latinLnBrk="0" hangingPunct="1">
              <a:lnSpc>
                <a:spcPct val="100000"/>
              </a:lnSpc>
              <a:spcBef>
                <a:spcPts val="751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Arial 20pt</a:t>
            </a:r>
          </a:p>
          <a:p>
            <a:pPr marL="309547" marR="0" lvl="0" indent="-309547" algn="l" defTabSz="514326" rtl="0" eaLnBrk="1" fontAlgn="auto" latinLnBrk="0" hangingPunct="1">
              <a:lnSpc>
                <a:spcPct val="100000"/>
              </a:lnSpc>
              <a:spcBef>
                <a:spcPts val="751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309547" marR="0" lvl="0" indent="-309547" algn="l" defTabSz="514326" rtl="0" eaLnBrk="1" fontAlgn="auto" latinLnBrk="0" hangingPunct="1">
              <a:lnSpc>
                <a:spcPct val="100000"/>
              </a:lnSpc>
              <a:spcBef>
                <a:spcPts val="751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403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9"/>
          <p:cNvSpPr>
            <a:spLocks noGrp="1"/>
          </p:cNvSpPr>
          <p:nvPr>
            <p:ph type="title" hasCustomPrompt="1"/>
          </p:nvPr>
        </p:nvSpPr>
        <p:spPr>
          <a:xfrm>
            <a:off x="609602" y="356660"/>
            <a:ext cx="8228572" cy="530243"/>
          </a:xfrm>
        </p:spPr>
        <p:txBody>
          <a:bodyPr lIns="0" tIns="0" rIns="0" bIns="0">
            <a:noAutofit/>
          </a:bodyPr>
          <a:lstStyle>
            <a:lvl1pPr algn="l"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Untertitel 2"/>
          <p:cNvSpPr>
            <a:spLocks noGrp="1"/>
          </p:cNvSpPr>
          <p:nvPr>
            <p:ph type="subTitle" idx="13"/>
          </p:nvPr>
        </p:nvSpPr>
        <p:spPr>
          <a:xfrm>
            <a:off x="610286" y="932723"/>
            <a:ext cx="8228572" cy="356660"/>
          </a:xfrm>
        </p:spPr>
        <p:txBody>
          <a:bodyPr lIns="0" tIns="0" rIns="0" bIns="36000" anchor="b" anchorCtr="0">
            <a:noAutofit/>
          </a:bodyPr>
          <a:lstStyle>
            <a:lvl1pPr marL="0" indent="0" algn="l">
              <a:buNone/>
              <a:defRPr sz="1867">
                <a:solidFill>
                  <a:schemeClr val="tx2"/>
                </a:solidFill>
              </a:defRPr>
            </a:lvl1pPr>
            <a:lvl2pPr marL="48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0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0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5972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A07313-EECF-4DC9-AD47-D151493FE4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6051" y="6525685"/>
            <a:ext cx="4267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PRESENTED AT ASCO 2015 (MAY 31)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78888" y="1600203"/>
            <a:ext cx="11434233" cy="49196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0D24050-B872-45C0-8A73-CB6CC7D81E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04600" y="6483351"/>
            <a:ext cx="787400" cy="1651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461B105-CB2A-40F6-B722-C88E2E6D42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4939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695" y="151638"/>
            <a:ext cx="10990479" cy="991363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513988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732430" y="81888"/>
            <a:ext cx="10727141" cy="1143000"/>
          </a:xfrm>
          <a:prstGeom prst="rect">
            <a:avLst/>
          </a:prstGeom>
        </p:spPr>
        <p:txBody>
          <a:bodyPr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65082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351" y="1397001"/>
            <a:ext cx="5365749" cy="4886325"/>
          </a:xfrm>
        </p:spPr>
        <p:txBody>
          <a:bodyPr/>
          <a:lstStyle>
            <a:lvl1pPr>
              <a:defRPr sz="2000" b="1">
                <a:solidFill>
                  <a:schemeClr val="bg2"/>
                </a:solidFill>
              </a:defRPr>
            </a:lvl1pPr>
            <a:lvl2pPr>
              <a:defRPr sz="1800" b="0">
                <a:solidFill>
                  <a:schemeClr val="bg2"/>
                </a:solidFill>
              </a:defRPr>
            </a:lvl2pPr>
            <a:lvl3pPr>
              <a:defRPr sz="1600" b="0">
                <a:solidFill>
                  <a:schemeClr val="bg2"/>
                </a:solidFill>
              </a:defRPr>
            </a:lvl3pPr>
            <a:lvl4pPr>
              <a:defRPr sz="1800" b="0">
                <a:solidFill>
                  <a:schemeClr val="bg2"/>
                </a:solidFill>
                <a:effectLst/>
                <a:latin typeface="+mj-lt"/>
              </a:defRPr>
            </a:lvl4pPr>
            <a:lvl5pPr>
              <a:defRPr sz="1800" b="0">
                <a:solidFill>
                  <a:schemeClr val="bg2"/>
                </a:solidFill>
                <a:effectLst/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6376063" y="1385627"/>
            <a:ext cx="5365749" cy="4886325"/>
          </a:xfrm>
        </p:spPr>
        <p:txBody>
          <a:bodyPr/>
          <a:lstStyle>
            <a:lvl1pPr>
              <a:defRPr sz="2000" b="1">
                <a:solidFill>
                  <a:schemeClr val="bg2"/>
                </a:solidFill>
              </a:defRPr>
            </a:lvl1pPr>
            <a:lvl2pPr>
              <a:defRPr sz="1800" b="0">
                <a:solidFill>
                  <a:schemeClr val="bg2"/>
                </a:solidFill>
              </a:defRPr>
            </a:lvl2pPr>
            <a:lvl3pPr>
              <a:defRPr sz="1600" b="0">
                <a:solidFill>
                  <a:schemeClr val="bg2"/>
                </a:solidFill>
              </a:defRPr>
            </a:lvl3pPr>
            <a:lvl4pPr>
              <a:defRPr sz="1800" b="0">
                <a:solidFill>
                  <a:schemeClr val="bg2"/>
                </a:solidFill>
                <a:effectLst/>
                <a:latin typeface="+mj-lt"/>
              </a:defRPr>
            </a:lvl4pPr>
            <a:lvl5pPr>
              <a:defRPr sz="1800" b="0">
                <a:solidFill>
                  <a:schemeClr val="bg2"/>
                </a:solidFill>
                <a:effectLst/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itle Placeholder 15"/>
          <p:cNvSpPr>
            <a:spLocks noGrp="1"/>
          </p:cNvSpPr>
          <p:nvPr>
            <p:ph type="title"/>
          </p:nvPr>
        </p:nvSpPr>
        <p:spPr>
          <a:xfrm>
            <a:off x="524256" y="81888"/>
            <a:ext cx="10727141" cy="1143000"/>
          </a:xfrm>
          <a:prstGeom prst="rect">
            <a:avLst/>
          </a:prstGeom>
        </p:spPr>
        <p:txBody>
          <a:bodyPr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06186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A07313-EECF-4DC9-AD47-D151493FE4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6051" y="6525685"/>
            <a:ext cx="4267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PRESENTED AT ASCO 2015 (MAY 31)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78888" y="1600203"/>
            <a:ext cx="11434233" cy="49196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0D24050-B872-45C0-8A73-CB6CC7D81E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04600" y="6483351"/>
            <a:ext cx="787400" cy="1651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461B105-CB2A-40F6-B722-C88E2E6D42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8285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55" y="241930"/>
            <a:ext cx="11137900" cy="907252"/>
          </a:xfrm>
        </p:spPr>
        <p:txBody>
          <a:bodyPr/>
          <a:lstStyle>
            <a:lvl1pPr>
              <a:lnSpc>
                <a:spcPts val="2249"/>
              </a:lnSpc>
              <a:defRPr sz="2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27049" y="6259600"/>
            <a:ext cx="4800000" cy="360000"/>
          </a:xfrm>
          <a:prstGeom prst="rect">
            <a:avLst/>
          </a:prstGeom>
        </p:spPr>
        <p:txBody>
          <a:bodyPr lIns="91280" tIns="45640" rIns="91280" bIns="45640" anchor="b"/>
          <a:lstStyle>
            <a:lvl1pPr marL="0" indent="0">
              <a:buNone/>
              <a:defRPr sz="75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6864951" y="6259600"/>
            <a:ext cx="4800000" cy="360000"/>
          </a:xfrm>
          <a:prstGeom prst="rect">
            <a:avLst/>
          </a:prstGeom>
        </p:spPr>
        <p:txBody>
          <a:bodyPr lIns="91280" tIns="45640" rIns="91280" bIns="45640" anchor="b"/>
          <a:lstStyle>
            <a:lvl1pPr marL="159259" indent="-159259" algn="r">
              <a:buNone/>
              <a:defRPr lang="en-GB" sz="75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924564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AA39B4E-6369-7A4C-AEBC-E5041664B9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509" y="300282"/>
            <a:ext cx="10820401" cy="98819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Arial Bold 32pt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86596-390E-3248-87B9-968CFA788F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2788" y="1600923"/>
            <a:ext cx="10820400" cy="1104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557213" indent="-214313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900113" indent="-214313">
              <a:spcBef>
                <a:spcPts val="900"/>
              </a:spcBef>
              <a:buFont typeface="Arial" panose="020B0604020202020204" pitchFamily="34" charset="0"/>
              <a:buChar char="•"/>
              <a:defRPr sz="10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05FC27-17DE-5341-9B82-5BC8E358862D}"/>
              </a:ext>
            </a:extLst>
          </p:cNvPr>
          <p:cNvGrpSpPr/>
          <p:nvPr userDrawn="1"/>
        </p:nvGrpSpPr>
        <p:grpSpPr>
          <a:xfrm>
            <a:off x="689929" y="3126193"/>
            <a:ext cx="10803008" cy="2296787"/>
            <a:chOff x="435178" y="2479802"/>
            <a:chExt cx="11600741" cy="246639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2ED8254-7417-744A-901A-09C5D307E38F}"/>
                </a:ext>
              </a:extLst>
            </p:cNvPr>
            <p:cNvGrpSpPr/>
            <p:nvPr userDrawn="1"/>
          </p:nvGrpSpPr>
          <p:grpSpPr>
            <a:xfrm>
              <a:off x="435178" y="2479802"/>
              <a:ext cx="10483600" cy="2457957"/>
              <a:chOff x="435178" y="2479803"/>
              <a:chExt cx="7003884" cy="164211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1939AEF-633E-4046-A275-FA291A7C14BB}"/>
                  </a:ext>
                </a:extLst>
              </p:cNvPr>
              <p:cNvSpPr/>
              <p:nvPr userDrawn="1"/>
            </p:nvSpPr>
            <p:spPr>
              <a:xfrm>
                <a:off x="5623319" y="2481373"/>
                <a:ext cx="1815743" cy="1640541"/>
              </a:xfrm>
              <a:prstGeom prst="rect">
                <a:avLst/>
              </a:prstGeom>
              <a:solidFill>
                <a:srgbClr val="FFA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80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77CCE8B-EF49-DC4E-A6E5-AFD5248B88BF}"/>
                  </a:ext>
                </a:extLst>
              </p:cNvPr>
              <p:cNvSpPr/>
              <p:nvPr userDrawn="1"/>
            </p:nvSpPr>
            <p:spPr>
              <a:xfrm>
                <a:off x="3923673" y="2481373"/>
                <a:ext cx="1815743" cy="1640541"/>
              </a:xfrm>
              <a:prstGeom prst="rect">
                <a:avLst/>
              </a:prstGeom>
              <a:solidFill>
                <a:srgbClr val="6366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Triangle 10">
                <a:extLst>
                  <a:ext uri="{FF2B5EF4-FFF2-40B4-BE49-F238E27FC236}">
                    <a16:creationId xmlns:a16="http://schemas.microsoft.com/office/drawing/2014/main" id="{15FE7054-20A9-154F-A106-AA821961B158}"/>
                  </a:ext>
                </a:extLst>
              </p:cNvPr>
              <p:cNvSpPr/>
              <p:nvPr userDrawn="1"/>
            </p:nvSpPr>
            <p:spPr>
              <a:xfrm rot="5400000">
                <a:off x="5292095" y="2927124"/>
                <a:ext cx="1642112" cy="747470"/>
              </a:xfrm>
              <a:prstGeom prst="triangle">
                <a:avLst>
                  <a:gd name="adj" fmla="val 51638"/>
                </a:avLst>
              </a:prstGeom>
              <a:solidFill>
                <a:srgbClr val="6366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80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A407B0A-EC50-AC4C-99BF-5BFEF1A9FEE7}"/>
                  </a:ext>
                </a:extLst>
              </p:cNvPr>
              <p:cNvSpPr/>
              <p:nvPr userDrawn="1"/>
            </p:nvSpPr>
            <p:spPr>
              <a:xfrm>
                <a:off x="2215849" y="2481373"/>
                <a:ext cx="1815743" cy="1640541"/>
              </a:xfrm>
              <a:prstGeom prst="rect">
                <a:avLst/>
              </a:prstGeom>
              <a:solidFill>
                <a:srgbClr val="41B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800"/>
              </a:p>
            </p:txBody>
          </p:sp>
          <p:sp>
            <p:nvSpPr>
              <p:cNvPr id="13" name="Triangle 12">
                <a:extLst>
                  <a:ext uri="{FF2B5EF4-FFF2-40B4-BE49-F238E27FC236}">
                    <a16:creationId xmlns:a16="http://schemas.microsoft.com/office/drawing/2014/main" id="{9318B7BA-B216-614B-8D1A-819F9058314A}"/>
                  </a:ext>
                </a:extLst>
              </p:cNvPr>
              <p:cNvSpPr/>
              <p:nvPr userDrawn="1"/>
            </p:nvSpPr>
            <p:spPr>
              <a:xfrm rot="5400000">
                <a:off x="3584271" y="2927124"/>
                <a:ext cx="1642112" cy="747470"/>
              </a:xfrm>
              <a:prstGeom prst="triangle">
                <a:avLst>
                  <a:gd name="adj" fmla="val 51638"/>
                </a:avLst>
              </a:prstGeom>
              <a:solidFill>
                <a:srgbClr val="41B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80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04729D5-84B8-9C4D-95A3-423F56EAA772}"/>
                  </a:ext>
                </a:extLst>
              </p:cNvPr>
              <p:cNvSpPr/>
              <p:nvPr userDrawn="1"/>
            </p:nvSpPr>
            <p:spPr>
              <a:xfrm>
                <a:off x="435178" y="2481373"/>
                <a:ext cx="1815743" cy="1640541"/>
              </a:xfrm>
              <a:prstGeom prst="rect">
                <a:avLst/>
              </a:prstGeom>
              <a:solidFill>
                <a:srgbClr val="0062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800"/>
              </a:p>
            </p:txBody>
          </p:sp>
          <p:sp>
            <p:nvSpPr>
              <p:cNvPr id="15" name="Triangle 14">
                <a:extLst>
                  <a:ext uri="{FF2B5EF4-FFF2-40B4-BE49-F238E27FC236}">
                    <a16:creationId xmlns:a16="http://schemas.microsoft.com/office/drawing/2014/main" id="{98CF6FB9-7F78-C240-A2C0-935EEFA1EB38}"/>
                  </a:ext>
                </a:extLst>
              </p:cNvPr>
              <p:cNvSpPr/>
              <p:nvPr userDrawn="1"/>
            </p:nvSpPr>
            <p:spPr>
              <a:xfrm rot="5400000">
                <a:off x="1803600" y="2927124"/>
                <a:ext cx="1642112" cy="747470"/>
              </a:xfrm>
              <a:prstGeom prst="triangle">
                <a:avLst>
                  <a:gd name="adj" fmla="val 51638"/>
                </a:avLst>
              </a:prstGeom>
              <a:solidFill>
                <a:srgbClr val="0062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800"/>
              </a:p>
            </p:txBody>
          </p:sp>
          <p:sp>
            <p:nvSpPr>
              <p:cNvPr id="16" name="object 2">
                <a:extLst>
                  <a:ext uri="{FF2B5EF4-FFF2-40B4-BE49-F238E27FC236}">
                    <a16:creationId xmlns:a16="http://schemas.microsoft.com/office/drawing/2014/main" id="{76F91A32-5014-8F49-BB67-4C34C7438A93}"/>
                  </a:ext>
                </a:extLst>
              </p:cNvPr>
              <p:cNvSpPr txBox="1"/>
              <p:nvPr userDrawn="1"/>
            </p:nvSpPr>
            <p:spPr>
              <a:xfrm>
                <a:off x="2754186" y="3053065"/>
                <a:ext cx="395810" cy="395810"/>
              </a:xfrm>
              <a:prstGeom prst="ellipse">
                <a:avLst/>
              </a:prstGeom>
              <a:solidFill>
                <a:srgbClr val="4D4D4F"/>
              </a:solidFill>
              <a:ln w="28575">
                <a:solidFill>
                  <a:schemeClr val="bg1"/>
                </a:solidFill>
              </a:ln>
            </p:spPr>
            <p:txBody>
              <a:bodyPr vert="horz" wrap="none" lIns="0" tIns="0" rIns="0" bIns="0" rtlCol="0" anchor="ctr" anchorCtr="0">
                <a:normAutofit/>
              </a:bodyPr>
              <a:lstStyle/>
              <a:p>
                <a:pPr marL="9525" indent="-4763" algn="ctr">
                  <a:lnSpc>
                    <a:spcPct val="100000"/>
                  </a:lnSpc>
                  <a:spcBef>
                    <a:spcPts val="79"/>
                  </a:spcBef>
                </a:pPr>
                <a:r>
                  <a:rPr sz="1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cs typeface="Trebuchet MS Regular" charset="0"/>
                  </a:rPr>
                  <a:t>1</a:t>
                </a:r>
              </a:p>
            </p:txBody>
          </p:sp>
          <p:sp>
            <p:nvSpPr>
              <p:cNvPr id="17" name="object 2">
                <a:extLst>
                  <a:ext uri="{FF2B5EF4-FFF2-40B4-BE49-F238E27FC236}">
                    <a16:creationId xmlns:a16="http://schemas.microsoft.com/office/drawing/2014/main" id="{1ACC8DE2-EDAC-DF4A-9F52-E473E06373BB}"/>
                  </a:ext>
                </a:extLst>
              </p:cNvPr>
              <p:cNvSpPr txBox="1"/>
              <p:nvPr userDrawn="1"/>
            </p:nvSpPr>
            <p:spPr>
              <a:xfrm>
                <a:off x="4495385" y="3053065"/>
                <a:ext cx="395810" cy="395810"/>
              </a:xfrm>
              <a:prstGeom prst="ellipse">
                <a:avLst/>
              </a:prstGeom>
              <a:solidFill>
                <a:srgbClr val="4D4D4F"/>
              </a:solidFill>
              <a:ln w="28575">
                <a:solidFill>
                  <a:schemeClr val="bg1"/>
                </a:solidFill>
              </a:ln>
            </p:spPr>
            <p:txBody>
              <a:bodyPr vert="horz" wrap="none" lIns="0" tIns="0" rIns="0" bIns="0" rtlCol="0" anchor="ctr" anchorCtr="0">
                <a:normAutofit/>
              </a:bodyPr>
              <a:lstStyle/>
              <a:p>
                <a:pPr marL="9525" indent="-4763" algn="ctr">
                  <a:lnSpc>
                    <a:spcPct val="100000"/>
                  </a:lnSpc>
                  <a:spcBef>
                    <a:spcPts val="79"/>
                  </a:spcBef>
                </a:pPr>
                <a:r>
                  <a:rPr lang="en-US" sz="1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cs typeface="Trebuchet MS Regular" charset="0"/>
                  </a:rPr>
                  <a:t>2</a:t>
                </a:r>
                <a:endParaRPr sz="1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Trebuchet MS Regular" charset="0"/>
                </a:endParaRPr>
              </a:p>
            </p:txBody>
          </p:sp>
          <p:sp>
            <p:nvSpPr>
              <p:cNvPr id="18" name="object 2">
                <a:extLst>
                  <a:ext uri="{FF2B5EF4-FFF2-40B4-BE49-F238E27FC236}">
                    <a16:creationId xmlns:a16="http://schemas.microsoft.com/office/drawing/2014/main" id="{B1CD7CDA-9EA8-4B43-9792-45DF90C5A629}"/>
                  </a:ext>
                </a:extLst>
              </p:cNvPr>
              <p:cNvSpPr txBox="1"/>
              <p:nvPr userDrawn="1"/>
            </p:nvSpPr>
            <p:spPr>
              <a:xfrm>
                <a:off x="6146830" y="3053065"/>
                <a:ext cx="395810" cy="395810"/>
              </a:xfrm>
              <a:prstGeom prst="ellipse">
                <a:avLst/>
              </a:prstGeom>
              <a:solidFill>
                <a:srgbClr val="4D4D4F"/>
              </a:solidFill>
              <a:ln w="28575">
                <a:solidFill>
                  <a:schemeClr val="bg1"/>
                </a:solidFill>
              </a:ln>
            </p:spPr>
            <p:txBody>
              <a:bodyPr vert="horz" wrap="none" lIns="0" tIns="0" rIns="0" bIns="0" rtlCol="0" anchor="ctr" anchorCtr="0">
                <a:normAutofit/>
              </a:bodyPr>
              <a:lstStyle/>
              <a:p>
                <a:pPr marL="9525" indent="-4763" algn="ctr">
                  <a:lnSpc>
                    <a:spcPct val="100000"/>
                  </a:lnSpc>
                  <a:spcBef>
                    <a:spcPts val="79"/>
                  </a:spcBef>
                </a:pPr>
                <a:r>
                  <a:rPr lang="en-US" sz="1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cs typeface="Trebuchet MS Regular" charset="0"/>
                  </a:rPr>
                  <a:t>3</a:t>
                </a:r>
                <a:endParaRPr sz="1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Trebuchet MS Regular" charset="0"/>
                </a:endParaRPr>
              </a:p>
            </p:txBody>
          </p:sp>
        </p:grp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3FE8F448-1A63-5E4E-B095-FBF5C7D0129F}"/>
                </a:ext>
              </a:extLst>
            </p:cNvPr>
            <p:cNvSpPr/>
            <p:nvPr userDrawn="1"/>
          </p:nvSpPr>
          <p:spPr>
            <a:xfrm rot="5400000">
              <a:off x="10247525" y="3157799"/>
              <a:ext cx="2457955" cy="1118832"/>
            </a:xfrm>
            <a:prstGeom prst="triangle">
              <a:avLst>
                <a:gd name="adj" fmla="val 51638"/>
              </a:avLst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1DC2F39-3958-DE4B-9287-6C6A2D786D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2169" y="3382132"/>
            <a:ext cx="2331576" cy="17525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C0861EE-4123-8047-B670-BBBAA34E3E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22878" y="3382132"/>
            <a:ext cx="1747973" cy="17525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EE95DA5E-0A86-BF4F-B4B6-5087C9758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08171" y="3382132"/>
            <a:ext cx="1747973" cy="17525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3819518D-0263-F143-990A-1270183732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5894" y="3382132"/>
            <a:ext cx="1747973" cy="17525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3922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4">
            <a:extLst>
              <a:ext uri="{FF2B5EF4-FFF2-40B4-BE49-F238E27FC236}">
                <a16:creationId xmlns:a16="http://schemas.microsoft.com/office/drawing/2014/main" id="{42A7C324-6C24-3E45-B7B1-6E640B9B5F11}"/>
              </a:ext>
            </a:extLst>
          </p:cNvPr>
          <p:cNvSpPr/>
          <p:nvPr userDrawn="1"/>
        </p:nvSpPr>
        <p:spPr>
          <a:xfrm>
            <a:off x="713512" y="2405568"/>
            <a:ext cx="1887411" cy="1978865"/>
          </a:xfrm>
          <a:custGeom>
            <a:avLst/>
            <a:gdLst/>
            <a:ahLst/>
            <a:cxnLst/>
            <a:rect l="l" t="t" r="r" b="b"/>
            <a:pathLst>
              <a:path w="1495425" h="1243964">
                <a:moveTo>
                  <a:pt x="0" y="1243584"/>
                </a:moveTo>
                <a:lnTo>
                  <a:pt x="1495044" y="1243584"/>
                </a:lnTo>
                <a:lnTo>
                  <a:pt x="1495044" y="0"/>
                </a:lnTo>
                <a:lnTo>
                  <a:pt x="0" y="0"/>
                </a:lnTo>
                <a:lnTo>
                  <a:pt x="0" y="1243584"/>
                </a:lnTo>
                <a:close/>
              </a:path>
            </a:pathLst>
          </a:custGeom>
          <a:solidFill>
            <a:srgbClr val="00629B"/>
          </a:solidFill>
          <a:ln w="28956">
            <a:noFill/>
          </a:ln>
        </p:spPr>
        <p:txBody>
          <a:bodyPr wrap="square" lIns="0" tIns="342900" rIns="0" bIns="0" rtlCol="0" anchor="t" anchorCtr="1">
            <a:normAutofit/>
          </a:bodyPr>
          <a:lstStyle/>
          <a:p>
            <a:pPr algn="ctr"/>
            <a:endParaRPr lang="en-US" sz="1050" dirty="0">
              <a:solidFill>
                <a:schemeClr val="bg1"/>
              </a:solidFill>
              <a:cs typeface="Trebuchet MS Regular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CE0CC45F-0180-CF44-8ABE-BD585398292D}"/>
              </a:ext>
            </a:extLst>
          </p:cNvPr>
          <p:cNvSpPr txBox="1"/>
          <p:nvPr userDrawn="1"/>
        </p:nvSpPr>
        <p:spPr>
          <a:xfrm>
            <a:off x="1278699" y="2021574"/>
            <a:ext cx="784564" cy="784564"/>
          </a:xfrm>
          <a:prstGeom prst="ellipse">
            <a:avLst/>
          </a:prstGeom>
          <a:solidFill>
            <a:srgbClr val="63666A"/>
          </a:solidFill>
          <a:ln w="28575">
            <a:solidFill>
              <a:schemeClr val="bg1"/>
            </a:solidFill>
          </a:ln>
        </p:spPr>
        <p:txBody>
          <a:bodyPr vert="horz" wrap="none" lIns="0" tIns="0" rIns="0" bIns="0" rtlCol="0" anchor="ctr" anchorCtr="0">
            <a:normAutofit/>
          </a:bodyPr>
          <a:lstStyle/>
          <a:p>
            <a:pPr marL="9525" indent="-4763" algn="ctr">
              <a:lnSpc>
                <a:spcPct val="100000"/>
              </a:lnSpc>
              <a:spcBef>
                <a:spcPts val="79"/>
              </a:spcBef>
            </a:pPr>
            <a:r>
              <a:rPr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rebuchet MS Regular" charset="0"/>
              </a:rPr>
              <a:t>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17A09-C816-664C-9988-92BEB93562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0715" y="3040601"/>
            <a:ext cx="1601503" cy="110504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F277FAD-4CC0-D548-8E6A-FE7BB0074F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509" y="300282"/>
            <a:ext cx="10820401" cy="98819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Arial Bold 32pt Title</a:t>
            </a:r>
          </a:p>
        </p:txBody>
      </p:sp>
      <p:sp>
        <p:nvSpPr>
          <p:cNvPr id="32" name="object 14">
            <a:extLst>
              <a:ext uri="{FF2B5EF4-FFF2-40B4-BE49-F238E27FC236}">
                <a16:creationId xmlns:a16="http://schemas.microsoft.com/office/drawing/2014/main" id="{56EAC386-F71E-394D-9875-9F6F1BA21184}"/>
              </a:ext>
            </a:extLst>
          </p:cNvPr>
          <p:cNvSpPr/>
          <p:nvPr userDrawn="1"/>
        </p:nvSpPr>
        <p:spPr>
          <a:xfrm>
            <a:off x="2917451" y="2405568"/>
            <a:ext cx="1887411" cy="1978865"/>
          </a:xfrm>
          <a:custGeom>
            <a:avLst/>
            <a:gdLst/>
            <a:ahLst/>
            <a:cxnLst/>
            <a:rect l="l" t="t" r="r" b="b"/>
            <a:pathLst>
              <a:path w="1495425" h="1243964">
                <a:moveTo>
                  <a:pt x="0" y="1243584"/>
                </a:moveTo>
                <a:lnTo>
                  <a:pt x="1495044" y="1243584"/>
                </a:lnTo>
                <a:lnTo>
                  <a:pt x="1495044" y="0"/>
                </a:lnTo>
                <a:lnTo>
                  <a:pt x="0" y="0"/>
                </a:lnTo>
                <a:lnTo>
                  <a:pt x="0" y="1243584"/>
                </a:lnTo>
                <a:close/>
              </a:path>
            </a:pathLst>
          </a:custGeom>
          <a:solidFill>
            <a:srgbClr val="FFA300"/>
          </a:solidFill>
          <a:ln w="28956">
            <a:noFill/>
          </a:ln>
        </p:spPr>
        <p:txBody>
          <a:bodyPr wrap="square" lIns="0" tIns="342900" rIns="0" bIns="0" rtlCol="0" anchor="t" anchorCtr="1">
            <a:normAutofit/>
          </a:bodyPr>
          <a:lstStyle/>
          <a:p>
            <a:pPr algn="ctr"/>
            <a:endParaRPr lang="en-US" sz="1050" dirty="0">
              <a:solidFill>
                <a:schemeClr val="accent2"/>
              </a:solidFill>
              <a:cs typeface="Trebuchet MS Regular" charset="0"/>
            </a:endParaRPr>
          </a:p>
        </p:txBody>
      </p:sp>
      <p:sp>
        <p:nvSpPr>
          <p:cNvPr id="33" name="object 2">
            <a:extLst>
              <a:ext uri="{FF2B5EF4-FFF2-40B4-BE49-F238E27FC236}">
                <a16:creationId xmlns:a16="http://schemas.microsoft.com/office/drawing/2014/main" id="{17A80D39-CFFD-D84E-A306-84303C4C5E74}"/>
              </a:ext>
            </a:extLst>
          </p:cNvPr>
          <p:cNvSpPr txBox="1"/>
          <p:nvPr userDrawn="1"/>
        </p:nvSpPr>
        <p:spPr>
          <a:xfrm>
            <a:off x="3482639" y="2021574"/>
            <a:ext cx="784564" cy="784564"/>
          </a:xfrm>
          <a:prstGeom prst="ellipse">
            <a:avLst/>
          </a:prstGeom>
          <a:solidFill>
            <a:srgbClr val="63666A"/>
          </a:solidFill>
          <a:ln w="28575">
            <a:solidFill>
              <a:schemeClr val="bg1"/>
            </a:solidFill>
          </a:ln>
        </p:spPr>
        <p:txBody>
          <a:bodyPr vert="horz" wrap="none" lIns="0" tIns="0" rIns="0" bIns="0" rtlCol="0" anchor="ctr" anchorCtr="0">
            <a:normAutofit/>
          </a:bodyPr>
          <a:lstStyle/>
          <a:p>
            <a:pPr marL="9525" indent="-4763" algn="ctr">
              <a:lnSpc>
                <a:spcPct val="100000"/>
              </a:lnSpc>
              <a:spcBef>
                <a:spcPts val="79"/>
              </a:spcBef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rebuchet MS Regular" charset="0"/>
              </a:rPr>
              <a:t>2</a:t>
            </a:r>
            <a:endParaRPr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Trebuchet MS Regular" charset="0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44F683E5-84E2-DE4C-A613-7AB4617644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44654" y="3040601"/>
            <a:ext cx="1601503" cy="110504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object 14">
            <a:extLst>
              <a:ext uri="{FF2B5EF4-FFF2-40B4-BE49-F238E27FC236}">
                <a16:creationId xmlns:a16="http://schemas.microsoft.com/office/drawing/2014/main" id="{AFE97A2C-41A9-D845-9557-439DC5057CFF}"/>
              </a:ext>
            </a:extLst>
          </p:cNvPr>
          <p:cNvSpPr/>
          <p:nvPr userDrawn="1"/>
        </p:nvSpPr>
        <p:spPr>
          <a:xfrm>
            <a:off x="5097943" y="2405568"/>
            <a:ext cx="1887411" cy="1978865"/>
          </a:xfrm>
          <a:custGeom>
            <a:avLst/>
            <a:gdLst/>
            <a:ahLst/>
            <a:cxnLst/>
            <a:rect l="l" t="t" r="r" b="b"/>
            <a:pathLst>
              <a:path w="1495425" h="1243964">
                <a:moveTo>
                  <a:pt x="0" y="1243584"/>
                </a:moveTo>
                <a:lnTo>
                  <a:pt x="1495044" y="1243584"/>
                </a:lnTo>
                <a:lnTo>
                  <a:pt x="1495044" y="0"/>
                </a:lnTo>
                <a:lnTo>
                  <a:pt x="0" y="0"/>
                </a:lnTo>
                <a:lnTo>
                  <a:pt x="0" y="1243584"/>
                </a:lnTo>
                <a:close/>
              </a:path>
            </a:pathLst>
          </a:custGeom>
          <a:solidFill>
            <a:schemeClr val="accent3"/>
          </a:solidFill>
          <a:ln w="28956">
            <a:noFill/>
          </a:ln>
        </p:spPr>
        <p:txBody>
          <a:bodyPr wrap="square" lIns="0" tIns="342900" rIns="0" bIns="0" rtlCol="0" anchor="t" anchorCtr="1">
            <a:normAutofit/>
          </a:bodyPr>
          <a:lstStyle/>
          <a:p>
            <a:pPr algn="ctr"/>
            <a:endParaRPr lang="en-US" sz="1050" dirty="0">
              <a:solidFill>
                <a:schemeClr val="accent1"/>
              </a:solidFill>
              <a:cs typeface="Trebuchet MS Regular" charset="0"/>
            </a:endParaRPr>
          </a:p>
        </p:txBody>
      </p:sp>
      <p:sp>
        <p:nvSpPr>
          <p:cNvPr id="36" name="object 2">
            <a:extLst>
              <a:ext uri="{FF2B5EF4-FFF2-40B4-BE49-F238E27FC236}">
                <a16:creationId xmlns:a16="http://schemas.microsoft.com/office/drawing/2014/main" id="{E1F85520-2CD3-394D-B726-4816DE4CA42A}"/>
              </a:ext>
            </a:extLst>
          </p:cNvPr>
          <p:cNvSpPr txBox="1"/>
          <p:nvPr userDrawn="1"/>
        </p:nvSpPr>
        <p:spPr>
          <a:xfrm>
            <a:off x="5663131" y="2021574"/>
            <a:ext cx="784564" cy="784564"/>
          </a:xfrm>
          <a:prstGeom prst="ellipse">
            <a:avLst/>
          </a:prstGeom>
          <a:solidFill>
            <a:srgbClr val="63666A"/>
          </a:solidFill>
          <a:ln w="28575">
            <a:solidFill>
              <a:schemeClr val="bg1"/>
            </a:solidFill>
          </a:ln>
        </p:spPr>
        <p:txBody>
          <a:bodyPr vert="horz" wrap="none" lIns="0" tIns="0" rIns="0" bIns="0" rtlCol="0" anchor="ctr" anchorCtr="0">
            <a:normAutofit/>
          </a:bodyPr>
          <a:lstStyle/>
          <a:p>
            <a:pPr marL="9525" indent="-4763" algn="ctr">
              <a:lnSpc>
                <a:spcPct val="100000"/>
              </a:lnSpc>
              <a:spcBef>
                <a:spcPts val="79"/>
              </a:spcBef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rebuchet MS Regular" charset="0"/>
              </a:rPr>
              <a:t>3</a:t>
            </a:r>
            <a:endParaRPr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Trebuchet MS Regular" charset="0"/>
            </a:endParaRP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E8656522-BC99-5844-8738-27ECE29A30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25146" y="3040601"/>
            <a:ext cx="1601503" cy="110504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object 14">
            <a:extLst>
              <a:ext uri="{FF2B5EF4-FFF2-40B4-BE49-F238E27FC236}">
                <a16:creationId xmlns:a16="http://schemas.microsoft.com/office/drawing/2014/main" id="{AE39ABA2-F7E4-5442-8811-EC9D323489DC}"/>
              </a:ext>
            </a:extLst>
          </p:cNvPr>
          <p:cNvSpPr/>
          <p:nvPr userDrawn="1"/>
        </p:nvSpPr>
        <p:spPr>
          <a:xfrm>
            <a:off x="7278435" y="2405568"/>
            <a:ext cx="1887411" cy="1978865"/>
          </a:xfrm>
          <a:custGeom>
            <a:avLst/>
            <a:gdLst/>
            <a:ahLst/>
            <a:cxnLst/>
            <a:rect l="l" t="t" r="r" b="b"/>
            <a:pathLst>
              <a:path w="1495425" h="1243964">
                <a:moveTo>
                  <a:pt x="0" y="1243584"/>
                </a:moveTo>
                <a:lnTo>
                  <a:pt x="1495044" y="1243584"/>
                </a:lnTo>
                <a:lnTo>
                  <a:pt x="1495044" y="0"/>
                </a:lnTo>
                <a:lnTo>
                  <a:pt x="0" y="0"/>
                </a:lnTo>
                <a:lnTo>
                  <a:pt x="0" y="1243584"/>
                </a:lnTo>
                <a:close/>
              </a:path>
            </a:pathLst>
          </a:custGeom>
          <a:solidFill>
            <a:schemeClr val="accent4"/>
          </a:solidFill>
          <a:ln w="28956">
            <a:noFill/>
          </a:ln>
        </p:spPr>
        <p:txBody>
          <a:bodyPr wrap="square" lIns="0" tIns="342900" rIns="0" bIns="0" rtlCol="0" anchor="t" anchorCtr="1">
            <a:normAutofit/>
          </a:bodyPr>
          <a:lstStyle/>
          <a:p>
            <a:pPr algn="ctr"/>
            <a:endParaRPr lang="en-US" sz="1050" dirty="0">
              <a:solidFill>
                <a:schemeClr val="bg1"/>
              </a:solidFill>
              <a:cs typeface="Trebuchet MS Regular" charset="0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C0231480-94C0-2745-8E91-DD05831DE6FD}"/>
              </a:ext>
            </a:extLst>
          </p:cNvPr>
          <p:cNvSpPr txBox="1"/>
          <p:nvPr userDrawn="1"/>
        </p:nvSpPr>
        <p:spPr>
          <a:xfrm>
            <a:off x="7843623" y="2021574"/>
            <a:ext cx="784564" cy="784564"/>
          </a:xfrm>
          <a:prstGeom prst="ellipse">
            <a:avLst/>
          </a:prstGeom>
          <a:solidFill>
            <a:srgbClr val="63666A"/>
          </a:solidFill>
          <a:ln w="28575">
            <a:solidFill>
              <a:schemeClr val="bg1"/>
            </a:solidFill>
          </a:ln>
        </p:spPr>
        <p:txBody>
          <a:bodyPr vert="horz" wrap="none" lIns="0" tIns="0" rIns="0" bIns="0" rtlCol="0" anchor="ctr" anchorCtr="0">
            <a:normAutofit/>
          </a:bodyPr>
          <a:lstStyle/>
          <a:p>
            <a:pPr marL="9525" indent="-4763" algn="ctr">
              <a:lnSpc>
                <a:spcPct val="100000"/>
              </a:lnSpc>
              <a:spcBef>
                <a:spcPts val="79"/>
              </a:spcBef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rebuchet MS Regular" charset="0"/>
              </a:rPr>
              <a:t>4</a:t>
            </a:r>
            <a:endParaRPr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Trebuchet MS Regular" charset="0"/>
            </a:endParaRP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C9DDC0D2-6C77-EA4C-AE0D-4B79690EAD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05638" y="3040601"/>
            <a:ext cx="1601503" cy="110504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object 14">
            <a:extLst>
              <a:ext uri="{FF2B5EF4-FFF2-40B4-BE49-F238E27FC236}">
                <a16:creationId xmlns:a16="http://schemas.microsoft.com/office/drawing/2014/main" id="{7D5CB86A-3E99-5A4E-9C2B-48E11E1DDF2A}"/>
              </a:ext>
            </a:extLst>
          </p:cNvPr>
          <p:cNvSpPr/>
          <p:nvPr userDrawn="1"/>
        </p:nvSpPr>
        <p:spPr>
          <a:xfrm>
            <a:off x="9458928" y="2405568"/>
            <a:ext cx="1887411" cy="1978865"/>
          </a:xfrm>
          <a:custGeom>
            <a:avLst/>
            <a:gdLst/>
            <a:ahLst/>
            <a:cxnLst/>
            <a:rect l="l" t="t" r="r" b="b"/>
            <a:pathLst>
              <a:path w="1495425" h="1243964">
                <a:moveTo>
                  <a:pt x="0" y="1243584"/>
                </a:moveTo>
                <a:lnTo>
                  <a:pt x="1495044" y="1243584"/>
                </a:lnTo>
                <a:lnTo>
                  <a:pt x="1495044" y="0"/>
                </a:lnTo>
                <a:lnTo>
                  <a:pt x="0" y="0"/>
                </a:lnTo>
                <a:lnTo>
                  <a:pt x="0" y="124358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8956">
            <a:noFill/>
          </a:ln>
        </p:spPr>
        <p:txBody>
          <a:bodyPr wrap="square" lIns="0" tIns="342900" rIns="0" bIns="0" rtlCol="0" anchor="t" anchorCtr="1">
            <a:normAutofit/>
          </a:bodyPr>
          <a:lstStyle/>
          <a:p>
            <a:pPr algn="ctr"/>
            <a:endParaRPr lang="en-US" sz="1050" dirty="0">
              <a:solidFill>
                <a:schemeClr val="bg1"/>
              </a:solidFill>
              <a:cs typeface="Trebuchet MS Regular" charset="0"/>
            </a:endParaRPr>
          </a:p>
        </p:txBody>
      </p:sp>
      <p:sp>
        <p:nvSpPr>
          <p:cNvPr id="42" name="object 2">
            <a:extLst>
              <a:ext uri="{FF2B5EF4-FFF2-40B4-BE49-F238E27FC236}">
                <a16:creationId xmlns:a16="http://schemas.microsoft.com/office/drawing/2014/main" id="{DCCC36C8-C2E3-AD4E-9FCA-BDEE1647B946}"/>
              </a:ext>
            </a:extLst>
          </p:cNvPr>
          <p:cNvSpPr txBox="1"/>
          <p:nvPr userDrawn="1"/>
        </p:nvSpPr>
        <p:spPr>
          <a:xfrm>
            <a:off x="10024115" y="2021574"/>
            <a:ext cx="784564" cy="784564"/>
          </a:xfrm>
          <a:prstGeom prst="ellipse">
            <a:avLst/>
          </a:prstGeom>
          <a:solidFill>
            <a:srgbClr val="63666A"/>
          </a:solidFill>
          <a:ln w="28575">
            <a:solidFill>
              <a:schemeClr val="bg1"/>
            </a:solidFill>
          </a:ln>
        </p:spPr>
        <p:txBody>
          <a:bodyPr vert="horz" wrap="none" lIns="0" tIns="0" rIns="0" bIns="0" rtlCol="0" anchor="ctr" anchorCtr="0">
            <a:normAutofit/>
          </a:bodyPr>
          <a:lstStyle/>
          <a:p>
            <a:pPr marL="9525" indent="-4763" algn="ctr">
              <a:lnSpc>
                <a:spcPct val="100000"/>
              </a:lnSpc>
              <a:spcBef>
                <a:spcPts val="79"/>
              </a:spcBef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rebuchet MS Regular" charset="0"/>
              </a:rPr>
              <a:t>5</a:t>
            </a:r>
            <a:endParaRPr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Trebuchet MS Regular" charset="0"/>
            </a:endParaRP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04FF2AB9-A8CE-D042-BBA0-EC5DADFE1E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86131" y="3040601"/>
            <a:ext cx="1601503" cy="110504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993C8-2168-224B-B11B-CBB6658DB1C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2789" y="4619625"/>
            <a:ext cx="1887537" cy="121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C00000"/>
              </a:buClr>
              <a:buSzPct val="120000"/>
              <a:defRPr sz="1050"/>
            </a:lvl1pPr>
            <a:lvl2pPr>
              <a:buClr>
                <a:srgbClr val="C00000"/>
              </a:buClr>
              <a:buSzPct val="120000"/>
              <a:defRPr sz="1050"/>
            </a:lvl2pPr>
            <a:lvl3pPr>
              <a:buClr>
                <a:srgbClr val="C00000"/>
              </a:buClr>
              <a:buSzPct val="120000"/>
              <a:defRPr sz="1050"/>
            </a:lvl3pPr>
            <a:lvl4pPr>
              <a:buClr>
                <a:srgbClr val="C00000"/>
              </a:buClr>
              <a:buSzPct val="120000"/>
              <a:defRPr sz="1050"/>
            </a:lvl4pPr>
            <a:lvl5pPr>
              <a:buClr>
                <a:srgbClr val="C00000"/>
              </a:buClr>
              <a:buSzPct val="120000"/>
              <a:defRPr sz="1050"/>
            </a:lvl5pPr>
          </a:lstStyle>
          <a:p>
            <a:pPr lvl="0"/>
            <a:r>
              <a:rPr lang="en-US" dirty="0"/>
              <a:t>Arial 14pt Text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9E156A9-63B9-0D4D-A1F8-80EFCA1B2A8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22589" y="4619625"/>
            <a:ext cx="1887537" cy="121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C00000"/>
              </a:buClr>
              <a:buSzPct val="120000"/>
              <a:defRPr sz="1050"/>
            </a:lvl1pPr>
            <a:lvl2pPr>
              <a:buClr>
                <a:srgbClr val="C00000"/>
              </a:buClr>
              <a:buSzPct val="120000"/>
              <a:defRPr sz="1050"/>
            </a:lvl2pPr>
            <a:lvl3pPr>
              <a:buClr>
                <a:srgbClr val="C00000"/>
              </a:buClr>
              <a:buSzPct val="120000"/>
              <a:defRPr sz="1050"/>
            </a:lvl3pPr>
            <a:lvl4pPr>
              <a:buClr>
                <a:srgbClr val="C00000"/>
              </a:buClr>
              <a:buSzPct val="120000"/>
              <a:defRPr sz="1050"/>
            </a:lvl4pPr>
            <a:lvl5pPr>
              <a:buClr>
                <a:srgbClr val="C00000"/>
              </a:buClr>
              <a:buSzPct val="120000"/>
              <a:defRPr sz="1050"/>
            </a:lvl5pPr>
          </a:lstStyle>
          <a:p>
            <a:pPr lvl="0"/>
            <a:r>
              <a:rPr lang="en-US" dirty="0"/>
              <a:t>Arial 14pt Text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9273885B-6CDF-A64C-9F9F-94B44588A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1589" y="4619625"/>
            <a:ext cx="1887537" cy="121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C00000"/>
              </a:buClr>
              <a:buSzPct val="120000"/>
              <a:defRPr sz="1050"/>
            </a:lvl1pPr>
            <a:lvl2pPr>
              <a:buClr>
                <a:srgbClr val="C00000"/>
              </a:buClr>
              <a:buSzPct val="120000"/>
              <a:defRPr sz="1050"/>
            </a:lvl2pPr>
            <a:lvl3pPr>
              <a:buClr>
                <a:srgbClr val="C00000"/>
              </a:buClr>
              <a:buSzPct val="120000"/>
              <a:defRPr sz="1050"/>
            </a:lvl3pPr>
            <a:lvl4pPr>
              <a:buClr>
                <a:srgbClr val="C00000"/>
              </a:buClr>
              <a:buSzPct val="120000"/>
              <a:defRPr sz="1050"/>
            </a:lvl4pPr>
            <a:lvl5pPr>
              <a:buClr>
                <a:srgbClr val="C00000"/>
              </a:buClr>
              <a:buSzPct val="120000"/>
              <a:defRPr sz="1050"/>
            </a:lvl5pPr>
          </a:lstStyle>
          <a:p>
            <a:pPr lvl="0"/>
            <a:r>
              <a:rPr lang="en-US" dirty="0"/>
              <a:t>Arial 14pt Text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6769DFBE-A0FB-1247-B7FD-0030539C0E7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78689" y="4619625"/>
            <a:ext cx="1887537" cy="121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C00000"/>
              </a:buClr>
              <a:buSzPct val="120000"/>
              <a:defRPr sz="1050"/>
            </a:lvl1pPr>
            <a:lvl2pPr>
              <a:buClr>
                <a:srgbClr val="C00000"/>
              </a:buClr>
              <a:buSzPct val="120000"/>
              <a:defRPr sz="1050"/>
            </a:lvl2pPr>
            <a:lvl3pPr>
              <a:buClr>
                <a:srgbClr val="C00000"/>
              </a:buClr>
              <a:buSzPct val="120000"/>
              <a:defRPr sz="1050"/>
            </a:lvl3pPr>
            <a:lvl4pPr>
              <a:buClr>
                <a:srgbClr val="C00000"/>
              </a:buClr>
              <a:buSzPct val="120000"/>
              <a:defRPr sz="1050"/>
            </a:lvl4pPr>
            <a:lvl5pPr>
              <a:buClr>
                <a:srgbClr val="C00000"/>
              </a:buClr>
              <a:buSzPct val="120000"/>
              <a:defRPr sz="1050"/>
            </a:lvl5pPr>
          </a:lstStyle>
          <a:p>
            <a:pPr lvl="0"/>
            <a:r>
              <a:rPr lang="en-US" dirty="0"/>
              <a:t>Arial 14pt Text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82D014FC-7138-6D42-B67F-0BD3BAEAD8D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50389" y="4619625"/>
            <a:ext cx="1887537" cy="121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C00000"/>
              </a:buClr>
              <a:buSzPct val="120000"/>
              <a:defRPr sz="1050"/>
            </a:lvl1pPr>
            <a:lvl2pPr>
              <a:buClr>
                <a:srgbClr val="C00000"/>
              </a:buClr>
              <a:buSzPct val="120000"/>
              <a:defRPr sz="1050"/>
            </a:lvl2pPr>
            <a:lvl3pPr>
              <a:buClr>
                <a:srgbClr val="C00000"/>
              </a:buClr>
              <a:buSzPct val="120000"/>
              <a:defRPr sz="1050"/>
            </a:lvl3pPr>
            <a:lvl4pPr>
              <a:buClr>
                <a:srgbClr val="C00000"/>
              </a:buClr>
              <a:buSzPct val="120000"/>
              <a:defRPr sz="1050"/>
            </a:lvl4pPr>
            <a:lvl5pPr>
              <a:buClr>
                <a:srgbClr val="C00000"/>
              </a:buClr>
              <a:buSzPct val="120000"/>
              <a:defRPr sz="1050"/>
            </a:lvl5pPr>
          </a:lstStyle>
          <a:p>
            <a:pPr lvl="0"/>
            <a:r>
              <a:rPr lang="en-US" dirty="0"/>
              <a:t>Arial 14pt Text</a:t>
            </a:r>
          </a:p>
        </p:txBody>
      </p:sp>
    </p:spTree>
    <p:extLst>
      <p:ext uri="{BB962C8B-B14F-4D97-AF65-F5344CB8AC3E}">
        <p14:creationId xmlns:p14="http://schemas.microsoft.com/office/powerpoint/2010/main" val="1534438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3F277FAD-4CC0-D548-8E6A-FE7BB0074F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509" y="300282"/>
            <a:ext cx="10820401" cy="98819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Arial Bold 32pt 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689156-0CAF-CE40-AB00-388566D9D261}"/>
              </a:ext>
            </a:extLst>
          </p:cNvPr>
          <p:cNvGrpSpPr/>
          <p:nvPr userDrawn="1"/>
        </p:nvGrpSpPr>
        <p:grpSpPr>
          <a:xfrm>
            <a:off x="0" y="2359377"/>
            <a:ext cx="12200747" cy="2781276"/>
            <a:chOff x="-73152" y="1883661"/>
            <a:chExt cx="9304020" cy="197510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76CC197-4915-4C47-B8D5-6E22638C80C0}"/>
                </a:ext>
              </a:extLst>
            </p:cNvPr>
            <p:cNvSpPr/>
            <p:nvPr userDrawn="1"/>
          </p:nvSpPr>
          <p:spPr>
            <a:xfrm>
              <a:off x="-73152" y="2651760"/>
              <a:ext cx="1865376" cy="438912"/>
            </a:xfrm>
            <a:prstGeom prst="rect">
              <a:avLst/>
            </a:prstGeom>
            <a:solidFill>
              <a:srgbClr val="41B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7A78F78-E166-DB4C-BAC1-D0965F345FE1}"/>
                </a:ext>
              </a:extLst>
            </p:cNvPr>
            <p:cNvSpPr/>
            <p:nvPr userDrawn="1"/>
          </p:nvSpPr>
          <p:spPr>
            <a:xfrm>
              <a:off x="1787652" y="2651760"/>
              <a:ext cx="1865376" cy="438912"/>
            </a:xfrm>
            <a:prstGeom prst="rect">
              <a:avLst/>
            </a:prstGeom>
            <a:solidFill>
              <a:srgbClr val="636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E6653D9-1DCF-7C42-9CF2-B7A90E6F7E5A}"/>
                </a:ext>
              </a:extLst>
            </p:cNvPr>
            <p:cNvSpPr/>
            <p:nvPr userDrawn="1"/>
          </p:nvSpPr>
          <p:spPr>
            <a:xfrm>
              <a:off x="3648456" y="2651760"/>
              <a:ext cx="1865376" cy="438912"/>
            </a:xfrm>
            <a:prstGeom prst="rect">
              <a:avLst/>
            </a:prstGeom>
            <a:solidFill>
              <a:srgbClr val="0062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A3C1EA2-6262-4B4D-BFDB-372864B53E57}"/>
                </a:ext>
              </a:extLst>
            </p:cNvPr>
            <p:cNvSpPr/>
            <p:nvPr userDrawn="1"/>
          </p:nvSpPr>
          <p:spPr>
            <a:xfrm>
              <a:off x="5509260" y="2651760"/>
              <a:ext cx="1865376" cy="438912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14DC858-5BFD-0A46-ACB2-39AA1F3D801B}"/>
                </a:ext>
              </a:extLst>
            </p:cNvPr>
            <p:cNvSpPr/>
            <p:nvPr userDrawn="1"/>
          </p:nvSpPr>
          <p:spPr>
            <a:xfrm>
              <a:off x="7365492" y="2651760"/>
              <a:ext cx="1865376" cy="43891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71F4E3CC-21AD-F945-8372-A18256CF23C7}"/>
                </a:ext>
              </a:extLst>
            </p:cNvPr>
            <p:cNvSpPr/>
            <p:nvPr userDrawn="1"/>
          </p:nvSpPr>
          <p:spPr>
            <a:xfrm>
              <a:off x="587502" y="2267712"/>
              <a:ext cx="539496" cy="384048"/>
            </a:xfrm>
            <a:prstGeom prst="triangle">
              <a:avLst/>
            </a:prstGeom>
            <a:solidFill>
              <a:srgbClr val="41B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endParaRPr lang="en-US" sz="1800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C4A0F0EF-A058-A946-84D5-5634C06D5572}"/>
                </a:ext>
              </a:extLst>
            </p:cNvPr>
            <p:cNvSpPr/>
            <p:nvPr userDrawn="1"/>
          </p:nvSpPr>
          <p:spPr>
            <a:xfrm>
              <a:off x="4318254" y="2267712"/>
              <a:ext cx="539496" cy="384048"/>
            </a:xfrm>
            <a:prstGeom prst="triangle">
              <a:avLst/>
            </a:prstGeom>
            <a:solidFill>
              <a:srgbClr val="0062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endParaRPr lang="en-US" sz="1800"/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09A00FEA-B455-6246-AE45-F93A7AABE231}"/>
                </a:ext>
              </a:extLst>
            </p:cNvPr>
            <p:cNvSpPr/>
            <p:nvPr userDrawn="1"/>
          </p:nvSpPr>
          <p:spPr>
            <a:xfrm>
              <a:off x="8026146" y="2267712"/>
              <a:ext cx="539496" cy="384048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endParaRPr lang="en-US" sz="1800"/>
            </a:p>
          </p:txBody>
        </p:sp>
        <p:sp>
          <p:nvSpPr>
            <p:cNvPr id="44" name="Triangle 43">
              <a:extLst>
                <a:ext uri="{FF2B5EF4-FFF2-40B4-BE49-F238E27FC236}">
                  <a16:creationId xmlns:a16="http://schemas.microsoft.com/office/drawing/2014/main" id="{D708C2CE-884E-044C-932B-64794D7F7EFA}"/>
                </a:ext>
              </a:extLst>
            </p:cNvPr>
            <p:cNvSpPr/>
            <p:nvPr userDrawn="1"/>
          </p:nvSpPr>
          <p:spPr>
            <a:xfrm rot="10800000">
              <a:off x="2450592" y="3090672"/>
              <a:ext cx="539496" cy="384048"/>
            </a:xfrm>
            <a:prstGeom prst="triangle">
              <a:avLst/>
            </a:prstGeom>
            <a:solidFill>
              <a:srgbClr val="636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endParaRPr lang="en-US" sz="1800"/>
            </a:p>
          </p:txBody>
        </p:sp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id="{AA98A588-D7EC-E34B-ABBC-C812789AF089}"/>
                </a:ext>
              </a:extLst>
            </p:cNvPr>
            <p:cNvSpPr/>
            <p:nvPr userDrawn="1"/>
          </p:nvSpPr>
          <p:spPr>
            <a:xfrm rot="10800000">
              <a:off x="6165342" y="3090672"/>
              <a:ext cx="539496" cy="384048"/>
            </a:xfrm>
            <a:prstGeom prst="triangle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endParaRPr lang="en-US" sz="1800"/>
            </a:p>
          </p:txBody>
        </p:sp>
        <p:sp>
          <p:nvSpPr>
            <p:cNvPr id="50" name="object 2">
              <a:extLst>
                <a:ext uri="{FF2B5EF4-FFF2-40B4-BE49-F238E27FC236}">
                  <a16:creationId xmlns:a16="http://schemas.microsoft.com/office/drawing/2014/main" id="{DDD0F621-D12F-B640-BDDB-0341446D0614}"/>
                </a:ext>
              </a:extLst>
            </p:cNvPr>
            <p:cNvSpPr txBox="1"/>
            <p:nvPr userDrawn="1"/>
          </p:nvSpPr>
          <p:spPr>
            <a:xfrm>
              <a:off x="659345" y="3474720"/>
              <a:ext cx="395810" cy="384048"/>
            </a:xfrm>
            <a:prstGeom prst="ellipse">
              <a:avLst/>
            </a:prstGeom>
            <a:solidFill>
              <a:srgbClr val="41B6E6"/>
            </a:solidFill>
            <a:ln w="28575">
              <a:solidFill>
                <a:schemeClr val="bg1"/>
              </a:solidFill>
            </a:ln>
          </p:spPr>
          <p:txBody>
            <a:bodyPr vert="horz" wrap="none" lIns="0" tIns="0" rIns="0" bIns="0" rtlCol="0" anchor="ctr" anchorCtr="0">
              <a:normAutofit/>
            </a:bodyPr>
            <a:lstStyle/>
            <a:p>
              <a:pPr marL="9525" indent="-4763" algn="ctr">
                <a:lnSpc>
                  <a:spcPct val="100000"/>
                </a:lnSpc>
                <a:spcBef>
                  <a:spcPts val="79"/>
                </a:spcBef>
              </a:pPr>
              <a:r>
                <a:rPr sz="1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Trebuchet MS Regular" charset="0"/>
                </a:rPr>
                <a:t>1</a:t>
              </a:r>
            </a:p>
          </p:txBody>
        </p:sp>
        <p:sp>
          <p:nvSpPr>
            <p:cNvPr id="51" name="object 2">
              <a:extLst>
                <a:ext uri="{FF2B5EF4-FFF2-40B4-BE49-F238E27FC236}">
                  <a16:creationId xmlns:a16="http://schemas.microsoft.com/office/drawing/2014/main" id="{EFC8C0AC-BF31-8F4C-BEBB-476B23D7965B}"/>
                </a:ext>
              </a:extLst>
            </p:cNvPr>
            <p:cNvSpPr txBox="1"/>
            <p:nvPr userDrawn="1"/>
          </p:nvSpPr>
          <p:spPr>
            <a:xfrm>
              <a:off x="2522434" y="1883662"/>
              <a:ext cx="395810" cy="384048"/>
            </a:xfrm>
            <a:prstGeom prst="ellipse">
              <a:avLst/>
            </a:prstGeom>
            <a:solidFill>
              <a:srgbClr val="63666A"/>
            </a:solidFill>
            <a:ln w="28575">
              <a:solidFill>
                <a:schemeClr val="bg1"/>
              </a:solidFill>
            </a:ln>
          </p:spPr>
          <p:txBody>
            <a:bodyPr vert="horz" wrap="none" lIns="0" tIns="0" rIns="0" bIns="0" rtlCol="0" anchor="ctr" anchorCtr="0">
              <a:normAutofit/>
            </a:bodyPr>
            <a:lstStyle/>
            <a:p>
              <a:pPr marL="9525" indent="-4763" algn="ctr">
                <a:lnSpc>
                  <a:spcPct val="100000"/>
                </a:lnSpc>
                <a:spcBef>
                  <a:spcPts val="79"/>
                </a:spcBef>
              </a:pPr>
              <a:r>
                <a:rPr lang="en-US" sz="1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Trebuchet MS Regular" charset="0"/>
                </a:rPr>
                <a:t>2</a:t>
              </a:r>
              <a:endParaRPr sz="1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rebuchet MS Regular" charset="0"/>
              </a:endParaRPr>
            </a:p>
          </p:txBody>
        </p:sp>
        <p:sp>
          <p:nvSpPr>
            <p:cNvPr id="52" name="object 2">
              <a:extLst>
                <a:ext uri="{FF2B5EF4-FFF2-40B4-BE49-F238E27FC236}">
                  <a16:creationId xmlns:a16="http://schemas.microsoft.com/office/drawing/2014/main" id="{454AF190-49E4-E448-8AF0-2BCBD1BD8AC3}"/>
                </a:ext>
              </a:extLst>
            </p:cNvPr>
            <p:cNvSpPr txBox="1"/>
            <p:nvPr userDrawn="1"/>
          </p:nvSpPr>
          <p:spPr>
            <a:xfrm>
              <a:off x="6208681" y="1883661"/>
              <a:ext cx="395810" cy="384050"/>
            </a:xfrm>
            <a:prstGeom prst="ellipse">
              <a:avLst/>
            </a:prstGeom>
            <a:solidFill>
              <a:srgbClr val="FFA300"/>
            </a:solidFill>
            <a:ln w="28575">
              <a:solidFill>
                <a:schemeClr val="bg1"/>
              </a:solidFill>
            </a:ln>
          </p:spPr>
          <p:txBody>
            <a:bodyPr vert="horz" wrap="none" lIns="0" tIns="0" rIns="0" bIns="0" rtlCol="0" anchor="ctr" anchorCtr="0">
              <a:normAutofit/>
            </a:bodyPr>
            <a:lstStyle/>
            <a:p>
              <a:pPr marL="9525" indent="-4763" algn="ctr">
                <a:lnSpc>
                  <a:spcPct val="100000"/>
                </a:lnSpc>
                <a:spcBef>
                  <a:spcPts val="79"/>
                </a:spcBef>
              </a:pPr>
              <a:r>
                <a:rPr lang="en-US" sz="1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Trebuchet MS Regular" charset="0"/>
                </a:rPr>
                <a:t>4</a:t>
              </a:r>
              <a:endParaRPr sz="1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rebuchet MS Regular" charset="0"/>
              </a:endParaRPr>
            </a:p>
          </p:txBody>
        </p:sp>
        <p:sp>
          <p:nvSpPr>
            <p:cNvPr id="53" name="object 2">
              <a:extLst>
                <a:ext uri="{FF2B5EF4-FFF2-40B4-BE49-F238E27FC236}">
                  <a16:creationId xmlns:a16="http://schemas.microsoft.com/office/drawing/2014/main" id="{C8F78263-DA86-F543-A5B8-6D0F3DD0CEF0}"/>
                </a:ext>
              </a:extLst>
            </p:cNvPr>
            <p:cNvSpPr txBox="1"/>
            <p:nvPr userDrawn="1"/>
          </p:nvSpPr>
          <p:spPr>
            <a:xfrm>
              <a:off x="4372620" y="3474720"/>
              <a:ext cx="395810" cy="384048"/>
            </a:xfrm>
            <a:prstGeom prst="ellipse">
              <a:avLst/>
            </a:prstGeom>
            <a:solidFill>
              <a:srgbClr val="00629B"/>
            </a:solidFill>
            <a:ln w="28575">
              <a:solidFill>
                <a:schemeClr val="bg1"/>
              </a:solidFill>
            </a:ln>
          </p:spPr>
          <p:txBody>
            <a:bodyPr vert="horz" wrap="none" lIns="0" tIns="0" rIns="0" bIns="0" rtlCol="0" anchor="ctr" anchorCtr="0">
              <a:normAutofit/>
            </a:bodyPr>
            <a:lstStyle/>
            <a:p>
              <a:pPr marL="9525" indent="-4763" algn="ctr">
                <a:lnSpc>
                  <a:spcPct val="100000"/>
                </a:lnSpc>
                <a:spcBef>
                  <a:spcPts val="79"/>
                </a:spcBef>
              </a:pPr>
              <a:r>
                <a:rPr lang="en-US" sz="1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Trebuchet MS Regular" charset="0"/>
                </a:rPr>
                <a:t>3</a:t>
              </a:r>
              <a:endParaRPr sz="1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rebuchet MS Regular" charset="0"/>
              </a:endParaRPr>
            </a:p>
          </p:txBody>
        </p:sp>
        <p:sp>
          <p:nvSpPr>
            <p:cNvPr id="54" name="object 2">
              <a:extLst>
                <a:ext uri="{FF2B5EF4-FFF2-40B4-BE49-F238E27FC236}">
                  <a16:creationId xmlns:a16="http://schemas.microsoft.com/office/drawing/2014/main" id="{17651799-EBB4-DE4B-84C0-AF2BAC4C7ADA}"/>
                </a:ext>
              </a:extLst>
            </p:cNvPr>
            <p:cNvSpPr txBox="1"/>
            <p:nvPr userDrawn="1"/>
          </p:nvSpPr>
          <p:spPr>
            <a:xfrm>
              <a:off x="8101750" y="3474720"/>
              <a:ext cx="395810" cy="38404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8575">
              <a:solidFill>
                <a:schemeClr val="bg1"/>
              </a:solidFill>
            </a:ln>
          </p:spPr>
          <p:txBody>
            <a:bodyPr vert="horz" wrap="none" lIns="0" tIns="0" rIns="0" bIns="0" rtlCol="0" anchor="ctr" anchorCtr="0">
              <a:normAutofit/>
            </a:bodyPr>
            <a:lstStyle/>
            <a:p>
              <a:pPr marL="9525" indent="-4763" algn="ctr">
                <a:lnSpc>
                  <a:spcPct val="100000"/>
                </a:lnSpc>
                <a:spcBef>
                  <a:spcPts val="79"/>
                </a:spcBef>
              </a:pPr>
              <a:r>
                <a:rPr lang="en-US" sz="1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Trebuchet MS Regular" charset="0"/>
                </a:rPr>
                <a:t>5</a:t>
              </a:r>
              <a:endParaRPr sz="1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rebuchet MS Regular" charset="0"/>
              </a:endParaRPr>
            </a:p>
          </p:txBody>
        </p:sp>
      </p:grp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B136F2D4-8120-6745-AF56-12B694637D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1" y="1700784"/>
            <a:ext cx="1993392" cy="110796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Bef>
                <a:spcPts val="900"/>
              </a:spcBef>
              <a:buNone/>
              <a:defRPr sz="900"/>
            </a:lvl1pPr>
            <a:lvl2pPr marL="557213" indent="-214313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900113" indent="-214313">
              <a:spcBef>
                <a:spcPts val="900"/>
              </a:spcBef>
              <a:buFont typeface="Arial" panose="020B0604020202020204" pitchFamily="34" charset="0"/>
              <a:buChar char="•"/>
              <a:defRPr sz="10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27D5652B-F0D1-6A47-99A7-4A492E2FAB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20641" y="1700784"/>
            <a:ext cx="1993392" cy="110796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Bef>
                <a:spcPts val="900"/>
              </a:spcBef>
              <a:buNone/>
              <a:defRPr sz="900"/>
            </a:lvl1pPr>
            <a:lvl2pPr marL="557213" indent="-214313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900113" indent="-214313">
              <a:spcBef>
                <a:spcPts val="900"/>
              </a:spcBef>
              <a:buFont typeface="Arial" panose="020B0604020202020204" pitchFamily="34" charset="0"/>
              <a:buChar char="•"/>
              <a:defRPr sz="10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3FDEED65-2DAD-8747-8ED2-50CB6D9D36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6961" y="1700784"/>
            <a:ext cx="1993392" cy="110796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Bef>
                <a:spcPts val="900"/>
              </a:spcBef>
              <a:buNone/>
              <a:defRPr sz="900"/>
            </a:lvl1pPr>
            <a:lvl2pPr marL="557213" indent="-214313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900113" indent="-214313">
              <a:spcBef>
                <a:spcPts val="900"/>
              </a:spcBef>
              <a:buFont typeface="Arial" panose="020B0604020202020204" pitchFamily="34" charset="0"/>
              <a:buChar char="•"/>
              <a:defRPr sz="10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B5017829-45C4-074F-AE45-6F65C3D9CE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88337" y="4754880"/>
            <a:ext cx="1993392" cy="11079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Bef>
                <a:spcPts val="900"/>
              </a:spcBef>
              <a:buNone/>
              <a:defRPr sz="900"/>
            </a:lvl1pPr>
            <a:lvl2pPr marL="557213" indent="-214313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900113" indent="-214313">
              <a:spcBef>
                <a:spcPts val="900"/>
              </a:spcBef>
              <a:buFont typeface="Arial" panose="020B0604020202020204" pitchFamily="34" charset="0"/>
              <a:buChar char="•"/>
              <a:defRPr sz="10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28A17CA5-B3CD-5A4B-9F57-A8C8AAB648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34657" y="4754880"/>
            <a:ext cx="1993392" cy="11079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Bef>
                <a:spcPts val="900"/>
              </a:spcBef>
              <a:buNone/>
              <a:defRPr sz="900"/>
            </a:lvl1pPr>
            <a:lvl2pPr marL="557213" indent="-214313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900113" indent="-214313">
              <a:spcBef>
                <a:spcPts val="900"/>
              </a:spcBef>
              <a:buFont typeface="Arial" panose="020B0604020202020204" pitchFamily="34" charset="0"/>
              <a:buChar char="•"/>
              <a:defRPr sz="10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65229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F61D80B-A089-8847-B1FB-DF2EB49235C9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9144001" cy="51435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2750CA3-5E45-964B-AA6B-27D85A005C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9143999" cy="51435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950665-B48B-F947-B7EB-ED058D261A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2565492"/>
              <a:ext cx="9144000" cy="108890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CAAEDA-A9B2-E64E-B4BE-4ACCC0AC5457}"/>
                </a:ext>
              </a:extLst>
            </p:cNvPr>
            <p:cNvSpPr/>
            <p:nvPr userDrawn="1"/>
          </p:nvSpPr>
          <p:spPr>
            <a:xfrm>
              <a:off x="0" y="2684543"/>
              <a:ext cx="9144000" cy="839475"/>
            </a:xfrm>
            <a:prstGeom prst="rect">
              <a:avLst/>
            </a:prstGeom>
            <a:solidFill>
              <a:srgbClr val="636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63666A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FB9A60C-A876-034E-BA10-CF0A8D64BD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45289" y="2812388"/>
              <a:ext cx="2338893" cy="572030"/>
            </a:xfrm>
            <a:prstGeom prst="rect">
              <a:avLst/>
            </a:prstGeom>
          </p:spPr>
        </p:pic>
      </p:grp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2055765A-5707-F147-BB40-C02F56C0B1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60720" y="3595931"/>
            <a:ext cx="5593080" cy="11027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>
                <a:solidFill>
                  <a:srgbClr val="FFA300"/>
                </a:solidFill>
              </a:defRPr>
            </a:lvl1pPr>
          </a:lstStyle>
          <a:p>
            <a:pPr lvl="0"/>
            <a:r>
              <a:rPr lang="en-US" dirty="0"/>
              <a:t>Section Divider Arial Bold 24pt</a:t>
            </a:r>
          </a:p>
        </p:txBody>
      </p:sp>
    </p:spTree>
    <p:extLst>
      <p:ext uri="{BB962C8B-B14F-4D97-AF65-F5344CB8AC3E}">
        <p14:creationId xmlns:p14="http://schemas.microsoft.com/office/powerpoint/2010/main" val="3824140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F61D80B-A089-8847-B1FB-DF2EB49235C9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-1" y="0"/>
            <a:chExt cx="9144001" cy="51435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2750CA3-5E45-964B-AA6B-27D85A005C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9143999" cy="51435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950665-B48B-F947-B7EB-ED058D261A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2565492"/>
              <a:ext cx="9144000" cy="108890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CAAEDA-A9B2-E64E-B4BE-4ACCC0AC5457}"/>
                </a:ext>
              </a:extLst>
            </p:cNvPr>
            <p:cNvSpPr/>
            <p:nvPr userDrawn="1"/>
          </p:nvSpPr>
          <p:spPr>
            <a:xfrm>
              <a:off x="0" y="2684543"/>
              <a:ext cx="9144000" cy="839475"/>
            </a:xfrm>
            <a:prstGeom prst="rect">
              <a:avLst/>
            </a:prstGeom>
            <a:solidFill>
              <a:srgbClr val="636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63666A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FB9A60C-A876-034E-BA10-CF0A8D64BD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45289" y="2812388"/>
              <a:ext cx="2338893" cy="57203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6D8052D-5986-104C-991B-DC39F36DDBED}"/>
              </a:ext>
            </a:extLst>
          </p:cNvPr>
          <p:cNvSpPr/>
          <p:nvPr userDrawn="1"/>
        </p:nvSpPr>
        <p:spPr>
          <a:xfrm>
            <a:off x="8905642" y="3851664"/>
            <a:ext cx="174278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A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4985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55" y="241930"/>
            <a:ext cx="11137900" cy="907252"/>
          </a:xfrm>
        </p:spPr>
        <p:txBody>
          <a:bodyPr/>
          <a:lstStyle>
            <a:lvl1pPr>
              <a:lnSpc>
                <a:spcPts val="2249"/>
              </a:lnSpc>
              <a:defRPr sz="2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27049" y="6259600"/>
            <a:ext cx="4800000" cy="360000"/>
          </a:xfrm>
          <a:prstGeom prst="rect">
            <a:avLst/>
          </a:prstGeom>
        </p:spPr>
        <p:txBody>
          <a:bodyPr lIns="91280" tIns="45640" rIns="91280" bIns="45640" anchor="b"/>
          <a:lstStyle>
            <a:lvl1pPr marL="0" indent="0">
              <a:buNone/>
              <a:defRPr sz="75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6864951" y="6259600"/>
            <a:ext cx="4800000" cy="360000"/>
          </a:xfrm>
          <a:prstGeom prst="rect">
            <a:avLst/>
          </a:prstGeom>
        </p:spPr>
        <p:txBody>
          <a:bodyPr lIns="91280" tIns="45640" rIns="91280" bIns="45640" anchor="b"/>
          <a:lstStyle>
            <a:lvl1pPr marL="159259" indent="-159259" algn="r">
              <a:buNone/>
              <a:defRPr lang="en-GB" sz="75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9663653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D120E99-577E-4888-9BC7-ACBC06B3A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3474" y="6413123"/>
            <a:ext cx="66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98" smtClean="0"/>
            </a:lvl1pPr>
          </a:lstStyle>
          <a:p>
            <a:fld id="{AF1AFCDA-ABCC-4704-AB71-48FDE4F2FA4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23">
            <a:extLst>
              <a:ext uri="{FF2B5EF4-FFF2-40B4-BE49-F238E27FC236}">
                <a16:creationId xmlns:a16="http://schemas.microsoft.com/office/drawing/2014/main" id="{44F1DB9B-DC23-42C5-96BE-226EE1440D6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6241" y="6525561"/>
            <a:ext cx="10872788" cy="10874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85"/>
            </a:lvl1pPr>
            <a:lvl2pPr marL="342043" indent="0">
              <a:buFontTx/>
              <a:buNone/>
              <a:defRPr sz="599"/>
            </a:lvl2pPr>
            <a:lvl3pPr marL="684086" indent="0">
              <a:buFontTx/>
              <a:buNone/>
              <a:defRPr sz="599"/>
            </a:lvl3pPr>
            <a:lvl4pPr marL="1026128" indent="0">
              <a:buFontTx/>
              <a:buNone/>
              <a:defRPr sz="599"/>
            </a:lvl4pPr>
            <a:lvl5pPr marL="1368171" indent="0">
              <a:buFontTx/>
              <a:buNone/>
              <a:defRPr sz="599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68491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 marL="1022350" indent="-215900">
              <a:buFont typeface="Arial" pitchFamily="34" charset="0"/>
              <a:buChar char="•"/>
              <a:defRPr lang="en-US" sz="2000" b="0" dirty="0">
                <a:solidFill>
                  <a:schemeClr val="bg2"/>
                </a:solidFill>
                <a:latin typeface="+mn-lt"/>
              </a:defRPr>
            </a:lvl3pPr>
            <a:lvl4pPr marL="1143000" indent="-228600">
              <a:defRPr lang="en-US" sz="2000" b="1" dirty="0" smtClean="0">
                <a:solidFill>
                  <a:schemeClr val="bg2"/>
                </a:solidFill>
                <a:latin typeface="+mn-lt"/>
              </a:defRPr>
            </a:lvl4pPr>
            <a:lvl5pPr marL="1143000" indent="-228600">
              <a:defRPr lang="en-US" sz="2000" b="1" dirty="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Placeholder 15"/>
          <p:cNvSpPr>
            <a:spLocks noGrp="1"/>
          </p:cNvSpPr>
          <p:nvPr>
            <p:ph type="title"/>
          </p:nvPr>
        </p:nvSpPr>
        <p:spPr>
          <a:xfrm>
            <a:off x="524256" y="81888"/>
            <a:ext cx="10727141" cy="1143000"/>
          </a:xfrm>
          <a:prstGeom prst="rect">
            <a:avLst/>
          </a:prstGeom>
        </p:spPr>
        <p:txBody>
          <a:bodyPr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12880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339" y="1534161"/>
            <a:ext cx="5365749" cy="4412615"/>
          </a:xfrm>
        </p:spPr>
        <p:txBody>
          <a:bodyPr/>
          <a:lstStyle>
            <a:lvl1pPr>
              <a:defRPr sz="2000" b="1">
                <a:solidFill>
                  <a:srgbClr val="071D49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1800" b="0">
                <a:solidFill>
                  <a:srgbClr val="071D49"/>
                </a:solidFill>
                <a:latin typeface="+mj-lt"/>
                <a:cs typeface="Arial" panose="020B0604020202020204" pitchFamily="34" charset="0"/>
              </a:defRPr>
            </a:lvl2pPr>
            <a:lvl3pPr>
              <a:defRPr sz="1600" b="0">
                <a:solidFill>
                  <a:srgbClr val="071D49"/>
                </a:solidFill>
                <a:latin typeface="+mj-lt"/>
                <a:cs typeface="Arial" panose="020B0604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effectLst/>
                <a:latin typeface="+mj-lt"/>
              </a:defRPr>
            </a:lvl4pPr>
            <a:lvl5pPr>
              <a:defRPr sz="1800" b="0">
                <a:solidFill>
                  <a:schemeClr val="bg2"/>
                </a:solidFill>
                <a:effectLst/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6376064" y="1522786"/>
            <a:ext cx="5365749" cy="4423989"/>
          </a:xfrm>
        </p:spPr>
        <p:txBody>
          <a:bodyPr/>
          <a:lstStyle>
            <a:lvl1pPr>
              <a:defRPr sz="2000" b="1">
                <a:solidFill>
                  <a:srgbClr val="071D49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1800" b="0">
                <a:solidFill>
                  <a:srgbClr val="071D49"/>
                </a:solidFill>
                <a:latin typeface="+mj-lt"/>
                <a:cs typeface="Arial" panose="020B0604020202020204" pitchFamily="34" charset="0"/>
              </a:defRPr>
            </a:lvl2pPr>
            <a:lvl3pPr>
              <a:defRPr sz="1600" b="0">
                <a:solidFill>
                  <a:srgbClr val="071D49"/>
                </a:solidFill>
                <a:latin typeface="+mj-lt"/>
                <a:cs typeface="Arial" panose="020B0604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effectLst/>
                <a:latin typeface="+mj-lt"/>
              </a:defRPr>
            </a:lvl4pPr>
            <a:lvl5pPr>
              <a:defRPr sz="1800" b="0">
                <a:solidFill>
                  <a:schemeClr val="bg2"/>
                </a:solidFill>
                <a:effectLst/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9" y="81888"/>
            <a:ext cx="11344592" cy="1143000"/>
          </a:xfrm>
        </p:spPr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5BDC0937-69B6-41FC-A3ED-947BCF5D411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71D4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>
              <a:spcAft>
                <a:spcPts val="0"/>
              </a:spcAft>
            </a:pP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A0FB814-6A99-45AB-99E2-4251909140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buClr>
                <a:schemeClr val="bg2">
                  <a:lumMod val="75000"/>
                </a:schemeClr>
              </a:buClr>
              <a:defRPr>
                <a:solidFill>
                  <a:srgbClr val="071D4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182880" indent="-18288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CF0BFAA-DB3C-4227-BEC5-F53D6845EEA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492876"/>
            <a:ext cx="272839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71D49"/>
                </a:solidFill>
                <a:latin typeface="+mj-lt"/>
              </a:defRPr>
            </a:lvl1pPr>
          </a:lstStyle>
          <a:p>
            <a:fld id="{DA29096C-B62D-475C-AEF6-3F18739B8D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9450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9"/>
          <p:cNvSpPr>
            <a:spLocks noGrp="1"/>
          </p:cNvSpPr>
          <p:nvPr>
            <p:ph type="title"/>
          </p:nvPr>
        </p:nvSpPr>
        <p:spPr>
          <a:xfrm>
            <a:off x="609601" y="228571"/>
            <a:ext cx="8228572" cy="914287"/>
          </a:xfrm>
        </p:spPr>
        <p:txBody>
          <a:bodyPr lIns="0" tIns="0" rIns="0" bIns="0">
            <a:noAutofit/>
          </a:bodyPr>
          <a:lstStyle>
            <a:lvl1pPr algn="l">
              <a:defRPr sz="23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Untertitel 2"/>
          <p:cNvSpPr>
            <a:spLocks noGrp="1"/>
          </p:cNvSpPr>
          <p:nvPr>
            <p:ph type="subTitle" idx="13"/>
          </p:nvPr>
        </p:nvSpPr>
        <p:spPr>
          <a:xfrm>
            <a:off x="610286" y="1142858"/>
            <a:ext cx="8228572" cy="683383"/>
          </a:xfrm>
        </p:spPr>
        <p:txBody>
          <a:bodyPr lIns="0" tIns="0" rIns="0" bIns="45713" anchor="b" anchorCtr="0">
            <a:no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910523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352" y="1397000"/>
            <a:ext cx="5365749" cy="4886325"/>
          </a:xfrm>
        </p:spPr>
        <p:txBody>
          <a:bodyPr/>
          <a:lstStyle>
            <a:lvl1pPr>
              <a:defRPr sz="2667" b="1">
                <a:solidFill>
                  <a:schemeClr val="bg2"/>
                </a:solidFill>
              </a:defRPr>
            </a:lvl1pPr>
            <a:lvl2pPr>
              <a:defRPr sz="2400" b="0">
                <a:solidFill>
                  <a:schemeClr val="bg2"/>
                </a:solidFill>
              </a:defRPr>
            </a:lvl2pPr>
            <a:lvl3pPr>
              <a:defRPr sz="2133" b="0">
                <a:solidFill>
                  <a:schemeClr val="bg2"/>
                </a:solidFill>
              </a:defRPr>
            </a:lvl3pPr>
            <a:lvl4pPr>
              <a:defRPr sz="2400" b="0">
                <a:solidFill>
                  <a:schemeClr val="bg2"/>
                </a:solidFill>
                <a:effectLst/>
                <a:latin typeface="+mj-lt"/>
              </a:defRPr>
            </a:lvl4pPr>
            <a:lvl5pPr>
              <a:defRPr sz="2400" b="0">
                <a:solidFill>
                  <a:schemeClr val="bg2"/>
                </a:solidFill>
                <a:effectLst/>
                <a:latin typeface="+mj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6376064" y="1385627"/>
            <a:ext cx="5365749" cy="4886325"/>
          </a:xfrm>
        </p:spPr>
        <p:txBody>
          <a:bodyPr/>
          <a:lstStyle>
            <a:lvl1pPr>
              <a:defRPr sz="2667" b="1">
                <a:solidFill>
                  <a:schemeClr val="bg2"/>
                </a:solidFill>
              </a:defRPr>
            </a:lvl1pPr>
            <a:lvl2pPr>
              <a:defRPr sz="2400" b="0">
                <a:solidFill>
                  <a:schemeClr val="bg2"/>
                </a:solidFill>
              </a:defRPr>
            </a:lvl2pPr>
            <a:lvl3pPr>
              <a:defRPr sz="2133" b="0">
                <a:solidFill>
                  <a:schemeClr val="bg2"/>
                </a:solidFill>
              </a:defRPr>
            </a:lvl3pPr>
            <a:lvl4pPr>
              <a:defRPr sz="2400" b="0">
                <a:solidFill>
                  <a:schemeClr val="bg2"/>
                </a:solidFill>
                <a:effectLst/>
                <a:latin typeface="+mj-lt"/>
              </a:defRPr>
            </a:lvl4pPr>
            <a:lvl5pPr>
              <a:defRPr sz="2400" b="0">
                <a:solidFill>
                  <a:schemeClr val="bg2"/>
                </a:solidFill>
                <a:effectLst/>
                <a:latin typeface="+mj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itle Placeholder 15"/>
          <p:cNvSpPr>
            <a:spLocks noGrp="1"/>
          </p:cNvSpPr>
          <p:nvPr>
            <p:ph type="title"/>
          </p:nvPr>
        </p:nvSpPr>
        <p:spPr>
          <a:xfrm>
            <a:off x="0" y="8467"/>
            <a:ext cx="12192000" cy="7789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38783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7DBD6F-3CB8-724A-8541-1DE586DAD4D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7C8810-3500-704E-B4E4-F4F86F60B23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FA21FF-ACDC-4BBB-8A90-6963CB0D7C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B641679-88E9-2B4E-9BF0-F7212CA9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C7E6CD5-587D-DC40-887E-06B51FFF66D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96335" y="1161829"/>
            <a:ext cx="11599333" cy="40974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C713F504-A04C-8947-BD8F-04D16BB2B19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96335" y="5890643"/>
            <a:ext cx="11599333" cy="60720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References and Footnotes</a:t>
            </a:r>
          </a:p>
        </p:txBody>
      </p:sp>
    </p:spTree>
    <p:extLst>
      <p:ext uri="{BB962C8B-B14F-4D97-AF65-F5344CB8AC3E}">
        <p14:creationId xmlns:p14="http://schemas.microsoft.com/office/powerpoint/2010/main" val="17094905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11221-AEC8-4F20-A19B-7F1DDF899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930" y="607061"/>
            <a:ext cx="10683433" cy="2078267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E16377-A904-4475-ACD2-C5EE764AB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930" y="3124873"/>
            <a:ext cx="10683433" cy="165576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5874EA-58E4-43D8-83A9-0F00DC5937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928" y="5220183"/>
            <a:ext cx="10683435" cy="11811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  <a:lvl2pPr marL="457189" indent="0" algn="ctr">
              <a:buFontTx/>
              <a:buNone/>
              <a:defRPr/>
            </a:lvl2pPr>
            <a:lvl3pPr marL="914377" indent="0" algn="ctr">
              <a:buFontTx/>
              <a:buNone/>
              <a:defRPr/>
            </a:lvl3pPr>
            <a:lvl4pPr marL="1371566" indent="0" algn="ctr">
              <a:buFontTx/>
              <a:buNone/>
              <a:defRPr/>
            </a:lvl4pPr>
            <a:lvl5pPr marL="1828754" indent="0" algn="ctr">
              <a:buFontTx/>
              <a:buNone/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693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DDF29-F9EF-4C76-9060-6B75AA550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2937" y="142504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F0E98-669A-494C-8C73-FD5365573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2937" y="224895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9C060F-C12B-4187-8998-4897EC0090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5350" y="142504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40590A-E1D3-4EB5-AF4F-AEA78BE4B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5350" y="224895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CD5F32-5ABD-4CA2-A5F1-9681E4BD8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323" y="6472556"/>
            <a:ext cx="1164735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88FB59D-A481-4154-A62F-9C33CAD59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23" y="156876"/>
            <a:ext cx="11647357" cy="729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54606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9794308-319B-44E6-8CEE-5FCA26505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23" y="156876"/>
            <a:ext cx="11647357" cy="729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061F295-CD7C-4385-89B6-69CCC3FDB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323" y="6472556"/>
            <a:ext cx="1164735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724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294C1-EE60-41E1-489E-6C7486F2F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67D88-4060-A2CD-ABF6-A22361600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4F08B-F2F6-C90F-16B8-FE379FE52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18D63-9136-9A90-B670-03A8E3340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A7A18-9FD2-E573-ECFF-A15800AD7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50B0-CFDD-5B4D-A87C-E5FCFAB0D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2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9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52.xml"/><Relationship Id="rId34" Type="http://schemas.openxmlformats.org/officeDocument/2006/relationships/slideLayout" Target="../slideLayouts/slideLayout65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41" Type="http://schemas.openxmlformats.org/officeDocument/2006/relationships/slideLayout" Target="../slideLayouts/slideLayout72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slideLayout" Target="../slideLayouts/slideLayout63.xml"/><Relationship Id="rId37" Type="http://schemas.openxmlformats.org/officeDocument/2006/relationships/slideLayout" Target="../slideLayouts/slideLayout68.xml"/><Relationship Id="rId40" Type="http://schemas.openxmlformats.org/officeDocument/2006/relationships/slideLayout" Target="../slideLayouts/slideLayout71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36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Relationship Id="rId35" Type="http://schemas.openxmlformats.org/officeDocument/2006/relationships/slideLayout" Target="../slideLayouts/slideLayout66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slideLayout" Target="../slideLayouts/slideLayout64.xml"/><Relationship Id="rId38" Type="http://schemas.openxmlformats.org/officeDocument/2006/relationships/slideLayout" Target="../slideLayouts/slideLayout6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26" Type="http://schemas.openxmlformats.org/officeDocument/2006/relationships/slideLayout" Target="../slideLayouts/slideLayout98.xml"/><Relationship Id="rId39" Type="http://schemas.openxmlformats.org/officeDocument/2006/relationships/slideLayout" Target="../slideLayouts/slideLayout111.xml"/><Relationship Id="rId21" Type="http://schemas.openxmlformats.org/officeDocument/2006/relationships/slideLayout" Target="../slideLayouts/slideLayout93.xml"/><Relationship Id="rId34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29" Type="http://schemas.openxmlformats.org/officeDocument/2006/relationships/slideLayout" Target="../slideLayouts/slideLayout101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96.xml"/><Relationship Id="rId32" Type="http://schemas.openxmlformats.org/officeDocument/2006/relationships/slideLayout" Target="../slideLayouts/slideLayout104.xml"/><Relationship Id="rId37" Type="http://schemas.openxmlformats.org/officeDocument/2006/relationships/slideLayout" Target="../slideLayouts/slideLayout109.xml"/><Relationship Id="rId40" Type="http://schemas.openxmlformats.org/officeDocument/2006/relationships/theme" Target="../theme/theme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95.xml"/><Relationship Id="rId28" Type="http://schemas.openxmlformats.org/officeDocument/2006/relationships/slideLayout" Target="../slideLayouts/slideLayout100.xml"/><Relationship Id="rId36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31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Relationship Id="rId27" Type="http://schemas.openxmlformats.org/officeDocument/2006/relationships/slideLayout" Target="../slideLayouts/slideLayout99.xml"/><Relationship Id="rId30" Type="http://schemas.openxmlformats.org/officeDocument/2006/relationships/slideLayout" Target="../slideLayouts/slideLayout102.xml"/><Relationship Id="rId35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slideLayout" Target="../slideLayouts/slideLayout97.xml"/><Relationship Id="rId33" Type="http://schemas.openxmlformats.org/officeDocument/2006/relationships/slideLayout" Target="../slideLayouts/slideLayout105.xml"/><Relationship Id="rId38" Type="http://schemas.openxmlformats.org/officeDocument/2006/relationships/slideLayout" Target="../slideLayouts/slideLayout1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slideLayout" Target="../slideLayouts/slideLayout129.xml"/><Relationship Id="rId26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14.xml"/><Relationship Id="rId21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5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20" Type="http://schemas.openxmlformats.org/officeDocument/2006/relationships/slideLayout" Target="../slideLayouts/slideLayout131.xml"/><Relationship Id="rId29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24" Type="http://schemas.openxmlformats.org/officeDocument/2006/relationships/slideLayout" Target="../slideLayouts/slideLayout135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23" Type="http://schemas.openxmlformats.org/officeDocument/2006/relationships/slideLayout" Target="../slideLayouts/slideLayout134.xml"/><Relationship Id="rId28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21.xml"/><Relationship Id="rId19" Type="http://schemas.openxmlformats.org/officeDocument/2006/relationships/slideLayout" Target="../slideLayouts/slideLayout130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Relationship Id="rId22" Type="http://schemas.openxmlformats.org/officeDocument/2006/relationships/slideLayout" Target="../slideLayouts/slideLayout133.xml"/><Relationship Id="rId27" Type="http://schemas.openxmlformats.org/officeDocument/2006/relationships/slideLayout" Target="../slideLayouts/slideLayout138.xml"/><Relationship Id="rId30" Type="http://schemas.openxmlformats.org/officeDocument/2006/relationships/slideLayout" Target="../slideLayouts/slideLayout14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898575-1640-4509-B5FD-6F89AF21626A}"/>
              </a:ext>
            </a:extLst>
          </p:cNvPr>
          <p:cNvPicPr>
            <a:picLocks/>
          </p:cNvPicPr>
          <p:nvPr userDrawn="1"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7416"/>
            <a:ext cx="12192000" cy="1005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37813C-0C6D-41FA-A531-6DD030D902C2}"/>
              </a:ext>
            </a:extLst>
          </p:cNvPr>
          <p:cNvPicPr>
            <a:picLocks/>
          </p:cNvPicPr>
          <p:nvPr userDrawn="1"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515"/>
            <a:ext cx="12192000" cy="10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1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23" r:id="rId2"/>
    <p:sldLayoutId id="2147484524" r:id="rId3"/>
    <p:sldLayoutId id="2147489682" r:id="rId4"/>
    <p:sldLayoutId id="2147488890" r:id="rId5"/>
    <p:sldLayoutId id="2147488892" r:id="rId6"/>
    <p:sldLayoutId id="2147488893" r:id="rId7"/>
    <p:sldLayoutId id="2147488894" r:id="rId8"/>
    <p:sldLayoutId id="2147488895" r:id="rId9"/>
    <p:sldLayoutId id="2147488904" r:id="rId10"/>
    <p:sldLayoutId id="2147488905" r:id="rId11"/>
    <p:sldLayoutId id="2147488906" r:id="rId12"/>
    <p:sldLayoutId id="2147488907" r:id="rId13"/>
    <p:sldLayoutId id="2147488908" r:id="rId14"/>
    <p:sldLayoutId id="2147489719" r:id="rId15"/>
    <p:sldLayoutId id="2147489791" r:id="rId16"/>
    <p:sldLayoutId id="2147489794" r:id="rId17"/>
    <p:sldLayoutId id="2147489801" r:id="rId18"/>
    <p:sldLayoutId id="2147490008" r:id="rId19"/>
    <p:sldLayoutId id="2147490009" r:id="rId20"/>
    <p:sldLayoutId id="2147490010" r:id="rId21"/>
    <p:sldLayoutId id="2147490011" r:id="rId22"/>
    <p:sldLayoutId id="2147490012" r:id="rId23"/>
    <p:sldLayoutId id="2147490013" r:id="rId24"/>
    <p:sldLayoutId id="2147490014" r:id="rId25"/>
    <p:sldLayoutId id="2147490030" r:id="rId26"/>
    <p:sldLayoutId id="2147489889" r:id="rId27"/>
    <p:sldLayoutId id="2147489897" r:id="rId28"/>
    <p:sldLayoutId id="2147489899" r:id="rId29"/>
    <p:sldLayoutId id="2147489900" r:id="rId30"/>
    <p:sldLayoutId id="2147490231" r:id="rId31"/>
  </p:sldLayoutIdLst>
  <p:hf sldNum="0" hdr="0" ftr="0" dt="0"/>
  <p:txStyles>
    <p:titleStyle>
      <a:lvl1pPr algn="ctr" defTabSz="1219140" rtl="0" eaLnBrk="1" latinLnBrk="0" hangingPunct="1">
        <a:spcBef>
          <a:spcPct val="0"/>
        </a:spcBef>
        <a:buNone/>
        <a:defRPr sz="5333" b="1" kern="1200">
          <a:solidFill>
            <a:schemeClr val="tx1"/>
          </a:solidFill>
          <a:latin typeface="Helvetica" pitchFamily="34" charset="0"/>
          <a:ea typeface="+mj-ea"/>
          <a:cs typeface="Helvetica" pitchFamily="34" charset="0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3733" b="1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200" b="1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b="1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400" b="1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898575-1640-4509-B5FD-6F89AF21626A}"/>
              </a:ext>
            </a:extLst>
          </p:cNvPr>
          <p:cNvPicPr>
            <a:picLocks/>
          </p:cNvPicPr>
          <p:nvPr userDrawn="1"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7416"/>
            <a:ext cx="12192000" cy="1005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37813C-0C6D-41FA-A531-6DD030D902C2}"/>
              </a:ext>
            </a:extLst>
          </p:cNvPr>
          <p:cNvPicPr>
            <a:picLocks/>
          </p:cNvPicPr>
          <p:nvPr userDrawn="1"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515"/>
            <a:ext cx="12192000" cy="10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0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098" r:id="rId1"/>
    <p:sldLayoutId id="2147490099" r:id="rId2"/>
    <p:sldLayoutId id="2147490100" r:id="rId3"/>
    <p:sldLayoutId id="2147490101" r:id="rId4"/>
    <p:sldLayoutId id="2147490102" r:id="rId5"/>
    <p:sldLayoutId id="2147490103" r:id="rId6"/>
    <p:sldLayoutId id="2147490104" r:id="rId7"/>
    <p:sldLayoutId id="2147490105" r:id="rId8"/>
    <p:sldLayoutId id="2147490106" r:id="rId9"/>
    <p:sldLayoutId id="2147490107" r:id="rId10"/>
    <p:sldLayoutId id="2147490108" r:id="rId11"/>
    <p:sldLayoutId id="2147490109" r:id="rId12"/>
    <p:sldLayoutId id="2147490110" r:id="rId13"/>
    <p:sldLayoutId id="2147490111" r:id="rId14"/>
    <p:sldLayoutId id="2147490112" r:id="rId15"/>
    <p:sldLayoutId id="2147490113" r:id="rId16"/>
    <p:sldLayoutId id="2147490114" r:id="rId17"/>
    <p:sldLayoutId id="2147490115" r:id="rId18"/>
    <p:sldLayoutId id="2147490117" r:id="rId19"/>
    <p:sldLayoutId id="2147490118" r:id="rId20"/>
    <p:sldLayoutId id="2147490119" r:id="rId21"/>
    <p:sldLayoutId id="2147490120" r:id="rId22"/>
    <p:sldLayoutId id="2147490121" r:id="rId23"/>
    <p:sldLayoutId id="2147490122" r:id="rId24"/>
    <p:sldLayoutId id="2147490123" r:id="rId25"/>
    <p:sldLayoutId id="2147490124" r:id="rId26"/>
    <p:sldLayoutId id="2147490125" r:id="rId27"/>
    <p:sldLayoutId id="2147490126" r:id="rId28"/>
    <p:sldLayoutId id="2147490127" r:id="rId29"/>
    <p:sldLayoutId id="2147490128" r:id="rId30"/>
    <p:sldLayoutId id="2147490129" r:id="rId31"/>
    <p:sldLayoutId id="2147490130" r:id="rId32"/>
    <p:sldLayoutId id="2147490131" r:id="rId33"/>
    <p:sldLayoutId id="2147490132" r:id="rId34"/>
    <p:sldLayoutId id="2147490133" r:id="rId35"/>
    <p:sldLayoutId id="2147490134" r:id="rId36"/>
    <p:sldLayoutId id="2147490135" r:id="rId37"/>
    <p:sldLayoutId id="2147490136" r:id="rId38"/>
    <p:sldLayoutId id="2147490137" r:id="rId39"/>
    <p:sldLayoutId id="2147490138" r:id="rId40"/>
    <p:sldLayoutId id="2147490139" r:id="rId41"/>
  </p:sldLayoutIdLst>
  <p:txStyles>
    <p:titleStyle>
      <a:lvl1pPr algn="ctr" defTabSz="1219140" rtl="0" eaLnBrk="1" latinLnBrk="0" hangingPunct="1">
        <a:spcBef>
          <a:spcPct val="0"/>
        </a:spcBef>
        <a:buNone/>
        <a:defRPr sz="5333" b="1" kern="1200">
          <a:solidFill>
            <a:schemeClr val="tx1"/>
          </a:solidFill>
          <a:latin typeface="Helvetica" pitchFamily="34" charset="0"/>
          <a:ea typeface="+mj-ea"/>
          <a:cs typeface="Helvetica" pitchFamily="34" charset="0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3733" b="1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200" b="1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b="1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400" b="1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898575-1640-4509-B5FD-6F89AF21626A}"/>
              </a:ext>
            </a:extLst>
          </p:cNvPr>
          <p:cNvPicPr>
            <a:picLocks/>
          </p:cNvPicPr>
          <p:nvPr userDrawn="1"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7416"/>
            <a:ext cx="12192000" cy="1005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37813C-0C6D-41FA-A531-6DD030D902C2}"/>
              </a:ext>
            </a:extLst>
          </p:cNvPr>
          <p:cNvPicPr>
            <a:picLocks/>
          </p:cNvPicPr>
          <p:nvPr userDrawn="1"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515"/>
            <a:ext cx="12192000" cy="10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2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141" r:id="rId1"/>
    <p:sldLayoutId id="2147490142" r:id="rId2"/>
    <p:sldLayoutId id="2147490143" r:id="rId3"/>
    <p:sldLayoutId id="2147490145" r:id="rId4"/>
    <p:sldLayoutId id="2147490146" r:id="rId5"/>
    <p:sldLayoutId id="2147490147" r:id="rId6"/>
    <p:sldLayoutId id="2147490148" r:id="rId7"/>
    <p:sldLayoutId id="2147490149" r:id="rId8"/>
    <p:sldLayoutId id="2147490150" r:id="rId9"/>
    <p:sldLayoutId id="2147490151" r:id="rId10"/>
    <p:sldLayoutId id="2147490152" r:id="rId11"/>
    <p:sldLayoutId id="2147490153" r:id="rId12"/>
    <p:sldLayoutId id="2147490154" r:id="rId13"/>
    <p:sldLayoutId id="2147490155" r:id="rId14"/>
    <p:sldLayoutId id="2147490156" r:id="rId15"/>
    <p:sldLayoutId id="2147490157" r:id="rId16"/>
    <p:sldLayoutId id="2147490158" r:id="rId17"/>
    <p:sldLayoutId id="2147490159" r:id="rId18"/>
    <p:sldLayoutId id="2147490161" r:id="rId19"/>
    <p:sldLayoutId id="2147490162" r:id="rId20"/>
    <p:sldLayoutId id="2147490163" r:id="rId21"/>
    <p:sldLayoutId id="2147490164" r:id="rId22"/>
    <p:sldLayoutId id="2147490165" r:id="rId23"/>
    <p:sldLayoutId id="2147490169" r:id="rId24"/>
    <p:sldLayoutId id="2147490170" r:id="rId25"/>
    <p:sldLayoutId id="2147490171" r:id="rId26"/>
    <p:sldLayoutId id="2147490172" r:id="rId27"/>
    <p:sldLayoutId id="2147490173" r:id="rId28"/>
    <p:sldLayoutId id="2147490174" r:id="rId29"/>
    <p:sldLayoutId id="2147490175" r:id="rId30"/>
    <p:sldLayoutId id="2147490176" r:id="rId31"/>
    <p:sldLayoutId id="2147490177" r:id="rId32"/>
    <p:sldLayoutId id="2147490178" r:id="rId33"/>
    <p:sldLayoutId id="2147490179" r:id="rId34"/>
    <p:sldLayoutId id="2147490180" r:id="rId35"/>
    <p:sldLayoutId id="2147490181" r:id="rId36"/>
    <p:sldLayoutId id="2147490182" r:id="rId37"/>
    <p:sldLayoutId id="2147490183" r:id="rId38"/>
    <p:sldLayoutId id="2147490184" r:id="rId39"/>
  </p:sldLayoutIdLst>
  <p:hf sldNum="0" hdr="0" ftr="0" dt="0"/>
  <p:txStyles>
    <p:titleStyle>
      <a:lvl1pPr algn="ctr" defTabSz="1219140" rtl="0" eaLnBrk="1" latinLnBrk="0" hangingPunct="1">
        <a:spcBef>
          <a:spcPct val="0"/>
        </a:spcBef>
        <a:buNone/>
        <a:defRPr sz="5333" b="1" kern="1200">
          <a:solidFill>
            <a:schemeClr val="tx1"/>
          </a:solidFill>
          <a:latin typeface="Helvetica" pitchFamily="34" charset="0"/>
          <a:ea typeface="+mj-ea"/>
          <a:cs typeface="Helvetica" pitchFamily="34" charset="0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3733" b="1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200" b="1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b="1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400" b="1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CD9FF8-220D-4AC7-AB91-B4C9D081D041}"/>
              </a:ext>
            </a:extLst>
          </p:cNvPr>
          <p:cNvPicPr>
            <a:picLocks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0" y="6784848"/>
            <a:ext cx="12192000" cy="73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5F8758-499E-4E00-A5B0-5A9379524A1E}"/>
              </a:ext>
            </a:extLst>
          </p:cNvPr>
          <p:cNvPicPr>
            <a:picLocks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0" y="0"/>
            <a:ext cx="12192000" cy="7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0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186" r:id="rId1"/>
    <p:sldLayoutId id="2147490187" r:id="rId2"/>
    <p:sldLayoutId id="2147490188" r:id="rId3"/>
    <p:sldLayoutId id="2147490189" r:id="rId4"/>
    <p:sldLayoutId id="2147490190" r:id="rId5"/>
    <p:sldLayoutId id="2147490191" r:id="rId6"/>
    <p:sldLayoutId id="2147490192" r:id="rId7"/>
    <p:sldLayoutId id="2147490193" r:id="rId8"/>
    <p:sldLayoutId id="2147490194" r:id="rId9"/>
    <p:sldLayoutId id="2147490195" r:id="rId10"/>
    <p:sldLayoutId id="2147490196" r:id="rId11"/>
    <p:sldLayoutId id="2147490197" r:id="rId12"/>
    <p:sldLayoutId id="2147490198" r:id="rId13"/>
    <p:sldLayoutId id="2147490199" r:id="rId14"/>
    <p:sldLayoutId id="2147490200" r:id="rId15"/>
    <p:sldLayoutId id="2147490201" r:id="rId16"/>
    <p:sldLayoutId id="2147490202" r:id="rId17"/>
    <p:sldLayoutId id="2147490203" r:id="rId18"/>
    <p:sldLayoutId id="2147490204" r:id="rId19"/>
    <p:sldLayoutId id="2147490205" r:id="rId20"/>
    <p:sldLayoutId id="2147490206" r:id="rId21"/>
    <p:sldLayoutId id="2147490207" r:id="rId22"/>
    <p:sldLayoutId id="2147490208" r:id="rId23"/>
    <p:sldLayoutId id="2147490209" r:id="rId24"/>
    <p:sldLayoutId id="2147490210" r:id="rId25"/>
    <p:sldLayoutId id="2147490211" r:id="rId26"/>
    <p:sldLayoutId id="2147490212" r:id="rId27"/>
    <p:sldLayoutId id="2147490213" r:id="rId28"/>
    <p:sldLayoutId id="2147490214" r:id="rId29"/>
    <p:sldLayoutId id="2147490215" r:id="rId30"/>
  </p:sldLayoutIdLst>
  <p:hf sldNum="0" hdr="0" ftr="0" dt="0"/>
  <p:txStyles>
    <p:titleStyle>
      <a:lvl1pPr algn="ctr" defTabSz="1219110" rtl="0" eaLnBrk="1" latinLnBrk="0" hangingPunct="1">
        <a:spcBef>
          <a:spcPct val="0"/>
        </a:spcBef>
        <a:buNone/>
        <a:defRPr sz="5333" b="1" kern="1200">
          <a:solidFill>
            <a:schemeClr val="tx1"/>
          </a:solidFill>
          <a:latin typeface="Helvetica" pitchFamily="34" charset="0"/>
          <a:ea typeface="+mj-ea"/>
          <a:cs typeface="Helvetica" pitchFamily="34" charset="0"/>
        </a:defRPr>
      </a:lvl1pPr>
    </p:titleStyle>
    <p:bodyStyle>
      <a:lvl1pPr marL="457167" indent="-457167" algn="l" defTabSz="1219110" rtl="0" eaLnBrk="1" latinLnBrk="0" hangingPunct="1">
        <a:spcBef>
          <a:spcPct val="20000"/>
        </a:spcBef>
        <a:buFont typeface="Arial" pitchFamily="34" charset="0"/>
        <a:buChar char="•"/>
        <a:defRPr sz="3733" b="1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1pPr>
      <a:lvl2pPr marL="990526" indent="-380972" algn="l" defTabSz="1219110" rtl="0" eaLnBrk="1" latinLnBrk="0" hangingPunct="1">
        <a:spcBef>
          <a:spcPct val="20000"/>
        </a:spcBef>
        <a:buFont typeface="Arial" pitchFamily="34" charset="0"/>
        <a:buChar char="–"/>
        <a:defRPr sz="3200" b="1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2pPr>
      <a:lvl3pPr marL="1523887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b="1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3pPr>
      <a:lvl4pPr marL="2133440" indent="-304776" algn="l" defTabSz="121911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4pPr>
      <a:lvl5pPr marL="2742994" indent="-304776" algn="l" defTabSz="1219110" rtl="0" eaLnBrk="1" latinLnBrk="0" hangingPunct="1">
        <a:spcBef>
          <a:spcPct val="20000"/>
        </a:spcBef>
        <a:buFont typeface="Arial" pitchFamily="34" charset="0"/>
        <a:buChar char="»"/>
        <a:defRPr sz="2400" b="1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8894" y="1359878"/>
            <a:ext cx="4117365" cy="72999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290424"/>
            <a:ext cx="12189460" cy="567690"/>
          </a:xfrm>
          <a:custGeom>
            <a:avLst/>
            <a:gdLst/>
            <a:ahLst/>
            <a:cxnLst/>
            <a:rect l="l" t="t" r="r" b="b"/>
            <a:pathLst>
              <a:path w="12189460" h="567690">
                <a:moveTo>
                  <a:pt x="12188952" y="0"/>
                </a:moveTo>
                <a:lnTo>
                  <a:pt x="0" y="0"/>
                </a:lnTo>
                <a:lnTo>
                  <a:pt x="0" y="567372"/>
                </a:lnTo>
                <a:lnTo>
                  <a:pt x="12188952" y="567372"/>
                </a:lnTo>
                <a:lnTo>
                  <a:pt x="12188952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2189460" cy="859155"/>
          </a:xfrm>
          <a:custGeom>
            <a:avLst/>
            <a:gdLst/>
            <a:ahLst/>
            <a:cxnLst/>
            <a:rect l="l" t="t" r="r" b="b"/>
            <a:pathLst>
              <a:path w="12189460" h="859155">
                <a:moveTo>
                  <a:pt x="12188952" y="0"/>
                </a:moveTo>
                <a:lnTo>
                  <a:pt x="0" y="0"/>
                </a:lnTo>
                <a:lnTo>
                  <a:pt x="0" y="858964"/>
                </a:lnTo>
                <a:lnTo>
                  <a:pt x="12188952" y="858964"/>
                </a:lnTo>
                <a:lnTo>
                  <a:pt x="1218895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2284" y="19089"/>
            <a:ext cx="11590655" cy="694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526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226" r:id="rId1"/>
    <p:sldLayoutId id="2147490227" r:id="rId2"/>
    <p:sldLayoutId id="2147490228" r:id="rId3"/>
    <p:sldLayoutId id="2147490229" r:id="rId4"/>
    <p:sldLayoutId id="214749023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54000" y="1676400"/>
            <a:ext cx="116840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800" b="1" dirty="0"/>
              <a:t>Optimizing First-Line Management for Newly Diagnosed CLL</a:t>
            </a:r>
          </a:p>
          <a:p>
            <a:pPr algn="ctr" eaLnBrk="0" hangingPunct="0"/>
            <a:endParaRPr lang="en-US" sz="4800" b="1" dirty="0"/>
          </a:p>
          <a:p>
            <a:pPr algn="ctr" eaLnBrk="0" hangingPunct="0"/>
            <a:r>
              <a:rPr lang="en-US" sz="3200" b="1" dirty="0"/>
              <a:t>Jennifer R. Brown, M.D., Ph.D.</a:t>
            </a:r>
          </a:p>
          <a:p>
            <a:pPr algn="ctr" eaLnBrk="0" hangingPunct="0"/>
            <a:r>
              <a:rPr lang="en-US" sz="2400" b="1" dirty="0"/>
              <a:t>Director, CLL Center, and Institute Physician</a:t>
            </a:r>
          </a:p>
          <a:p>
            <a:pPr algn="ctr" eaLnBrk="0" hangingPunct="0"/>
            <a:r>
              <a:rPr lang="en-US" sz="2400" b="1" dirty="0"/>
              <a:t>Dana-Farber Cancer Institute</a:t>
            </a:r>
          </a:p>
          <a:p>
            <a:pPr algn="ctr" eaLnBrk="0" hangingPunct="0"/>
            <a:r>
              <a:rPr lang="en-US" sz="2400" b="1" dirty="0"/>
              <a:t>Worthington and Margaret Collette Professor of Medicine</a:t>
            </a:r>
          </a:p>
          <a:p>
            <a:pPr algn="ctr" eaLnBrk="0" hangingPunct="0"/>
            <a:r>
              <a:rPr lang="en-US" sz="2400" b="1" dirty="0"/>
              <a:t>In the Field of Hematologic Oncology</a:t>
            </a:r>
          </a:p>
          <a:p>
            <a:pPr algn="ctr" eaLnBrk="0" hangingPunct="0"/>
            <a:r>
              <a:rPr lang="en-US" sz="2400" b="1" dirty="0"/>
              <a:t>Harvard Medical School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5DEAF2-7FDF-485D-BF6C-F6B6FD7AD634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15240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AA317C4-FA54-4F69-A7E4-AB6DB4347B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84360" y="396863"/>
            <a:ext cx="1836115" cy="46219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84E00C9-0635-4793-BA83-B18C343EE5CD}"/>
              </a:ext>
            </a:extLst>
          </p:cNvPr>
          <p:cNvGrpSpPr/>
          <p:nvPr/>
        </p:nvGrpSpPr>
        <p:grpSpPr>
          <a:xfrm>
            <a:off x="141321" y="304159"/>
            <a:ext cx="5376563" cy="916877"/>
            <a:chOff x="76200" y="239211"/>
            <a:chExt cx="3909346" cy="666669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3971D1E7-B580-4E1A-A3FA-FB5FEC942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6200" y="239211"/>
              <a:ext cx="3775013" cy="66666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BC868CB-71EF-4AFE-9600-5049B7DEBFA4}"/>
                </a:ext>
              </a:extLst>
            </p:cNvPr>
            <p:cNvSpPr/>
            <p:nvPr/>
          </p:nvSpPr>
          <p:spPr>
            <a:xfrm>
              <a:off x="1928146" y="244958"/>
              <a:ext cx="2006027" cy="4493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67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34FB13F3-17DA-44ED-A997-F440AE1E81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1550" t="27907" r="776" b="6977"/>
            <a:stretch/>
          </p:blipFill>
          <p:spPr>
            <a:xfrm>
              <a:off x="1928146" y="241041"/>
              <a:ext cx="2057400" cy="457200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81000"/>
            <a:ext cx="12192000" cy="645682"/>
          </a:xfrm>
        </p:spPr>
        <p:txBody>
          <a:bodyPr>
            <a:noAutofit/>
          </a:bodyPr>
          <a:lstStyle/>
          <a:p>
            <a:r>
              <a:rPr lang="en-US" sz="4400" b="1" dirty="0" err="1"/>
              <a:t>Venetoclax</a:t>
            </a:r>
            <a:r>
              <a:rPr lang="en-US" sz="4400" b="1" dirty="0"/>
              <a:t> PK in CLL14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668000" cy="4779532"/>
          </a:xfrm>
        </p:spPr>
        <p:txBody>
          <a:bodyPr>
            <a:noAutofit/>
          </a:bodyPr>
          <a:lstStyle/>
          <a:p>
            <a:r>
              <a:rPr lang="en-US" sz="3200" dirty="0"/>
              <a:t>No association of </a:t>
            </a:r>
            <a:r>
              <a:rPr lang="en-US" sz="3200" dirty="0" err="1"/>
              <a:t>ven</a:t>
            </a:r>
            <a:r>
              <a:rPr lang="en-US" sz="3200" dirty="0"/>
              <a:t> exposure in CLL14 with SAEs, neutropenia, thrombocytopenia or infection</a:t>
            </a:r>
          </a:p>
          <a:p>
            <a:pPr lvl="1"/>
            <a:r>
              <a:rPr lang="en-US" sz="2667" dirty="0"/>
              <a:t>“Lowering the dose not likely to impact these toxicities”</a:t>
            </a:r>
          </a:p>
          <a:p>
            <a:pPr lvl="1"/>
            <a:endParaRPr lang="en-US" sz="2667" dirty="0"/>
          </a:p>
          <a:p>
            <a:r>
              <a:rPr lang="en-US" sz="3200" dirty="0"/>
              <a:t>No statistically significant relationship between </a:t>
            </a:r>
            <a:r>
              <a:rPr lang="en-US" sz="3200" dirty="0" err="1"/>
              <a:t>venetoclax</a:t>
            </a:r>
            <a:r>
              <a:rPr lang="en-US" sz="3200" dirty="0"/>
              <a:t> exposure and PFS in CLL14</a:t>
            </a:r>
          </a:p>
          <a:p>
            <a:pPr lvl="1"/>
            <a:r>
              <a:rPr lang="en-US" sz="2667" dirty="0"/>
              <a:t>“No evidence that higher doses would increase efficacy”</a:t>
            </a:r>
          </a:p>
        </p:txBody>
      </p:sp>
    </p:spTree>
    <p:extLst>
      <p:ext uri="{BB962C8B-B14F-4D97-AF65-F5344CB8AC3E}">
        <p14:creationId xmlns:p14="http://schemas.microsoft.com/office/powerpoint/2010/main" val="241250416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C9B55-FD8E-28D2-56F0-A0C5B19D8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479229"/>
            <a:ext cx="11963400" cy="715963"/>
          </a:xfrm>
        </p:spPr>
        <p:txBody>
          <a:bodyPr>
            <a:noAutofit/>
          </a:bodyPr>
          <a:lstStyle/>
          <a:p>
            <a:r>
              <a:rPr lang="en-US" sz="3200" dirty="0"/>
              <a:t>Real World Analysis </a:t>
            </a:r>
            <a:r>
              <a:rPr lang="en-US" sz="3200" dirty="0" err="1"/>
              <a:t>Ibr</a:t>
            </a:r>
            <a:r>
              <a:rPr lang="en-US" sz="3200" dirty="0"/>
              <a:t> vs CIT:  </a:t>
            </a:r>
            <a:br>
              <a:rPr lang="en-US" sz="3200" dirty="0"/>
            </a:br>
            <a:r>
              <a:rPr lang="en-US" sz="3200" dirty="0"/>
              <a:t>Final Analysis of the Inform Registry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4B2E9F-F910-02C9-BF08-0F5E6881C3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3333" b="57778"/>
          <a:stretch/>
        </p:blipFill>
        <p:spPr>
          <a:xfrm>
            <a:off x="228599" y="1371600"/>
            <a:ext cx="5776587" cy="426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0D4E72-A1D2-AF52-AFDA-B1014D512E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44444"/>
          <a:stretch/>
        </p:blipFill>
        <p:spPr>
          <a:xfrm>
            <a:off x="6186814" y="1600200"/>
            <a:ext cx="5683224" cy="381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F9812F-31E2-4000-7A9A-3039AFF51FB9}"/>
              </a:ext>
            </a:extLst>
          </p:cNvPr>
          <p:cNvSpPr txBox="1"/>
          <p:nvPr/>
        </p:nvSpPr>
        <p:spPr>
          <a:xfrm>
            <a:off x="7467600" y="6378771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Ghosh N et al ASH 2022;Abstract 3132</a:t>
            </a:r>
            <a:r>
              <a:rPr lang="en-US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618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81000"/>
            <a:ext cx="12192000" cy="645682"/>
          </a:xfrm>
        </p:spPr>
        <p:txBody>
          <a:bodyPr>
            <a:noAutofit/>
          </a:bodyPr>
          <a:lstStyle/>
          <a:p>
            <a:r>
              <a:rPr lang="en-US" sz="4400" dirty="0"/>
              <a:t>Ibrutinib vs CIT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10591800" cy="4779532"/>
          </a:xfrm>
        </p:spPr>
        <p:txBody>
          <a:bodyPr>
            <a:noAutofit/>
          </a:bodyPr>
          <a:lstStyle/>
          <a:p>
            <a:r>
              <a:rPr lang="en-US" sz="3200" dirty="0"/>
              <a:t>Time to next treatment was longer with ibrutinib than CIT</a:t>
            </a:r>
          </a:p>
          <a:p>
            <a:endParaRPr lang="en-US" sz="3200" dirty="0"/>
          </a:p>
          <a:p>
            <a:r>
              <a:rPr lang="en-US" sz="3200" dirty="0"/>
              <a:t>SAEs and AEs leading to discontinuation were more common with ibrutinib overall --- but if corrected for time on therapy were less common </a:t>
            </a:r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385133160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TextBox 496">
            <a:extLst>
              <a:ext uri="{FF2B5EF4-FFF2-40B4-BE49-F238E27FC236}">
                <a16:creationId xmlns:a16="http://schemas.microsoft.com/office/drawing/2014/main" id="{4B218531-DD13-4F72-94A1-29BCD1E65E6F}"/>
              </a:ext>
            </a:extLst>
          </p:cNvPr>
          <p:cNvSpPr txBox="1"/>
          <p:nvPr/>
        </p:nvSpPr>
        <p:spPr>
          <a:xfrm>
            <a:off x="9671760" y="6529706"/>
            <a:ext cx="25202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Sharman et. al. ASCO 2022, Poster 7539</a:t>
            </a:r>
          </a:p>
        </p:txBody>
      </p:sp>
      <p:sp>
        <p:nvSpPr>
          <p:cNvPr id="498" name="TextBox 497">
            <a:extLst>
              <a:ext uri="{FF2B5EF4-FFF2-40B4-BE49-F238E27FC236}">
                <a16:creationId xmlns:a16="http://schemas.microsoft.com/office/drawing/2014/main" id="{0E53CF48-7978-49B0-BEBC-DA2A834CB40D}"/>
              </a:ext>
            </a:extLst>
          </p:cNvPr>
          <p:cNvSpPr txBox="1"/>
          <p:nvPr/>
        </p:nvSpPr>
        <p:spPr>
          <a:xfrm>
            <a:off x="0" y="147396"/>
            <a:ext cx="12192000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33" marR="0" lvl="0" indent="0" algn="ctr" defTabSz="1219170" rtl="0" eaLnBrk="0" fontAlgn="base" latinLnBrk="0" hangingPunct="0">
              <a:lnSpc>
                <a:spcPct val="100000"/>
              </a:lnSpc>
              <a:spcBef>
                <a:spcPts val="17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ELEVATE-TN: 5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Yr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Investigator-Assessed</a:t>
            </a:r>
            <a:r>
              <a:rPr kumimoji="0" lang="en-US" sz="3733" b="1" i="0" u="none" strike="noStrike" kern="1200" cap="none" spc="147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PFS</a:t>
            </a:r>
            <a:endParaRPr kumimoji="0" lang="en-US" sz="3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556" name="Group 555">
            <a:extLst>
              <a:ext uri="{FF2B5EF4-FFF2-40B4-BE49-F238E27FC236}">
                <a16:creationId xmlns:a16="http://schemas.microsoft.com/office/drawing/2014/main" id="{2CF7846D-F71A-4E1A-B6F4-9ECC4D765041}"/>
              </a:ext>
            </a:extLst>
          </p:cNvPr>
          <p:cNvGrpSpPr/>
          <p:nvPr/>
        </p:nvGrpSpPr>
        <p:grpSpPr>
          <a:xfrm>
            <a:off x="129472" y="1284027"/>
            <a:ext cx="11976213" cy="5548573"/>
            <a:chOff x="97104" y="886820"/>
            <a:chExt cx="8982160" cy="4161430"/>
          </a:xfrm>
        </p:grpSpPr>
        <p:sp>
          <p:nvSpPr>
            <p:cNvPr id="5" name="object 81">
              <a:extLst>
                <a:ext uri="{FF2B5EF4-FFF2-40B4-BE49-F238E27FC236}">
                  <a16:creationId xmlns:a16="http://schemas.microsoft.com/office/drawing/2014/main" id="{08DB4FDC-DF1D-4B44-A468-6FFEA548974E}"/>
                </a:ext>
              </a:extLst>
            </p:cNvPr>
            <p:cNvSpPr txBox="1"/>
            <p:nvPr/>
          </p:nvSpPr>
          <p:spPr>
            <a:xfrm>
              <a:off x="338182" y="1495964"/>
              <a:ext cx="234986" cy="230239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 marR="0" lvl="0" indent="0" algn="r" defTabSz="1219170" rtl="0" eaLnBrk="0" fontAlgn="base" latinLnBrk="0" hangingPunct="0">
                <a:lnSpc>
                  <a:spcPct val="100000"/>
                </a:lnSpc>
                <a:spcBef>
                  <a:spcPts val="15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-33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8</a:t>
              </a:r>
              <a:r>
                <a:rPr kumimoji="0" sz="1867" b="1" i="0" u="none" strike="noStrike" kern="1200" cap="none" spc="-33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0</a:t>
              </a:r>
              <a:endParaRPr kumimoji="0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grpSp>
          <p:nvGrpSpPr>
            <p:cNvPr id="6" name="object 82">
              <a:extLst>
                <a:ext uri="{FF2B5EF4-FFF2-40B4-BE49-F238E27FC236}">
                  <a16:creationId xmlns:a16="http://schemas.microsoft.com/office/drawing/2014/main" id="{6036E651-CF90-4489-A0B7-B92D926169EB}"/>
                </a:ext>
              </a:extLst>
            </p:cNvPr>
            <p:cNvGrpSpPr/>
            <p:nvPr/>
          </p:nvGrpSpPr>
          <p:grpSpPr>
            <a:xfrm>
              <a:off x="580700" y="1003231"/>
              <a:ext cx="56363" cy="3082181"/>
              <a:chOff x="9149234" y="3174137"/>
              <a:chExt cx="33020" cy="953135"/>
            </a:xfrm>
          </p:grpSpPr>
          <p:sp>
            <p:nvSpPr>
              <p:cNvPr id="7" name="object 83">
                <a:extLst>
                  <a:ext uri="{FF2B5EF4-FFF2-40B4-BE49-F238E27FC236}">
                    <a16:creationId xmlns:a16="http://schemas.microsoft.com/office/drawing/2014/main" id="{462DC1E6-66D3-4D17-BA53-2B5FC9BC1EB3}"/>
                  </a:ext>
                </a:extLst>
              </p:cNvPr>
              <p:cNvSpPr/>
              <p:nvPr/>
            </p:nvSpPr>
            <p:spPr>
              <a:xfrm>
                <a:off x="9151139" y="4124972"/>
                <a:ext cx="2920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9209">
                    <a:moveTo>
                      <a:pt x="29013" y="0"/>
                    </a:moveTo>
                    <a:lnTo>
                      <a:pt x="0" y="0"/>
                    </a:lnTo>
                  </a:path>
                </a:pathLst>
              </a:custGeom>
              <a:ln w="3175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" name="object 84">
                <a:extLst>
                  <a:ext uri="{FF2B5EF4-FFF2-40B4-BE49-F238E27FC236}">
                    <a16:creationId xmlns:a16="http://schemas.microsoft.com/office/drawing/2014/main" id="{8C67632B-D12C-4F3A-A806-B191BAFA359F}"/>
                  </a:ext>
                </a:extLst>
              </p:cNvPr>
              <p:cNvSpPr/>
              <p:nvPr/>
            </p:nvSpPr>
            <p:spPr>
              <a:xfrm>
                <a:off x="9151139" y="3937459"/>
                <a:ext cx="2920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9209">
                    <a:moveTo>
                      <a:pt x="29013" y="0"/>
                    </a:moveTo>
                    <a:lnTo>
                      <a:pt x="0" y="0"/>
                    </a:lnTo>
                  </a:path>
                </a:pathLst>
              </a:custGeom>
              <a:ln w="3175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" name="object 85">
                <a:extLst>
                  <a:ext uri="{FF2B5EF4-FFF2-40B4-BE49-F238E27FC236}">
                    <a16:creationId xmlns:a16="http://schemas.microsoft.com/office/drawing/2014/main" id="{1AB68972-3E8E-475F-A058-6E30D0F3A72D}"/>
                  </a:ext>
                </a:extLst>
              </p:cNvPr>
              <p:cNvSpPr/>
              <p:nvPr/>
            </p:nvSpPr>
            <p:spPr>
              <a:xfrm>
                <a:off x="9151139" y="3745691"/>
                <a:ext cx="2920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9209">
                    <a:moveTo>
                      <a:pt x="29013" y="0"/>
                    </a:moveTo>
                    <a:lnTo>
                      <a:pt x="0" y="0"/>
                    </a:lnTo>
                  </a:path>
                </a:pathLst>
              </a:custGeom>
              <a:ln w="3175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" name="object 86">
                <a:extLst>
                  <a:ext uri="{FF2B5EF4-FFF2-40B4-BE49-F238E27FC236}">
                    <a16:creationId xmlns:a16="http://schemas.microsoft.com/office/drawing/2014/main" id="{CEF75101-F8FC-4949-B77E-370856881251}"/>
                  </a:ext>
                </a:extLst>
              </p:cNvPr>
              <p:cNvSpPr/>
              <p:nvPr/>
            </p:nvSpPr>
            <p:spPr>
              <a:xfrm>
                <a:off x="9151139" y="3557621"/>
                <a:ext cx="2920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9209">
                    <a:moveTo>
                      <a:pt x="29013" y="0"/>
                    </a:moveTo>
                    <a:lnTo>
                      <a:pt x="0" y="0"/>
                    </a:lnTo>
                  </a:path>
                </a:pathLst>
              </a:custGeom>
              <a:ln w="3175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" name="object 87">
                <a:extLst>
                  <a:ext uri="{FF2B5EF4-FFF2-40B4-BE49-F238E27FC236}">
                    <a16:creationId xmlns:a16="http://schemas.microsoft.com/office/drawing/2014/main" id="{E9F5C1ED-655B-408D-B0DA-75D80D081413}"/>
                  </a:ext>
                </a:extLst>
              </p:cNvPr>
              <p:cNvSpPr/>
              <p:nvPr/>
            </p:nvSpPr>
            <p:spPr>
              <a:xfrm>
                <a:off x="9151139" y="3364414"/>
                <a:ext cx="2920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9209">
                    <a:moveTo>
                      <a:pt x="29013" y="0"/>
                    </a:moveTo>
                    <a:lnTo>
                      <a:pt x="0" y="0"/>
                    </a:lnTo>
                  </a:path>
                </a:pathLst>
              </a:custGeom>
              <a:ln w="3175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" name="object 88">
                <a:extLst>
                  <a:ext uri="{FF2B5EF4-FFF2-40B4-BE49-F238E27FC236}">
                    <a16:creationId xmlns:a16="http://schemas.microsoft.com/office/drawing/2014/main" id="{54C4D04C-BF10-4F05-8507-E36CB051AFD1}"/>
                  </a:ext>
                </a:extLst>
              </p:cNvPr>
              <p:cNvSpPr/>
              <p:nvPr/>
            </p:nvSpPr>
            <p:spPr>
              <a:xfrm>
                <a:off x="9151139" y="3176042"/>
                <a:ext cx="2920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9209">
                    <a:moveTo>
                      <a:pt x="29013" y="0"/>
                    </a:moveTo>
                    <a:lnTo>
                      <a:pt x="0" y="0"/>
                    </a:lnTo>
                  </a:path>
                </a:pathLst>
              </a:custGeom>
              <a:ln w="3175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3" name="object 89">
              <a:extLst>
                <a:ext uri="{FF2B5EF4-FFF2-40B4-BE49-F238E27FC236}">
                  <a16:creationId xmlns:a16="http://schemas.microsoft.com/office/drawing/2014/main" id="{2DAC6454-1F5E-4168-B531-527D3F6A4806}"/>
                </a:ext>
              </a:extLst>
            </p:cNvPr>
            <p:cNvSpPr txBox="1"/>
            <p:nvPr/>
          </p:nvSpPr>
          <p:spPr>
            <a:xfrm>
              <a:off x="250891" y="886820"/>
              <a:ext cx="322917" cy="230239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 marR="0" lvl="0" indent="0" algn="r" defTabSz="1219170" rtl="0" eaLnBrk="0" fontAlgn="base" latinLnBrk="0" hangingPunct="0">
                <a:lnSpc>
                  <a:spcPct val="100000"/>
                </a:lnSpc>
                <a:spcBef>
                  <a:spcPts val="15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67" b="1" i="0" u="none" strike="noStrike" kern="1200" cap="none" spc="-33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1</a:t>
              </a:r>
              <a:r>
                <a:rPr kumimoji="0" lang="en-US" sz="1867" b="1" i="0" u="none" strike="noStrike" kern="1200" cap="none" spc="-33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0</a:t>
              </a:r>
              <a:r>
                <a:rPr kumimoji="0" sz="1867" b="1" i="0" u="none" strike="noStrike" kern="1200" cap="none" spc="-33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0</a:t>
              </a:r>
              <a:endParaRPr kumimoji="0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4" name="object 90">
              <a:extLst>
                <a:ext uri="{FF2B5EF4-FFF2-40B4-BE49-F238E27FC236}">
                  <a16:creationId xmlns:a16="http://schemas.microsoft.com/office/drawing/2014/main" id="{18A81C26-AC95-4004-B2C9-BF434332F2C9}"/>
                </a:ext>
              </a:extLst>
            </p:cNvPr>
            <p:cNvSpPr txBox="1"/>
            <p:nvPr/>
          </p:nvSpPr>
          <p:spPr>
            <a:xfrm>
              <a:off x="97104" y="949264"/>
              <a:ext cx="246173" cy="3184852"/>
            </a:xfrm>
            <a:prstGeom prst="rect">
              <a:avLst/>
            </a:prstGeom>
          </p:spPr>
          <p:txBody>
            <a:bodyPr vert="vert270" wrap="square" lIns="0" tIns="19472" rIns="0" bIns="0" rtlCol="0">
              <a:spAutoFit/>
            </a:bodyPr>
            <a:lstStyle/>
            <a:p>
              <a:pPr marL="16933" marR="0" lvl="0" indent="0" algn="ctr" defTabSz="1219170" rtl="0" eaLnBrk="0" fontAlgn="base" latinLnBrk="0" hangingPunct="0">
                <a:lnSpc>
                  <a:spcPct val="100000"/>
                </a:lnSpc>
                <a:spcBef>
                  <a:spcPts val="15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133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Progression-Free</a:t>
              </a:r>
              <a:r>
                <a:rPr kumimoji="0" sz="2133" b="1" i="0" u="none" strike="noStrike" kern="1200" cap="none" spc="193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 </a:t>
              </a:r>
              <a:r>
                <a:rPr kumimoji="0" sz="2133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Survival</a:t>
              </a:r>
              <a:r>
                <a:rPr kumimoji="0" sz="2133" b="1" i="0" u="none" strike="noStrike" kern="1200" cap="none" spc="20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 </a:t>
              </a:r>
              <a:r>
                <a:rPr kumimoji="0" sz="2133" b="1" i="0" u="none" strike="noStrike" kern="1200" cap="none" spc="-33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(%)</a:t>
              </a:r>
              <a:endPara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5" name="object 91">
              <a:extLst>
                <a:ext uri="{FF2B5EF4-FFF2-40B4-BE49-F238E27FC236}">
                  <a16:creationId xmlns:a16="http://schemas.microsoft.com/office/drawing/2014/main" id="{9C1E18F2-CCD9-4E97-9D3E-09B438A5372A}"/>
                </a:ext>
              </a:extLst>
            </p:cNvPr>
            <p:cNvSpPr txBox="1"/>
            <p:nvPr/>
          </p:nvSpPr>
          <p:spPr>
            <a:xfrm>
              <a:off x="338182" y="2121241"/>
              <a:ext cx="234986" cy="230239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 marR="0" lvl="0" indent="0" algn="r" defTabSz="1219170" rtl="0" eaLnBrk="0" fontAlgn="base" latinLnBrk="0" hangingPunct="0">
                <a:lnSpc>
                  <a:spcPct val="100000"/>
                </a:lnSpc>
                <a:spcBef>
                  <a:spcPts val="15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-33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6</a:t>
              </a:r>
              <a:r>
                <a:rPr kumimoji="0" sz="1867" b="1" i="0" u="none" strike="noStrike" kern="1200" cap="none" spc="-33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0</a:t>
              </a:r>
              <a:endParaRPr kumimoji="0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6" name="object 92">
              <a:extLst>
                <a:ext uri="{FF2B5EF4-FFF2-40B4-BE49-F238E27FC236}">
                  <a16:creationId xmlns:a16="http://schemas.microsoft.com/office/drawing/2014/main" id="{19B57A03-16F8-496F-AD3D-E5A7C0C51098}"/>
                </a:ext>
              </a:extLst>
            </p:cNvPr>
            <p:cNvSpPr txBox="1"/>
            <p:nvPr/>
          </p:nvSpPr>
          <p:spPr>
            <a:xfrm>
              <a:off x="338182" y="3350595"/>
              <a:ext cx="234986" cy="230239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 marR="0" lvl="0" indent="0" algn="r" defTabSz="1219170" rtl="0" eaLnBrk="0" fontAlgn="base" latinLnBrk="0" hangingPunct="0">
                <a:lnSpc>
                  <a:spcPct val="100000"/>
                </a:lnSpc>
                <a:spcBef>
                  <a:spcPts val="15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-33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2</a:t>
              </a:r>
              <a:r>
                <a:rPr kumimoji="0" sz="1867" b="1" i="0" u="none" strike="noStrike" kern="1200" cap="none" spc="-33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0</a:t>
              </a:r>
              <a:endParaRPr kumimoji="0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7" name="object 93">
              <a:extLst>
                <a:ext uri="{FF2B5EF4-FFF2-40B4-BE49-F238E27FC236}">
                  <a16:creationId xmlns:a16="http://schemas.microsoft.com/office/drawing/2014/main" id="{86B161AC-10AD-4129-AFAB-4B2BD6898C31}"/>
                </a:ext>
              </a:extLst>
            </p:cNvPr>
            <p:cNvSpPr txBox="1"/>
            <p:nvPr/>
          </p:nvSpPr>
          <p:spPr>
            <a:xfrm>
              <a:off x="425042" y="3957431"/>
              <a:ext cx="148572" cy="230239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 marR="0" lvl="0" indent="0" algn="r" defTabSz="1219170" rtl="0" eaLnBrk="0" fontAlgn="base" latinLnBrk="0" hangingPunct="0">
                <a:lnSpc>
                  <a:spcPct val="100000"/>
                </a:lnSpc>
                <a:spcBef>
                  <a:spcPts val="15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7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0</a:t>
              </a:r>
              <a:endParaRPr kumimoji="0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grpSp>
          <p:nvGrpSpPr>
            <p:cNvPr id="18" name="object 94">
              <a:extLst>
                <a:ext uri="{FF2B5EF4-FFF2-40B4-BE49-F238E27FC236}">
                  <a16:creationId xmlns:a16="http://schemas.microsoft.com/office/drawing/2014/main" id="{350B3BBC-2E39-45C4-94E8-FB4AF424A97E}"/>
                </a:ext>
              </a:extLst>
            </p:cNvPr>
            <p:cNvGrpSpPr/>
            <p:nvPr/>
          </p:nvGrpSpPr>
          <p:grpSpPr>
            <a:xfrm>
              <a:off x="704864" y="3477662"/>
              <a:ext cx="423807" cy="519515"/>
              <a:chOff x="9221975" y="3939331"/>
              <a:chExt cx="248285" cy="160655"/>
            </a:xfrm>
          </p:grpSpPr>
          <p:sp>
            <p:nvSpPr>
              <p:cNvPr id="19" name="object 95">
                <a:extLst>
                  <a:ext uri="{FF2B5EF4-FFF2-40B4-BE49-F238E27FC236}">
                    <a16:creationId xmlns:a16="http://schemas.microsoft.com/office/drawing/2014/main" id="{3A9276BF-9462-4DD7-AEAA-2EDD8943B6C6}"/>
                  </a:ext>
                </a:extLst>
              </p:cNvPr>
              <p:cNvSpPr/>
              <p:nvPr/>
            </p:nvSpPr>
            <p:spPr>
              <a:xfrm>
                <a:off x="9225785" y="3943141"/>
                <a:ext cx="2406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0665">
                    <a:moveTo>
                      <a:pt x="0" y="0"/>
                    </a:moveTo>
                    <a:lnTo>
                      <a:pt x="240661" y="0"/>
                    </a:lnTo>
                  </a:path>
                </a:pathLst>
              </a:custGeom>
              <a:ln w="31750">
                <a:solidFill>
                  <a:srgbClr val="8D1155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" name="object 96">
                <a:extLst>
                  <a:ext uri="{FF2B5EF4-FFF2-40B4-BE49-F238E27FC236}">
                    <a16:creationId xmlns:a16="http://schemas.microsoft.com/office/drawing/2014/main" id="{E9A428ED-399D-4086-B906-8B02522665FB}"/>
                  </a:ext>
                </a:extLst>
              </p:cNvPr>
              <p:cNvSpPr/>
              <p:nvPr/>
            </p:nvSpPr>
            <p:spPr>
              <a:xfrm>
                <a:off x="9225785" y="4019409"/>
                <a:ext cx="2406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0665">
                    <a:moveTo>
                      <a:pt x="0" y="0"/>
                    </a:moveTo>
                    <a:lnTo>
                      <a:pt x="240661" y="0"/>
                    </a:lnTo>
                  </a:path>
                </a:pathLst>
              </a:custGeom>
              <a:ln w="3492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" name="object 97">
                <a:extLst>
                  <a:ext uri="{FF2B5EF4-FFF2-40B4-BE49-F238E27FC236}">
                    <a16:creationId xmlns:a16="http://schemas.microsoft.com/office/drawing/2014/main" id="{8C1B8879-9636-490C-81DE-74B4D864AC71}"/>
                  </a:ext>
                </a:extLst>
              </p:cNvPr>
              <p:cNvSpPr/>
              <p:nvPr/>
            </p:nvSpPr>
            <p:spPr>
              <a:xfrm>
                <a:off x="9225785" y="4095676"/>
                <a:ext cx="2406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0665">
                    <a:moveTo>
                      <a:pt x="0" y="0"/>
                    </a:moveTo>
                    <a:lnTo>
                      <a:pt x="240661" y="0"/>
                    </a:lnTo>
                  </a:path>
                </a:pathLst>
              </a:custGeom>
              <a:ln w="31750">
                <a:solidFill>
                  <a:srgbClr val="00A7C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9" name="object 105">
              <a:extLst>
                <a:ext uri="{FF2B5EF4-FFF2-40B4-BE49-F238E27FC236}">
                  <a16:creationId xmlns:a16="http://schemas.microsoft.com/office/drawing/2014/main" id="{1C4F3946-8EEE-4E2F-AEE9-9DFABED4FD2E}"/>
                </a:ext>
              </a:extLst>
            </p:cNvPr>
            <p:cNvGrpSpPr/>
            <p:nvPr/>
          </p:nvGrpSpPr>
          <p:grpSpPr>
            <a:xfrm>
              <a:off x="7480283" y="1858825"/>
              <a:ext cx="66118" cy="137579"/>
              <a:chOff x="13191315" y="3438721"/>
              <a:chExt cx="38735" cy="42545"/>
            </a:xfrm>
          </p:grpSpPr>
          <p:sp>
            <p:nvSpPr>
              <p:cNvPr id="30" name="object 106">
                <a:extLst>
                  <a:ext uri="{FF2B5EF4-FFF2-40B4-BE49-F238E27FC236}">
                    <a16:creationId xmlns:a16="http://schemas.microsoft.com/office/drawing/2014/main" id="{8B556A6E-A309-4665-829D-925751EDB69A}"/>
                  </a:ext>
                </a:extLst>
              </p:cNvPr>
              <p:cNvSpPr/>
              <p:nvPr/>
            </p:nvSpPr>
            <p:spPr>
              <a:xfrm>
                <a:off x="13226900" y="3438721"/>
                <a:ext cx="0" cy="42545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" name="object 107">
                <a:extLst>
                  <a:ext uri="{FF2B5EF4-FFF2-40B4-BE49-F238E27FC236}">
                    <a16:creationId xmlns:a16="http://schemas.microsoft.com/office/drawing/2014/main" id="{57494CA0-C6B6-41E8-ACED-B96478B7628D}"/>
                  </a:ext>
                </a:extLst>
              </p:cNvPr>
              <p:cNvSpPr/>
              <p:nvPr/>
            </p:nvSpPr>
            <p:spPr>
              <a:xfrm>
                <a:off x="13215806" y="3438721"/>
                <a:ext cx="0" cy="42545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" name="object 108">
                <a:extLst>
                  <a:ext uri="{FF2B5EF4-FFF2-40B4-BE49-F238E27FC236}">
                    <a16:creationId xmlns:a16="http://schemas.microsoft.com/office/drawing/2014/main" id="{08BAABE1-EE7E-4E14-9E25-F65C44C058C8}"/>
                  </a:ext>
                </a:extLst>
              </p:cNvPr>
              <p:cNvSpPr/>
              <p:nvPr/>
            </p:nvSpPr>
            <p:spPr>
              <a:xfrm>
                <a:off x="13202252" y="3438721"/>
                <a:ext cx="0" cy="42545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" name="object 109">
                <a:extLst>
                  <a:ext uri="{FF2B5EF4-FFF2-40B4-BE49-F238E27FC236}">
                    <a16:creationId xmlns:a16="http://schemas.microsoft.com/office/drawing/2014/main" id="{3CB8AB86-899C-42D9-891C-EDFB21147C98}"/>
                  </a:ext>
                </a:extLst>
              </p:cNvPr>
              <p:cNvSpPr/>
              <p:nvPr/>
            </p:nvSpPr>
            <p:spPr>
              <a:xfrm>
                <a:off x="13194047" y="3438721"/>
                <a:ext cx="0" cy="42545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" name="object 111">
              <a:extLst>
                <a:ext uri="{FF2B5EF4-FFF2-40B4-BE49-F238E27FC236}">
                  <a16:creationId xmlns:a16="http://schemas.microsoft.com/office/drawing/2014/main" id="{6764AD44-8618-4B62-BDDA-51F787D9C6F7}"/>
                </a:ext>
              </a:extLst>
            </p:cNvPr>
            <p:cNvSpPr/>
            <p:nvPr/>
          </p:nvSpPr>
          <p:spPr>
            <a:xfrm>
              <a:off x="8669771" y="1550598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" name="object 112">
              <a:extLst>
                <a:ext uri="{FF2B5EF4-FFF2-40B4-BE49-F238E27FC236}">
                  <a16:creationId xmlns:a16="http://schemas.microsoft.com/office/drawing/2014/main" id="{2910CDBF-6E14-4A83-A08E-A7B24D807B9E}"/>
                </a:ext>
              </a:extLst>
            </p:cNvPr>
            <p:cNvSpPr/>
            <p:nvPr/>
          </p:nvSpPr>
          <p:spPr>
            <a:xfrm>
              <a:off x="8632632" y="161826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" name="object 113">
              <a:extLst>
                <a:ext uri="{FF2B5EF4-FFF2-40B4-BE49-F238E27FC236}">
                  <a16:creationId xmlns:a16="http://schemas.microsoft.com/office/drawing/2014/main" id="{447E1163-905F-4BBD-8EF6-88341B04DECF}"/>
                </a:ext>
              </a:extLst>
            </p:cNvPr>
            <p:cNvSpPr/>
            <p:nvPr/>
          </p:nvSpPr>
          <p:spPr>
            <a:xfrm>
              <a:off x="8676698" y="2367083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" name="object 114">
              <a:extLst>
                <a:ext uri="{FF2B5EF4-FFF2-40B4-BE49-F238E27FC236}">
                  <a16:creationId xmlns:a16="http://schemas.microsoft.com/office/drawing/2014/main" id="{8796C006-C340-4C80-8334-F723DA6CA23B}"/>
                </a:ext>
              </a:extLst>
            </p:cNvPr>
            <p:cNvSpPr/>
            <p:nvPr/>
          </p:nvSpPr>
          <p:spPr>
            <a:xfrm>
              <a:off x="8639558" y="2434752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9" name="object 115">
              <a:extLst>
                <a:ext uri="{FF2B5EF4-FFF2-40B4-BE49-F238E27FC236}">
                  <a16:creationId xmlns:a16="http://schemas.microsoft.com/office/drawing/2014/main" id="{C77C7459-076A-41A3-AE63-EFCA55E286F9}"/>
                </a:ext>
              </a:extLst>
            </p:cNvPr>
            <p:cNvSpPr/>
            <p:nvPr/>
          </p:nvSpPr>
          <p:spPr>
            <a:xfrm>
              <a:off x="8476641" y="2367083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0" name="object 116">
              <a:extLst>
                <a:ext uri="{FF2B5EF4-FFF2-40B4-BE49-F238E27FC236}">
                  <a16:creationId xmlns:a16="http://schemas.microsoft.com/office/drawing/2014/main" id="{0BA25BF2-047F-4E27-8A3F-DF419255EEDB}"/>
                </a:ext>
              </a:extLst>
            </p:cNvPr>
            <p:cNvSpPr/>
            <p:nvPr/>
          </p:nvSpPr>
          <p:spPr>
            <a:xfrm>
              <a:off x="8439500" y="2434752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" name="object 117">
              <a:extLst>
                <a:ext uri="{FF2B5EF4-FFF2-40B4-BE49-F238E27FC236}">
                  <a16:creationId xmlns:a16="http://schemas.microsoft.com/office/drawing/2014/main" id="{0057C6B4-B6FF-4262-96A3-0ABE9F777CD9}"/>
                </a:ext>
              </a:extLst>
            </p:cNvPr>
            <p:cNvSpPr/>
            <p:nvPr/>
          </p:nvSpPr>
          <p:spPr>
            <a:xfrm>
              <a:off x="8392636" y="2367083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" name="object 118">
              <a:extLst>
                <a:ext uri="{FF2B5EF4-FFF2-40B4-BE49-F238E27FC236}">
                  <a16:creationId xmlns:a16="http://schemas.microsoft.com/office/drawing/2014/main" id="{0D8821F1-5DA1-4CB1-B8DD-55282DB2937E}"/>
                </a:ext>
              </a:extLst>
            </p:cNvPr>
            <p:cNvSpPr/>
            <p:nvPr/>
          </p:nvSpPr>
          <p:spPr>
            <a:xfrm>
              <a:off x="8355495" y="2434752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" name="object 119">
              <a:extLst>
                <a:ext uri="{FF2B5EF4-FFF2-40B4-BE49-F238E27FC236}">
                  <a16:creationId xmlns:a16="http://schemas.microsoft.com/office/drawing/2014/main" id="{3E81DE32-AEBC-4F1C-9924-61E65F6A0627}"/>
                </a:ext>
              </a:extLst>
            </p:cNvPr>
            <p:cNvSpPr/>
            <p:nvPr/>
          </p:nvSpPr>
          <p:spPr>
            <a:xfrm>
              <a:off x="8371530" y="2367083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" name="object 120">
              <a:extLst>
                <a:ext uri="{FF2B5EF4-FFF2-40B4-BE49-F238E27FC236}">
                  <a16:creationId xmlns:a16="http://schemas.microsoft.com/office/drawing/2014/main" id="{E0563D72-F0F3-4200-84A3-3587E85BAC9D}"/>
                </a:ext>
              </a:extLst>
            </p:cNvPr>
            <p:cNvSpPr/>
            <p:nvPr/>
          </p:nvSpPr>
          <p:spPr>
            <a:xfrm>
              <a:off x="8334390" y="2434752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5" name="object 121">
              <a:extLst>
                <a:ext uri="{FF2B5EF4-FFF2-40B4-BE49-F238E27FC236}">
                  <a16:creationId xmlns:a16="http://schemas.microsoft.com/office/drawing/2014/main" id="{6A7B90A8-3B64-478A-974A-0E2EDE721728}"/>
                </a:ext>
              </a:extLst>
            </p:cNvPr>
            <p:cNvSpPr/>
            <p:nvPr/>
          </p:nvSpPr>
          <p:spPr>
            <a:xfrm>
              <a:off x="8239300" y="2367083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" name="object 122">
              <a:extLst>
                <a:ext uri="{FF2B5EF4-FFF2-40B4-BE49-F238E27FC236}">
                  <a16:creationId xmlns:a16="http://schemas.microsoft.com/office/drawing/2014/main" id="{0A9622E9-F1E7-4CC4-ACB1-E12004D1255F}"/>
                </a:ext>
              </a:extLst>
            </p:cNvPr>
            <p:cNvSpPr/>
            <p:nvPr/>
          </p:nvSpPr>
          <p:spPr>
            <a:xfrm>
              <a:off x="8202161" y="2434752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7" name="object 123">
              <a:extLst>
                <a:ext uri="{FF2B5EF4-FFF2-40B4-BE49-F238E27FC236}">
                  <a16:creationId xmlns:a16="http://schemas.microsoft.com/office/drawing/2014/main" id="{96673284-8CFB-4611-8264-C8FE1BFE5F8C}"/>
                </a:ext>
              </a:extLst>
            </p:cNvPr>
            <p:cNvSpPr/>
            <p:nvPr/>
          </p:nvSpPr>
          <p:spPr>
            <a:xfrm>
              <a:off x="8208604" y="2367083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8" name="object 124">
              <a:extLst>
                <a:ext uri="{FF2B5EF4-FFF2-40B4-BE49-F238E27FC236}">
                  <a16:creationId xmlns:a16="http://schemas.microsoft.com/office/drawing/2014/main" id="{397A8253-F1A2-4AC1-9A31-BFBA2E19A90F}"/>
                </a:ext>
              </a:extLst>
            </p:cNvPr>
            <p:cNvSpPr/>
            <p:nvPr/>
          </p:nvSpPr>
          <p:spPr>
            <a:xfrm>
              <a:off x="8171461" y="2434752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" name="object 125">
              <a:extLst>
                <a:ext uri="{FF2B5EF4-FFF2-40B4-BE49-F238E27FC236}">
                  <a16:creationId xmlns:a16="http://schemas.microsoft.com/office/drawing/2014/main" id="{0F1777EE-E2C0-4387-A01D-BE52650B9900}"/>
                </a:ext>
              </a:extLst>
            </p:cNvPr>
            <p:cNvSpPr/>
            <p:nvPr/>
          </p:nvSpPr>
          <p:spPr>
            <a:xfrm>
              <a:off x="8185987" y="2256150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0" name="object 126">
              <a:extLst>
                <a:ext uri="{FF2B5EF4-FFF2-40B4-BE49-F238E27FC236}">
                  <a16:creationId xmlns:a16="http://schemas.microsoft.com/office/drawing/2014/main" id="{9417773D-354B-41A3-827A-1463EEC14F3C}"/>
                </a:ext>
              </a:extLst>
            </p:cNvPr>
            <p:cNvSpPr/>
            <p:nvPr/>
          </p:nvSpPr>
          <p:spPr>
            <a:xfrm>
              <a:off x="8148846" y="2323812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1" name="object 127">
              <a:extLst>
                <a:ext uri="{FF2B5EF4-FFF2-40B4-BE49-F238E27FC236}">
                  <a16:creationId xmlns:a16="http://schemas.microsoft.com/office/drawing/2014/main" id="{543E3F8C-68E9-45C0-A21C-1BC7C6E2A4B4}"/>
                </a:ext>
              </a:extLst>
            </p:cNvPr>
            <p:cNvSpPr/>
            <p:nvPr/>
          </p:nvSpPr>
          <p:spPr>
            <a:xfrm>
              <a:off x="8133656" y="2159730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2" name="object 128">
              <a:extLst>
                <a:ext uri="{FF2B5EF4-FFF2-40B4-BE49-F238E27FC236}">
                  <a16:creationId xmlns:a16="http://schemas.microsoft.com/office/drawing/2014/main" id="{10966BD5-E779-4596-94F9-8CA72B8460AE}"/>
                </a:ext>
              </a:extLst>
            </p:cNvPr>
            <p:cNvSpPr/>
            <p:nvPr/>
          </p:nvSpPr>
          <p:spPr>
            <a:xfrm>
              <a:off x="8096516" y="2227399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" name="object 129">
              <a:extLst>
                <a:ext uri="{FF2B5EF4-FFF2-40B4-BE49-F238E27FC236}">
                  <a16:creationId xmlns:a16="http://schemas.microsoft.com/office/drawing/2014/main" id="{7140710B-6A7A-45AE-8374-860A279EF169}"/>
                </a:ext>
              </a:extLst>
            </p:cNvPr>
            <p:cNvSpPr/>
            <p:nvPr/>
          </p:nvSpPr>
          <p:spPr>
            <a:xfrm>
              <a:off x="8105662" y="2159730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4" name="object 130">
              <a:extLst>
                <a:ext uri="{FF2B5EF4-FFF2-40B4-BE49-F238E27FC236}">
                  <a16:creationId xmlns:a16="http://schemas.microsoft.com/office/drawing/2014/main" id="{DCCC11E0-9367-40BE-9AE3-1B71D17D0E2A}"/>
                </a:ext>
              </a:extLst>
            </p:cNvPr>
            <p:cNvSpPr/>
            <p:nvPr/>
          </p:nvSpPr>
          <p:spPr>
            <a:xfrm>
              <a:off x="8068521" y="2227399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" name="object 131">
              <a:extLst>
                <a:ext uri="{FF2B5EF4-FFF2-40B4-BE49-F238E27FC236}">
                  <a16:creationId xmlns:a16="http://schemas.microsoft.com/office/drawing/2014/main" id="{A20E881C-4A82-497D-BEEB-6CB1F89C987A}"/>
                </a:ext>
              </a:extLst>
            </p:cNvPr>
            <p:cNvSpPr/>
            <p:nvPr/>
          </p:nvSpPr>
          <p:spPr>
            <a:xfrm>
              <a:off x="8080089" y="2000459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" name="object 132">
              <a:extLst>
                <a:ext uri="{FF2B5EF4-FFF2-40B4-BE49-F238E27FC236}">
                  <a16:creationId xmlns:a16="http://schemas.microsoft.com/office/drawing/2014/main" id="{43B4CE43-C9A1-4D26-8B07-44C7991CA777}"/>
                </a:ext>
              </a:extLst>
            </p:cNvPr>
            <p:cNvSpPr/>
            <p:nvPr/>
          </p:nvSpPr>
          <p:spPr>
            <a:xfrm>
              <a:off x="8042948" y="2068128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" name="object 133">
              <a:extLst>
                <a:ext uri="{FF2B5EF4-FFF2-40B4-BE49-F238E27FC236}">
                  <a16:creationId xmlns:a16="http://schemas.microsoft.com/office/drawing/2014/main" id="{98B5C78A-182F-4D2D-882F-DBEE3B186068}"/>
                </a:ext>
              </a:extLst>
            </p:cNvPr>
            <p:cNvSpPr/>
            <p:nvPr/>
          </p:nvSpPr>
          <p:spPr>
            <a:xfrm>
              <a:off x="8005805" y="2000459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8" name="object 134">
              <a:extLst>
                <a:ext uri="{FF2B5EF4-FFF2-40B4-BE49-F238E27FC236}">
                  <a16:creationId xmlns:a16="http://schemas.microsoft.com/office/drawing/2014/main" id="{F2B9E4B6-46FA-4062-8D83-47381195A2C5}"/>
                </a:ext>
              </a:extLst>
            </p:cNvPr>
            <p:cNvSpPr/>
            <p:nvPr/>
          </p:nvSpPr>
          <p:spPr>
            <a:xfrm>
              <a:off x="7968665" y="2068128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5463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9" name="object 135">
              <a:extLst>
                <a:ext uri="{FF2B5EF4-FFF2-40B4-BE49-F238E27FC236}">
                  <a16:creationId xmlns:a16="http://schemas.microsoft.com/office/drawing/2014/main" id="{9250D60F-D3DE-4762-9174-CCA50FB1B5BD}"/>
                </a:ext>
              </a:extLst>
            </p:cNvPr>
            <p:cNvSpPr/>
            <p:nvPr/>
          </p:nvSpPr>
          <p:spPr>
            <a:xfrm>
              <a:off x="7847810" y="1907233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0" name="object 136">
              <a:extLst>
                <a:ext uri="{FF2B5EF4-FFF2-40B4-BE49-F238E27FC236}">
                  <a16:creationId xmlns:a16="http://schemas.microsoft.com/office/drawing/2014/main" id="{DE4C12C3-D767-4882-8DDF-37D264646FD8}"/>
                </a:ext>
              </a:extLst>
            </p:cNvPr>
            <p:cNvSpPr/>
            <p:nvPr/>
          </p:nvSpPr>
          <p:spPr>
            <a:xfrm>
              <a:off x="7810669" y="1974903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" name="object 137">
              <a:extLst>
                <a:ext uri="{FF2B5EF4-FFF2-40B4-BE49-F238E27FC236}">
                  <a16:creationId xmlns:a16="http://schemas.microsoft.com/office/drawing/2014/main" id="{EAA46ECC-F6F9-4074-8194-9208A89F96DC}"/>
                </a:ext>
              </a:extLst>
            </p:cNvPr>
            <p:cNvSpPr/>
            <p:nvPr/>
          </p:nvSpPr>
          <p:spPr>
            <a:xfrm>
              <a:off x="7823778" y="1907233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" name="object 138">
              <a:extLst>
                <a:ext uri="{FF2B5EF4-FFF2-40B4-BE49-F238E27FC236}">
                  <a16:creationId xmlns:a16="http://schemas.microsoft.com/office/drawing/2014/main" id="{D3D94DA0-FCDB-4DAC-BC19-556B093B93D2}"/>
                </a:ext>
              </a:extLst>
            </p:cNvPr>
            <p:cNvSpPr/>
            <p:nvPr/>
          </p:nvSpPr>
          <p:spPr>
            <a:xfrm>
              <a:off x="7786639" y="1974903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" name="object 139">
              <a:extLst>
                <a:ext uri="{FF2B5EF4-FFF2-40B4-BE49-F238E27FC236}">
                  <a16:creationId xmlns:a16="http://schemas.microsoft.com/office/drawing/2014/main" id="{52DC6656-5E5D-47A0-AF04-0CF81CB3EFA5}"/>
                </a:ext>
              </a:extLst>
            </p:cNvPr>
            <p:cNvSpPr/>
            <p:nvPr/>
          </p:nvSpPr>
          <p:spPr>
            <a:xfrm>
              <a:off x="7799752" y="1907233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" name="object 140">
              <a:extLst>
                <a:ext uri="{FF2B5EF4-FFF2-40B4-BE49-F238E27FC236}">
                  <a16:creationId xmlns:a16="http://schemas.microsoft.com/office/drawing/2014/main" id="{E3099E8A-4964-4965-8C8F-4FDA96186BB2}"/>
                </a:ext>
              </a:extLst>
            </p:cNvPr>
            <p:cNvSpPr/>
            <p:nvPr/>
          </p:nvSpPr>
          <p:spPr>
            <a:xfrm>
              <a:off x="7762609" y="1974903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5" name="object 141">
              <a:extLst>
                <a:ext uri="{FF2B5EF4-FFF2-40B4-BE49-F238E27FC236}">
                  <a16:creationId xmlns:a16="http://schemas.microsoft.com/office/drawing/2014/main" id="{753BAAB4-B1BF-4AE5-B1BA-A6D10DC4A219}"/>
                </a:ext>
              </a:extLst>
            </p:cNvPr>
            <p:cNvSpPr/>
            <p:nvPr/>
          </p:nvSpPr>
          <p:spPr>
            <a:xfrm>
              <a:off x="7780079" y="1907233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" name="object 142">
              <a:extLst>
                <a:ext uri="{FF2B5EF4-FFF2-40B4-BE49-F238E27FC236}">
                  <a16:creationId xmlns:a16="http://schemas.microsoft.com/office/drawing/2014/main" id="{8ABC1F70-BDAF-4105-80A9-0A11A7528D11}"/>
                </a:ext>
              </a:extLst>
            </p:cNvPr>
            <p:cNvSpPr/>
            <p:nvPr/>
          </p:nvSpPr>
          <p:spPr>
            <a:xfrm>
              <a:off x="7742938" y="1974903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7" name="object 143">
              <a:extLst>
                <a:ext uri="{FF2B5EF4-FFF2-40B4-BE49-F238E27FC236}">
                  <a16:creationId xmlns:a16="http://schemas.microsoft.com/office/drawing/2014/main" id="{CE1B24AE-BDB6-4CDA-89D5-74F06FFAFE7B}"/>
                </a:ext>
              </a:extLst>
            </p:cNvPr>
            <p:cNvSpPr/>
            <p:nvPr/>
          </p:nvSpPr>
          <p:spPr>
            <a:xfrm>
              <a:off x="7810669" y="1907233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8" name="object 144">
              <a:extLst>
                <a:ext uri="{FF2B5EF4-FFF2-40B4-BE49-F238E27FC236}">
                  <a16:creationId xmlns:a16="http://schemas.microsoft.com/office/drawing/2014/main" id="{3ED2E83A-8A7C-4576-9108-DCA2773B7004}"/>
                </a:ext>
              </a:extLst>
            </p:cNvPr>
            <p:cNvSpPr/>
            <p:nvPr/>
          </p:nvSpPr>
          <p:spPr>
            <a:xfrm>
              <a:off x="7773530" y="1974903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9" name="object 145">
              <a:extLst>
                <a:ext uri="{FF2B5EF4-FFF2-40B4-BE49-F238E27FC236}">
                  <a16:creationId xmlns:a16="http://schemas.microsoft.com/office/drawing/2014/main" id="{B12EC915-CFB5-4864-A7FB-007B6CF37A2D}"/>
                </a:ext>
              </a:extLst>
            </p:cNvPr>
            <p:cNvSpPr/>
            <p:nvPr/>
          </p:nvSpPr>
          <p:spPr>
            <a:xfrm>
              <a:off x="8476027" y="1550598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0" name="object 146">
              <a:extLst>
                <a:ext uri="{FF2B5EF4-FFF2-40B4-BE49-F238E27FC236}">
                  <a16:creationId xmlns:a16="http://schemas.microsoft.com/office/drawing/2014/main" id="{F8B8B0A0-43F3-4D75-B16D-93906A1B0D58}"/>
                </a:ext>
              </a:extLst>
            </p:cNvPr>
            <p:cNvSpPr/>
            <p:nvPr/>
          </p:nvSpPr>
          <p:spPr>
            <a:xfrm>
              <a:off x="8438886" y="161826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1" name="object 147">
              <a:extLst>
                <a:ext uri="{FF2B5EF4-FFF2-40B4-BE49-F238E27FC236}">
                  <a16:creationId xmlns:a16="http://schemas.microsoft.com/office/drawing/2014/main" id="{6D925D68-19D0-4AEB-AF33-A6CCADD1BF77}"/>
                </a:ext>
              </a:extLst>
            </p:cNvPr>
            <p:cNvSpPr/>
            <p:nvPr/>
          </p:nvSpPr>
          <p:spPr>
            <a:xfrm>
              <a:off x="8438886" y="1550598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2" name="object 148">
              <a:extLst>
                <a:ext uri="{FF2B5EF4-FFF2-40B4-BE49-F238E27FC236}">
                  <a16:creationId xmlns:a16="http://schemas.microsoft.com/office/drawing/2014/main" id="{08AAAC84-EF0F-4A47-BCF4-6AF5C094F13D}"/>
                </a:ext>
              </a:extLst>
            </p:cNvPr>
            <p:cNvSpPr/>
            <p:nvPr/>
          </p:nvSpPr>
          <p:spPr>
            <a:xfrm>
              <a:off x="8401744" y="161826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4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3" name="object 149">
              <a:extLst>
                <a:ext uri="{FF2B5EF4-FFF2-40B4-BE49-F238E27FC236}">
                  <a16:creationId xmlns:a16="http://schemas.microsoft.com/office/drawing/2014/main" id="{216C9F99-21A8-4C83-994F-52304C09EA40}"/>
                </a:ext>
              </a:extLst>
            </p:cNvPr>
            <p:cNvSpPr/>
            <p:nvPr/>
          </p:nvSpPr>
          <p:spPr>
            <a:xfrm>
              <a:off x="8385708" y="1550598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4" name="object 150">
              <a:extLst>
                <a:ext uri="{FF2B5EF4-FFF2-40B4-BE49-F238E27FC236}">
                  <a16:creationId xmlns:a16="http://schemas.microsoft.com/office/drawing/2014/main" id="{5A15EB27-E046-4C52-B3D8-EEBB9A0CFC5E}"/>
                </a:ext>
              </a:extLst>
            </p:cNvPr>
            <p:cNvSpPr/>
            <p:nvPr/>
          </p:nvSpPr>
          <p:spPr>
            <a:xfrm>
              <a:off x="8348568" y="161826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5" name="object 151">
              <a:extLst>
                <a:ext uri="{FF2B5EF4-FFF2-40B4-BE49-F238E27FC236}">
                  <a16:creationId xmlns:a16="http://schemas.microsoft.com/office/drawing/2014/main" id="{722E60F3-51AF-4C51-A2A0-4E29D267CF9A}"/>
                </a:ext>
              </a:extLst>
            </p:cNvPr>
            <p:cNvSpPr/>
            <p:nvPr/>
          </p:nvSpPr>
          <p:spPr>
            <a:xfrm>
              <a:off x="8364603" y="1550598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" name="object 152">
              <a:extLst>
                <a:ext uri="{FF2B5EF4-FFF2-40B4-BE49-F238E27FC236}">
                  <a16:creationId xmlns:a16="http://schemas.microsoft.com/office/drawing/2014/main" id="{609AD6B1-0B51-461C-BD67-879F05ABA71F}"/>
                </a:ext>
              </a:extLst>
            </p:cNvPr>
            <p:cNvSpPr/>
            <p:nvPr/>
          </p:nvSpPr>
          <p:spPr>
            <a:xfrm>
              <a:off x="8327464" y="161826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" name="object 153">
              <a:extLst>
                <a:ext uri="{FF2B5EF4-FFF2-40B4-BE49-F238E27FC236}">
                  <a16:creationId xmlns:a16="http://schemas.microsoft.com/office/drawing/2014/main" id="{6B349DFB-8BE2-4D31-BF7A-1C1D93777C6D}"/>
                </a:ext>
              </a:extLst>
            </p:cNvPr>
            <p:cNvSpPr/>
            <p:nvPr/>
          </p:nvSpPr>
          <p:spPr>
            <a:xfrm>
              <a:off x="8339093" y="1550598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" name="object 154">
              <a:extLst>
                <a:ext uri="{FF2B5EF4-FFF2-40B4-BE49-F238E27FC236}">
                  <a16:creationId xmlns:a16="http://schemas.microsoft.com/office/drawing/2014/main" id="{CA27D1DE-A261-40EE-9397-B50640B46EB9}"/>
                </a:ext>
              </a:extLst>
            </p:cNvPr>
            <p:cNvSpPr/>
            <p:nvPr/>
          </p:nvSpPr>
          <p:spPr>
            <a:xfrm>
              <a:off x="8301952" y="161826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" name="object 155">
              <a:extLst>
                <a:ext uri="{FF2B5EF4-FFF2-40B4-BE49-F238E27FC236}">
                  <a16:creationId xmlns:a16="http://schemas.microsoft.com/office/drawing/2014/main" id="{20F7625F-D00C-4BCC-ABB5-0FD3D588F066}"/>
                </a:ext>
              </a:extLst>
            </p:cNvPr>
            <p:cNvSpPr/>
            <p:nvPr/>
          </p:nvSpPr>
          <p:spPr>
            <a:xfrm>
              <a:off x="8283739" y="1550598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0" name="object 156">
              <a:extLst>
                <a:ext uri="{FF2B5EF4-FFF2-40B4-BE49-F238E27FC236}">
                  <a16:creationId xmlns:a16="http://schemas.microsoft.com/office/drawing/2014/main" id="{541DE15B-7195-48C8-980D-314B23253F58}"/>
                </a:ext>
              </a:extLst>
            </p:cNvPr>
            <p:cNvSpPr/>
            <p:nvPr/>
          </p:nvSpPr>
          <p:spPr>
            <a:xfrm>
              <a:off x="8246597" y="161826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4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1" name="object 157">
              <a:extLst>
                <a:ext uri="{FF2B5EF4-FFF2-40B4-BE49-F238E27FC236}">
                  <a16:creationId xmlns:a16="http://schemas.microsoft.com/office/drawing/2014/main" id="{27B528C3-C5AF-48E5-86E3-D18EC615C62B}"/>
                </a:ext>
              </a:extLst>
            </p:cNvPr>
            <p:cNvSpPr/>
            <p:nvPr/>
          </p:nvSpPr>
          <p:spPr>
            <a:xfrm>
              <a:off x="8158089" y="1550598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2" name="object 158">
              <a:extLst>
                <a:ext uri="{FF2B5EF4-FFF2-40B4-BE49-F238E27FC236}">
                  <a16:creationId xmlns:a16="http://schemas.microsoft.com/office/drawing/2014/main" id="{41DA784E-D2AB-4438-A95E-7B8264B30FDA}"/>
                </a:ext>
              </a:extLst>
            </p:cNvPr>
            <p:cNvSpPr/>
            <p:nvPr/>
          </p:nvSpPr>
          <p:spPr>
            <a:xfrm>
              <a:off x="8120948" y="161826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3" name="object 159">
              <a:extLst>
                <a:ext uri="{FF2B5EF4-FFF2-40B4-BE49-F238E27FC236}">
                  <a16:creationId xmlns:a16="http://schemas.microsoft.com/office/drawing/2014/main" id="{8346DF07-092D-41D6-AD40-3270A43494CD}"/>
                </a:ext>
              </a:extLst>
            </p:cNvPr>
            <p:cNvSpPr/>
            <p:nvPr/>
          </p:nvSpPr>
          <p:spPr>
            <a:xfrm>
              <a:off x="8098736" y="1550598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4" name="object 160">
              <a:extLst>
                <a:ext uri="{FF2B5EF4-FFF2-40B4-BE49-F238E27FC236}">
                  <a16:creationId xmlns:a16="http://schemas.microsoft.com/office/drawing/2014/main" id="{A70BB705-E4CE-4475-ABBE-2F5BA350F0DF}"/>
                </a:ext>
              </a:extLst>
            </p:cNvPr>
            <p:cNvSpPr/>
            <p:nvPr/>
          </p:nvSpPr>
          <p:spPr>
            <a:xfrm>
              <a:off x="8061594" y="161826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5" name="object 161">
              <a:extLst>
                <a:ext uri="{FF2B5EF4-FFF2-40B4-BE49-F238E27FC236}">
                  <a16:creationId xmlns:a16="http://schemas.microsoft.com/office/drawing/2014/main" id="{A7B791B8-C33F-4114-B913-D45C486BDAF0}"/>
                </a:ext>
              </a:extLst>
            </p:cNvPr>
            <p:cNvSpPr/>
            <p:nvPr/>
          </p:nvSpPr>
          <p:spPr>
            <a:xfrm>
              <a:off x="8083808" y="1550598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6" name="object 162">
              <a:extLst>
                <a:ext uri="{FF2B5EF4-FFF2-40B4-BE49-F238E27FC236}">
                  <a16:creationId xmlns:a16="http://schemas.microsoft.com/office/drawing/2014/main" id="{DEF1C56A-744D-41F5-A8B6-546CA066C5FF}"/>
                </a:ext>
              </a:extLst>
            </p:cNvPr>
            <p:cNvSpPr/>
            <p:nvPr/>
          </p:nvSpPr>
          <p:spPr>
            <a:xfrm>
              <a:off x="8046667" y="161826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7" name="object 163">
              <a:extLst>
                <a:ext uri="{FF2B5EF4-FFF2-40B4-BE49-F238E27FC236}">
                  <a16:creationId xmlns:a16="http://schemas.microsoft.com/office/drawing/2014/main" id="{FC1FC0A2-D41F-4BC5-A846-FE5CCA87F9E7}"/>
                </a:ext>
              </a:extLst>
            </p:cNvPr>
            <p:cNvSpPr/>
            <p:nvPr/>
          </p:nvSpPr>
          <p:spPr>
            <a:xfrm>
              <a:off x="8061594" y="1550598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8" name="object 164">
              <a:extLst>
                <a:ext uri="{FF2B5EF4-FFF2-40B4-BE49-F238E27FC236}">
                  <a16:creationId xmlns:a16="http://schemas.microsoft.com/office/drawing/2014/main" id="{0E94D3A3-27E0-4387-B26A-584D498D06B8}"/>
                </a:ext>
              </a:extLst>
            </p:cNvPr>
            <p:cNvSpPr/>
            <p:nvPr/>
          </p:nvSpPr>
          <p:spPr>
            <a:xfrm>
              <a:off x="8024453" y="161826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9" name="object 165">
              <a:extLst>
                <a:ext uri="{FF2B5EF4-FFF2-40B4-BE49-F238E27FC236}">
                  <a16:creationId xmlns:a16="http://schemas.microsoft.com/office/drawing/2014/main" id="{85D135D1-BF43-4F2A-8112-C6D6CD17AA1F}"/>
                </a:ext>
              </a:extLst>
            </p:cNvPr>
            <p:cNvSpPr/>
            <p:nvPr/>
          </p:nvSpPr>
          <p:spPr>
            <a:xfrm>
              <a:off x="8046667" y="1550598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90" name="object 166">
              <a:extLst>
                <a:ext uri="{FF2B5EF4-FFF2-40B4-BE49-F238E27FC236}">
                  <a16:creationId xmlns:a16="http://schemas.microsoft.com/office/drawing/2014/main" id="{7B3064E9-8095-46A2-BDF4-D8E53EF65D1A}"/>
                </a:ext>
              </a:extLst>
            </p:cNvPr>
            <p:cNvSpPr/>
            <p:nvPr/>
          </p:nvSpPr>
          <p:spPr>
            <a:xfrm>
              <a:off x="8009526" y="161826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91" name="object 167">
              <a:extLst>
                <a:ext uri="{FF2B5EF4-FFF2-40B4-BE49-F238E27FC236}">
                  <a16:creationId xmlns:a16="http://schemas.microsoft.com/office/drawing/2014/main" id="{7DA13C37-8291-4C60-8607-477E3CA68FA2}"/>
                </a:ext>
              </a:extLst>
            </p:cNvPr>
            <p:cNvSpPr/>
            <p:nvPr/>
          </p:nvSpPr>
          <p:spPr>
            <a:xfrm>
              <a:off x="8346016" y="1550598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92" name="object 168">
              <a:extLst>
                <a:ext uri="{FF2B5EF4-FFF2-40B4-BE49-F238E27FC236}">
                  <a16:creationId xmlns:a16="http://schemas.microsoft.com/office/drawing/2014/main" id="{DAA1C17D-70D3-4ED3-846D-2AA03F7B3A21}"/>
                </a:ext>
              </a:extLst>
            </p:cNvPr>
            <p:cNvSpPr/>
            <p:nvPr/>
          </p:nvSpPr>
          <p:spPr>
            <a:xfrm>
              <a:off x="8308875" y="161826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93" name="object 169">
              <a:extLst>
                <a:ext uri="{FF2B5EF4-FFF2-40B4-BE49-F238E27FC236}">
                  <a16:creationId xmlns:a16="http://schemas.microsoft.com/office/drawing/2014/main" id="{8809DF4B-2FA0-4B46-BF9B-4576414F4D5D}"/>
                </a:ext>
              </a:extLst>
            </p:cNvPr>
            <p:cNvSpPr/>
            <p:nvPr/>
          </p:nvSpPr>
          <p:spPr>
            <a:xfrm>
              <a:off x="8073160" y="1550598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94" name="object 170">
              <a:extLst>
                <a:ext uri="{FF2B5EF4-FFF2-40B4-BE49-F238E27FC236}">
                  <a16:creationId xmlns:a16="http://schemas.microsoft.com/office/drawing/2014/main" id="{3298D032-C0E0-4A0C-BB06-4078CE5C60ED}"/>
                </a:ext>
              </a:extLst>
            </p:cNvPr>
            <p:cNvSpPr/>
            <p:nvPr/>
          </p:nvSpPr>
          <p:spPr>
            <a:xfrm>
              <a:off x="8036019" y="161826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95" name="object 171">
              <a:extLst>
                <a:ext uri="{FF2B5EF4-FFF2-40B4-BE49-F238E27FC236}">
                  <a16:creationId xmlns:a16="http://schemas.microsoft.com/office/drawing/2014/main" id="{FE3A7907-E29E-43D7-9AB7-8A9BD0C87C64}"/>
                </a:ext>
              </a:extLst>
            </p:cNvPr>
            <p:cNvSpPr/>
            <p:nvPr/>
          </p:nvSpPr>
          <p:spPr>
            <a:xfrm>
              <a:off x="7792823" y="1550598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96" name="object 172">
              <a:extLst>
                <a:ext uri="{FF2B5EF4-FFF2-40B4-BE49-F238E27FC236}">
                  <a16:creationId xmlns:a16="http://schemas.microsoft.com/office/drawing/2014/main" id="{85095091-CC88-4B3B-A6E2-E022E4A18EBC}"/>
                </a:ext>
              </a:extLst>
            </p:cNvPr>
            <p:cNvSpPr/>
            <p:nvPr/>
          </p:nvSpPr>
          <p:spPr>
            <a:xfrm>
              <a:off x="7755682" y="161826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97" name="object 173">
              <a:extLst>
                <a:ext uri="{FF2B5EF4-FFF2-40B4-BE49-F238E27FC236}">
                  <a16:creationId xmlns:a16="http://schemas.microsoft.com/office/drawing/2014/main" id="{12C99743-5DE0-45BB-8868-91AB41E7B887}"/>
                </a:ext>
              </a:extLst>
            </p:cNvPr>
            <p:cNvSpPr/>
            <p:nvPr/>
          </p:nvSpPr>
          <p:spPr>
            <a:xfrm>
              <a:off x="7779712" y="1550598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98" name="object 174">
              <a:extLst>
                <a:ext uri="{FF2B5EF4-FFF2-40B4-BE49-F238E27FC236}">
                  <a16:creationId xmlns:a16="http://schemas.microsoft.com/office/drawing/2014/main" id="{ABD9405A-B0F2-47ED-B94E-FB2E9384CE5E}"/>
                </a:ext>
              </a:extLst>
            </p:cNvPr>
            <p:cNvSpPr/>
            <p:nvPr/>
          </p:nvSpPr>
          <p:spPr>
            <a:xfrm>
              <a:off x="7742571" y="161826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99" name="object 175">
              <a:extLst>
                <a:ext uri="{FF2B5EF4-FFF2-40B4-BE49-F238E27FC236}">
                  <a16:creationId xmlns:a16="http://schemas.microsoft.com/office/drawing/2014/main" id="{597E4EC3-45F2-4EA7-979E-3AC8F0E964BD}"/>
                </a:ext>
              </a:extLst>
            </p:cNvPr>
            <p:cNvSpPr/>
            <p:nvPr/>
          </p:nvSpPr>
          <p:spPr>
            <a:xfrm>
              <a:off x="7736009" y="1539794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00" name="object 176">
              <a:extLst>
                <a:ext uri="{FF2B5EF4-FFF2-40B4-BE49-F238E27FC236}">
                  <a16:creationId xmlns:a16="http://schemas.microsoft.com/office/drawing/2014/main" id="{C9CC687C-1781-47C8-841D-AE0AB090868C}"/>
                </a:ext>
              </a:extLst>
            </p:cNvPr>
            <p:cNvSpPr/>
            <p:nvPr/>
          </p:nvSpPr>
          <p:spPr>
            <a:xfrm>
              <a:off x="7698868" y="1607460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01" name="object 177">
              <a:extLst>
                <a:ext uri="{FF2B5EF4-FFF2-40B4-BE49-F238E27FC236}">
                  <a16:creationId xmlns:a16="http://schemas.microsoft.com/office/drawing/2014/main" id="{74DB2505-B057-42F1-996D-FA9228AFA9DD}"/>
                </a:ext>
              </a:extLst>
            </p:cNvPr>
            <p:cNvSpPr/>
            <p:nvPr/>
          </p:nvSpPr>
          <p:spPr>
            <a:xfrm>
              <a:off x="7622387" y="1482163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02" name="object 178">
              <a:extLst>
                <a:ext uri="{FF2B5EF4-FFF2-40B4-BE49-F238E27FC236}">
                  <a16:creationId xmlns:a16="http://schemas.microsoft.com/office/drawing/2014/main" id="{CD41AF3A-9DAC-4575-96D1-CF64AEEAD905}"/>
                </a:ext>
              </a:extLst>
            </p:cNvPr>
            <p:cNvSpPr/>
            <p:nvPr/>
          </p:nvSpPr>
          <p:spPr>
            <a:xfrm>
              <a:off x="7585244" y="1549832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4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03" name="object 179">
              <a:extLst>
                <a:ext uri="{FF2B5EF4-FFF2-40B4-BE49-F238E27FC236}">
                  <a16:creationId xmlns:a16="http://schemas.microsoft.com/office/drawing/2014/main" id="{ED6189B4-1459-4874-AFB1-962365650E6D}"/>
                </a:ext>
              </a:extLst>
            </p:cNvPr>
            <p:cNvSpPr/>
            <p:nvPr/>
          </p:nvSpPr>
          <p:spPr>
            <a:xfrm>
              <a:off x="7603449" y="1447274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04" name="object 180">
              <a:extLst>
                <a:ext uri="{FF2B5EF4-FFF2-40B4-BE49-F238E27FC236}">
                  <a16:creationId xmlns:a16="http://schemas.microsoft.com/office/drawing/2014/main" id="{8809C998-0ACF-4B86-B425-053F04205DF8}"/>
                </a:ext>
              </a:extLst>
            </p:cNvPr>
            <p:cNvSpPr/>
            <p:nvPr/>
          </p:nvSpPr>
          <p:spPr>
            <a:xfrm>
              <a:off x="7566307" y="1514940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05" name="object 181">
              <a:extLst>
                <a:ext uri="{FF2B5EF4-FFF2-40B4-BE49-F238E27FC236}">
                  <a16:creationId xmlns:a16="http://schemas.microsoft.com/office/drawing/2014/main" id="{7D8EF075-6DCE-47BB-90D5-7B042D33F139}"/>
                </a:ext>
              </a:extLst>
            </p:cNvPr>
            <p:cNvSpPr/>
            <p:nvPr/>
          </p:nvSpPr>
          <p:spPr>
            <a:xfrm>
              <a:off x="7566307" y="141373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06" name="object 182">
              <a:extLst>
                <a:ext uri="{FF2B5EF4-FFF2-40B4-BE49-F238E27FC236}">
                  <a16:creationId xmlns:a16="http://schemas.microsoft.com/office/drawing/2014/main" id="{DBBA8696-4243-4540-9112-866FABA79059}"/>
                </a:ext>
              </a:extLst>
            </p:cNvPr>
            <p:cNvSpPr/>
            <p:nvPr/>
          </p:nvSpPr>
          <p:spPr>
            <a:xfrm>
              <a:off x="7529166" y="1481393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07" name="object 183">
              <a:extLst>
                <a:ext uri="{FF2B5EF4-FFF2-40B4-BE49-F238E27FC236}">
                  <a16:creationId xmlns:a16="http://schemas.microsoft.com/office/drawing/2014/main" id="{629275C9-1A19-4F33-81BF-3360533C7D6B}"/>
                </a:ext>
              </a:extLst>
            </p:cNvPr>
            <p:cNvSpPr/>
            <p:nvPr/>
          </p:nvSpPr>
          <p:spPr>
            <a:xfrm>
              <a:off x="7537895" y="141373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08" name="object 184">
              <a:extLst>
                <a:ext uri="{FF2B5EF4-FFF2-40B4-BE49-F238E27FC236}">
                  <a16:creationId xmlns:a16="http://schemas.microsoft.com/office/drawing/2014/main" id="{F2CA9801-BC09-4BCA-B357-F6DB7BB78400}"/>
                </a:ext>
              </a:extLst>
            </p:cNvPr>
            <p:cNvSpPr/>
            <p:nvPr/>
          </p:nvSpPr>
          <p:spPr>
            <a:xfrm>
              <a:off x="7500754" y="1481393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09" name="object 185">
              <a:extLst>
                <a:ext uri="{FF2B5EF4-FFF2-40B4-BE49-F238E27FC236}">
                  <a16:creationId xmlns:a16="http://schemas.microsoft.com/office/drawing/2014/main" id="{A26C7AEB-9454-4720-8AC8-2D2700B3A2F4}"/>
                </a:ext>
              </a:extLst>
            </p:cNvPr>
            <p:cNvSpPr/>
            <p:nvPr/>
          </p:nvSpPr>
          <p:spPr>
            <a:xfrm>
              <a:off x="7548103" y="141373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0" name="object 186">
              <a:extLst>
                <a:ext uri="{FF2B5EF4-FFF2-40B4-BE49-F238E27FC236}">
                  <a16:creationId xmlns:a16="http://schemas.microsoft.com/office/drawing/2014/main" id="{9E282300-7DDC-4F93-A2A4-3BB09DF3520C}"/>
                </a:ext>
              </a:extLst>
            </p:cNvPr>
            <p:cNvSpPr/>
            <p:nvPr/>
          </p:nvSpPr>
          <p:spPr>
            <a:xfrm>
              <a:off x="7510963" y="1481393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1" name="object 187">
              <a:extLst>
                <a:ext uri="{FF2B5EF4-FFF2-40B4-BE49-F238E27FC236}">
                  <a16:creationId xmlns:a16="http://schemas.microsoft.com/office/drawing/2014/main" id="{F765BD6B-634C-4E35-BCE6-2E17CE4929AC}"/>
                </a:ext>
              </a:extLst>
            </p:cNvPr>
            <p:cNvSpPr/>
            <p:nvPr/>
          </p:nvSpPr>
          <p:spPr>
            <a:xfrm>
              <a:off x="7766601" y="1550598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2" name="object 188">
              <a:extLst>
                <a:ext uri="{FF2B5EF4-FFF2-40B4-BE49-F238E27FC236}">
                  <a16:creationId xmlns:a16="http://schemas.microsoft.com/office/drawing/2014/main" id="{407916B5-A389-4351-B1F8-41FFFA885B0B}"/>
                </a:ext>
              </a:extLst>
            </p:cNvPr>
            <p:cNvSpPr/>
            <p:nvPr/>
          </p:nvSpPr>
          <p:spPr>
            <a:xfrm>
              <a:off x="7729460" y="161826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3" name="object 189">
              <a:extLst>
                <a:ext uri="{FF2B5EF4-FFF2-40B4-BE49-F238E27FC236}">
                  <a16:creationId xmlns:a16="http://schemas.microsoft.com/office/drawing/2014/main" id="{6E9D5DB6-A90C-4B14-9ECE-82BBF9AA2C9A}"/>
                </a:ext>
              </a:extLst>
            </p:cNvPr>
            <p:cNvSpPr/>
            <p:nvPr/>
          </p:nvSpPr>
          <p:spPr>
            <a:xfrm>
              <a:off x="7540734" y="141373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4" name="object 190">
              <a:extLst>
                <a:ext uri="{FF2B5EF4-FFF2-40B4-BE49-F238E27FC236}">
                  <a16:creationId xmlns:a16="http://schemas.microsoft.com/office/drawing/2014/main" id="{361B3AA1-6733-40DD-B794-A22C6F44D702}"/>
                </a:ext>
              </a:extLst>
            </p:cNvPr>
            <p:cNvSpPr/>
            <p:nvPr/>
          </p:nvSpPr>
          <p:spPr>
            <a:xfrm>
              <a:off x="7503593" y="1481393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5" name="object 191">
              <a:extLst>
                <a:ext uri="{FF2B5EF4-FFF2-40B4-BE49-F238E27FC236}">
                  <a16:creationId xmlns:a16="http://schemas.microsoft.com/office/drawing/2014/main" id="{4A42C961-E18A-494A-A227-31955501B15F}"/>
                </a:ext>
              </a:extLst>
            </p:cNvPr>
            <p:cNvSpPr/>
            <p:nvPr/>
          </p:nvSpPr>
          <p:spPr>
            <a:xfrm>
              <a:off x="7512322" y="141373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6" name="object 192">
              <a:extLst>
                <a:ext uri="{FF2B5EF4-FFF2-40B4-BE49-F238E27FC236}">
                  <a16:creationId xmlns:a16="http://schemas.microsoft.com/office/drawing/2014/main" id="{8D603216-E7C7-4383-9AFB-E438431A0DC5}"/>
                </a:ext>
              </a:extLst>
            </p:cNvPr>
            <p:cNvSpPr/>
            <p:nvPr/>
          </p:nvSpPr>
          <p:spPr>
            <a:xfrm>
              <a:off x="7475181" y="1481393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7" name="object 193">
              <a:extLst>
                <a:ext uri="{FF2B5EF4-FFF2-40B4-BE49-F238E27FC236}">
                  <a16:creationId xmlns:a16="http://schemas.microsoft.com/office/drawing/2014/main" id="{D880CF81-2857-41CC-8D6C-808EAC05F779}"/>
                </a:ext>
              </a:extLst>
            </p:cNvPr>
            <p:cNvSpPr/>
            <p:nvPr/>
          </p:nvSpPr>
          <p:spPr>
            <a:xfrm>
              <a:off x="7522531" y="141373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8" name="object 194">
              <a:extLst>
                <a:ext uri="{FF2B5EF4-FFF2-40B4-BE49-F238E27FC236}">
                  <a16:creationId xmlns:a16="http://schemas.microsoft.com/office/drawing/2014/main" id="{AB767AC9-2399-42D1-B5B7-CAB954431A4C}"/>
                </a:ext>
              </a:extLst>
            </p:cNvPr>
            <p:cNvSpPr/>
            <p:nvPr/>
          </p:nvSpPr>
          <p:spPr>
            <a:xfrm>
              <a:off x="7485390" y="1481393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9" name="object 195">
              <a:extLst>
                <a:ext uri="{FF2B5EF4-FFF2-40B4-BE49-F238E27FC236}">
                  <a16:creationId xmlns:a16="http://schemas.microsoft.com/office/drawing/2014/main" id="{6B82B096-63BA-4198-979A-89B165C7A6FD}"/>
                </a:ext>
              </a:extLst>
            </p:cNvPr>
            <p:cNvSpPr/>
            <p:nvPr/>
          </p:nvSpPr>
          <p:spPr>
            <a:xfrm>
              <a:off x="7515161" y="141373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0" name="object 196">
              <a:extLst>
                <a:ext uri="{FF2B5EF4-FFF2-40B4-BE49-F238E27FC236}">
                  <a16:creationId xmlns:a16="http://schemas.microsoft.com/office/drawing/2014/main" id="{A3AB2208-79AF-4D01-9323-2D4CC80E85B6}"/>
                </a:ext>
              </a:extLst>
            </p:cNvPr>
            <p:cNvSpPr/>
            <p:nvPr/>
          </p:nvSpPr>
          <p:spPr>
            <a:xfrm>
              <a:off x="7478019" y="1481393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4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1" name="object 197">
              <a:extLst>
                <a:ext uri="{FF2B5EF4-FFF2-40B4-BE49-F238E27FC236}">
                  <a16:creationId xmlns:a16="http://schemas.microsoft.com/office/drawing/2014/main" id="{9F65D824-73B5-4512-A431-7BEE4486594B}"/>
                </a:ext>
              </a:extLst>
            </p:cNvPr>
            <p:cNvSpPr/>
            <p:nvPr/>
          </p:nvSpPr>
          <p:spPr>
            <a:xfrm>
              <a:off x="7473962" y="141373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2" name="object 198">
              <a:extLst>
                <a:ext uri="{FF2B5EF4-FFF2-40B4-BE49-F238E27FC236}">
                  <a16:creationId xmlns:a16="http://schemas.microsoft.com/office/drawing/2014/main" id="{06A4067A-3D38-4316-89E7-490CC3A31EB1}"/>
                </a:ext>
              </a:extLst>
            </p:cNvPr>
            <p:cNvSpPr/>
            <p:nvPr/>
          </p:nvSpPr>
          <p:spPr>
            <a:xfrm>
              <a:off x="7436822" y="1481393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3" name="object 199">
              <a:extLst>
                <a:ext uri="{FF2B5EF4-FFF2-40B4-BE49-F238E27FC236}">
                  <a16:creationId xmlns:a16="http://schemas.microsoft.com/office/drawing/2014/main" id="{38878F2E-1A01-4A1A-9CB5-1E36C0A56FB5}"/>
                </a:ext>
              </a:extLst>
            </p:cNvPr>
            <p:cNvSpPr/>
            <p:nvPr/>
          </p:nvSpPr>
          <p:spPr>
            <a:xfrm>
              <a:off x="7485390" y="141373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4" name="object 200">
              <a:extLst>
                <a:ext uri="{FF2B5EF4-FFF2-40B4-BE49-F238E27FC236}">
                  <a16:creationId xmlns:a16="http://schemas.microsoft.com/office/drawing/2014/main" id="{79C3AA66-35C7-473F-AE78-37030477FEF8}"/>
                </a:ext>
              </a:extLst>
            </p:cNvPr>
            <p:cNvSpPr/>
            <p:nvPr/>
          </p:nvSpPr>
          <p:spPr>
            <a:xfrm>
              <a:off x="7448250" y="1481393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5" name="object 201">
              <a:extLst>
                <a:ext uri="{FF2B5EF4-FFF2-40B4-BE49-F238E27FC236}">
                  <a16:creationId xmlns:a16="http://schemas.microsoft.com/office/drawing/2014/main" id="{3A2502D6-6CDA-4190-A9C4-05CC512976E3}"/>
                </a:ext>
              </a:extLst>
            </p:cNvPr>
            <p:cNvSpPr/>
            <p:nvPr/>
          </p:nvSpPr>
          <p:spPr>
            <a:xfrm>
              <a:off x="7496956" y="141373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6" name="object 202">
              <a:extLst>
                <a:ext uri="{FF2B5EF4-FFF2-40B4-BE49-F238E27FC236}">
                  <a16:creationId xmlns:a16="http://schemas.microsoft.com/office/drawing/2014/main" id="{6B16E434-0B0E-4A8A-9E5B-B00DF7D7F83D}"/>
                </a:ext>
              </a:extLst>
            </p:cNvPr>
            <p:cNvSpPr/>
            <p:nvPr/>
          </p:nvSpPr>
          <p:spPr>
            <a:xfrm>
              <a:off x="7459815" y="1481393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4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7" name="object 203">
              <a:extLst>
                <a:ext uri="{FF2B5EF4-FFF2-40B4-BE49-F238E27FC236}">
                  <a16:creationId xmlns:a16="http://schemas.microsoft.com/office/drawing/2014/main" id="{EE662E49-5638-4F6C-B925-4CC8AE48A39E}"/>
                </a:ext>
              </a:extLst>
            </p:cNvPr>
            <p:cNvSpPr/>
            <p:nvPr/>
          </p:nvSpPr>
          <p:spPr>
            <a:xfrm>
              <a:off x="7510963" y="141373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8" name="object 204">
              <a:extLst>
                <a:ext uri="{FF2B5EF4-FFF2-40B4-BE49-F238E27FC236}">
                  <a16:creationId xmlns:a16="http://schemas.microsoft.com/office/drawing/2014/main" id="{39C719A6-956B-4A38-8F4C-C636991C327E}"/>
                </a:ext>
              </a:extLst>
            </p:cNvPr>
            <p:cNvSpPr/>
            <p:nvPr/>
          </p:nvSpPr>
          <p:spPr>
            <a:xfrm>
              <a:off x="7473822" y="1481393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9" name="object 205">
              <a:extLst>
                <a:ext uri="{FF2B5EF4-FFF2-40B4-BE49-F238E27FC236}">
                  <a16:creationId xmlns:a16="http://schemas.microsoft.com/office/drawing/2014/main" id="{DBAFEB10-C73D-4EB8-BAA8-F3583828D847}"/>
                </a:ext>
              </a:extLst>
            </p:cNvPr>
            <p:cNvSpPr/>
            <p:nvPr/>
          </p:nvSpPr>
          <p:spPr>
            <a:xfrm>
              <a:off x="7529166" y="141373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0" name="object 206">
              <a:extLst>
                <a:ext uri="{FF2B5EF4-FFF2-40B4-BE49-F238E27FC236}">
                  <a16:creationId xmlns:a16="http://schemas.microsoft.com/office/drawing/2014/main" id="{7D2CDC86-A528-430F-9F40-4C7C92F3B76A}"/>
                </a:ext>
              </a:extLst>
            </p:cNvPr>
            <p:cNvSpPr/>
            <p:nvPr/>
          </p:nvSpPr>
          <p:spPr>
            <a:xfrm>
              <a:off x="7492027" y="1481393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1" name="object 207">
              <a:extLst>
                <a:ext uri="{FF2B5EF4-FFF2-40B4-BE49-F238E27FC236}">
                  <a16:creationId xmlns:a16="http://schemas.microsoft.com/office/drawing/2014/main" id="{417096C2-86F6-4EFA-A9BC-A6DA14FABD95}"/>
                </a:ext>
              </a:extLst>
            </p:cNvPr>
            <p:cNvSpPr/>
            <p:nvPr/>
          </p:nvSpPr>
          <p:spPr>
            <a:xfrm>
              <a:off x="7436822" y="141373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2" name="object 208">
              <a:extLst>
                <a:ext uri="{FF2B5EF4-FFF2-40B4-BE49-F238E27FC236}">
                  <a16:creationId xmlns:a16="http://schemas.microsoft.com/office/drawing/2014/main" id="{6E7BB1CD-7C9F-4CD2-9D52-0CE7C46598F3}"/>
                </a:ext>
              </a:extLst>
            </p:cNvPr>
            <p:cNvSpPr/>
            <p:nvPr/>
          </p:nvSpPr>
          <p:spPr>
            <a:xfrm>
              <a:off x="7399679" y="1481393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5463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3" name="object 209">
              <a:extLst>
                <a:ext uri="{FF2B5EF4-FFF2-40B4-BE49-F238E27FC236}">
                  <a16:creationId xmlns:a16="http://schemas.microsoft.com/office/drawing/2014/main" id="{DBD66CE3-8A5B-40D8-8B48-1A4DFAF8F9CE}"/>
                </a:ext>
              </a:extLst>
            </p:cNvPr>
            <p:cNvSpPr/>
            <p:nvPr/>
          </p:nvSpPr>
          <p:spPr>
            <a:xfrm>
              <a:off x="7425975" y="141373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4" name="object 210">
              <a:extLst>
                <a:ext uri="{FF2B5EF4-FFF2-40B4-BE49-F238E27FC236}">
                  <a16:creationId xmlns:a16="http://schemas.microsoft.com/office/drawing/2014/main" id="{463CD299-8EBB-4B7E-B8C7-0F2560304760}"/>
                </a:ext>
              </a:extLst>
            </p:cNvPr>
            <p:cNvSpPr/>
            <p:nvPr/>
          </p:nvSpPr>
          <p:spPr>
            <a:xfrm>
              <a:off x="7388834" y="1481393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5463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5" name="object 211">
              <a:extLst>
                <a:ext uri="{FF2B5EF4-FFF2-40B4-BE49-F238E27FC236}">
                  <a16:creationId xmlns:a16="http://schemas.microsoft.com/office/drawing/2014/main" id="{787B0486-5A43-4066-81E3-E3C65CE0C44D}"/>
                </a:ext>
              </a:extLst>
            </p:cNvPr>
            <p:cNvSpPr/>
            <p:nvPr/>
          </p:nvSpPr>
          <p:spPr>
            <a:xfrm>
              <a:off x="7201014" y="1378839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6" name="object 212">
              <a:extLst>
                <a:ext uri="{FF2B5EF4-FFF2-40B4-BE49-F238E27FC236}">
                  <a16:creationId xmlns:a16="http://schemas.microsoft.com/office/drawing/2014/main" id="{3E078B24-1F3E-46AF-9B4B-414DE8163656}"/>
                </a:ext>
              </a:extLst>
            </p:cNvPr>
            <p:cNvSpPr/>
            <p:nvPr/>
          </p:nvSpPr>
          <p:spPr>
            <a:xfrm>
              <a:off x="7163874" y="1446508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7" name="object 213">
              <a:extLst>
                <a:ext uri="{FF2B5EF4-FFF2-40B4-BE49-F238E27FC236}">
                  <a16:creationId xmlns:a16="http://schemas.microsoft.com/office/drawing/2014/main" id="{3B1834E8-90DB-47E2-A9EF-117508173A56}"/>
                </a:ext>
              </a:extLst>
            </p:cNvPr>
            <p:cNvSpPr/>
            <p:nvPr/>
          </p:nvSpPr>
          <p:spPr>
            <a:xfrm>
              <a:off x="7211223" y="1378839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8" name="object 214">
              <a:extLst>
                <a:ext uri="{FF2B5EF4-FFF2-40B4-BE49-F238E27FC236}">
                  <a16:creationId xmlns:a16="http://schemas.microsoft.com/office/drawing/2014/main" id="{CB2C42FF-C33F-4E28-81CC-0D6ACF9D0E15}"/>
                </a:ext>
              </a:extLst>
            </p:cNvPr>
            <p:cNvSpPr/>
            <p:nvPr/>
          </p:nvSpPr>
          <p:spPr>
            <a:xfrm>
              <a:off x="7174084" y="1446508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9" name="object 215">
              <a:extLst>
                <a:ext uri="{FF2B5EF4-FFF2-40B4-BE49-F238E27FC236}">
                  <a16:creationId xmlns:a16="http://schemas.microsoft.com/office/drawing/2014/main" id="{5CFC2E8E-E756-4546-8305-B658D59F5E14}"/>
                </a:ext>
              </a:extLst>
            </p:cNvPr>
            <p:cNvSpPr/>
            <p:nvPr/>
          </p:nvSpPr>
          <p:spPr>
            <a:xfrm>
              <a:off x="7203853" y="1378839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0" name="object 216">
              <a:extLst>
                <a:ext uri="{FF2B5EF4-FFF2-40B4-BE49-F238E27FC236}">
                  <a16:creationId xmlns:a16="http://schemas.microsoft.com/office/drawing/2014/main" id="{EFB55B3A-A73E-4A61-B7B4-4D49F04477A1}"/>
                </a:ext>
              </a:extLst>
            </p:cNvPr>
            <p:cNvSpPr/>
            <p:nvPr/>
          </p:nvSpPr>
          <p:spPr>
            <a:xfrm>
              <a:off x="7166713" y="1446508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1" name="object 217">
              <a:extLst>
                <a:ext uri="{FF2B5EF4-FFF2-40B4-BE49-F238E27FC236}">
                  <a16:creationId xmlns:a16="http://schemas.microsoft.com/office/drawing/2014/main" id="{105BD868-FA6C-4540-88FC-0D441B974653}"/>
                </a:ext>
              </a:extLst>
            </p:cNvPr>
            <p:cNvSpPr/>
            <p:nvPr/>
          </p:nvSpPr>
          <p:spPr>
            <a:xfrm>
              <a:off x="7162654" y="1378839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2" name="object 218">
              <a:extLst>
                <a:ext uri="{FF2B5EF4-FFF2-40B4-BE49-F238E27FC236}">
                  <a16:creationId xmlns:a16="http://schemas.microsoft.com/office/drawing/2014/main" id="{5A2E7236-1593-488C-8736-08D791A57852}"/>
                </a:ext>
              </a:extLst>
            </p:cNvPr>
            <p:cNvSpPr/>
            <p:nvPr/>
          </p:nvSpPr>
          <p:spPr>
            <a:xfrm>
              <a:off x="7125514" y="1446508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4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3" name="object 219">
              <a:extLst>
                <a:ext uri="{FF2B5EF4-FFF2-40B4-BE49-F238E27FC236}">
                  <a16:creationId xmlns:a16="http://schemas.microsoft.com/office/drawing/2014/main" id="{2BD3023E-89FE-499C-8A8C-A1D1E99C260A}"/>
                </a:ext>
              </a:extLst>
            </p:cNvPr>
            <p:cNvSpPr/>
            <p:nvPr/>
          </p:nvSpPr>
          <p:spPr>
            <a:xfrm>
              <a:off x="7174084" y="1378839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4" name="object 220">
              <a:extLst>
                <a:ext uri="{FF2B5EF4-FFF2-40B4-BE49-F238E27FC236}">
                  <a16:creationId xmlns:a16="http://schemas.microsoft.com/office/drawing/2014/main" id="{03591EC8-024F-411C-AC06-3FF806BB83C0}"/>
                </a:ext>
              </a:extLst>
            </p:cNvPr>
            <p:cNvSpPr/>
            <p:nvPr/>
          </p:nvSpPr>
          <p:spPr>
            <a:xfrm>
              <a:off x="7136942" y="1446508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4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5" name="object 221">
              <a:extLst>
                <a:ext uri="{FF2B5EF4-FFF2-40B4-BE49-F238E27FC236}">
                  <a16:creationId xmlns:a16="http://schemas.microsoft.com/office/drawing/2014/main" id="{6E19BBBD-83AC-4A8C-BD2A-9655CE34C810}"/>
                </a:ext>
              </a:extLst>
            </p:cNvPr>
            <p:cNvSpPr/>
            <p:nvPr/>
          </p:nvSpPr>
          <p:spPr>
            <a:xfrm>
              <a:off x="7113443" y="1378839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6" name="object 222">
              <a:extLst>
                <a:ext uri="{FF2B5EF4-FFF2-40B4-BE49-F238E27FC236}">
                  <a16:creationId xmlns:a16="http://schemas.microsoft.com/office/drawing/2014/main" id="{AE446235-4938-43FA-A375-CD37846585D9}"/>
                </a:ext>
              </a:extLst>
            </p:cNvPr>
            <p:cNvSpPr/>
            <p:nvPr/>
          </p:nvSpPr>
          <p:spPr>
            <a:xfrm>
              <a:off x="7076303" y="1446508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7" name="object 223">
              <a:extLst>
                <a:ext uri="{FF2B5EF4-FFF2-40B4-BE49-F238E27FC236}">
                  <a16:creationId xmlns:a16="http://schemas.microsoft.com/office/drawing/2014/main" id="{671438BB-F97A-4C33-83B6-014D669F6D67}"/>
                </a:ext>
              </a:extLst>
            </p:cNvPr>
            <p:cNvSpPr/>
            <p:nvPr/>
          </p:nvSpPr>
          <p:spPr>
            <a:xfrm>
              <a:off x="6975601" y="1367058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8" name="object 224">
              <a:extLst>
                <a:ext uri="{FF2B5EF4-FFF2-40B4-BE49-F238E27FC236}">
                  <a16:creationId xmlns:a16="http://schemas.microsoft.com/office/drawing/2014/main" id="{31590E0D-84C0-4296-AC52-C9E49D945FD5}"/>
                </a:ext>
              </a:extLst>
            </p:cNvPr>
            <p:cNvSpPr/>
            <p:nvPr/>
          </p:nvSpPr>
          <p:spPr>
            <a:xfrm>
              <a:off x="6938460" y="143472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9" name="object 225">
              <a:extLst>
                <a:ext uri="{FF2B5EF4-FFF2-40B4-BE49-F238E27FC236}">
                  <a16:creationId xmlns:a16="http://schemas.microsoft.com/office/drawing/2014/main" id="{AD834073-AB74-431D-BFB4-F4077D7BBBDC}"/>
                </a:ext>
              </a:extLst>
            </p:cNvPr>
            <p:cNvSpPr/>
            <p:nvPr/>
          </p:nvSpPr>
          <p:spPr>
            <a:xfrm>
              <a:off x="7185650" y="1378839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0" name="object 226">
              <a:extLst>
                <a:ext uri="{FF2B5EF4-FFF2-40B4-BE49-F238E27FC236}">
                  <a16:creationId xmlns:a16="http://schemas.microsoft.com/office/drawing/2014/main" id="{D95ED991-992C-4C6F-810B-BB2E0AB1188E}"/>
                </a:ext>
              </a:extLst>
            </p:cNvPr>
            <p:cNvSpPr/>
            <p:nvPr/>
          </p:nvSpPr>
          <p:spPr>
            <a:xfrm>
              <a:off x="7148509" y="1446508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1" name="object 227">
              <a:extLst>
                <a:ext uri="{FF2B5EF4-FFF2-40B4-BE49-F238E27FC236}">
                  <a16:creationId xmlns:a16="http://schemas.microsoft.com/office/drawing/2014/main" id="{6A44BC50-4246-49C3-A5CC-21FB1207E4AA}"/>
                </a:ext>
              </a:extLst>
            </p:cNvPr>
            <p:cNvSpPr/>
            <p:nvPr/>
          </p:nvSpPr>
          <p:spPr>
            <a:xfrm>
              <a:off x="7199657" y="1378839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2" name="object 228">
              <a:extLst>
                <a:ext uri="{FF2B5EF4-FFF2-40B4-BE49-F238E27FC236}">
                  <a16:creationId xmlns:a16="http://schemas.microsoft.com/office/drawing/2014/main" id="{916A068B-24C3-4C37-9106-99792A52CDBB}"/>
                </a:ext>
              </a:extLst>
            </p:cNvPr>
            <p:cNvSpPr/>
            <p:nvPr/>
          </p:nvSpPr>
          <p:spPr>
            <a:xfrm>
              <a:off x="7162517" y="1446508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4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3" name="object 229">
              <a:extLst>
                <a:ext uri="{FF2B5EF4-FFF2-40B4-BE49-F238E27FC236}">
                  <a16:creationId xmlns:a16="http://schemas.microsoft.com/office/drawing/2014/main" id="{EF0FF9C6-E9CD-40B7-851E-CF7315D6DB8D}"/>
                </a:ext>
              </a:extLst>
            </p:cNvPr>
            <p:cNvSpPr/>
            <p:nvPr/>
          </p:nvSpPr>
          <p:spPr>
            <a:xfrm>
              <a:off x="7217860" y="1378839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4" name="object 230">
              <a:extLst>
                <a:ext uri="{FF2B5EF4-FFF2-40B4-BE49-F238E27FC236}">
                  <a16:creationId xmlns:a16="http://schemas.microsoft.com/office/drawing/2014/main" id="{13AE1F4C-A09D-4486-B8F9-EA5C30C0FA4E}"/>
                </a:ext>
              </a:extLst>
            </p:cNvPr>
            <p:cNvSpPr/>
            <p:nvPr/>
          </p:nvSpPr>
          <p:spPr>
            <a:xfrm>
              <a:off x="7180719" y="1446508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4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5" name="object 231">
              <a:extLst>
                <a:ext uri="{FF2B5EF4-FFF2-40B4-BE49-F238E27FC236}">
                  <a16:creationId xmlns:a16="http://schemas.microsoft.com/office/drawing/2014/main" id="{A68F5B37-CADB-45EF-9B01-DCDAACB7180F}"/>
                </a:ext>
              </a:extLst>
            </p:cNvPr>
            <p:cNvSpPr/>
            <p:nvPr/>
          </p:nvSpPr>
          <p:spPr>
            <a:xfrm>
              <a:off x="6884474" y="133168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6" name="object 232">
              <a:extLst>
                <a:ext uri="{FF2B5EF4-FFF2-40B4-BE49-F238E27FC236}">
                  <a16:creationId xmlns:a16="http://schemas.microsoft.com/office/drawing/2014/main" id="{2055BB3E-3A62-4C52-A2D5-DD7C47E2A233}"/>
                </a:ext>
              </a:extLst>
            </p:cNvPr>
            <p:cNvSpPr/>
            <p:nvPr/>
          </p:nvSpPr>
          <p:spPr>
            <a:xfrm>
              <a:off x="6847333" y="139934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7" name="object 233">
              <a:extLst>
                <a:ext uri="{FF2B5EF4-FFF2-40B4-BE49-F238E27FC236}">
                  <a16:creationId xmlns:a16="http://schemas.microsoft.com/office/drawing/2014/main" id="{6C5BFC38-03D7-405C-8EFD-88BB66B95558}"/>
                </a:ext>
              </a:extLst>
            </p:cNvPr>
            <p:cNvSpPr/>
            <p:nvPr/>
          </p:nvSpPr>
          <p:spPr>
            <a:xfrm>
              <a:off x="6894682" y="133168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8" name="object 234">
              <a:extLst>
                <a:ext uri="{FF2B5EF4-FFF2-40B4-BE49-F238E27FC236}">
                  <a16:creationId xmlns:a16="http://schemas.microsoft.com/office/drawing/2014/main" id="{313FC76B-AE9B-43AC-9FC6-DD09F7002E60}"/>
                </a:ext>
              </a:extLst>
            </p:cNvPr>
            <p:cNvSpPr/>
            <p:nvPr/>
          </p:nvSpPr>
          <p:spPr>
            <a:xfrm>
              <a:off x="6857540" y="139934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9" name="object 235">
              <a:extLst>
                <a:ext uri="{FF2B5EF4-FFF2-40B4-BE49-F238E27FC236}">
                  <a16:creationId xmlns:a16="http://schemas.microsoft.com/office/drawing/2014/main" id="{606B77C3-035C-450C-BB6D-12F5CDDDCB34}"/>
                </a:ext>
              </a:extLst>
            </p:cNvPr>
            <p:cNvSpPr/>
            <p:nvPr/>
          </p:nvSpPr>
          <p:spPr>
            <a:xfrm>
              <a:off x="6887313" y="133168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0" name="object 236">
              <a:extLst>
                <a:ext uri="{FF2B5EF4-FFF2-40B4-BE49-F238E27FC236}">
                  <a16:creationId xmlns:a16="http://schemas.microsoft.com/office/drawing/2014/main" id="{A9382180-58CC-4CF9-8B92-9010DD1FEBE2}"/>
                </a:ext>
              </a:extLst>
            </p:cNvPr>
            <p:cNvSpPr/>
            <p:nvPr/>
          </p:nvSpPr>
          <p:spPr>
            <a:xfrm>
              <a:off x="6850172" y="139934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1" name="object 237">
              <a:extLst>
                <a:ext uri="{FF2B5EF4-FFF2-40B4-BE49-F238E27FC236}">
                  <a16:creationId xmlns:a16="http://schemas.microsoft.com/office/drawing/2014/main" id="{E9A1376B-63A1-4456-8F8F-DC72CDD18D65}"/>
                </a:ext>
              </a:extLst>
            </p:cNvPr>
            <p:cNvSpPr/>
            <p:nvPr/>
          </p:nvSpPr>
          <p:spPr>
            <a:xfrm>
              <a:off x="6901706" y="133168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2" name="object 238">
              <a:extLst>
                <a:ext uri="{FF2B5EF4-FFF2-40B4-BE49-F238E27FC236}">
                  <a16:creationId xmlns:a16="http://schemas.microsoft.com/office/drawing/2014/main" id="{D7CF6394-92A8-4497-B85D-78BB952148EB}"/>
                </a:ext>
              </a:extLst>
            </p:cNvPr>
            <p:cNvSpPr/>
            <p:nvPr/>
          </p:nvSpPr>
          <p:spPr>
            <a:xfrm>
              <a:off x="6864565" y="139934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3" name="object 239">
              <a:extLst>
                <a:ext uri="{FF2B5EF4-FFF2-40B4-BE49-F238E27FC236}">
                  <a16:creationId xmlns:a16="http://schemas.microsoft.com/office/drawing/2014/main" id="{0E4F97CD-333E-4C22-AB88-A8C504F47393}"/>
                </a:ext>
              </a:extLst>
            </p:cNvPr>
            <p:cNvSpPr/>
            <p:nvPr/>
          </p:nvSpPr>
          <p:spPr>
            <a:xfrm>
              <a:off x="6919909" y="133168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4" name="object 240">
              <a:extLst>
                <a:ext uri="{FF2B5EF4-FFF2-40B4-BE49-F238E27FC236}">
                  <a16:creationId xmlns:a16="http://schemas.microsoft.com/office/drawing/2014/main" id="{F5296AD1-E512-4A7E-86A6-441BA9976149}"/>
                </a:ext>
              </a:extLst>
            </p:cNvPr>
            <p:cNvSpPr/>
            <p:nvPr/>
          </p:nvSpPr>
          <p:spPr>
            <a:xfrm>
              <a:off x="6882769" y="139934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5" name="object 241">
              <a:extLst>
                <a:ext uri="{FF2B5EF4-FFF2-40B4-BE49-F238E27FC236}">
                  <a16:creationId xmlns:a16="http://schemas.microsoft.com/office/drawing/2014/main" id="{54781935-302C-41A7-92CF-40137880705E}"/>
                </a:ext>
              </a:extLst>
            </p:cNvPr>
            <p:cNvSpPr/>
            <p:nvPr/>
          </p:nvSpPr>
          <p:spPr>
            <a:xfrm>
              <a:off x="6905903" y="133168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6" name="object 242">
              <a:extLst>
                <a:ext uri="{FF2B5EF4-FFF2-40B4-BE49-F238E27FC236}">
                  <a16:creationId xmlns:a16="http://schemas.microsoft.com/office/drawing/2014/main" id="{A1A9F061-04A9-47A1-845F-DFE421CEB19E}"/>
                </a:ext>
              </a:extLst>
            </p:cNvPr>
            <p:cNvSpPr/>
            <p:nvPr/>
          </p:nvSpPr>
          <p:spPr>
            <a:xfrm>
              <a:off x="6868762" y="139934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7" name="object 243">
              <a:extLst>
                <a:ext uri="{FF2B5EF4-FFF2-40B4-BE49-F238E27FC236}">
                  <a16:creationId xmlns:a16="http://schemas.microsoft.com/office/drawing/2014/main" id="{61A40693-F1E5-4BBF-9C0A-A8139DA88102}"/>
                </a:ext>
              </a:extLst>
            </p:cNvPr>
            <p:cNvSpPr/>
            <p:nvPr/>
          </p:nvSpPr>
          <p:spPr>
            <a:xfrm>
              <a:off x="6801903" y="133168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8" name="object 244">
              <a:extLst>
                <a:ext uri="{FF2B5EF4-FFF2-40B4-BE49-F238E27FC236}">
                  <a16:creationId xmlns:a16="http://schemas.microsoft.com/office/drawing/2014/main" id="{7DB14A9B-6285-4DF6-A74D-4988D02168D9}"/>
                </a:ext>
              </a:extLst>
            </p:cNvPr>
            <p:cNvSpPr/>
            <p:nvPr/>
          </p:nvSpPr>
          <p:spPr>
            <a:xfrm>
              <a:off x="6764762" y="139934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9" name="object 245">
              <a:extLst>
                <a:ext uri="{FF2B5EF4-FFF2-40B4-BE49-F238E27FC236}">
                  <a16:creationId xmlns:a16="http://schemas.microsoft.com/office/drawing/2014/main" id="{FB78A53A-AADA-418E-8242-86C284543EB6}"/>
                </a:ext>
              </a:extLst>
            </p:cNvPr>
            <p:cNvSpPr/>
            <p:nvPr/>
          </p:nvSpPr>
          <p:spPr>
            <a:xfrm>
              <a:off x="6672601" y="133168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0" name="object 246">
              <a:extLst>
                <a:ext uri="{FF2B5EF4-FFF2-40B4-BE49-F238E27FC236}">
                  <a16:creationId xmlns:a16="http://schemas.microsoft.com/office/drawing/2014/main" id="{98E3DF8D-BC73-4C77-85F1-570E85175214}"/>
                </a:ext>
              </a:extLst>
            </p:cNvPr>
            <p:cNvSpPr/>
            <p:nvPr/>
          </p:nvSpPr>
          <p:spPr>
            <a:xfrm>
              <a:off x="6635459" y="139934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1" name="object 247">
              <a:extLst>
                <a:ext uri="{FF2B5EF4-FFF2-40B4-BE49-F238E27FC236}">
                  <a16:creationId xmlns:a16="http://schemas.microsoft.com/office/drawing/2014/main" id="{C70731EF-B272-4CFF-9196-A2FC6B4DEF1D}"/>
                </a:ext>
              </a:extLst>
            </p:cNvPr>
            <p:cNvSpPr/>
            <p:nvPr/>
          </p:nvSpPr>
          <p:spPr>
            <a:xfrm>
              <a:off x="6635459" y="133168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2" name="object 248">
              <a:extLst>
                <a:ext uri="{FF2B5EF4-FFF2-40B4-BE49-F238E27FC236}">
                  <a16:creationId xmlns:a16="http://schemas.microsoft.com/office/drawing/2014/main" id="{468F0868-148F-4E84-BB47-8D9263D25054}"/>
                </a:ext>
              </a:extLst>
            </p:cNvPr>
            <p:cNvSpPr/>
            <p:nvPr/>
          </p:nvSpPr>
          <p:spPr>
            <a:xfrm>
              <a:off x="6598320" y="139934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3" name="object 249">
              <a:extLst>
                <a:ext uri="{FF2B5EF4-FFF2-40B4-BE49-F238E27FC236}">
                  <a16:creationId xmlns:a16="http://schemas.microsoft.com/office/drawing/2014/main" id="{9C652DD7-3E28-465A-8901-8CF5DF9515E5}"/>
                </a:ext>
              </a:extLst>
            </p:cNvPr>
            <p:cNvSpPr/>
            <p:nvPr/>
          </p:nvSpPr>
          <p:spPr>
            <a:xfrm>
              <a:off x="6614333" y="133168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4" name="object 250">
              <a:extLst>
                <a:ext uri="{FF2B5EF4-FFF2-40B4-BE49-F238E27FC236}">
                  <a16:creationId xmlns:a16="http://schemas.microsoft.com/office/drawing/2014/main" id="{15507134-CCAD-449E-A1C4-7ADAA4211648}"/>
                </a:ext>
              </a:extLst>
            </p:cNvPr>
            <p:cNvSpPr/>
            <p:nvPr/>
          </p:nvSpPr>
          <p:spPr>
            <a:xfrm>
              <a:off x="6577191" y="139934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5" name="object 251">
              <a:extLst>
                <a:ext uri="{FF2B5EF4-FFF2-40B4-BE49-F238E27FC236}">
                  <a16:creationId xmlns:a16="http://schemas.microsoft.com/office/drawing/2014/main" id="{8EDDB0B7-C3FA-44FF-8D78-69F40BD592E0}"/>
                </a:ext>
              </a:extLst>
            </p:cNvPr>
            <p:cNvSpPr/>
            <p:nvPr/>
          </p:nvSpPr>
          <p:spPr>
            <a:xfrm>
              <a:off x="6577191" y="133168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6" name="object 252">
              <a:extLst>
                <a:ext uri="{FF2B5EF4-FFF2-40B4-BE49-F238E27FC236}">
                  <a16:creationId xmlns:a16="http://schemas.microsoft.com/office/drawing/2014/main" id="{98F8A76D-FEC6-4879-B7EC-93D8B7D674E8}"/>
                </a:ext>
              </a:extLst>
            </p:cNvPr>
            <p:cNvSpPr/>
            <p:nvPr/>
          </p:nvSpPr>
          <p:spPr>
            <a:xfrm>
              <a:off x="6540050" y="139934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7" name="object 253">
              <a:extLst>
                <a:ext uri="{FF2B5EF4-FFF2-40B4-BE49-F238E27FC236}">
                  <a16:creationId xmlns:a16="http://schemas.microsoft.com/office/drawing/2014/main" id="{CC9E2F25-1F4B-4411-8DF4-77C81E73A66A}"/>
                </a:ext>
              </a:extLst>
            </p:cNvPr>
            <p:cNvSpPr/>
            <p:nvPr/>
          </p:nvSpPr>
          <p:spPr>
            <a:xfrm>
              <a:off x="5735935" y="127651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8" name="object 254">
              <a:extLst>
                <a:ext uri="{FF2B5EF4-FFF2-40B4-BE49-F238E27FC236}">
                  <a16:creationId xmlns:a16="http://schemas.microsoft.com/office/drawing/2014/main" id="{AECF6BC0-88A3-46C2-9D3F-F43ED9FFC25E}"/>
                </a:ext>
              </a:extLst>
            </p:cNvPr>
            <p:cNvSpPr/>
            <p:nvPr/>
          </p:nvSpPr>
          <p:spPr>
            <a:xfrm>
              <a:off x="5698794" y="1344173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9" name="object 255">
              <a:extLst>
                <a:ext uri="{FF2B5EF4-FFF2-40B4-BE49-F238E27FC236}">
                  <a16:creationId xmlns:a16="http://schemas.microsoft.com/office/drawing/2014/main" id="{827028BA-1B9F-45CE-8C40-9B5963813877}"/>
                </a:ext>
              </a:extLst>
            </p:cNvPr>
            <p:cNvSpPr/>
            <p:nvPr/>
          </p:nvSpPr>
          <p:spPr>
            <a:xfrm>
              <a:off x="5426512" y="1223597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0" name="object 256">
              <a:extLst>
                <a:ext uri="{FF2B5EF4-FFF2-40B4-BE49-F238E27FC236}">
                  <a16:creationId xmlns:a16="http://schemas.microsoft.com/office/drawing/2014/main" id="{1D491E1D-8498-4A25-A6DF-A6DF09BB3E72}"/>
                </a:ext>
              </a:extLst>
            </p:cNvPr>
            <p:cNvSpPr/>
            <p:nvPr/>
          </p:nvSpPr>
          <p:spPr>
            <a:xfrm>
              <a:off x="5389372" y="1291263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4" y="0"/>
                  </a:lnTo>
                </a:path>
              </a:pathLst>
            </a:custGeom>
            <a:ln w="5463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1" name="object 257">
              <a:extLst>
                <a:ext uri="{FF2B5EF4-FFF2-40B4-BE49-F238E27FC236}">
                  <a16:creationId xmlns:a16="http://schemas.microsoft.com/office/drawing/2014/main" id="{9F6C5318-C1BE-478D-8AC1-8A46E8DFFD98}"/>
                </a:ext>
              </a:extLst>
            </p:cNvPr>
            <p:cNvSpPr/>
            <p:nvPr/>
          </p:nvSpPr>
          <p:spPr>
            <a:xfrm>
              <a:off x="5290168" y="1223597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2" name="object 258">
              <a:extLst>
                <a:ext uri="{FF2B5EF4-FFF2-40B4-BE49-F238E27FC236}">
                  <a16:creationId xmlns:a16="http://schemas.microsoft.com/office/drawing/2014/main" id="{A46601FC-4688-4B2A-A390-50B51E84397B}"/>
                </a:ext>
              </a:extLst>
            </p:cNvPr>
            <p:cNvSpPr/>
            <p:nvPr/>
          </p:nvSpPr>
          <p:spPr>
            <a:xfrm>
              <a:off x="5253029" y="1291263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5463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20" name="Group 519">
              <a:extLst>
                <a:ext uri="{FF2B5EF4-FFF2-40B4-BE49-F238E27FC236}">
                  <a16:creationId xmlns:a16="http://schemas.microsoft.com/office/drawing/2014/main" id="{E2B8A315-4ABA-45C7-9B8C-84897CD4D49A}"/>
                </a:ext>
              </a:extLst>
            </p:cNvPr>
            <p:cNvGrpSpPr/>
            <p:nvPr/>
          </p:nvGrpSpPr>
          <p:grpSpPr>
            <a:xfrm>
              <a:off x="5079061" y="1223597"/>
              <a:ext cx="74789" cy="137579"/>
              <a:chOff x="5079061" y="1223597"/>
              <a:chExt cx="74789" cy="137579"/>
            </a:xfrm>
          </p:grpSpPr>
          <p:sp>
            <p:nvSpPr>
              <p:cNvPr id="183" name="object 259">
                <a:extLst>
                  <a:ext uri="{FF2B5EF4-FFF2-40B4-BE49-F238E27FC236}">
                    <a16:creationId xmlns:a16="http://schemas.microsoft.com/office/drawing/2014/main" id="{C9F93EB0-9119-46B5-8993-3667ACFE7662}"/>
                  </a:ext>
                </a:extLst>
              </p:cNvPr>
              <p:cNvSpPr/>
              <p:nvPr/>
            </p:nvSpPr>
            <p:spPr>
              <a:xfrm>
                <a:off x="5116202" y="1223597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D1155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4" name="object 260">
                <a:extLst>
                  <a:ext uri="{FF2B5EF4-FFF2-40B4-BE49-F238E27FC236}">
                    <a16:creationId xmlns:a16="http://schemas.microsoft.com/office/drawing/2014/main" id="{C15E970A-D191-4ED9-83FF-908565A44874}"/>
                  </a:ext>
                </a:extLst>
              </p:cNvPr>
              <p:cNvSpPr/>
              <p:nvPr/>
            </p:nvSpPr>
            <p:spPr>
              <a:xfrm>
                <a:off x="5079061" y="1291263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8D1155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85" name="object 261">
              <a:extLst>
                <a:ext uri="{FF2B5EF4-FFF2-40B4-BE49-F238E27FC236}">
                  <a16:creationId xmlns:a16="http://schemas.microsoft.com/office/drawing/2014/main" id="{6C4F30E1-4098-4E37-BF64-62529C65D838}"/>
                </a:ext>
              </a:extLst>
            </p:cNvPr>
            <p:cNvSpPr/>
            <p:nvPr/>
          </p:nvSpPr>
          <p:spPr>
            <a:xfrm>
              <a:off x="6846113" y="133168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6" name="object 262">
              <a:extLst>
                <a:ext uri="{FF2B5EF4-FFF2-40B4-BE49-F238E27FC236}">
                  <a16:creationId xmlns:a16="http://schemas.microsoft.com/office/drawing/2014/main" id="{CB1E4C14-49A6-448B-9C4A-234D277843C7}"/>
                </a:ext>
              </a:extLst>
            </p:cNvPr>
            <p:cNvSpPr/>
            <p:nvPr/>
          </p:nvSpPr>
          <p:spPr>
            <a:xfrm>
              <a:off x="6808973" y="139934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7" name="object 263">
              <a:extLst>
                <a:ext uri="{FF2B5EF4-FFF2-40B4-BE49-F238E27FC236}">
                  <a16:creationId xmlns:a16="http://schemas.microsoft.com/office/drawing/2014/main" id="{AC06D34C-E62E-4ECC-95A9-44255C2942F9}"/>
                </a:ext>
              </a:extLst>
            </p:cNvPr>
            <p:cNvSpPr/>
            <p:nvPr/>
          </p:nvSpPr>
          <p:spPr>
            <a:xfrm>
              <a:off x="6857540" y="133168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8" name="object 264">
              <a:extLst>
                <a:ext uri="{FF2B5EF4-FFF2-40B4-BE49-F238E27FC236}">
                  <a16:creationId xmlns:a16="http://schemas.microsoft.com/office/drawing/2014/main" id="{9CA07AE3-5D32-40CA-9C89-21280B03F282}"/>
                </a:ext>
              </a:extLst>
            </p:cNvPr>
            <p:cNvSpPr/>
            <p:nvPr/>
          </p:nvSpPr>
          <p:spPr>
            <a:xfrm>
              <a:off x="6820399" y="139934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9" name="object 265">
              <a:extLst>
                <a:ext uri="{FF2B5EF4-FFF2-40B4-BE49-F238E27FC236}">
                  <a16:creationId xmlns:a16="http://schemas.microsoft.com/office/drawing/2014/main" id="{1E75B45B-10EC-4BCA-8CDE-7FD684666CC9}"/>
                </a:ext>
              </a:extLst>
            </p:cNvPr>
            <p:cNvSpPr/>
            <p:nvPr/>
          </p:nvSpPr>
          <p:spPr>
            <a:xfrm>
              <a:off x="6869108" y="133168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0" name="object 266">
              <a:extLst>
                <a:ext uri="{FF2B5EF4-FFF2-40B4-BE49-F238E27FC236}">
                  <a16:creationId xmlns:a16="http://schemas.microsoft.com/office/drawing/2014/main" id="{96199209-7C36-461E-933B-FAB7D6055ED4}"/>
                </a:ext>
              </a:extLst>
            </p:cNvPr>
            <p:cNvSpPr/>
            <p:nvPr/>
          </p:nvSpPr>
          <p:spPr>
            <a:xfrm>
              <a:off x="6831967" y="139934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1" name="object 267">
              <a:extLst>
                <a:ext uri="{FF2B5EF4-FFF2-40B4-BE49-F238E27FC236}">
                  <a16:creationId xmlns:a16="http://schemas.microsoft.com/office/drawing/2014/main" id="{731E8FBC-5EFC-47A5-9EEA-7EF9B2E2837A}"/>
                </a:ext>
              </a:extLst>
            </p:cNvPr>
            <p:cNvSpPr/>
            <p:nvPr/>
          </p:nvSpPr>
          <p:spPr>
            <a:xfrm>
              <a:off x="6883114" y="133168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2" name="object 268">
              <a:extLst>
                <a:ext uri="{FF2B5EF4-FFF2-40B4-BE49-F238E27FC236}">
                  <a16:creationId xmlns:a16="http://schemas.microsoft.com/office/drawing/2014/main" id="{5A380C45-0313-4250-AC99-1CA5A81B8164}"/>
                </a:ext>
              </a:extLst>
            </p:cNvPr>
            <p:cNvSpPr/>
            <p:nvPr/>
          </p:nvSpPr>
          <p:spPr>
            <a:xfrm>
              <a:off x="6845973" y="139934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3" name="object 269">
              <a:extLst>
                <a:ext uri="{FF2B5EF4-FFF2-40B4-BE49-F238E27FC236}">
                  <a16:creationId xmlns:a16="http://schemas.microsoft.com/office/drawing/2014/main" id="{86D4CDF7-E74A-4F0F-A841-549AE8C4B09A}"/>
                </a:ext>
              </a:extLst>
            </p:cNvPr>
            <p:cNvSpPr/>
            <p:nvPr/>
          </p:nvSpPr>
          <p:spPr>
            <a:xfrm>
              <a:off x="6901318" y="133168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4" name="object 270">
              <a:extLst>
                <a:ext uri="{FF2B5EF4-FFF2-40B4-BE49-F238E27FC236}">
                  <a16:creationId xmlns:a16="http://schemas.microsoft.com/office/drawing/2014/main" id="{89824F7E-5475-4CED-8710-19546D1D863E}"/>
                </a:ext>
              </a:extLst>
            </p:cNvPr>
            <p:cNvSpPr/>
            <p:nvPr/>
          </p:nvSpPr>
          <p:spPr>
            <a:xfrm>
              <a:off x="6864179" y="139934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5" name="object 271">
              <a:extLst>
                <a:ext uri="{FF2B5EF4-FFF2-40B4-BE49-F238E27FC236}">
                  <a16:creationId xmlns:a16="http://schemas.microsoft.com/office/drawing/2014/main" id="{39FD7588-1667-40C9-9AFC-60919ED61F39}"/>
                </a:ext>
              </a:extLst>
            </p:cNvPr>
            <p:cNvSpPr/>
            <p:nvPr/>
          </p:nvSpPr>
          <p:spPr>
            <a:xfrm>
              <a:off x="6926006" y="1367825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6" name="object 272">
              <a:extLst>
                <a:ext uri="{FF2B5EF4-FFF2-40B4-BE49-F238E27FC236}">
                  <a16:creationId xmlns:a16="http://schemas.microsoft.com/office/drawing/2014/main" id="{1505AB92-49B8-4054-8083-79A2B31FA33D}"/>
                </a:ext>
              </a:extLst>
            </p:cNvPr>
            <p:cNvSpPr/>
            <p:nvPr/>
          </p:nvSpPr>
          <p:spPr>
            <a:xfrm>
              <a:off x="6888865" y="1435491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7" name="object 273">
              <a:extLst>
                <a:ext uri="{FF2B5EF4-FFF2-40B4-BE49-F238E27FC236}">
                  <a16:creationId xmlns:a16="http://schemas.microsoft.com/office/drawing/2014/main" id="{1E24B7FB-538A-49B7-8B1F-E6A9FE73A4C1}"/>
                </a:ext>
              </a:extLst>
            </p:cNvPr>
            <p:cNvSpPr/>
            <p:nvPr/>
          </p:nvSpPr>
          <p:spPr>
            <a:xfrm>
              <a:off x="6936213" y="1367825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8" name="object 274">
              <a:extLst>
                <a:ext uri="{FF2B5EF4-FFF2-40B4-BE49-F238E27FC236}">
                  <a16:creationId xmlns:a16="http://schemas.microsoft.com/office/drawing/2014/main" id="{0D76416D-A5DA-432D-B9C1-539FF4AF9055}"/>
                </a:ext>
              </a:extLst>
            </p:cNvPr>
            <p:cNvSpPr/>
            <p:nvPr/>
          </p:nvSpPr>
          <p:spPr>
            <a:xfrm>
              <a:off x="6899074" y="1435491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9" name="object 275">
              <a:extLst>
                <a:ext uri="{FF2B5EF4-FFF2-40B4-BE49-F238E27FC236}">
                  <a16:creationId xmlns:a16="http://schemas.microsoft.com/office/drawing/2014/main" id="{E7860096-0744-47D0-9FF6-284BB252FEEF}"/>
                </a:ext>
              </a:extLst>
            </p:cNvPr>
            <p:cNvSpPr/>
            <p:nvPr/>
          </p:nvSpPr>
          <p:spPr>
            <a:xfrm>
              <a:off x="6928844" y="1367825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00" name="object 276">
              <a:extLst>
                <a:ext uri="{FF2B5EF4-FFF2-40B4-BE49-F238E27FC236}">
                  <a16:creationId xmlns:a16="http://schemas.microsoft.com/office/drawing/2014/main" id="{01994C8D-C672-496F-ABE1-36F45F5E00C3}"/>
                </a:ext>
              </a:extLst>
            </p:cNvPr>
            <p:cNvSpPr/>
            <p:nvPr/>
          </p:nvSpPr>
          <p:spPr>
            <a:xfrm>
              <a:off x="6891703" y="1435491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01" name="object 277">
              <a:extLst>
                <a:ext uri="{FF2B5EF4-FFF2-40B4-BE49-F238E27FC236}">
                  <a16:creationId xmlns:a16="http://schemas.microsoft.com/office/drawing/2014/main" id="{B6006E11-E7F2-42EC-9B4D-7984AB15508A}"/>
                </a:ext>
              </a:extLst>
            </p:cNvPr>
            <p:cNvSpPr/>
            <p:nvPr/>
          </p:nvSpPr>
          <p:spPr>
            <a:xfrm>
              <a:off x="6943236" y="1367825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02" name="object 278">
              <a:extLst>
                <a:ext uri="{FF2B5EF4-FFF2-40B4-BE49-F238E27FC236}">
                  <a16:creationId xmlns:a16="http://schemas.microsoft.com/office/drawing/2014/main" id="{074F1F4E-2DB4-4938-948A-4FD7B8A11419}"/>
                </a:ext>
              </a:extLst>
            </p:cNvPr>
            <p:cNvSpPr/>
            <p:nvPr/>
          </p:nvSpPr>
          <p:spPr>
            <a:xfrm>
              <a:off x="6906096" y="1435491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03" name="object 279">
              <a:extLst>
                <a:ext uri="{FF2B5EF4-FFF2-40B4-BE49-F238E27FC236}">
                  <a16:creationId xmlns:a16="http://schemas.microsoft.com/office/drawing/2014/main" id="{A0BCC97D-3FEE-4E9D-9850-33A2B84DDA88}"/>
                </a:ext>
              </a:extLst>
            </p:cNvPr>
            <p:cNvSpPr/>
            <p:nvPr/>
          </p:nvSpPr>
          <p:spPr>
            <a:xfrm>
              <a:off x="6961442" y="1367825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04" name="object 280">
              <a:extLst>
                <a:ext uri="{FF2B5EF4-FFF2-40B4-BE49-F238E27FC236}">
                  <a16:creationId xmlns:a16="http://schemas.microsoft.com/office/drawing/2014/main" id="{C64757B2-CDFA-4D3C-9859-2B492DC3ABEC}"/>
                </a:ext>
              </a:extLst>
            </p:cNvPr>
            <p:cNvSpPr/>
            <p:nvPr/>
          </p:nvSpPr>
          <p:spPr>
            <a:xfrm>
              <a:off x="6924301" y="1435491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05" name="object 281">
              <a:extLst>
                <a:ext uri="{FF2B5EF4-FFF2-40B4-BE49-F238E27FC236}">
                  <a16:creationId xmlns:a16="http://schemas.microsoft.com/office/drawing/2014/main" id="{A7888580-B2A7-4657-9FE5-2E8A15D6D134}"/>
                </a:ext>
              </a:extLst>
            </p:cNvPr>
            <p:cNvSpPr/>
            <p:nvPr/>
          </p:nvSpPr>
          <p:spPr>
            <a:xfrm>
              <a:off x="6947435" y="1367825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06" name="object 282">
              <a:extLst>
                <a:ext uri="{FF2B5EF4-FFF2-40B4-BE49-F238E27FC236}">
                  <a16:creationId xmlns:a16="http://schemas.microsoft.com/office/drawing/2014/main" id="{974726E5-4C48-45E8-84E7-F1579AD11E2C}"/>
                </a:ext>
              </a:extLst>
            </p:cNvPr>
            <p:cNvSpPr/>
            <p:nvPr/>
          </p:nvSpPr>
          <p:spPr>
            <a:xfrm>
              <a:off x="6910293" y="1435491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07" name="object 283">
              <a:extLst>
                <a:ext uri="{FF2B5EF4-FFF2-40B4-BE49-F238E27FC236}">
                  <a16:creationId xmlns:a16="http://schemas.microsoft.com/office/drawing/2014/main" id="{C19BD914-572C-40AA-B700-8E8D018B0288}"/>
                </a:ext>
              </a:extLst>
            </p:cNvPr>
            <p:cNvSpPr/>
            <p:nvPr/>
          </p:nvSpPr>
          <p:spPr>
            <a:xfrm>
              <a:off x="6924647" y="1367825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08" name="object 284">
              <a:extLst>
                <a:ext uri="{FF2B5EF4-FFF2-40B4-BE49-F238E27FC236}">
                  <a16:creationId xmlns:a16="http://schemas.microsoft.com/office/drawing/2014/main" id="{2D318A9E-04EF-4C2E-8999-F42A36946989}"/>
                </a:ext>
              </a:extLst>
            </p:cNvPr>
            <p:cNvSpPr/>
            <p:nvPr/>
          </p:nvSpPr>
          <p:spPr>
            <a:xfrm>
              <a:off x="6887506" y="1435491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09" name="object 285">
              <a:extLst>
                <a:ext uri="{FF2B5EF4-FFF2-40B4-BE49-F238E27FC236}">
                  <a16:creationId xmlns:a16="http://schemas.microsoft.com/office/drawing/2014/main" id="{937E623A-9253-4CAA-9188-EE518B5227B6}"/>
                </a:ext>
              </a:extLst>
            </p:cNvPr>
            <p:cNvSpPr/>
            <p:nvPr/>
          </p:nvSpPr>
          <p:spPr>
            <a:xfrm>
              <a:off x="6942852" y="1367825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10" name="object 286">
              <a:extLst>
                <a:ext uri="{FF2B5EF4-FFF2-40B4-BE49-F238E27FC236}">
                  <a16:creationId xmlns:a16="http://schemas.microsoft.com/office/drawing/2014/main" id="{BFDEF48C-57AE-4346-8E69-403AE783FA42}"/>
                </a:ext>
              </a:extLst>
            </p:cNvPr>
            <p:cNvSpPr/>
            <p:nvPr/>
          </p:nvSpPr>
          <p:spPr>
            <a:xfrm>
              <a:off x="6905710" y="1435491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21" name="Group 520">
              <a:extLst>
                <a:ext uri="{FF2B5EF4-FFF2-40B4-BE49-F238E27FC236}">
                  <a16:creationId xmlns:a16="http://schemas.microsoft.com/office/drawing/2014/main" id="{EE072C7A-07C0-4546-85D9-91D4E10CC282}"/>
                </a:ext>
              </a:extLst>
            </p:cNvPr>
            <p:cNvGrpSpPr/>
            <p:nvPr/>
          </p:nvGrpSpPr>
          <p:grpSpPr>
            <a:xfrm>
              <a:off x="3915755" y="1155928"/>
              <a:ext cx="74789" cy="137579"/>
              <a:chOff x="3915755" y="1155928"/>
              <a:chExt cx="74789" cy="137579"/>
            </a:xfrm>
          </p:grpSpPr>
          <p:sp>
            <p:nvSpPr>
              <p:cNvPr id="211" name="object 287">
                <a:extLst>
                  <a:ext uri="{FF2B5EF4-FFF2-40B4-BE49-F238E27FC236}">
                    <a16:creationId xmlns:a16="http://schemas.microsoft.com/office/drawing/2014/main" id="{425405C3-6DCD-4783-95D0-9E296A3C114A}"/>
                  </a:ext>
                </a:extLst>
              </p:cNvPr>
              <p:cNvSpPr/>
              <p:nvPr/>
            </p:nvSpPr>
            <p:spPr>
              <a:xfrm>
                <a:off x="3952898" y="1155928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D1155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" name="object 288">
                <a:extLst>
                  <a:ext uri="{FF2B5EF4-FFF2-40B4-BE49-F238E27FC236}">
                    <a16:creationId xmlns:a16="http://schemas.microsoft.com/office/drawing/2014/main" id="{F68B88C0-C690-4448-BA12-C373A6A977AB}"/>
                  </a:ext>
                </a:extLst>
              </p:cNvPr>
              <p:cNvSpPr/>
              <p:nvPr/>
            </p:nvSpPr>
            <p:spPr>
              <a:xfrm>
                <a:off x="3915755" y="1223597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8D1155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13" name="object 289">
              <a:extLst>
                <a:ext uri="{FF2B5EF4-FFF2-40B4-BE49-F238E27FC236}">
                  <a16:creationId xmlns:a16="http://schemas.microsoft.com/office/drawing/2014/main" id="{086EC6B4-F4E3-4F82-BD35-C4C0FF1F54A9}"/>
                </a:ext>
              </a:extLst>
            </p:cNvPr>
            <p:cNvSpPr/>
            <p:nvPr/>
          </p:nvSpPr>
          <p:spPr>
            <a:xfrm>
              <a:off x="2880746" y="1087496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4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14" name="object 290">
              <a:extLst>
                <a:ext uri="{FF2B5EF4-FFF2-40B4-BE49-F238E27FC236}">
                  <a16:creationId xmlns:a16="http://schemas.microsoft.com/office/drawing/2014/main" id="{9929CB55-62F8-4DC0-ABC7-3417AA1B3889}"/>
                </a:ext>
              </a:extLst>
            </p:cNvPr>
            <p:cNvSpPr/>
            <p:nvPr/>
          </p:nvSpPr>
          <p:spPr>
            <a:xfrm>
              <a:off x="2843607" y="1155158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5463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22" name="Group 521">
              <a:extLst>
                <a:ext uri="{FF2B5EF4-FFF2-40B4-BE49-F238E27FC236}">
                  <a16:creationId xmlns:a16="http://schemas.microsoft.com/office/drawing/2014/main" id="{97154232-EFB4-4140-B973-FED369C10B52}"/>
                </a:ext>
              </a:extLst>
            </p:cNvPr>
            <p:cNvGrpSpPr/>
            <p:nvPr/>
          </p:nvGrpSpPr>
          <p:grpSpPr>
            <a:xfrm>
              <a:off x="3813783" y="1139824"/>
              <a:ext cx="74789" cy="137579"/>
              <a:chOff x="3813783" y="1139824"/>
              <a:chExt cx="74789" cy="137579"/>
            </a:xfrm>
          </p:grpSpPr>
          <p:sp>
            <p:nvSpPr>
              <p:cNvPr id="215" name="object 291">
                <a:extLst>
                  <a:ext uri="{FF2B5EF4-FFF2-40B4-BE49-F238E27FC236}">
                    <a16:creationId xmlns:a16="http://schemas.microsoft.com/office/drawing/2014/main" id="{7833FBF6-6119-4ED7-94D4-9482945F8A5E}"/>
                  </a:ext>
                </a:extLst>
              </p:cNvPr>
              <p:cNvSpPr/>
              <p:nvPr/>
            </p:nvSpPr>
            <p:spPr>
              <a:xfrm>
                <a:off x="3850924" y="1139824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D1155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6" name="object 292">
                <a:extLst>
                  <a:ext uri="{FF2B5EF4-FFF2-40B4-BE49-F238E27FC236}">
                    <a16:creationId xmlns:a16="http://schemas.microsoft.com/office/drawing/2014/main" id="{3A365C53-9B6F-4064-8A01-93FF4E5E879B}"/>
                  </a:ext>
                </a:extLst>
              </p:cNvPr>
              <p:cNvSpPr/>
              <p:nvPr/>
            </p:nvSpPr>
            <p:spPr>
              <a:xfrm>
                <a:off x="3813783" y="1207493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8D1155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17" name="object 293">
              <a:extLst>
                <a:ext uri="{FF2B5EF4-FFF2-40B4-BE49-F238E27FC236}">
                  <a16:creationId xmlns:a16="http://schemas.microsoft.com/office/drawing/2014/main" id="{CE0A7D23-A6EA-4341-BB85-6BBCC49A0B56}"/>
                </a:ext>
              </a:extLst>
            </p:cNvPr>
            <p:cNvSpPr/>
            <p:nvPr/>
          </p:nvSpPr>
          <p:spPr>
            <a:xfrm>
              <a:off x="2717594" y="1086730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4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18" name="object 294">
              <a:extLst>
                <a:ext uri="{FF2B5EF4-FFF2-40B4-BE49-F238E27FC236}">
                  <a16:creationId xmlns:a16="http://schemas.microsoft.com/office/drawing/2014/main" id="{FB21EA82-AA2F-47F7-8208-59973272DC79}"/>
                </a:ext>
              </a:extLst>
            </p:cNvPr>
            <p:cNvSpPr/>
            <p:nvPr/>
          </p:nvSpPr>
          <p:spPr>
            <a:xfrm>
              <a:off x="2680453" y="1154395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24" name="Group 523">
              <a:extLst>
                <a:ext uri="{FF2B5EF4-FFF2-40B4-BE49-F238E27FC236}">
                  <a16:creationId xmlns:a16="http://schemas.microsoft.com/office/drawing/2014/main" id="{8606C721-C41F-43D3-A12B-38B7F16AB23F}"/>
                </a:ext>
              </a:extLst>
            </p:cNvPr>
            <p:cNvGrpSpPr/>
            <p:nvPr/>
          </p:nvGrpSpPr>
          <p:grpSpPr>
            <a:xfrm>
              <a:off x="2533325" y="1048523"/>
              <a:ext cx="74789" cy="137579"/>
              <a:chOff x="2533325" y="1048523"/>
              <a:chExt cx="74789" cy="137579"/>
            </a:xfrm>
          </p:grpSpPr>
          <p:sp>
            <p:nvSpPr>
              <p:cNvPr id="219" name="object 295">
                <a:extLst>
                  <a:ext uri="{FF2B5EF4-FFF2-40B4-BE49-F238E27FC236}">
                    <a16:creationId xmlns:a16="http://schemas.microsoft.com/office/drawing/2014/main" id="{9CAB53B8-2E7C-44BF-B727-1B159D679621}"/>
                  </a:ext>
                </a:extLst>
              </p:cNvPr>
              <p:cNvSpPr/>
              <p:nvPr/>
            </p:nvSpPr>
            <p:spPr>
              <a:xfrm>
                <a:off x="2570466" y="1048523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4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D1155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0" name="object 296">
                <a:extLst>
                  <a:ext uri="{FF2B5EF4-FFF2-40B4-BE49-F238E27FC236}">
                    <a16:creationId xmlns:a16="http://schemas.microsoft.com/office/drawing/2014/main" id="{9CAB939D-5564-4F23-B1F2-92815CE07CF7}"/>
                  </a:ext>
                </a:extLst>
              </p:cNvPr>
              <p:cNvSpPr/>
              <p:nvPr/>
            </p:nvSpPr>
            <p:spPr>
              <a:xfrm>
                <a:off x="2533325" y="1116192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8D1155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23" name="Group 522">
              <a:extLst>
                <a:ext uri="{FF2B5EF4-FFF2-40B4-BE49-F238E27FC236}">
                  <a16:creationId xmlns:a16="http://schemas.microsoft.com/office/drawing/2014/main" id="{BFFB12AD-DA4D-4298-A6E8-B6E800C8515F}"/>
                </a:ext>
              </a:extLst>
            </p:cNvPr>
            <p:cNvGrpSpPr/>
            <p:nvPr/>
          </p:nvGrpSpPr>
          <p:grpSpPr>
            <a:xfrm>
              <a:off x="2148432" y="1043158"/>
              <a:ext cx="106668" cy="137579"/>
              <a:chOff x="2148432" y="1043158"/>
              <a:chExt cx="106668" cy="137579"/>
            </a:xfrm>
          </p:grpSpPr>
          <p:sp>
            <p:nvSpPr>
              <p:cNvPr id="221" name="object 297">
                <a:extLst>
                  <a:ext uri="{FF2B5EF4-FFF2-40B4-BE49-F238E27FC236}">
                    <a16:creationId xmlns:a16="http://schemas.microsoft.com/office/drawing/2014/main" id="{ACBA9E32-7141-4D39-AFD9-5B6CFCB95089}"/>
                  </a:ext>
                </a:extLst>
              </p:cNvPr>
              <p:cNvSpPr/>
              <p:nvPr/>
            </p:nvSpPr>
            <p:spPr>
              <a:xfrm>
                <a:off x="2185574" y="1043158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4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D1155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2" name="object 298">
                <a:extLst>
                  <a:ext uri="{FF2B5EF4-FFF2-40B4-BE49-F238E27FC236}">
                    <a16:creationId xmlns:a16="http://schemas.microsoft.com/office/drawing/2014/main" id="{F2B296D4-3ED6-4412-A175-D30CF6F22A74}"/>
                  </a:ext>
                </a:extLst>
              </p:cNvPr>
              <p:cNvSpPr/>
              <p:nvPr/>
            </p:nvSpPr>
            <p:spPr>
              <a:xfrm>
                <a:off x="2148432" y="1110824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8D1155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3" name="object 299">
                <a:extLst>
                  <a:ext uri="{FF2B5EF4-FFF2-40B4-BE49-F238E27FC236}">
                    <a16:creationId xmlns:a16="http://schemas.microsoft.com/office/drawing/2014/main" id="{7EE6CD86-5BE2-45C6-AC49-24F7F27E58ED}"/>
                  </a:ext>
                </a:extLst>
              </p:cNvPr>
              <p:cNvSpPr/>
              <p:nvPr/>
            </p:nvSpPr>
            <p:spPr>
              <a:xfrm>
                <a:off x="2217452" y="1043158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4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D1155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4" name="object 300">
                <a:extLst>
                  <a:ext uri="{FF2B5EF4-FFF2-40B4-BE49-F238E27FC236}">
                    <a16:creationId xmlns:a16="http://schemas.microsoft.com/office/drawing/2014/main" id="{8C192F82-F932-4975-8ACE-D6CB5AE8163E}"/>
                  </a:ext>
                </a:extLst>
              </p:cNvPr>
              <p:cNvSpPr/>
              <p:nvPr/>
            </p:nvSpPr>
            <p:spPr>
              <a:xfrm>
                <a:off x="2180311" y="1110824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8D1155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25" name="object 301">
              <a:extLst>
                <a:ext uri="{FF2B5EF4-FFF2-40B4-BE49-F238E27FC236}">
                  <a16:creationId xmlns:a16="http://schemas.microsoft.com/office/drawing/2014/main" id="{AF52B87B-D6A5-408C-B2F4-925F41BFAEAA}"/>
                </a:ext>
              </a:extLst>
            </p:cNvPr>
            <p:cNvSpPr/>
            <p:nvPr/>
          </p:nvSpPr>
          <p:spPr>
            <a:xfrm>
              <a:off x="1554157" y="974723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4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6" name="object 302">
              <a:extLst>
                <a:ext uri="{FF2B5EF4-FFF2-40B4-BE49-F238E27FC236}">
                  <a16:creationId xmlns:a16="http://schemas.microsoft.com/office/drawing/2014/main" id="{00FCD59F-7D75-4285-8CB4-DAD0276C5583}"/>
                </a:ext>
              </a:extLst>
            </p:cNvPr>
            <p:cNvSpPr/>
            <p:nvPr/>
          </p:nvSpPr>
          <p:spPr>
            <a:xfrm>
              <a:off x="1517015" y="1042392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5463">
              <a:solidFill>
                <a:srgbClr val="8D11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7" name="object 303">
              <a:extLst>
                <a:ext uri="{FF2B5EF4-FFF2-40B4-BE49-F238E27FC236}">
                  <a16:creationId xmlns:a16="http://schemas.microsoft.com/office/drawing/2014/main" id="{51948304-3B04-4495-9FC4-70CD3B449D50}"/>
                </a:ext>
              </a:extLst>
            </p:cNvPr>
            <p:cNvSpPr/>
            <p:nvPr/>
          </p:nvSpPr>
          <p:spPr>
            <a:xfrm>
              <a:off x="7767292" y="1907233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8" name="object 304">
              <a:extLst>
                <a:ext uri="{FF2B5EF4-FFF2-40B4-BE49-F238E27FC236}">
                  <a16:creationId xmlns:a16="http://schemas.microsoft.com/office/drawing/2014/main" id="{93AE6524-1440-430F-B73C-01CC0E3D4666}"/>
                </a:ext>
              </a:extLst>
            </p:cNvPr>
            <p:cNvSpPr/>
            <p:nvPr/>
          </p:nvSpPr>
          <p:spPr>
            <a:xfrm>
              <a:off x="7730151" y="1974903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9" name="object 305">
              <a:extLst>
                <a:ext uri="{FF2B5EF4-FFF2-40B4-BE49-F238E27FC236}">
                  <a16:creationId xmlns:a16="http://schemas.microsoft.com/office/drawing/2014/main" id="{07C10BC1-AB78-4495-942D-5C1945834D06}"/>
                </a:ext>
              </a:extLst>
            </p:cNvPr>
            <p:cNvSpPr/>
            <p:nvPr/>
          </p:nvSpPr>
          <p:spPr>
            <a:xfrm>
              <a:off x="7592174" y="1858825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0" name="object 306">
              <a:extLst>
                <a:ext uri="{FF2B5EF4-FFF2-40B4-BE49-F238E27FC236}">
                  <a16:creationId xmlns:a16="http://schemas.microsoft.com/office/drawing/2014/main" id="{4E6EF092-E7F8-457C-8A3C-C944A3E9940F}"/>
                </a:ext>
              </a:extLst>
            </p:cNvPr>
            <p:cNvSpPr/>
            <p:nvPr/>
          </p:nvSpPr>
          <p:spPr>
            <a:xfrm>
              <a:off x="7555031" y="1926494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1" name="object 307">
              <a:extLst>
                <a:ext uri="{FF2B5EF4-FFF2-40B4-BE49-F238E27FC236}">
                  <a16:creationId xmlns:a16="http://schemas.microsoft.com/office/drawing/2014/main" id="{D05396D9-DB2F-4FF2-9571-01832A91C55D}"/>
                </a:ext>
              </a:extLst>
            </p:cNvPr>
            <p:cNvSpPr/>
            <p:nvPr/>
          </p:nvSpPr>
          <p:spPr>
            <a:xfrm>
              <a:off x="7503883" y="1926494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2" name="object 308">
              <a:extLst>
                <a:ext uri="{FF2B5EF4-FFF2-40B4-BE49-F238E27FC236}">
                  <a16:creationId xmlns:a16="http://schemas.microsoft.com/office/drawing/2014/main" id="{45241EE6-7509-4849-B767-30D46F0631DB}"/>
                </a:ext>
              </a:extLst>
            </p:cNvPr>
            <p:cNvSpPr/>
            <p:nvPr/>
          </p:nvSpPr>
          <p:spPr>
            <a:xfrm>
              <a:off x="7484946" y="1926494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4" y="0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3" name="object 309">
              <a:extLst>
                <a:ext uri="{FF2B5EF4-FFF2-40B4-BE49-F238E27FC236}">
                  <a16:creationId xmlns:a16="http://schemas.microsoft.com/office/drawing/2014/main" id="{BBFE8814-1972-4F95-8744-BD877B65B61B}"/>
                </a:ext>
              </a:extLst>
            </p:cNvPr>
            <p:cNvSpPr/>
            <p:nvPr/>
          </p:nvSpPr>
          <p:spPr>
            <a:xfrm>
              <a:off x="7461812" y="1926494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4" name="object 310">
              <a:extLst>
                <a:ext uri="{FF2B5EF4-FFF2-40B4-BE49-F238E27FC236}">
                  <a16:creationId xmlns:a16="http://schemas.microsoft.com/office/drawing/2014/main" id="{1A52A3D5-F5FC-4E77-8ACF-B2E598678DE2}"/>
                </a:ext>
              </a:extLst>
            </p:cNvPr>
            <p:cNvSpPr/>
            <p:nvPr/>
          </p:nvSpPr>
          <p:spPr>
            <a:xfrm>
              <a:off x="7447807" y="1926494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4" y="0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5" name="object 311">
              <a:extLst>
                <a:ext uri="{FF2B5EF4-FFF2-40B4-BE49-F238E27FC236}">
                  <a16:creationId xmlns:a16="http://schemas.microsoft.com/office/drawing/2014/main" id="{46717A7C-A2CE-4C16-A990-BEFE81C375FC}"/>
                </a:ext>
              </a:extLst>
            </p:cNvPr>
            <p:cNvSpPr/>
            <p:nvPr/>
          </p:nvSpPr>
          <p:spPr>
            <a:xfrm>
              <a:off x="7414204" y="1790389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6" name="object 312">
              <a:extLst>
                <a:ext uri="{FF2B5EF4-FFF2-40B4-BE49-F238E27FC236}">
                  <a16:creationId xmlns:a16="http://schemas.microsoft.com/office/drawing/2014/main" id="{C2A2D7E9-1CCB-41E9-936C-4DD22FF03FC6}"/>
                </a:ext>
              </a:extLst>
            </p:cNvPr>
            <p:cNvSpPr/>
            <p:nvPr/>
          </p:nvSpPr>
          <p:spPr>
            <a:xfrm>
              <a:off x="7377064" y="1858058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7" name="object 313">
              <a:extLst>
                <a:ext uri="{FF2B5EF4-FFF2-40B4-BE49-F238E27FC236}">
                  <a16:creationId xmlns:a16="http://schemas.microsoft.com/office/drawing/2014/main" id="{048EDB43-4E01-48AA-80C2-E172E2A1FF3A}"/>
                </a:ext>
              </a:extLst>
            </p:cNvPr>
            <p:cNvSpPr/>
            <p:nvPr/>
          </p:nvSpPr>
          <p:spPr>
            <a:xfrm>
              <a:off x="7470043" y="1817229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8" name="object 314">
              <a:extLst>
                <a:ext uri="{FF2B5EF4-FFF2-40B4-BE49-F238E27FC236}">
                  <a16:creationId xmlns:a16="http://schemas.microsoft.com/office/drawing/2014/main" id="{E98F7E5B-CE2F-4532-98A3-76EDA83326D3}"/>
                </a:ext>
              </a:extLst>
            </p:cNvPr>
            <p:cNvSpPr/>
            <p:nvPr/>
          </p:nvSpPr>
          <p:spPr>
            <a:xfrm>
              <a:off x="7432902" y="1884898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28" name="Group 527">
              <a:extLst>
                <a:ext uri="{FF2B5EF4-FFF2-40B4-BE49-F238E27FC236}">
                  <a16:creationId xmlns:a16="http://schemas.microsoft.com/office/drawing/2014/main" id="{DE6B2BB1-C687-4F8F-9498-73FB9797B0E2}"/>
                </a:ext>
              </a:extLst>
            </p:cNvPr>
            <p:cNvGrpSpPr/>
            <p:nvPr/>
          </p:nvGrpSpPr>
          <p:grpSpPr>
            <a:xfrm>
              <a:off x="6801753" y="1663627"/>
              <a:ext cx="505152" cy="206774"/>
              <a:chOff x="6801753" y="1663627"/>
              <a:chExt cx="505152" cy="206774"/>
            </a:xfrm>
          </p:grpSpPr>
          <p:sp>
            <p:nvSpPr>
              <p:cNvPr id="239" name="object 315">
                <a:extLst>
                  <a:ext uri="{FF2B5EF4-FFF2-40B4-BE49-F238E27FC236}">
                    <a16:creationId xmlns:a16="http://schemas.microsoft.com/office/drawing/2014/main" id="{A286AE55-46DD-4B6D-A564-7815C3E14E34}"/>
                  </a:ext>
                </a:extLst>
              </p:cNvPr>
              <p:cNvSpPr/>
              <p:nvPr/>
            </p:nvSpPr>
            <p:spPr>
              <a:xfrm>
                <a:off x="7169444" y="1732059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0" name="object 316">
                <a:extLst>
                  <a:ext uri="{FF2B5EF4-FFF2-40B4-BE49-F238E27FC236}">
                    <a16:creationId xmlns:a16="http://schemas.microsoft.com/office/drawing/2014/main" id="{C1DF2D2A-1B70-4B99-BFBE-CF7C1C91468F}"/>
                  </a:ext>
                </a:extLst>
              </p:cNvPr>
              <p:cNvSpPr/>
              <p:nvPr/>
            </p:nvSpPr>
            <p:spPr>
              <a:xfrm>
                <a:off x="7132303" y="1799725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1" name="object 317">
                <a:extLst>
                  <a:ext uri="{FF2B5EF4-FFF2-40B4-BE49-F238E27FC236}">
                    <a16:creationId xmlns:a16="http://schemas.microsoft.com/office/drawing/2014/main" id="{C1903688-1F2D-4D6D-9D2C-603B5513B648}"/>
                  </a:ext>
                </a:extLst>
              </p:cNvPr>
              <p:cNvSpPr/>
              <p:nvPr/>
            </p:nvSpPr>
            <p:spPr>
              <a:xfrm>
                <a:off x="7269259" y="1732822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2" name="object 318">
                <a:extLst>
                  <a:ext uri="{FF2B5EF4-FFF2-40B4-BE49-F238E27FC236}">
                    <a16:creationId xmlns:a16="http://schemas.microsoft.com/office/drawing/2014/main" id="{F4873AF9-31EE-4073-9975-325870D08524}"/>
                  </a:ext>
                </a:extLst>
              </p:cNvPr>
              <p:cNvSpPr/>
              <p:nvPr/>
            </p:nvSpPr>
            <p:spPr>
              <a:xfrm>
                <a:off x="7232116" y="1800491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3" name="object 319">
                <a:extLst>
                  <a:ext uri="{FF2B5EF4-FFF2-40B4-BE49-F238E27FC236}">
                    <a16:creationId xmlns:a16="http://schemas.microsoft.com/office/drawing/2014/main" id="{E0FC433B-76C4-4E00-916A-ED771C494756}"/>
                  </a:ext>
                </a:extLst>
              </p:cNvPr>
              <p:cNvSpPr/>
              <p:nvPr/>
            </p:nvSpPr>
            <p:spPr>
              <a:xfrm>
                <a:off x="7243686" y="1732822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4" name="object 320">
                <a:extLst>
                  <a:ext uri="{FF2B5EF4-FFF2-40B4-BE49-F238E27FC236}">
                    <a16:creationId xmlns:a16="http://schemas.microsoft.com/office/drawing/2014/main" id="{9C52741B-8D1B-49E2-B98F-4CC1D8CE9DED}"/>
                  </a:ext>
                </a:extLst>
              </p:cNvPr>
              <p:cNvSpPr/>
              <p:nvPr/>
            </p:nvSpPr>
            <p:spPr>
              <a:xfrm>
                <a:off x="7206544" y="1800491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5" name="object 321">
                <a:extLst>
                  <a:ext uri="{FF2B5EF4-FFF2-40B4-BE49-F238E27FC236}">
                    <a16:creationId xmlns:a16="http://schemas.microsoft.com/office/drawing/2014/main" id="{98A5205E-53F4-4646-A032-AB7C11D51E0D}"/>
                  </a:ext>
                </a:extLst>
              </p:cNvPr>
              <p:cNvSpPr/>
              <p:nvPr/>
            </p:nvSpPr>
            <p:spPr>
              <a:xfrm>
                <a:off x="7218111" y="1732822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6" name="object 322">
                <a:extLst>
                  <a:ext uri="{FF2B5EF4-FFF2-40B4-BE49-F238E27FC236}">
                    <a16:creationId xmlns:a16="http://schemas.microsoft.com/office/drawing/2014/main" id="{77037F31-E00F-427D-8853-6D65CE8408F6}"/>
                  </a:ext>
                </a:extLst>
              </p:cNvPr>
              <p:cNvSpPr/>
              <p:nvPr/>
            </p:nvSpPr>
            <p:spPr>
              <a:xfrm>
                <a:off x="7180969" y="1800491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7" name="object 323">
                <a:extLst>
                  <a:ext uri="{FF2B5EF4-FFF2-40B4-BE49-F238E27FC236}">
                    <a16:creationId xmlns:a16="http://schemas.microsoft.com/office/drawing/2014/main" id="{7D5B39A6-207B-40EF-A730-B09F6BEA08C6}"/>
                  </a:ext>
                </a:extLst>
              </p:cNvPr>
              <p:cNvSpPr/>
              <p:nvPr/>
            </p:nvSpPr>
            <p:spPr>
              <a:xfrm>
                <a:off x="7201523" y="1732822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8" name="object 324">
                <a:extLst>
                  <a:ext uri="{FF2B5EF4-FFF2-40B4-BE49-F238E27FC236}">
                    <a16:creationId xmlns:a16="http://schemas.microsoft.com/office/drawing/2014/main" id="{618DE2A5-ED12-421A-A7B8-0C4352426DB7}"/>
                  </a:ext>
                </a:extLst>
              </p:cNvPr>
              <p:cNvSpPr/>
              <p:nvPr/>
            </p:nvSpPr>
            <p:spPr>
              <a:xfrm>
                <a:off x="7164381" y="1800491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9" name="object 325">
                <a:extLst>
                  <a:ext uri="{FF2B5EF4-FFF2-40B4-BE49-F238E27FC236}">
                    <a16:creationId xmlns:a16="http://schemas.microsoft.com/office/drawing/2014/main" id="{85084867-82F3-4C8B-9294-038276FA2554}"/>
                  </a:ext>
                </a:extLst>
              </p:cNvPr>
              <p:cNvSpPr/>
              <p:nvPr/>
            </p:nvSpPr>
            <p:spPr>
              <a:xfrm>
                <a:off x="7192578" y="1732822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50" name="object 326">
                <a:extLst>
                  <a:ext uri="{FF2B5EF4-FFF2-40B4-BE49-F238E27FC236}">
                    <a16:creationId xmlns:a16="http://schemas.microsoft.com/office/drawing/2014/main" id="{EDCB0F02-3DD4-4393-AFCF-7ABD4A4EC6B9}"/>
                  </a:ext>
                </a:extLst>
              </p:cNvPr>
              <p:cNvSpPr/>
              <p:nvPr/>
            </p:nvSpPr>
            <p:spPr>
              <a:xfrm>
                <a:off x="7155437" y="1800491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51" name="object 327">
                <a:extLst>
                  <a:ext uri="{FF2B5EF4-FFF2-40B4-BE49-F238E27FC236}">
                    <a16:creationId xmlns:a16="http://schemas.microsoft.com/office/drawing/2014/main" id="{8CF72FF8-F52B-4213-9768-B561B6D38BA4}"/>
                  </a:ext>
                </a:extLst>
              </p:cNvPr>
              <p:cNvSpPr/>
              <p:nvPr/>
            </p:nvSpPr>
            <p:spPr>
              <a:xfrm>
                <a:off x="7181010" y="1732822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52" name="object 328">
                <a:extLst>
                  <a:ext uri="{FF2B5EF4-FFF2-40B4-BE49-F238E27FC236}">
                    <a16:creationId xmlns:a16="http://schemas.microsoft.com/office/drawing/2014/main" id="{E999B5DB-6E31-4C86-A72E-D5C4E053D014}"/>
                  </a:ext>
                </a:extLst>
              </p:cNvPr>
              <p:cNvSpPr/>
              <p:nvPr/>
            </p:nvSpPr>
            <p:spPr>
              <a:xfrm>
                <a:off x="7143871" y="1800491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4" y="0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53" name="object 329">
                <a:extLst>
                  <a:ext uri="{FF2B5EF4-FFF2-40B4-BE49-F238E27FC236}">
                    <a16:creationId xmlns:a16="http://schemas.microsoft.com/office/drawing/2014/main" id="{84ABF085-AF78-45E4-BEBF-B54A2232040E}"/>
                  </a:ext>
                </a:extLst>
              </p:cNvPr>
              <p:cNvSpPr/>
              <p:nvPr/>
            </p:nvSpPr>
            <p:spPr>
              <a:xfrm>
                <a:off x="7157511" y="1732822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54" name="object 330">
                <a:extLst>
                  <a:ext uri="{FF2B5EF4-FFF2-40B4-BE49-F238E27FC236}">
                    <a16:creationId xmlns:a16="http://schemas.microsoft.com/office/drawing/2014/main" id="{056425E0-A542-4616-9752-2C4B90E6BEE3}"/>
                  </a:ext>
                </a:extLst>
              </p:cNvPr>
              <p:cNvSpPr/>
              <p:nvPr/>
            </p:nvSpPr>
            <p:spPr>
              <a:xfrm>
                <a:off x="7120371" y="1800491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55" name="object 331">
                <a:extLst>
                  <a:ext uri="{FF2B5EF4-FFF2-40B4-BE49-F238E27FC236}">
                    <a16:creationId xmlns:a16="http://schemas.microsoft.com/office/drawing/2014/main" id="{8D2B8396-1009-46A8-A396-8046ABB9D41B}"/>
                  </a:ext>
                </a:extLst>
              </p:cNvPr>
              <p:cNvSpPr/>
              <p:nvPr/>
            </p:nvSpPr>
            <p:spPr>
              <a:xfrm>
                <a:off x="7106730" y="1732822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56" name="object 332">
                <a:extLst>
                  <a:ext uri="{FF2B5EF4-FFF2-40B4-BE49-F238E27FC236}">
                    <a16:creationId xmlns:a16="http://schemas.microsoft.com/office/drawing/2014/main" id="{A5CDC521-0D2D-4090-9DCA-E960BEB25B9F}"/>
                  </a:ext>
                </a:extLst>
              </p:cNvPr>
              <p:cNvSpPr/>
              <p:nvPr/>
            </p:nvSpPr>
            <p:spPr>
              <a:xfrm>
                <a:off x="7069587" y="1800491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57" name="object 333">
                <a:extLst>
                  <a:ext uri="{FF2B5EF4-FFF2-40B4-BE49-F238E27FC236}">
                    <a16:creationId xmlns:a16="http://schemas.microsoft.com/office/drawing/2014/main" id="{08A64A75-CA1C-4EE1-9CDF-75116AB1C66A}"/>
                  </a:ext>
                </a:extLst>
              </p:cNvPr>
              <p:cNvSpPr/>
              <p:nvPr/>
            </p:nvSpPr>
            <p:spPr>
              <a:xfrm>
                <a:off x="7037399" y="1732822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58" name="object 334">
                <a:extLst>
                  <a:ext uri="{FF2B5EF4-FFF2-40B4-BE49-F238E27FC236}">
                    <a16:creationId xmlns:a16="http://schemas.microsoft.com/office/drawing/2014/main" id="{8FE8ECD9-453C-4876-9E0D-315663AA9BEC}"/>
                  </a:ext>
                </a:extLst>
              </p:cNvPr>
              <p:cNvSpPr/>
              <p:nvPr/>
            </p:nvSpPr>
            <p:spPr>
              <a:xfrm>
                <a:off x="7000256" y="1800491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59" name="object 335">
                <a:extLst>
                  <a:ext uri="{FF2B5EF4-FFF2-40B4-BE49-F238E27FC236}">
                    <a16:creationId xmlns:a16="http://schemas.microsoft.com/office/drawing/2014/main" id="{3ABE634C-85B1-4575-9F7B-16344B5C59B3}"/>
                  </a:ext>
                </a:extLst>
              </p:cNvPr>
              <p:cNvSpPr/>
              <p:nvPr/>
            </p:nvSpPr>
            <p:spPr>
              <a:xfrm>
                <a:off x="7028644" y="1732822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60" name="object 336">
                <a:extLst>
                  <a:ext uri="{FF2B5EF4-FFF2-40B4-BE49-F238E27FC236}">
                    <a16:creationId xmlns:a16="http://schemas.microsoft.com/office/drawing/2014/main" id="{0EEB0550-E9CE-444C-A719-F4768997E4AD}"/>
                  </a:ext>
                </a:extLst>
              </p:cNvPr>
              <p:cNvSpPr/>
              <p:nvPr/>
            </p:nvSpPr>
            <p:spPr>
              <a:xfrm>
                <a:off x="6991504" y="1800491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61" name="object 337">
                <a:extLst>
                  <a:ext uri="{FF2B5EF4-FFF2-40B4-BE49-F238E27FC236}">
                    <a16:creationId xmlns:a16="http://schemas.microsoft.com/office/drawing/2014/main" id="{ECC1EEF1-F601-4292-939F-5CEDD5D2DBCF}"/>
                  </a:ext>
                </a:extLst>
              </p:cNvPr>
              <p:cNvSpPr/>
              <p:nvPr/>
            </p:nvSpPr>
            <p:spPr>
              <a:xfrm>
                <a:off x="7019667" y="1732822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62" name="object 338">
                <a:extLst>
                  <a:ext uri="{FF2B5EF4-FFF2-40B4-BE49-F238E27FC236}">
                    <a16:creationId xmlns:a16="http://schemas.microsoft.com/office/drawing/2014/main" id="{2C28616A-7F7C-4A82-8855-83E687B546DC}"/>
                  </a:ext>
                </a:extLst>
              </p:cNvPr>
              <p:cNvSpPr/>
              <p:nvPr/>
            </p:nvSpPr>
            <p:spPr>
              <a:xfrm>
                <a:off x="6982528" y="1800491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63" name="object 339">
                <a:extLst>
                  <a:ext uri="{FF2B5EF4-FFF2-40B4-BE49-F238E27FC236}">
                    <a16:creationId xmlns:a16="http://schemas.microsoft.com/office/drawing/2014/main" id="{ACE9B144-A8F5-4940-8C37-1B55B0975806}"/>
                  </a:ext>
                </a:extLst>
              </p:cNvPr>
              <p:cNvSpPr/>
              <p:nvPr/>
            </p:nvSpPr>
            <p:spPr>
              <a:xfrm>
                <a:off x="6987307" y="1732822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64" name="object 340">
                <a:extLst>
                  <a:ext uri="{FF2B5EF4-FFF2-40B4-BE49-F238E27FC236}">
                    <a16:creationId xmlns:a16="http://schemas.microsoft.com/office/drawing/2014/main" id="{0702D410-CDCC-4809-B3E0-CD494886149B}"/>
                  </a:ext>
                </a:extLst>
              </p:cNvPr>
              <p:cNvSpPr/>
              <p:nvPr/>
            </p:nvSpPr>
            <p:spPr>
              <a:xfrm>
                <a:off x="6950166" y="1800491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65" name="object 341">
                <a:extLst>
                  <a:ext uri="{FF2B5EF4-FFF2-40B4-BE49-F238E27FC236}">
                    <a16:creationId xmlns:a16="http://schemas.microsoft.com/office/drawing/2014/main" id="{9DD518A3-3B75-41E1-A694-E43740CEA54A}"/>
                  </a:ext>
                </a:extLst>
              </p:cNvPr>
              <p:cNvSpPr/>
              <p:nvPr/>
            </p:nvSpPr>
            <p:spPr>
              <a:xfrm>
                <a:off x="6970074" y="1732822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66" name="object 342">
                <a:extLst>
                  <a:ext uri="{FF2B5EF4-FFF2-40B4-BE49-F238E27FC236}">
                    <a16:creationId xmlns:a16="http://schemas.microsoft.com/office/drawing/2014/main" id="{ED3F72BC-3772-4B71-8088-2492BBB2D847}"/>
                  </a:ext>
                </a:extLst>
              </p:cNvPr>
              <p:cNvSpPr/>
              <p:nvPr/>
            </p:nvSpPr>
            <p:spPr>
              <a:xfrm>
                <a:off x="6932933" y="1800491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67" name="object 343">
                <a:extLst>
                  <a:ext uri="{FF2B5EF4-FFF2-40B4-BE49-F238E27FC236}">
                    <a16:creationId xmlns:a16="http://schemas.microsoft.com/office/drawing/2014/main" id="{18DFF2E8-B61E-417B-84DB-2D07D6F38428}"/>
                  </a:ext>
                </a:extLst>
              </p:cNvPr>
              <p:cNvSpPr/>
              <p:nvPr/>
            </p:nvSpPr>
            <p:spPr>
              <a:xfrm>
                <a:off x="6938750" y="1732822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68" name="object 344">
                <a:extLst>
                  <a:ext uri="{FF2B5EF4-FFF2-40B4-BE49-F238E27FC236}">
                    <a16:creationId xmlns:a16="http://schemas.microsoft.com/office/drawing/2014/main" id="{43AF7BB7-96CC-4A70-9EDE-F8AC012C2142}"/>
                  </a:ext>
                </a:extLst>
              </p:cNvPr>
              <p:cNvSpPr/>
              <p:nvPr/>
            </p:nvSpPr>
            <p:spPr>
              <a:xfrm>
                <a:off x="6901610" y="1800491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69" name="object 345">
                <a:extLst>
                  <a:ext uri="{FF2B5EF4-FFF2-40B4-BE49-F238E27FC236}">
                    <a16:creationId xmlns:a16="http://schemas.microsoft.com/office/drawing/2014/main" id="{53275AB3-2797-4898-B701-396FF9DAC4EE}"/>
                  </a:ext>
                </a:extLst>
              </p:cNvPr>
              <p:cNvSpPr/>
              <p:nvPr/>
            </p:nvSpPr>
            <p:spPr>
              <a:xfrm>
                <a:off x="6932357" y="1692685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70" name="object 346">
                <a:extLst>
                  <a:ext uri="{FF2B5EF4-FFF2-40B4-BE49-F238E27FC236}">
                    <a16:creationId xmlns:a16="http://schemas.microsoft.com/office/drawing/2014/main" id="{9FB73376-F9F1-499F-87B5-33ED69205172}"/>
                  </a:ext>
                </a:extLst>
              </p:cNvPr>
              <p:cNvSpPr/>
              <p:nvPr/>
            </p:nvSpPr>
            <p:spPr>
              <a:xfrm>
                <a:off x="6895216" y="1760351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4" y="0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71" name="object 347">
                <a:extLst>
                  <a:ext uri="{FF2B5EF4-FFF2-40B4-BE49-F238E27FC236}">
                    <a16:creationId xmlns:a16="http://schemas.microsoft.com/office/drawing/2014/main" id="{BA6F0014-898E-4AF9-9ED1-A2550F265FDC}"/>
                  </a:ext>
                </a:extLst>
              </p:cNvPr>
              <p:cNvSpPr/>
              <p:nvPr/>
            </p:nvSpPr>
            <p:spPr>
              <a:xfrm>
                <a:off x="6912637" y="1692685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72" name="object 348">
                <a:extLst>
                  <a:ext uri="{FF2B5EF4-FFF2-40B4-BE49-F238E27FC236}">
                    <a16:creationId xmlns:a16="http://schemas.microsoft.com/office/drawing/2014/main" id="{A81B0FD5-9DC4-46A5-9150-860E6890877E}"/>
                  </a:ext>
                </a:extLst>
              </p:cNvPr>
              <p:cNvSpPr/>
              <p:nvPr/>
            </p:nvSpPr>
            <p:spPr>
              <a:xfrm>
                <a:off x="6875496" y="1760351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73" name="object 349">
                <a:extLst>
                  <a:ext uri="{FF2B5EF4-FFF2-40B4-BE49-F238E27FC236}">
                    <a16:creationId xmlns:a16="http://schemas.microsoft.com/office/drawing/2014/main" id="{A298E799-920C-421C-AFBE-D00A0B0639FE}"/>
                  </a:ext>
                </a:extLst>
              </p:cNvPr>
              <p:cNvSpPr/>
              <p:nvPr/>
            </p:nvSpPr>
            <p:spPr>
              <a:xfrm>
                <a:off x="6895216" y="1692685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74" name="object 350">
                <a:extLst>
                  <a:ext uri="{FF2B5EF4-FFF2-40B4-BE49-F238E27FC236}">
                    <a16:creationId xmlns:a16="http://schemas.microsoft.com/office/drawing/2014/main" id="{761B8112-9430-4CD9-9894-80F4B23852A5}"/>
                  </a:ext>
                </a:extLst>
              </p:cNvPr>
              <p:cNvSpPr/>
              <p:nvPr/>
            </p:nvSpPr>
            <p:spPr>
              <a:xfrm>
                <a:off x="6858075" y="1760351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4" y="0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75" name="object 351">
                <a:extLst>
                  <a:ext uri="{FF2B5EF4-FFF2-40B4-BE49-F238E27FC236}">
                    <a16:creationId xmlns:a16="http://schemas.microsoft.com/office/drawing/2014/main" id="{B51A34E8-9AB2-40B2-A146-C292B0053BE9}"/>
                  </a:ext>
                </a:extLst>
              </p:cNvPr>
              <p:cNvSpPr/>
              <p:nvPr/>
            </p:nvSpPr>
            <p:spPr>
              <a:xfrm>
                <a:off x="6838894" y="1663627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76" name="object 352">
                <a:extLst>
                  <a:ext uri="{FF2B5EF4-FFF2-40B4-BE49-F238E27FC236}">
                    <a16:creationId xmlns:a16="http://schemas.microsoft.com/office/drawing/2014/main" id="{E75966E7-2551-4A91-A7E6-80FE84854549}"/>
                  </a:ext>
                </a:extLst>
              </p:cNvPr>
              <p:cNvSpPr/>
              <p:nvPr/>
            </p:nvSpPr>
            <p:spPr>
              <a:xfrm>
                <a:off x="6801753" y="1731289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77" name="object 353">
                <a:extLst>
                  <a:ext uri="{FF2B5EF4-FFF2-40B4-BE49-F238E27FC236}">
                    <a16:creationId xmlns:a16="http://schemas.microsoft.com/office/drawing/2014/main" id="{E7483148-CAD6-4D7B-AFF5-5305E4E94108}"/>
                  </a:ext>
                </a:extLst>
              </p:cNvPr>
              <p:cNvSpPr/>
              <p:nvPr/>
            </p:nvSpPr>
            <p:spPr>
              <a:xfrm>
                <a:off x="6854260" y="1663627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78" name="object 354">
                <a:extLst>
                  <a:ext uri="{FF2B5EF4-FFF2-40B4-BE49-F238E27FC236}">
                    <a16:creationId xmlns:a16="http://schemas.microsoft.com/office/drawing/2014/main" id="{91119F50-2F85-418D-A3EA-7F85FBBDA167}"/>
                  </a:ext>
                </a:extLst>
              </p:cNvPr>
              <p:cNvSpPr/>
              <p:nvPr/>
            </p:nvSpPr>
            <p:spPr>
              <a:xfrm>
                <a:off x="6817118" y="1731289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79" name="object 355">
                <a:extLst>
                  <a:ext uri="{FF2B5EF4-FFF2-40B4-BE49-F238E27FC236}">
                    <a16:creationId xmlns:a16="http://schemas.microsoft.com/office/drawing/2014/main" id="{209630B9-33C1-48A3-AA7F-B72BBC2F8FC0}"/>
                  </a:ext>
                </a:extLst>
              </p:cNvPr>
              <p:cNvSpPr/>
              <p:nvPr/>
            </p:nvSpPr>
            <p:spPr>
              <a:xfrm>
                <a:off x="6864469" y="1663627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80" name="object 356">
                <a:extLst>
                  <a:ext uri="{FF2B5EF4-FFF2-40B4-BE49-F238E27FC236}">
                    <a16:creationId xmlns:a16="http://schemas.microsoft.com/office/drawing/2014/main" id="{D0F28366-6FD6-4166-AEF5-87F6168B5338}"/>
                  </a:ext>
                </a:extLst>
              </p:cNvPr>
              <p:cNvSpPr/>
              <p:nvPr/>
            </p:nvSpPr>
            <p:spPr>
              <a:xfrm>
                <a:off x="6827328" y="1731289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81" name="object 357">
                <a:extLst>
                  <a:ext uri="{FF2B5EF4-FFF2-40B4-BE49-F238E27FC236}">
                    <a16:creationId xmlns:a16="http://schemas.microsoft.com/office/drawing/2014/main" id="{DDE81586-5E1B-41A3-91BF-FA232D275248}"/>
                  </a:ext>
                </a:extLst>
              </p:cNvPr>
              <p:cNvSpPr/>
              <p:nvPr/>
            </p:nvSpPr>
            <p:spPr>
              <a:xfrm>
                <a:off x="6876037" y="1663627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82" name="object 358">
                <a:extLst>
                  <a:ext uri="{FF2B5EF4-FFF2-40B4-BE49-F238E27FC236}">
                    <a16:creationId xmlns:a16="http://schemas.microsoft.com/office/drawing/2014/main" id="{1C0E4E20-62DE-4DBA-B3AE-CE06BCA71B71}"/>
                  </a:ext>
                </a:extLst>
              </p:cNvPr>
              <p:cNvSpPr/>
              <p:nvPr/>
            </p:nvSpPr>
            <p:spPr>
              <a:xfrm>
                <a:off x="6838894" y="1731289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83" name="object 359">
                <a:extLst>
                  <a:ext uri="{FF2B5EF4-FFF2-40B4-BE49-F238E27FC236}">
                    <a16:creationId xmlns:a16="http://schemas.microsoft.com/office/drawing/2014/main" id="{D7754040-3B61-428A-992B-958EF6A71F57}"/>
                  </a:ext>
                </a:extLst>
              </p:cNvPr>
              <p:cNvSpPr/>
              <p:nvPr/>
            </p:nvSpPr>
            <p:spPr>
              <a:xfrm>
                <a:off x="6890544" y="1690357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84" name="object 360">
                <a:extLst>
                  <a:ext uri="{FF2B5EF4-FFF2-40B4-BE49-F238E27FC236}">
                    <a16:creationId xmlns:a16="http://schemas.microsoft.com/office/drawing/2014/main" id="{56CB0D80-DBA2-4212-B722-AFD1B5A88AA2}"/>
                  </a:ext>
                </a:extLst>
              </p:cNvPr>
              <p:cNvSpPr/>
              <p:nvPr/>
            </p:nvSpPr>
            <p:spPr>
              <a:xfrm>
                <a:off x="6853405" y="1758026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85" name="object 361">
              <a:extLst>
                <a:ext uri="{FF2B5EF4-FFF2-40B4-BE49-F238E27FC236}">
                  <a16:creationId xmlns:a16="http://schemas.microsoft.com/office/drawing/2014/main" id="{677516C0-0674-48E3-9DF6-CF155C07C94D}"/>
                </a:ext>
              </a:extLst>
            </p:cNvPr>
            <p:cNvSpPr/>
            <p:nvPr/>
          </p:nvSpPr>
          <p:spPr>
            <a:xfrm>
              <a:off x="6534989" y="1663627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86" name="object 362">
              <a:extLst>
                <a:ext uri="{FF2B5EF4-FFF2-40B4-BE49-F238E27FC236}">
                  <a16:creationId xmlns:a16="http://schemas.microsoft.com/office/drawing/2014/main" id="{3DFEB66E-09AC-4FE1-8F5C-789C3F29DA08}"/>
                </a:ext>
              </a:extLst>
            </p:cNvPr>
            <p:cNvSpPr/>
            <p:nvPr/>
          </p:nvSpPr>
          <p:spPr>
            <a:xfrm>
              <a:off x="6550355" y="1663627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87" name="object 363">
              <a:extLst>
                <a:ext uri="{FF2B5EF4-FFF2-40B4-BE49-F238E27FC236}">
                  <a16:creationId xmlns:a16="http://schemas.microsoft.com/office/drawing/2014/main" id="{CE4C2E11-0319-4C10-B9A9-BEF516DA0C10}"/>
                </a:ext>
              </a:extLst>
            </p:cNvPr>
            <p:cNvSpPr/>
            <p:nvPr/>
          </p:nvSpPr>
          <p:spPr>
            <a:xfrm>
              <a:off x="6577726" y="1663627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88" name="object 364">
              <a:extLst>
                <a:ext uri="{FF2B5EF4-FFF2-40B4-BE49-F238E27FC236}">
                  <a16:creationId xmlns:a16="http://schemas.microsoft.com/office/drawing/2014/main" id="{136CFAB5-4B4A-4C62-A1EB-50428850BE3B}"/>
                </a:ext>
              </a:extLst>
            </p:cNvPr>
            <p:cNvSpPr/>
            <p:nvPr/>
          </p:nvSpPr>
          <p:spPr>
            <a:xfrm>
              <a:off x="6593581" y="1663627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92" name="object 368">
              <a:extLst>
                <a:ext uri="{FF2B5EF4-FFF2-40B4-BE49-F238E27FC236}">
                  <a16:creationId xmlns:a16="http://schemas.microsoft.com/office/drawing/2014/main" id="{F0F106D3-393E-4302-895E-A260E7C916B6}"/>
                </a:ext>
              </a:extLst>
            </p:cNvPr>
            <p:cNvSpPr/>
            <p:nvPr/>
          </p:nvSpPr>
          <p:spPr>
            <a:xfrm>
              <a:off x="3878083" y="1350343"/>
              <a:ext cx="74789" cy="0"/>
            </a:xfrm>
            <a:custGeom>
              <a:avLst/>
              <a:gdLst/>
              <a:ahLst/>
              <a:cxnLst/>
              <a:rect l="l" t="t" r="r" b="b"/>
              <a:pathLst>
                <a:path w="43815">
                  <a:moveTo>
                    <a:pt x="0" y="0"/>
                  </a:moveTo>
                  <a:lnTo>
                    <a:pt x="43518" y="0"/>
                  </a:lnTo>
                </a:path>
              </a:pathLst>
            </a:custGeom>
            <a:ln w="5463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27" name="Group 526">
              <a:extLst>
                <a:ext uri="{FF2B5EF4-FFF2-40B4-BE49-F238E27FC236}">
                  <a16:creationId xmlns:a16="http://schemas.microsoft.com/office/drawing/2014/main" id="{A69FA28E-A93C-473C-9B44-D785E9821600}"/>
                </a:ext>
              </a:extLst>
            </p:cNvPr>
            <p:cNvGrpSpPr/>
            <p:nvPr/>
          </p:nvGrpSpPr>
          <p:grpSpPr>
            <a:xfrm>
              <a:off x="3834307" y="1281911"/>
              <a:ext cx="135476" cy="137579"/>
              <a:chOff x="3834307" y="1281911"/>
              <a:chExt cx="135476" cy="137579"/>
            </a:xfrm>
          </p:grpSpPr>
          <p:sp>
            <p:nvSpPr>
              <p:cNvPr id="289" name="object 365">
                <a:extLst>
                  <a:ext uri="{FF2B5EF4-FFF2-40B4-BE49-F238E27FC236}">
                    <a16:creationId xmlns:a16="http://schemas.microsoft.com/office/drawing/2014/main" id="{840E04DF-803C-446E-A18D-5E9A4A293437}"/>
                  </a:ext>
                </a:extLst>
              </p:cNvPr>
              <p:cNvSpPr/>
              <p:nvPr/>
            </p:nvSpPr>
            <p:spPr>
              <a:xfrm>
                <a:off x="3932138" y="1281911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0" name="object 366">
                <a:extLst>
                  <a:ext uri="{FF2B5EF4-FFF2-40B4-BE49-F238E27FC236}">
                    <a16:creationId xmlns:a16="http://schemas.microsoft.com/office/drawing/2014/main" id="{BB320F05-9B49-43F1-8E13-671611E26471}"/>
                  </a:ext>
                </a:extLst>
              </p:cNvPr>
              <p:cNvSpPr/>
              <p:nvPr/>
            </p:nvSpPr>
            <p:spPr>
              <a:xfrm>
                <a:off x="3894994" y="1350343"/>
                <a:ext cx="74789" cy="0"/>
              </a:xfrm>
              <a:custGeom>
                <a:avLst/>
                <a:gdLst/>
                <a:ahLst/>
                <a:cxnLst/>
                <a:rect l="l" t="t" r="r" b="b"/>
                <a:pathLst>
                  <a:path w="43815">
                    <a:moveTo>
                      <a:pt x="0" y="0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1" name="object 367">
                <a:extLst>
                  <a:ext uri="{FF2B5EF4-FFF2-40B4-BE49-F238E27FC236}">
                    <a16:creationId xmlns:a16="http://schemas.microsoft.com/office/drawing/2014/main" id="{93CC096E-EA2F-48D2-A523-2A924BA0B310}"/>
                  </a:ext>
                </a:extLst>
              </p:cNvPr>
              <p:cNvSpPr/>
              <p:nvPr/>
            </p:nvSpPr>
            <p:spPr>
              <a:xfrm>
                <a:off x="3915226" y="1281911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3" name="object 369">
                <a:extLst>
                  <a:ext uri="{FF2B5EF4-FFF2-40B4-BE49-F238E27FC236}">
                    <a16:creationId xmlns:a16="http://schemas.microsoft.com/office/drawing/2014/main" id="{DBA373D9-19BC-4A4F-BBD8-80499874FCB8}"/>
                  </a:ext>
                </a:extLst>
              </p:cNvPr>
              <p:cNvSpPr/>
              <p:nvPr/>
            </p:nvSpPr>
            <p:spPr>
              <a:xfrm>
                <a:off x="3871450" y="1281911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4" name="object 370">
                <a:extLst>
                  <a:ext uri="{FF2B5EF4-FFF2-40B4-BE49-F238E27FC236}">
                    <a16:creationId xmlns:a16="http://schemas.microsoft.com/office/drawing/2014/main" id="{9F728019-6746-4807-829C-4A13696DEDA6}"/>
                  </a:ext>
                </a:extLst>
              </p:cNvPr>
              <p:cNvSpPr/>
              <p:nvPr/>
            </p:nvSpPr>
            <p:spPr>
              <a:xfrm>
                <a:off x="3834307" y="1350343"/>
                <a:ext cx="74789" cy="0"/>
              </a:xfrm>
              <a:custGeom>
                <a:avLst/>
                <a:gdLst/>
                <a:ahLst/>
                <a:cxnLst/>
                <a:rect l="l" t="t" r="r" b="b"/>
                <a:pathLst>
                  <a:path w="43815">
                    <a:moveTo>
                      <a:pt x="0" y="0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26" name="Group 525">
              <a:extLst>
                <a:ext uri="{FF2B5EF4-FFF2-40B4-BE49-F238E27FC236}">
                  <a16:creationId xmlns:a16="http://schemas.microsoft.com/office/drawing/2014/main" id="{97BE3C56-6E6B-4E7C-9A49-D6B65FE32780}"/>
                </a:ext>
              </a:extLst>
            </p:cNvPr>
            <p:cNvGrpSpPr/>
            <p:nvPr/>
          </p:nvGrpSpPr>
          <p:grpSpPr>
            <a:xfrm>
              <a:off x="3444140" y="1228813"/>
              <a:ext cx="74789" cy="137579"/>
              <a:chOff x="3444140" y="1228813"/>
              <a:chExt cx="74789" cy="137579"/>
            </a:xfrm>
          </p:grpSpPr>
          <p:sp>
            <p:nvSpPr>
              <p:cNvPr id="295" name="object 371">
                <a:extLst>
                  <a:ext uri="{FF2B5EF4-FFF2-40B4-BE49-F238E27FC236}">
                    <a16:creationId xmlns:a16="http://schemas.microsoft.com/office/drawing/2014/main" id="{D4421F7A-B3A0-49CF-96ED-D2E1D73E04BA}"/>
                  </a:ext>
                </a:extLst>
              </p:cNvPr>
              <p:cNvSpPr/>
              <p:nvPr/>
            </p:nvSpPr>
            <p:spPr>
              <a:xfrm>
                <a:off x="3481283" y="1228813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6" name="object 372">
                <a:extLst>
                  <a:ext uri="{FF2B5EF4-FFF2-40B4-BE49-F238E27FC236}">
                    <a16:creationId xmlns:a16="http://schemas.microsoft.com/office/drawing/2014/main" id="{D9AFD276-9645-4850-9FBB-F35D759023C1}"/>
                  </a:ext>
                </a:extLst>
              </p:cNvPr>
              <p:cNvSpPr/>
              <p:nvPr/>
            </p:nvSpPr>
            <p:spPr>
              <a:xfrm>
                <a:off x="3444140" y="1297249"/>
                <a:ext cx="74789" cy="0"/>
              </a:xfrm>
              <a:custGeom>
                <a:avLst/>
                <a:gdLst/>
                <a:ahLst/>
                <a:cxnLst/>
                <a:rect l="l" t="t" r="r" b="b"/>
                <a:pathLst>
                  <a:path w="43815">
                    <a:moveTo>
                      <a:pt x="0" y="0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97" name="object 373">
              <a:extLst>
                <a:ext uri="{FF2B5EF4-FFF2-40B4-BE49-F238E27FC236}">
                  <a16:creationId xmlns:a16="http://schemas.microsoft.com/office/drawing/2014/main" id="{7044F4F7-92AF-4945-AF3A-42EF51C392CC}"/>
                </a:ext>
              </a:extLst>
            </p:cNvPr>
            <p:cNvSpPr/>
            <p:nvPr/>
          </p:nvSpPr>
          <p:spPr>
            <a:xfrm>
              <a:off x="905597" y="1009392"/>
              <a:ext cx="7538565" cy="2527758"/>
            </a:xfrm>
            <a:custGeom>
              <a:avLst/>
              <a:gdLst/>
              <a:ahLst/>
              <a:cxnLst/>
              <a:rect l="l" t="t" r="r" b="b"/>
              <a:pathLst>
                <a:path w="4416425" h="781685">
                  <a:moveTo>
                    <a:pt x="0" y="0"/>
                  </a:moveTo>
                  <a:lnTo>
                    <a:pt x="205956" y="0"/>
                  </a:lnTo>
                  <a:lnTo>
                    <a:pt x="205956" y="24656"/>
                  </a:lnTo>
                  <a:lnTo>
                    <a:pt x="233265" y="24656"/>
                  </a:lnTo>
                  <a:lnTo>
                    <a:pt x="233265" y="30167"/>
                  </a:lnTo>
                  <a:lnTo>
                    <a:pt x="356157" y="30167"/>
                  </a:lnTo>
                  <a:lnTo>
                    <a:pt x="356157" y="42342"/>
                  </a:lnTo>
                  <a:lnTo>
                    <a:pt x="414187" y="42342"/>
                  </a:lnTo>
                  <a:lnTo>
                    <a:pt x="414187" y="53408"/>
                  </a:lnTo>
                  <a:lnTo>
                    <a:pt x="586013" y="53408"/>
                  </a:lnTo>
                  <a:lnTo>
                    <a:pt x="595113" y="62263"/>
                  </a:lnTo>
                  <a:lnTo>
                    <a:pt x="711178" y="62263"/>
                  </a:lnTo>
                  <a:lnTo>
                    <a:pt x="711178" y="75541"/>
                  </a:lnTo>
                  <a:lnTo>
                    <a:pt x="722557" y="75541"/>
                  </a:lnTo>
                  <a:lnTo>
                    <a:pt x="722557" y="85501"/>
                  </a:lnTo>
                  <a:lnTo>
                    <a:pt x="728244" y="85501"/>
                  </a:lnTo>
                  <a:lnTo>
                    <a:pt x="728244" y="96567"/>
                  </a:lnTo>
                  <a:lnTo>
                    <a:pt x="737348" y="96567"/>
                  </a:lnTo>
                  <a:lnTo>
                    <a:pt x="737348" y="116487"/>
                  </a:lnTo>
                  <a:lnTo>
                    <a:pt x="737348" y="128659"/>
                  </a:lnTo>
                  <a:lnTo>
                    <a:pt x="747591" y="138619"/>
                  </a:lnTo>
                  <a:lnTo>
                    <a:pt x="753282" y="138619"/>
                  </a:lnTo>
                  <a:lnTo>
                    <a:pt x="796518" y="138619"/>
                  </a:lnTo>
                  <a:lnTo>
                    <a:pt x="796518" y="145258"/>
                  </a:lnTo>
                  <a:lnTo>
                    <a:pt x="888687" y="145258"/>
                  </a:lnTo>
                  <a:lnTo>
                    <a:pt x="888687" y="165752"/>
                  </a:lnTo>
                  <a:lnTo>
                    <a:pt x="902913" y="165752"/>
                  </a:lnTo>
                  <a:lnTo>
                    <a:pt x="902913" y="179566"/>
                  </a:lnTo>
                  <a:lnTo>
                    <a:pt x="921687" y="179566"/>
                  </a:lnTo>
                  <a:lnTo>
                    <a:pt x="921687" y="207231"/>
                  </a:lnTo>
                  <a:lnTo>
                    <a:pt x="1035475" y="207231"/>
                  </a:lnTo>
                  <a:lnTo>
                    <a:pt x="1035475" y="227152"/>
                  </a:lnTo>
                  <a:lnTo>
                    <a:pt x="1059370" y="227152"/>
                  </a:lnTo>
                  <a:lnTo>
                    <a:pt x="1059370" y="258134"/>
                  </a:lnTo>
                  <a:lnTo>
                    <a:pt x="1071888" y="258134"/>
                  </a:lnTo>
                  <a:lnTo>
                    <a:pt x="1071888" y="275843"/>
                  </a:lnTo>
                  <a:lnTo>
                    <a:pt x="1116266" y="275843"/>
                  </a:lnTo>
                  <a:lnTo>
                    <a:pt x="1116266" y="297975"/>
                  </a:lnTo>
                  <a:lnTo>
                    <a:pt x="1174568" y="297975"/>
                  </a:lnTo>
                  <a:lnTo>
                    <a:pt x="1174568" y="303508"/>
                  </a:lnTo>
                  <a:lnTo>
                    <a:pt x="1243544" y="303508"/>
                  </a:lnTo>
                  <a:lnTo>
                    <a:pt x="1243544" y="319001"/>
                  </a:lnTo>
                  <a:lnTo>
                    <a:pt x="1250536" y="319001"/>
                  </a:lnTo>
                  <a:lnTo>
                    <a:pt x="1253949" y="319001"/>
                  </a:lnTo>
                  <a:lnTo>
                    <a:pt x="1250536" y="337816"/>
                  </a:lnTo>
                  <a:lnTo>
                    <a:pt x="1293775" y="337816"/>
                  </a:lnTo>
                  <a:lnTo>
                    <a:pt x="1293775" y="352200"/>
                  </a:lnTo>
                  <a:lnTo>
                    <a:pt x="1347257" y="352200"/>
                  </a:lnTo>
                  <a:lnTo>
                    <a:pt x="1347257" y="357733"/>
                  </a:lnTo>
                  <a:lnTo>
                    <a:pt x="1414392" y="357733"/>
                  </a:lnTo>
                  <a:lnTo>
                    <a:pt x="1408701" y="369908"/>
                  </a:lnTo>
                  <a:lnTo>
                    <a:pt x="1414392" y="369908"/>
                  </a:lnTo>
                  <a:lnTo>
                    <a:pt x="1436010" y="369908"/>
                  </a:lnTo>
                  <a:lnTo>
                    <a:pt x="1436010" y="397574"/>
                  </a:lnTo>
                  <a:lnTo>
                    <a:pt x="1456492" y="397574"/>
                  </a:lnTo>
                  <a:lnTo>
                    <a:pt x="1456492" y="413067"/>
                  </a:lnTo>
                  <a:lnTo>
                    <a:pt x="1479249" y="413067"/>
                  </a:lnTo>
                  <a:lnTo>
                    <a:pt x="1488350" y="421917"/>
                  </a:lnTo>
                  <a:lnTo>
                    <a:pt x="1549632" y="421917"/>
                  </a:lnTo>
                  <a:lnTo>
                    <a:pt x="1549632" y="432983"/>
                  </a:lnTo>
                  <a:lnTo>
                    <a:pt x="1673827" y="432983"/>
                  </a:lnTo>
                  <a:lnTo>
                    <a:pt x="1673827" y="442947"/>
                  </a:lnTo>
                  <a:lnTo>
                    <a:pt x="1750067" y="442947"/>
                  </a:lnTo>
                  <a:lnTo>
                    <a:pt x="1750067" y="448480"/>
                  </a:lnTo>
                  <a:lnTo>
                    <a:pt x="1769410" y="448480"/>
                  </a:lnTo>
                  <a:lnTo>
                    <a:pt x="1769410" y="502705"/>
                  </a:lnTo>
                  <a:lnTo>
                    <a:pt x="1824031" y="502705"/>
                  </a:lnTo>
                  <a:lnTo>
                    <a:pt x="1824031" y="520410"/>
                  </a:lnTo>
                  <a:lnTo>
                    <a:pt x="1839958" y="520410"/>
                  </a:lnTo>
                  <a:lnTo>
                    <a:pt x="1847927" y="528158"/>
                  </a:lnTo>
                  <a:lnTo>
                    <a:pt x="1950332" y="528158"/>
                  </a:lnTo>
                  <a:lnTo>
                    <a:pt x="1950332" y="537009"/>
                  </a:lnTo>
                  <a:lnTo>
                    <a:pt x="2098258" y="537009"/>
                  </a:lnTo>
                  <a:lnTo>
                    <a:pt x="2098258" y="549185"/>
                  </a:lnTo>
                  <a:lnTo>
                    <a:pt x="2114082" y="549185"/>
                  </a:lnTo>
                  <a:lnTo>
                    <a:pt x="2114082" y="561357"/>
                  </a:lnTo>
                  <a:lnTo>
                    <a:pt x="2130119" y="561357"/>
                  </a:lnTo>
                  <a:lnTo>
                    <a:pt x="2130119" y="571317"/>
                  </a:lnTo>
                  <a:lnTo>
                    <a:pt x="2171084" y="571317"/>
                  </a:lnTo>
                  <a:lnTo>
                    <a:pt x="2171084" y="589025"/>
                  </a:lnTo>
                  <a:lnTo>
                    <a:pt x="2285096" y="589025"/>
                  </a:lnTo>
                  <a:lnTo>
                    <a:pt x="2285096" y="602303"/>
                  </a:lnTo>
                  <a:lnTo>
                    <a:pt x="2418006" y="602303"/>
                  </a:lnTo>
                  <a:lnTo>
                    <a:pt x="2413454" y="610048"/>
                  </a:lnTo>
                  <a:lnTo>
                    <a:pt x="2418006" y="610048"/>
                  </a:lnTo>
                  <a:lnTo>
                    <a:pt x="2448728" y="610048"/>
                  </a:lnTo>
                  <a:lnTo>
                    <a:pt x="2448728" y="620008"/>
                  </a:lnTo>
                  <a:lnTo>
                    <a:pt x="2465720" y="620008"/>
                  </a:lnTo>
                  <a:lnTo>
                    <a:pt x="2465720" y="637717"/>
                  </a:lnTo>
                  <a:lnTo>
                    <a:pt x="2531793" y="637717"/>
                  </a:lnTo>
                  <a:lnTo>
                    <a:pt x="2531793" y="654316"/>
                  </a:lnTo>
                  <a:lnTo>
                    <a:pt x="2645581" y="654316"/>
                  </a:lnTo>
                  <a:lnTo>
                    <a:pt x="2645581" y="659849"/>
                  </a:lnTo>
                  <a:lnTo>
                    <a:pt x="2803750" y="659849"/>
                  </a:lnTo>
                  <a:lnTo>
                    <a:pt x="2803750" y="674233"/>
                  </a:lnTo>
                  <a:lnTo>
                    <a:pt x="2848124" y="674233"/>
                  </a:lnTo>
                  <a:lnTo>
                    <a:pt x="2848124" y="684193"/>
                  </a:lnTo>
                  <a:lnTo>
                    <a:pt x="2927780" y="684193"/>
                  </a:lnTo>
                  <a:lnTo>
                    <a:pt x="2927780" y="690832"/>
                  </a:lnTo>
                  <a:lnTo>
                    <a:pt x="3067737" y="690832"/>
                  </a:lnTo>
                  <a:lnTo>
                    <a:pt x="3067737" y="707435"/>
                  </a:lnTo>
                  <a:lnTo>
                    <a:pt x="3161042" y="707435"/>
                  </a:lnTo>
                  <a:lnTo>
                    <a:pt x="3166447" y="712688"/>
                  </a:lnTo>
                  <a:lnTo>
                    <a:pt x="3331729" y="712688"/>
                  </a:lnTo>
                  <a:lnTo>
                    <a:pt x="3331729" y="724034"/>
                  </a:lnTo>
                  <a:lnTo>
                    <a:pt x="3614035" y="724034"/>
                  </a:lnTo>
                  <a:lnTo>
                    <a:pt x="3617334" y="724034"/>
                  </a:lnTo>
                  <a:lnTo>
                    <a:pt x="3623650" y="733388"/>
                  </a:lnTo>
                  <a:lnTo>
                    <a:pt x="3717469" y="733388"/>
                  </a:lnTo>
                  <a:lnTo>
                    <a:pt x="3717469" y="748381"/>
                  </a:lnTo>
                  <a:lnTo>
                    <a:pt x="3844912" y="748381"/>
                  </a:lnTo>
                  <a:lnTo>
                    <a:pt x="3844912" y="760553"/>
                  </a:lnTo>
                  <a:lnTo>
                    <a:pt x="3889290" y="760553"/>
                  </a:lnTo>
                  <a:lnTo>
                    <a:pt x="3889290" y="781579"/>
                  </a:lnTo>
                  <a:lnTo>
                    <a:pt x="4416130" y="781579"/>
                  </a:lnTo>
                </a:path>
              </a:pathLst>
            </a:custGeom>
            <a:ln w="31750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98" name="object 374">
              <a:extLst>
                <a:ext uri="{FF2B5EF4-FFF2-40B4-BE49-F238E27FC236}">
                  <a16:creationId xmlns:a16="http://schemas.microsoft.com/office/drawing/2014/main" id="{9CD8F9DA-838F-4D1C-BEF1-09674FDC41DC}"/>
                </a:ext>
              </a:extLst>
            </p:cNvPr>
            <p:cNvSpPr/>
            <p:nvPr/>
          </p:nvSpPr>
          <p:spPr>
            <a:xfrm>
              <a:off x="1019521" y="996010"/>
              <a:ext cx="7716325" cy="1435339"/>
            </a:xfrm>
            <a:custGeom>
              <a:avLst/>
              <a:gdLst/>
              <a:ahLst/>
              <a:cxnLst/>
              <a:rect l="l" t="t" r="r" b="b"/>
              <a:pathLst>
                <a:path w="4520565" h="443864">
                  <a:moveTo>
                    <a:pt x="4520071" y="443763"/>
                  </a:moveTo>
                  <a:lnTo>
                    <a:pt x="4201462" y="443763"/>
                  </a:lnTo>
                  <a:lnTo>
                    <a:pt x="4201462" y="385111"/>
                  </a:lnTo>
                  <a:lnTo>
                    <a:pt x="4145706" y="385111"/>
                  </a:lnTo>
                  <a:lnTo>
                    <a:pt x="4145706" y="333099"/>
                  </a:lnTo>
                  <a:lnTo>
                    <a:pt x="3995506" y="333099"/>
                  </a:lnTo>
                  <a:lnTo>
                    <a:pt x="3989859" y="303185"/>
                  </a:lnTo>
                  <a:lnTo>
                    <a:pt x="3852132" y="303185"/>
                  </a:lnTo>
                  <a:lnTo>
                    <a:pt x="3852132" y="286623"/>
                  </a:lnTo>
                  <a:lnTo>
                    <a:pt x="3772479" y="286623"/>
                  </a:lnTo>
                  <a:lnTo>
                    <a:pt x="3772479" y="263381"/>
                  </a:lnTo>
                  <a:lnTo>
                    <a:pt x="3711036" y="263381"/>
                  </a:lnTo>
                  <a:lnTo>
                    <a:pt x="3711036" y="254530"/>
                  </a:lnTo>
                  <a:lnTo>
                    <a:pt x="3469805" y="254530"/>
                  </a:lnTo>
                  <a:lnTo>
                    <a:pt x="3469805" y="233500"/>
                  </a:lnTo>
                  <a:lnTo>
                    <a:pt x="3415187" y="233500"/>
                  </a:lnTo>
                  <a:lnTo>
                    <a:pt x="3415187" y="226861"/>
                  </a:lnTo>
                  <a:lnTo>
                    <a:pt x="3142095" y="226861"/>
                  </a:lnTo>
                  <a:lnTo>
                    <a:pt x="3142095" y="216379"/>
                  </a:lnTo>
                  <a:lnTo>
                    <a:pt x="3101127" y="216379"/>
                  </a:lnTo>
                  <a:lnTo>
                    <a:pt x="3106888" y="203247"/>
                  </a:lnTo>
                  <a:lnTo>
                    <a:pt x="3108809" y="196503"/>
                  </a:lnTo>
                  <a:lnTo>
                    <a:pt x="3106888" y="194018"/>
                  </a:lnTo>
                  <a:lnTo>
                    <a:pt x="3101127" y="193663"/>
                  </a:lnTo>
                  <a:lnTo>
                    <a:pt x="2764317" y="193663"/>
                  </a:lnTo>
                  <a:lnTo>
                    <a:pt x="2764317" y="180382"/>
                  </a:lnTo>
                  <a:lnTo>
                    <a:pt x="2570874" y="180382"/>
                  </a:lnTo>
                  <a:lnTo>
                    <a:pt x="2570874" y="164888"/>
                  </a:lnTo>
                  <a:lnTo>
                    <a:pt x="2384261" y="164888"/>
                  </a:lnTo>
                  <a:lnTo>
                    <a:pt x="2384261" y="148289"/>
                  </a:lnTo>
                  <a:lnTo>
                    <a:pt x="2177168" y="148289"/>
                  </a:lnTo>
                  <a:lnTo>
                    <a:pt x="2177168" y="136117"/>
                  </a:lnTo>
                  <a:lnTo>
                    <a:pt x="2051995" y="136117"/>
                  </a:lnTo>
                  <a:lnTo>
                    <a:pt x="2051995" y="125048"/>
                  </a:lnTo>
                  <a:lnTo>
                    <a:pt x="1731116" y="125048"/>
                  </a:lnTo>
                  <a:lnTo>
                    <a:pt x="1731116" y="113217"/>
                  </a:lnTo>
                  <a:lnTo>
                    <a:pt x="1549970" y="113217"/>
                  </a:lnTo>
                  <a:lnTo>
                    <a:pt x="1553432" y="106784"/>
                  </a:lnTo>
                  <a:lnTo>
                    <a:pt x="1553394" y="103480"/>
                  </a:lnTo>
                  <a:lnTo>
                    <a:pt x="1548783" y="102263"/>
                  </a:lnTo>
                  <a:lnTo>
                    <a:pt x="1538525" y="102089"/>
                  </a:lnTo>
                  <a:lnTo>
                    <a:pt x="1420472" y="102089"/>
                  </a:lnTo>
                  <a:lnTo>
                    <a:pt x="1420472" y="81889"/>
                  </a:lnTo>
                  <a:lnTo>
                    <a:pt x="1248651" y="81889"/>
                  </a:lnTo>
                  <a:lnTo>
                    <a:pt x="1166724" y="81889"/>
                  </a:lnTo>
                  <a:lnTo>
                    <a:pt x="1166724" y="66400"/>
                  </a:lnTo>
                  <a:lnTo>
                    <a:pt x="996042" y="66400"/>
                  </a:lnTo>
                  <a:lnTo>
                    <a:pt x="996042" y="56439"/>
                  </a:lnTo>
                  <a:lnTo>
                    <a:pt x="854945" y="56439"/>
                  </a:lnTo>
                  <a:lnTo>
                    <a:pt x="836171" y="56439"/>
                  </a:lnTo>
                  <a:lnTo>
                    <a:pt x="497602" y="56439"/>
                  </a:lnTo>
                  <a:lnTo>
                    <a:pt x="497602" y="28006"/>
                  </a:lnTo>
                  <a:lnTo>
                    <a:pt x="279172" y="28006"/>
                  </a:lnTo>
                  <a:lnTo>
                    <a:pt x="279172" y="21026"/>
                  </a:lnTo>
                  <a:lnTo>
                    <a:pt x="127766" y="21026"/>
                  </a:lnTo>
                  <a:lnTo>
                    <a:pt x="127766" y="0"/>
                  </a:lnTo>
                  <a:lnTo>
                    <a:pt x="0" y="0"/>
                  </a:lnTo>
                </a:path>
              </a:pathLst>
            </a:custGeom>
            <a:ln w="31750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99" name="object 375">
              <a:extLst>
                <a:ext uri="{FF2B5EF4-FFF2-40B4-BE49-F238E27FC236}">
                  <a16:creationId xmlns:a16="http://schemas.microsoft.com/office/drawing/2014/main" id="{16E68BC3-BD05-4B4A-8D4E-41CE596C6907}"/>
                </a:ext>
              </a:extLst>
            </p:cNvPr>
            <p:cNvSpPr/>
            <p:nvPr/>
          </p:nvSpPr>
          <p:spPr>
            <a:xfrm>
              <a:off x="1060980" y="996007"/>
              <a:ext cx="7663214" cy="624239"/>
            </a:xfrm>
            <a:custGeom>
              <a:avLst/>
              <a:gdLst/>
              <a:ahLst/>
              <a:cxnLst/>
              <a:rect l="l" t="t" r="r" b="b"/>
              <a:pathLst>
                <a:path w="4489450" h="193039">
                  <a:moveTo>
                    <a:pt x="4488956" y="192557"/>
                  </a:moveTo>
                  <a:lnTo>
                    <a:pt x="3920012" y="192557"/>
                  </a:lnTo>
                  <a:lnTo>
                    <a:pt x="3920012" y="175958"/>
                  </a:lnTo>
                  <a:lnTo>
                    <a:pt x="3835808" y="175958"/>
                  </a:lnTo>
                  <a:lnTo>
                    <a:pt x="3819312" y="159914"/>
                  </a:lnTo>
                  <a:lnTo>
                    <a:pt x="3630990" y="159914"/>
                  </a:lnTo>
                  <a:lnTo>
                    <a:pt x="3630990" y="140544"/>
                  </a:lnTo>
                  <a:lnTo>
                    <a:pt x="3534269" y="140544"/>
                  </a:lnTo>
                  <a:lnTo>
                    <a:pt x="3534269" y="135015"/>
                  </a:lnTo>
                  <a:lnTo>
                    <a:pt x="3421620" y="135015"/>
                  </a:lnTo>
                  <a:lnTo>
                    <a:pt x="3421620" y="126157"/>
                  </a:lnTo>
                  <a:lnTo>
                    <a:pt x="3123494" y="126157"/>
                  </a:lnTo>
                  <a:lnTo>
                    <a:pt x="3123494" y="117306"/>
                  </a:lnTo>
                  <a:lnTo>
                    <a:pt x="3011981" y="117306"/>
                  </a:lnTo>
                  <a:lnTo>
                    <a:pt x="3007429" y="110113"/>
                  </a:lnTo>
                  <a:lnTo>
                    <a:pt x="3004585" y="110113"/>
                  </a:lnTo>
                  <a:lnTo>
                    <a:pt x="2850402" y="110113"/>
                  </a:lnTo>
                  <a:lnTo>
                    <a:pt x="2707028" y="110113"/>
                  </a:lnTo>
                  <a:lnTo>
                    <a:pt x="2707028" y="98492"/>
                  </a:lnTo>
                  <a:lnTo>
                    <a:pt x="2600067" y="98492"/>
                  </a:lnTo>
                  <a:lnTo>
                    <a:pt x="2600067" y="91853"/>
                  </a:lnTo>
                  <a:lnTo>
                    <a:pt x="2374690" y="91853"/>
                  </a:lnTo>
                  <a:lnTo>
                    <a:pt x="2374690" y="76360"/>
                  </a:lnTo>
                  <a:lnTo>
                    <a:pt x="2141498" y="76360"/>
                  </a:lnTo>
                  <a:lnTo>
                    <a:pt x="2141498" y="68615"/>
                  </a:lnTo>
                  <a:lnTo>
                    <a:pt x="1664723" y="68615"/>
                  </a:lnTo>
                  <a:lnTo>
                    <a:pt x="1339288" y="68615"/>
                  </a:lnTo>
                  <a:lnTo>
                    <a:pt x="1339288" y="58651"/>
                  </a:lnTo>
                  <a:lnTo>
                    <a:pt x="1158366" y="58651"/>
                  </a:lnTo>
                  <a:lnTo>
                    <a:pt x="1158366" y="49801"/>
                  </a:lnTo>
                  <a:lnTo>
                    <a:pt x="975170" y="49801"/>
                  </a:lnTo>
                  <a:lnTo>
                    <a:pt x="975170" y="40950"/>
                  </a:lnTo>
                  <a:lnTo>
                    <a:pt x="821553" y="40950"/>
                  </a:lnTo>
                  <a:lnTo>
                    <a:pt x="821553" y="34307"/>
                  </a:lnTo>
                  <a:lnTo>
                    <a:pt x="630387" y="34307"/>
                  </a:lnTo>
                  <a:lnTo>
                    <a:pt x="521152" y="34307"/>
                  </a:lnTo>
                  <a:lnTo>
                    <a:pt x="521152" y="28010"/>
                  </a:lnTo>
                  <a:lnTo>
                    <a:pt x="452878" y="28010"/>
                  </a:lnTo>
                  <a:lnTo>
                    <a:pt x="452878" y="15493"/>
                  </a:lnTo>
                  <a:lnTo>
                    <a:pt x="188891" y="15493"/>
                  </a:lnTo>
                  <a:lnTo>
                    <a:pt x="188891" y="0"/>
                  </a:lnTo>
                  <a:lnTo>
                    <a:pt x="0" y="0"/>
                  </a:lnTo>
                </a:path>
              </a:pathLst>
            </a:custGeom>
            <a:ln w="31750">
              <a:solidFill>
                <a:srgbClr val="86005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19" name="Group 518">
              <a:extLst>
                <a:ext uri="{FF2B5EF4-FFF2-40B4-BE49-F238E27FC236}">
                  <a16:creationId xmlns:a16="http://schemas.microsoft.com/office/drawing/2014/main" id="{D759FF7D-3612-4BBF-9A88-E8D4EACAE6A4}"/>
                </a:ext>
              </a:extLst>
            </p:cNvPr>
            <p:cNvGrpSpPr/>
            <p:nvPr/>
          </p:nvGrpSpPr>
          <p:grpSpPr>
            <a:xfrm>
              <a:off x="1268569" y="927582"/>
              <a:ext cx="74789" cy="137579"/>
              <a:chOff x="1268569" y="927582"/>
              <a:chExt cx="74789" cy="137579"/>
            </a:xfrm>
          </p:grpSpPr>
          <p:sp>
            <p:nvSpPr>
              <p:cNvPr id="300" name="object 376">
                <a:extLst>
                  <a:ext uri="{FF2B5EF4-FFF2-40B4-BE49-F238E27FC236}">
                    <a16:creationId xmlns:a16="http://schemas.microsoft.com/office/drawing/2014/main" id="{87061AF9-A036-40AA-A948-E0A735DD00BB}"/>
                  </a:ext>
                </a:extLst>
              </p:cNvPr>
              <p:cNvSpPr/>
              <p:nvPr/>
            </p:nvSpPr>
            <p:spPr>
              <a:xfrm>
                <a:off x="1305708" y="927582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4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D1155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01" name="object 377">
                <a:extLst>
                  <a:ext uri="{FF2B5EF4-FFF2-40B4-BE49-F238E27FC236}">
                    <a16:creationId xmlns:a16="http://schemas.microsoft.com/office/drawing/2014/main" id="{8C2D9C0F-7C9B-4C4A-AAEC-7FFF0A924803}"/>
                  </a:ext>
                </a:extLst>
              </p:cNvPr>
              <p:cNvSpPr/>
              <p:nvPr/>
            </p:nvSpPr>
            <p:spPr>
              <a:xfrm>
                <a:off x="1268569" y="995244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8D1155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18" name="Group 517">
              <a:extLst>
                <a:ext uri="{FF2B5EF4-FFF2-40B4-BE49-F238E27FC236}">
                  <a16:creationId xmlns:a16="http://schemas.microsoft.com/office/drawing/2014/main" id="{D8838FFE-BF9B-49F8-90EC-A491A9D53C8B}"/>
                </a:ext>
              </a:extLst>
            </p:cNvPr>
            <p:cNvGrpSpPr/>
            <p:nvPr/>
          </p:nvGrpSpPr>
          <p:grpSpPr>
            <a:xfrm>
              <a:off x="1216529" y="927582"/>
              <a:ext cx="74789" cy="137579"/>
              <a:chOff x="1216529" y="927582"/>
              <a:chExt cx="74789" cy="137579"/>
            </a:xfrm>
          </p:grpSpPr>
          <p:sp>
            <p:nvSpPr>
              <p:cNvPr id="302" name="object 378">
                <a:extLst>
                  <a:ext uri="{FF2B5EF4-FFF2-40B4-BE49-F238E27FC236}">
                    <a16:creationId xmlns:a16="http://schemas.microsoft.com/office/drawing/2014/main" id="{F8CE9A10-B690-4A1B-8B89-35C03E4411A5}"/>
                  </a:ext>
                </a:extLst>
              </p:cNvPr>
              <p:cNvSpPr/>
              <p:nvPr/>
            </p:nvSpPr>
            <p:spPr>
              <a:xfrm>
                <a:off x="1253671" y="927582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4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D1155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03" name="object 379">
                <a:extLst>
                  <a:ext uri="{FF2B5EF4-FFF2-40B4-BE49-F238E27FC236}">
                    <a16:creationId xmlns:a16="http://schemas.microsoft.com/office/drawing/2014/main" id="{3924107B-9C60-43C0-BC66-BB0B076122AF}"/>
                  </a:ext>
                </a:extLst>
              </p:cNvPr>
              <p:cNvSpPr/>
              <p:nvPr/>
            </p:nvSpPr>
            <p:spPr>
              <a:xfrm>
                <a:off x="1216529" y="995244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8D1155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14" name="Group 513">
              <a:extLst>
                <a:ext uri="{FF2B5EF4-FFF2-40B4-BE49-F238E27FC236}">
                  <a16:creationId xmlns:a16="http://schemas.microsoft.com/office/drawing/2014/main" id="{5D2283BE-82C3-4640-B430-DF0F3B4EAD81}"/>
                </a:ext>
              </a:extLst>
            </p:cNvPr>
            <p:cNvGrpSpPr/>
            <p:nvPr/>
          </p:nvGrpSpPr>
          <p:grpSpPr>
            <a:xfrm>
              <a:off x="1122897" y="927582"/>
              <a:ext cx="74789" cy="137579"/>
              <a:chOff x="1122897" y="927582"/>
              <a:chExt cx="74789" cy="137579"/>
            </a:xfrm>
          </p:grpSpPr>
          <p:sp>
            <p:nvSpPr>
              <p:cNvPr id="304" name="object 380">
                <a:extLst>
                  <a:ext uri="{FF2B5EF4-FFF2-40B4-BE49-F238E27FC236}">
                    <a16:creationId xmlns:a16="http://schemas.microsoft.com/office/drawing/2014/main" id="{66D9A39A-B375-4EC5-B580-CCC53E9F1F96}"/>
                  </a:ext>
                </a:extLst>
              </p:cNvPr>
              <p:cNvSpPr/>
              <p:nvPr/>
            </p:nvSpPr>
            <p:spPr>
              <a:xfrm>
                <a:off x="1160038" y="927582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4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D1155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05" name="object 381">
                <a:extLst>
                  <a:ext uri="{FF2B5EF4-FFF2-40B4-BE49-F238E27FC236}">
                    <a16:creationId xmlns:a16="http://schemas.microsoft.com/office/drawing/2014/main" id="{C2269123-E989-4842-930A-34EF66C88C38}"/>
                  </a:ext>
                </a:extLst>
              </p:cNvPr>
              <p:cNvSpPr/>
              <p:nvPr/>
            </p:nvSpPr>
            <p:spPr>
              <a:xfrm>
                <a:off x="1122897" y="995244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8D1155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15" name="Group 514">
              <a:extLst>
                <a:ext uri="{FF2B5EF4-FFF2-40B4-BE49-F238E27FC236}">
                  <a16:creationId xmlns:a16="http://schemas.microsoft.com/office/drawing/2014/main" id="{3C39CDE7-E2D2-4DE4-9040-62FE718F8D94}"/>
                </a:ext>
              </a:extLst>
            </p:cNvPr>
            <p:cNvGrpSpPr/>
            <p:nvPr/>
          </p:nvGrpSpPr>
          <p:grpSpPr>
            <a:xfrm>
              <a:off x="1092792" y="927582"/>
              <a:ext cx="74789" cy="137579"/>
              <a:chOff x="1092792" y="927582"/>
              <a:chExt cx="74789" cy="137579"/>
            </a:xfrm>
          </p:grpSpPr>
          <p:sp>
            <p:nvSpPr>
              <p:cNvPr id="306" name="object 382">
                <a:extLst>
                  <a:ext uri="{FF2B5EF4-FFF2-40B4-BE49-F238E27FC236}">
                    <a16:creationId xmlns:a16="http://schemas.microsoft.com/office/drawing/2014/main" id="{6F344D65-A835-4303-A4E0-CA29200F3566}"/>
                  </a:ext>
                </a:extLst>
              </p:cNvPr>
              <p:cNvSpPr/>
              <p:nvPr/>
            </p:nvSpPr>
            <p:spPr>
              <a:xfrm>
                <a:off x="1129933" y="927582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4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D1155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07" name="object 383">
                <a:extLst>
                  <a:ext uri="{FF2B5EF4-FFF2-40B4-BE49-F238E27FC236}">
                    <a16:creationId xmlns:a16="http://schemas.microsoft.com/office/drawing/2014/main" id="{37035E9F-9A8E-49C4-83FD-FA7C85CB6860}"/>
                  </a:ext>
                </a:extLst>
              </p:cNvPr>
              <p:cNvSpPr/>
              <p:nvPr/>
            </p:nvSpPr>
            <p:spPr>
              <a:xfrm>
                <a:off x="1092792" y="995244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8D1155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id="{79432E05-DB4E-4097-81AD-D01925FDEFF7}"/>
                </a:ext>
              </a:extLst>
            </p:cNvPr>
            <p:cNvGrpSpPr/>
            <p:nvPr/>
          </p:nvGrpSpPr>
          <p:grpSpPr>
            <a:xfrm>
              <a:off x="1041321" y="939427"/>
              <a:ext cx="74789" cy="137579"/>
              <a:chOff x="1041321" y="939427"/>
              <a:chExt cx="74789" cy="137579"/>
            </a:xfrm>
          </p:grpSpPr>
          <p:sp>
            <p:nvSpPr>
              <p:cNvPr id="308" name="object 384">
                <a:extLst>
                  <a:ext uri="{FF2B5EF4-FFF2-40B4-BE49-F238E27FC236}">
                    <a16:creationId xmlns:a16="http://schemas.microsoft.com/office/drawing/2014/main" id="{BD563F97-CD0B-4219-90C6-4127544DD034}"/>
                  </a:ext>
                </a:extLst>
              </p:cNvPr>
              <p:cNvSpPr/>
              <p:nvPr/>
            </p:nvSpPr>
            <p:spPr>
              <a:xfrm>
                <a:off x="1078460" y="939427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4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09" name="object 385">
                <a:extLst>
                  <a:ext uri="{FF2B5EF4-FFF2-40B4-BE49-F238E27FC236}">
                    <a16:creationId xmlns:a16="http://schemas.microsoft.com/office/drawing/2014/main" id="{489008FB-7287-4285-8DAB-11D18253F77A}"/>
                  </a:ext>
                </a:extLst>
              </p:cNvPr>
              <p:cNvSpPr/>
              <p:nvPr/>
            </p:nvSpPr>
            <p:spPr>
              <a:xfrm>
                <a:off x="1041321" y="1007092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04" name="Group 503">
              <a:extLst>
                <a:ext uri="{FF2B5EF4-FFF2-40B4-BE49-F238E27FC236}">
                  <a16:creationId xmlns:a16="http://schemas.microsoft.com/office/drawing/2014/main" id="{A4F47901-6B98-458D-91DB-3BBEB3E4D406}"/>
                </a:ext>
              </a:extLst>
            </p:cNvPr>
            <p:cNvGrpSpPr/>
            <p:nvPr/>
          </p:nvGrpSpPr>
          <p:grpSpPr>
            <a:xfrm>
              <a:off x="919925" y="940953"/>
              <a:ext cx="74789" cy="137579"/>
              <a:chOff x="919925" y="940953"/>
              <a:chExt cx="74789" cy="137579"/>
            </a:xfrm>
          </p:grpSpPr>
          <p:sp>
            <p:nvSpPr>
              <p:cNvPr id="310" name="object 386">
                <a:extLst>
                  <a:ext uri="{FF2B5EF4-FFF2-40B4-BE49-F238E27FC236}">
                    <a16:creationId xmlns:a16="http://schemas.microsoft.com/office/drawing/2014/main" id="{D1D14253-F7E8-4390-B20E-148F0871D26A}"/>
                  </a:ext>
                </a:extLst>
              </p:cNvPr>
              <p:cNvSpPr/>
              <p:nvPr/>
            </p:nvSpPr>
            <p:spPr>
              <a:xfrm>
                <a:off x="957068" y="940953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4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00A7C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1" name="object 387">
                <a:extLst>
                  <a:ext uri="{FF2B5EF4-FFF2-40B4-BE49-F238E27FC236}">
                    <a16:creationId xmlns:a16="http://schemas.microsoft.com/office/drawing/2014/main" id="{A72AA8D5-47AA-451F-8982-D17A1655B15C}"/>
                  </a:ext>
                </a:extLst>
              </p:cNvPr>
              <p:cNvSpPr/>
              <p:nvPr/>
            </p:nvSpPr>
            <p:spPr>
              <a:xfrm>
                <a:off x="919925" y="1008622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00A7C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13" name="Group 512">
              <a:extLst>
                <a:ext uri="{FF2B5EF4-FFF2-40B4-BE49-F238E27FC236}">
                  <a16:creationId xmlns:a16="http://schemas.microsoft.com/office/drawing/2014/main" id="{B925EDCB-7D4E-475A-BF77-A539A252995C}"/>
                </a:ext>
              </a:extLst>
            </p:cNvPr>
            <p:cNvGrpSpPr/>
            <p:nvPr/>
          </p:nvGrpSpPr>
          <p:grpSpPr>
            <a:xfrm>
              <a:off x="1305708" y="1043158"/>
              <a:ext cx="74789" cy="137579"/>
              <a:chOff x="1305708" y="1043158"/>
              <a:chExt cx="74789" cy="137579"/>
            </a:xfrm>
          </p:grpSpPr>
          <p:sp>
            <p:nvSpPr>
              <p:cNvPr id="312" name="object 388">
                <a:extLst>
                  <a:ext uri="{FF2B5EF4-FFF2-40B4-BE49-F238E27FC236}">
                    <a16:creationId xmlns:a16="http://schemas.microsoft.com/office/drawing/2014/main" id="{ED575346-B219-4BC7-BF1E-A48FA9B9D4D1}"/>
                  </a:ext>
                </a:extLst>
              </p:cNvPr>
              <p:cNvSpPr/>
              <p:nvPr/>
            </p:nvSpPr>
            <p:spPr>
              <a:xfrm>
                <a:off x="1342851" y="1043158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4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00A7C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3" name="object 389">
                <a:extLst>
                  <a:ext uri="{FF2B5EF4-FFF2-40B4-BE49-F238E27FC236}">
                    <a16:creationId xmlns:a16="http://schemas.microsoft.com/office/drawing/2014/main" id="{3B401975-A2A6-45B1-85E5-BC2901340573}"/>
                  </a:ext>
                </a:extLst>
              </p:cNvPr>
              <p:cNvSpPr/>
              <p:nvPr/>
            </p:nvSpPr>
            <p:spPr>
              <a:xfrm>
                <a:off x="1305708" y="1110824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00A7C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16" name="Group 515">
              <a:extLst>
                <a:ext uri="{FF2B5EF4-FFF2-40B4-BE49-F238E27FC236}">
                  <a16:creationId xmlns:a16="http://schemas.microsoft.com/office/drawing/2014/main" id="{67A5D674-933E-4121-820B-9A450B2A4FB8}"/>
                </a:ext>
              </a:extLst>
            </p:cNvPr>
            <p:cNvGrpSpPr/>
            <p:nvPr/>
          </p:nvGrpSpPr>
          <p:grpSpPr>
            <a:xfrm>
              <a:off x="1068227" y="941719"/>
              <a:ext cx="74789" cy="137579"/>
              <a:chOff x="1068227" y="941719"/>
              <a:chExt cx="74789" cy="137579"/>
            </a:xfrm>
          </p:grpSpPr>
          <p:sp>
            <p:nvSpPr>
              <p:cNvPr id="314" name="object 390">
                <a:extLst>
                  <a:ext uri="{FF2B5EF4-FFF2-40B4-BE49-F238E27FC236}">
                    <a16:creationId xmlns:a16="http://schemas.microsoft.com/office/drawing/2014/main" id="{70BCA7DE-B4D4-4254-A8A3-4CD9C83D324B}"/>
                  </a:ext>
                </a:extLst>
              </p:cNvPr>
              <p:cNvSpPr/>
              <p:nvPr/>
            </p:nvSpPr>
            <p:spPr>
              <a:xfrm>
                <a:off x="1105369" y="941719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4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60052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5" name="object 391">
                <a:extLst>
                  <a:ext uri="{FF2B5EF4-FFF2-40B4-BE49-F238E27FC236}">
                    <a16:creationId xmlns:a16="http://schemas.microsoft.com/office/drawing/2014/main" id="{94F8F71E-0D36-4BF7-BAAC-87D8BF8F1A16}"/>
                  </a:ext>
                </a:extLst>
              </p:cNvPr>
              <p:cNvSpPr/>
              <p:nvPr/>
            </p:nvSpPr>
            <p:spPr>
              <a:xfrm>
                <a:off x="1068227" y="1009388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860052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12" name="Group 511">
              <a:extLst>
                <a:ext uri="{FF2B5EF4-FFF2-40B4-BE49-F238E27FC236}">
                  <a16:creationId xmlns:a16="http://schemas.microsoft.com/office/drawing/2014/main" id="{7796565D-C903-4ADA-B320-F0731BCDDCD3}"/>
                </a:ext>
              </a:extLst>
            </p:cNvPr>
            <p:cNvGrpSpPr/>
            <p:nvPr/>
          </p:nvGrpSpPr>
          <p:grpSpPr>
            <a:xfrm>
              <a:off x="1416146" y="1042392"/>
              <a:ext cx="74789" cy="137579"/>
              <a:chOff x="1416146" y="1042392"/>
              <a:chExt cx="74789" cy="137579"/>
            </a:xfrm>
          </p:grpSpPr>
          <p:sp>
            <p:nvSpPr>
              <p:cNvPr id="316" name="object 392">
                <a:extLst>
                  <a:ext uri="{FF2B5EF4-FFF2-40B4-BE49-F238E27FC236}">
                    <a16:creationId xmlns:a16="http://schemas.microsoft.com/office/drawing/2014/main" id="{E7F822C2-2835-44F0-962F-CDB36D6AEE33}"/>
                  </a:ext>
                </a:extLst>
              </p:cNvPr>
              <p:cNvSpPr/>
              <p:nvPr/>
            </p:nvSpPr>
            <p:spPr>
              <a:xfrm>
                <a:off x="1453287" y="1042392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4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00A7C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7" name="object 393">
                <a:extLst>
                  <a:ext uri="{FF2B5EF4-FFF2-40B4-BE49-F238E27FC236}">
                    <a16:creationId xmlns:a16="http://schemas.microsoft.com/office/drawing/2014/main" id="{73148FE5-AD43-417E-9C11-30A7C72B53E1}"/>
                  </a:ext>
                </a:extLst>
              </p:cNvPr>
              <p:cNvSpPr/>
              <p:nvPr/>
            </p:nvSpPr>
            <p:spPr>
              <a:xfrm>
                <a:off x="1416146" y="1110061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00A7C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11" name="Group 510">
              <a:extLst>
                <a:ext uri="{FF2B5EF4-FFF2-40B4-BE49-F238E27FC236}">
                  <a16:creationId xmlns:a16="http://schemas.microsoft.com/office/drawing/2014/main" id="{89360D4C-0D9B-4BEB-9441-A10EB4A4410B}"/>
                </a:ext>
              </a:extLst>
            </p:cNvPr>
            <p:cNvGrpSpPr/>
            <p:nvPr/>
          </p:nvGrpSpPr>
          <p:grpSpPr>
            <a:xfrm>
              <a:off x="1509991" y="1086584"/>
              <a:ext cx="74789" cy="137579"/>
              <a:chOff x="1509991" y="1086584"/>
              <a:chExt cx="74789" cy="137579"/>
            </a:xfrm>
          </p:grpSpPr>
          <p:sp>
            <p:nvSpPr>
              <p:cNvPr id="318" name="object 394">
                <a:extLst>
                  <a:ext uri="{FF2B5EF4-FFF2-40B4-BE49-F238E27FC236}">
                    <a16:creationId xmlns:a16="http://schemas.microsoft.com/office/drawing/2014/main" id="{1EDC1617-2C89-40C4-9DA8-4B56580CB379}"/>
                  </a:ext>
                </a:extLst>
              </p:cNvPr>
              <p:cNvSpPr/>
              <p:nvPr/>
            </p:nvSpPr>
            <p:spPr>
              <a:xfrm>
                <a:off x="1547131" y="1086584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4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00A7C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9" name="object 395">
                <a:extLst>
                  <a:ext uri="{FF2B5EF4-FFF2-40B4-BE49-F238E27FC236}">
                    <a16:creationId xmlns:a16="http://schemas.microsoft.com/office/drawing/2014/main" id="{76898A77-F5A2-49F4-A0D9-4E4B39A916FF}"/>
                  </a:ext>
                </a:extLst>
              </p:cNvPr>
              <p:cNvSpPr/>
              <p:nvPr/>
            </p:nvSpPr>
            <p:spPr>
              <a:xfrm>
                <a:off x="1509991" y="1154250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00A7C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10" name="Group 509">
              <a:extLst>
                <a:ext uri="{FF2B5EF4-FFF2-40B4-BE49-F238E27FC236}">
                  <a16:creationId xmlns:a16="http://schemas.microsoft.com/office/drawing/2014/main" id="{E8FF4359-C761-486C-B890-C08FD00C7031}"/>
                </a:ext>
              </a:extLst>
            </p:cNvPr>
            <p:cNvGrpSpPr/>
            <p:nvPr/>
          </p:nvGrpSpPr>
          <p:grpSpPr>
            <a:xfrm>
              <a:off x="2262055" y="1425896"/>
              <a:ext cx="74789" cy="137579"/>
              <a:chOff x="2262055" y="1425896"/>
              <a:chExt cx="74789" cy="137579"/>
            </a:xfrm>
          </p:grpSpPr>
          <p:sp>
            <p:nvSpPr>
              <p:cNvPr id="320" name="object 396">
                <a:extLst>
                  <a:ext uri="{FF2B5EF4-FFF2-40B4-BE49-F238E27FC236}">
                    <a16:creationId xmlns:a16="http://schemas.microsoft.com/office/drawing/2014/main" id="{848FEF9C-406B-416A-9C7E-EAE5588C2FB3}"/>
                  </a:ext>
                </a:extLst>
              </p:cNvPr>
              <p:cNvSpPr/>
              <p:nvPr/>
            </p:nvSpPr>
            <p:spPr>
              <a:xfrm>
                <a:off x="2299196" y="1425896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00A7C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1" name="object 397">
                <a:extLst>
                  <a:ext uri="{FF2B5EF4-FFF2-40B4-BE49-F238E27FC236}">
                    <a16:creationId xmlns:a16="http://schemas.microsoft.com/office/drawing/2014/main" id="{D95B4770-4E7E-4D2D-A56C-9B0DC276A6EC}"/>
                  </a:ext>
                </a:extLst>
              </p:cNvPr>
              <p:cNvSpPr/>
              <p:nvPr/>
            </p:nvSpPr>
            <p:spPr>
              <a:xfrm>
                <a:off x="2262055" y="1493562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00A7C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22" name="object 398">
              <a:extLst>
                <a:ext uri="{FF2B5EF4-FFF2-40B4-BE49-F238E27FC236}">
                  <a16:creationId xmlns:a16="http://schemas.microsoft.com/office/drawing/2014/main" id="{B1EB12E6-B818-4B57-B54F-09E3DCD107C6}"/>
                </a:ext>
              </a:extLst>
            </p:cNvPr>
            <p:cNvSpPr/>
            <p:nvPr/>
          </p:nvSpPr>
          <p:spPr>
            <a:xfrm>
              <a:off x="2422533" y="1456316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23" name="object 399">
              <a:extLst>
                <a:ext uri="{FF2B5EF4-FFF2-40B4-BE49-F238E27FC236}">
                  <a16:creationId xmlns:a16="http://schemas.microsoft.com/office/drawing/2014/main" id="{84214ECC-364F-4B69-81DE-F5E2B378B113}"/>
                </a:ext>
              </a:extLst>
            </p:cNvPr>
            <p:cNvSpPr/>
            <p:nvPr/>
          </p:nvSpPr>
          <p:spPr>
            <a:xfrm>
              <a:off x="2385391" y="1523982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09" name="Group 508">
              <a:extLst>
                <a:ext uri="{FF2B5EF4-FFF2-40B4-BE49-F238E27FC236}">
                  <a16:creationId xmlns:a16="http://schemas.microsoft.com/office/drawing/2014/main" id="{24B62929-4F38-4319-90C1-DE7BB0D1818C}"/>
                </a:ext>
              </a:extLst>
            </p:cNvPr>
            <p:cNvGrpSpPr/>
            <p:nvPr/>
          </p:nvGrpSpPr>
          <p:grpSpPr>
            <a:xfrm>
              <a:off x="2825322" y="1896478"/>
              <a:ext cx="74789" cy="137579"/>
              <a:chOff x="2825322" y="1896478"/>
              <a:chExt cx="74789" cy="137579"/>
            </a:xfrm>
          </p:grpSpPr>
          <p:sp>
            <p:nvSpPr>
              <p:cNvPr id="324" name="object 400">
                <a:extLst>
                  <a:ext uri="{FF2B5EF4-FFF2-40B4-BE49-F238E27FC236}">
                    <a16:creationId xmlns:a16="http://schemas.microsoft.com/office/drawing/2014/main" id="{6A3E49BD-973F-4D33-9EB8-BC14AB3BB40F}"/>
                  </a:ext>
                </a:extLst>
              </p:cNvPr>
              <p:cNvSpPr/>
              <p:nvPr/>
            </p:nvSpPr>
            <p:spPr>
              <a:xfrm>
                <a:off x="2862463" y="1896478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00A7C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5" name="object 401">
                <a:extLst>
                  <a:ext uri="{FF2B5EF4-FFF2-40B4-BE49-F238E27FC236}">
                    <a16:creationId xmlns:a16="http://schemas.microsoft.com/office/drawing/2014/main" id="{6CC2CEA1-0B99-4B62-8488-10E386E780F7}"/>
                  </a:ext>
                </a:extLst>
              </p:cNvPr>
              <p:cNvSpPr/>
              <p:nvPr/>
            </p:nvSpPr>
            <p:spPr>
              <a:xfrm>
                <a:off x="2825322" y="1964147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00A7C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08" name="Group 507">
              <a:extLst>
                <a:ext uri="{FF2B5EF4-FFF2-40B4-BE49-F238E27FC236}">
                  <a16:creationId xmlns:a16="http://schemas.microsoft.com/office/drawing/2014/main" id="{64D55AED-02B3-40B2-94BD-5820B7C0FA3B}"/>
                </a:ext>
              </a:extLst>
            </p:cNvPr>
            <p:cNvGrpSpPr/>
            <p:nvPr/>
          </p:nvGrpSpPr>
          <p:grpSpPr>
            <a:xfrm>
              <a:off x="3314782" y="2184131"/>
              <a:ext cx="74789" cy="137579"/>
              <a:chOff x="3314782" y="2184131"/>
              <a:chExt cx="74789" cy="137579"/>
            </a:xfrm>
          </p:grpSpPr>
          <p:sp>
            <p:nvSpPr>
              <p:cNvPr id="326" name="object 402">
                <a:extLst>
                  <a:ext uri="{FF2B5EF4-FFF2-40B4-BE49-F238E27FC236}">
                    <a16:creationId xmlns:a16="http://schemas.microsoft.com/office/drawing/2014/main" id="{DCA01369-7656-45F7-B27F-1478CD0A0ACA}"/>
                  </a:ext>
                </a:extLst>
              </p:cNvPr>
              <p:cNvSpPr/>
              <p:nvPr/>
            </p:nvSpPr>
            <p:spPr>
              <a:xfrm>
                <a:off x="3351923" y="2184131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00A7C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7" name="object 403">
                <a:extLst>
                  <a:ext uri="{FF2B5EF4-FFF2-40B4-BE49-F238E27FC236}">
                    <a16:creationId xmlns:a16="http://schemas.microsoft.com/office/drawing/2014/main" id="{AE4D5AAF-E05C-4EFC-81F9-E17E42BA32DA}"/>
                  </a:ext>
                </a:extLst>
              </p:cNvPr>
              <p:cNvSpPr/>
              <p:nvPr/>
            </p:nvSpPr>
            <p:spPr>
              <a:xfrm>
                <a:off x="3314782" y="2251800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00A7C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07" name="Group 506">
              <a:extLst>
                <a:ext uri="{FF2B5EF4-FFF2-40B4-BE49-F238E27FC236}">
                  <a16:creationId xmlns:a16="http://schemas.microsoft.com/office/drawing/2014/main" id="{09494B33-E6C4-452F-8BA3-981A107F1645}"/>
                </a:ext>
              </a:extLst>
            </p:cNvPr>
            <p:cNvGrpSpPr/>
            <p:nvPr/>
          </p:nvGrpSpPr>
          <p:grpSpPr>
            <a:xfrm>
              <a:off x="3408982" y="2305335"/>
              <a:ext cx="74789" cy="137579"/>
              <a:chOff x="3408982" y="2305335"/>
              <a:chExt cx="74789" cy="137579"/>
            </a:xfrm>
          </p:grpSpPr>
          <p:sp>
            <p:nvSpPr>
              <p:cNvPr id="328" name="object 404">
                <a:extLst>
                  <a:ext uri="{FF2B5EF4-FFF2-40B4-BE49-F238E27FC236}">
                    <a16:creationId xmlns:a16="http://schemas.microsoft.com/office/drawing/2014/main" id="{65BF6BBD-B848-4AC4-9722-79872A8F2537}"/>
                  </a:ext>
                </a:extLst>
              </p:cNvPr>
              <p:cNvSpPr/>
              <p:nvPr/>
            </p:nvSpPr>
            <p:spPr>
              <a:xfrm>
                <a:off x="3446124" y="2305335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00A7C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9" name="object 405">
                <a:extLst>
                  <a:ext uri="{FF2B5EF4-FFF2-40B4-BE49-F238E27FC236}">
                    <a16:creationId xmlns:a16="http://schemas.microsoft.com/office/drawing/2014/main" id="{1DD6C4E8-374B-456B-9D90-4801E99F0EA9}"/>
                  </a:ext>
                </a:extLst>
              </p:cNvPr>
              <p:cNvSpPr/>
              <p:nvPr/>
            </p:nvSpPr>
            <p:spPr>
              <a:xfrm>
                <a:off x="3408982" y="2372997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00A7C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06" name="Group 505">
              <a:extLst>
                <a:ext uri="{FF2B5EF4-FFF2-40B4-BE49-F238E27FC236}">
                  <a16:creationId xmlns:a16="http://schemas.microsoft.com/office/drawing/2014/main" id="{B642F696-0545-430E-B68A-311F38FDC4E2}"/>
                </a:ext>
              </a:extLst>
            </p:cNvPr>
            <p:cNvGrpSpPr/>
            <p:nvPr/>
          </p:nvGrpSpPr>
          <p:grpSpPr>
            <a:xfrm>
              <a:off x="3670221" y="2335751"/>
              <a:ext cx="74789" cy="137579"/>
              <a:chOff x="3670221" y="2335751"/>
              <a:chExt cx="74789" cy="137579"/>
            </a:xfrm>
          </p:grpSpPr>
          <p:sp>
            <p:nvSpPr>
              <p:cNvPr id="330" name="object 406">
                <a:extLst>
                  <a:ext uri="{FF2B5EF4-FFF2-40B4-BE49-F238E27FC236}">
                    <a16:creationId xmlns:a16="http://schemas.microsoft.com/office/drawing/2014/main" id="{BF929677-F919-4023-A318-74BDE84DB20A}"/>
                  </a:ext>
                </a:extLst>
              </p:cNvPr>
              <p:cNvSpPr/>
              <p:nvPr/>
            </p:nvSpPr>
            <p:spPr>
              <a:xfrm>
                <a:off x="3707364" y="2335751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00A7C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1" name="object 407">
                <a:extLst>
                  <a:ext uri="{FF2B5EF4-FFF2-40B4-BE49-F238E27FC236}">
                    <a16:creationId xmlns:a16="http://schemas.microsoft.com/office/drawing/2014/main" id="{0C285095-9212-494C-A969-958DFC8527E1}"/>
                  </a:ext>
                </a:extLst>
              </p:cNvPr>
              <p:cNvSpPr/>
              <p:nvPr/>
            </p:nvSpPr>
            <p:spPr>
              <a:xfrm>
                <a:off x="3670221" y="2403417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00A7C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05" name="Group 504">
              <a:extLst>
                <a:ext uri="{FF2B5EF4-FFF2-40B4-BE49-F238E27FC236}">
                  <a16:creationId xmlns:a16="http://schemas.microsoft.com/office/drawing/2014/main" id="{10BD7E9A-7AB7-4564-B9C1-453E2723FC3F}"/>
                </a:ext>
              </a:extLst>
            </p:cNvPr>
            <p:cNvGrpSpPr/>
            <p:nvPr/>
          </p:nvGrpSpPr>
          <p:grpSpPr>
            <a:xfrm>
              <a:off x="3930252" y="2564780"/>
              <a:ext cx="74789" cy="137579"/>
              <a:chOff x="3930252" y="2564780"/>
              <a:chExt cx="74789" cy="137579"/>
            </a:xfrm>
          </p:grpSpPr>
          <p:sp>
            <p:nvSpPr>
              <p:cNvPr id="332" name="object 408">
                <a:extLst>
                  <a:ext uri="{FF2B5EF4-FFF2-40B4-BE49-F238E27FC236}">
                    <a16:creationId xmlns:a16="http://schemas.microsoft.com/office/drawing/2014/main" id="{83750C9D-AB08-443F-BA5D-EA92FA0A5E23}"/>
                  </a:ext>
                </a:extLst>
              </p:cNvPr>
              <p:cNvSpPr/>
              <p:nvPr/>
            </p:nvSpPr>
            <p:spPr>
              <a:xfrm>
                <a:off x="3967394" y="2564780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00A7C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3" name="object 409">
                <a:extLst>
                  <a:ext uri="{FF2B5EF4-FFF2-40B4-BE49-F238E27FC236}">
                    <a16:creationId xmlns:a16="http://schemas.microsoft.com/office/drawing/2014/main" id="{719FFB65-422A-4AE9-832D-4FB9E214BDBF}"/>
                  </a:ext>
                </a:extLst>
              </p:cNvPr>
              <p:cNvSpPr/>
              <p:nvPr/>
            </p:nvSpPr>
            <p:spPr>
              <a:xfrm>
                <a:off x="3930252" y="2632449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00A7C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C91EA27D-B2AE-4F0B-A6EA-7DF1A8301AC5}"/>
                </a:ext>
              </a:extLst>
            </p:cNvPr>
            <p:cNvGrpSpPr/>
            <p:nvPr/>
          </p:nvGrpSpPr>
          <p:grpSpPr>
            <a:xfrm>
              <a:off x="4644285" y="2842121"/>
              <a:ext cx="74789" cy="137579"/>
              <a:chOff x="4644285" y="2842121"/>
              <a:chExt cx="74789" cy="137579"/>
            </a:xfrm>
          </p:grpSpPr>
          <p:sp>
            <p:nvSpPr>
              <p:cNvPr id="334" name="object 410">
                <a:extLst>
                  <a:ext uri="{FF2B5EF4-FFF2-40B4-BE49-F238E27FC236}">
                    <a16:creationId xmlns:a16="http://schemas.microsoft.com/office/drawing/2014/main" id="{B46CD86D-056E-4ACF-A6B2-42F770C1E813}"/>
                  </a:ext>
                </a:extLst>
              </p:cNvPr>
              <p:cNvSpPr/>
              <p:nvPr/>
            </p:nvSpPr>
            <p:spPr>
              <a:xfrm>
                <a:off x="4681426" y="2842121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00A7C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5" name="object 411">
                <a:extLst>
                  <a:ext uri="{FF2B5EF4-FFF2-40B4-BE49-F238E27FC236}">
                    <a16:creationId xmlns:a16="http://schemas.microsoft.com/office/drawing/2014/main" id="{F126F3B2-669C-417D-AC5B-8E66E73743BE}"/>
                  </a:ext>
                </a:extLst>
              </p:cNvPr>
              <p:cNvSpPr/>
              <p:nvPr/>
            </p:nvSpPr>
            <p:spPr>
              <a:xfrm>
                <a:off x="4644285" y="2909790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00A7C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36" name="object 412">
              <a:extLst>
                <a:ext uri="{FF2B5EF4-FFF2-40B4-BE49-F238E27FC236}">
                  <a16:creationId xmlns:a16="http://schemas.microsoft.com/office/drawing/2014/main" id="{5A2A2094-1A50-4965-92FD-BF04FA52D610}"/>
                </a:ext>
              </a:extLst>
            </p:cNvPr>
            <p:cNvSpPr/>
            <p:nvPr/>
          </p:nvSpPr>
          <p:spPr>
            <a:xfrm>
              <a:off x="5418344" y="3088150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7" name="object 413">
              <a:extLst>
                <a:ext uri="{FF2B5EF4-FFF2-40B4-BE49-F238E27FC236}">
                  <a16:creationId xmlns:a16="http://schemas.microsoft.com/office/drawing/2014/main" id="{8BAF90FC-04E3-46D6-9E0F-A5AD0871454D}"/>
                </a:ext>
              </a:extLst>
            </p:cNvPr>
            <p:cNvSpPr/>
            <p:nvPr/>
          </p:nvSpPr>
          <p:spPr>
            <a:xfrm>
              <a:off x="5381203" y="3155815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8" name="object 414">
              <a:extLst>
                <a:ext uri="{FF2B5EF4-FFF2-40B4-BE49-F238E27FC236}">
                  <a16:creationId xmlns:a16="http://schemas.microsoft.com/office/drawing/2014/main" id="{E9B5F053-FD43-4D13-A64F-E1DE95C98F0F}"/>
                </a:ext>
              </a:extLst>
            </p:cNvPr>
            <p:cNvSpPr/>
            <p:nvPr/>
          </p:nvSpPr>
          <p:spPr>
            <a:xfrm>
              <a:off x="5679734" y="3081873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9" name="object 415">
              <a:extLst>
                <a:ext uri="{FF2B5EF4-FFF2-40B4-BE49-F238E27FC236}">
                  <a16:creationId xmlns:a16="http://schemas.microsoft.com/office/drawing/2014/main" id="{8C394C18-271F-4657-874E-620725D43B5A}"/>
                </a:ext>
              </a:extLst>
            </p:cNvPr>
            <p:cNvSpPr/>
            <p:nvPr/>
          </p:nvSpPr>
          <p:spPr>
            <a:xfrm>
              <a:off x="5642593" y="3149542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0" name="object 416">
              <a:extLst>
                <a:ext uri="{FF2B5EF4-FFF2-40B4-BE49-F238E27FC236}">
                  <a16:creationId xmlns:a16="http://schemas.microsoft.com/office/drawing/2014/main" id="{408F115C-5458-4A28-A51F-C46468E9AE58}"/>
                </a:ext>
              </a:extLst>
            </p:cNvPr>
            <p:cNvSpPr/>
            <p:nvPr/>
          </p:nvSpPr>
          <p:spPr>
            <a:xfrm>
              <a:off x="6336264" y="3248284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1" name="object 417">
              <a:extLst>
                <a:ext uri="{FF2B5EF4-FFF2-40B4-BE49-F238E27FC236}">
                  <a16:creationId xmlns:a16="http://schemas.microsoft.com/office/drawing/2014/main" id="{A779F173-36D7-46DD-842B-F2964D2C70F2}"/>
                </a:ext>
              </a:extLst>
            </p:cNvPr>
            <p:cNvSpPr/>
            <p:nvPr/>
          </p:nvSpPr>
          <p:spPr>
            <a:xfrm>
              <a:off x="6299124" y="3315950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2" name="object 418">
              <a:extLst>
                <a:ext uri="{FF2B5EF4-FFF2-40B4-BE49-F238E27FC236}">
                  <a16:creationId xmlns:a16="http://schemas.microsoft.com/office/drawing/2014/main" id="{8194DF36-00AF-4D05-B485-4AF3ACAB63A8}"/>
                </a:ext>
              </a:extLst>
            </p:cNvPr>
            <p:cNvSpPr/>
            <p:nvPr/>
          </p:nvSpPr>
          <p:spPr>
            <a:xfrm>
              <a:off x="6356660" y="3248284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3" name="object 419">
              <a:extLst>
                <a:ext uri="{FF2B5EF4-FFF2-40B4-BE49-F238E27FC236}">
                  <a16:creationId xmlns:a16="http://schemas.microsoft.com/office/drawing/2014/main" id="{2909CD05-908D-4858-8FBE-1C75CDA988E8}"/>
                </a:ext>
              </a:extLst>
            </p:cNvPr>
            <p:cNvSpPr/>
            <p:nvPr/>
          </p:nvSpPr>
          <p:spPr>
            <a:xfrm>
              <a:off x="6319517" y="3315950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4" name="object 420">
              <a:extLst>
                <a:ext uri="{FF2B5EF4-FFF2-40B4-BE49-F238E27FC236}">
                  <a16:creationId xmlns:a16="http://schemas.microsoft.com/office/drawing/2014/main" id="{5E6C2BA2-822C-4C6E-A93E-605F55F8E3B9}"/>
                </a:ext>
              </a:extLst>
            </p:cNvPr>
            <p:cNvSpPr/>
            <p:nvPr/>
          </p:nvSpPr>
          <p:spPr>
            <a:xfrm>
              <a:off x="6406188" y="3248284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5" name="object 421">
              <a:extLst>
                <a:ext uri="{FF2B5EF4-FFF2-40B4-BE49-F238E27FC236}">
                  <a16:creationId xmlns:a16="http://schemas.microsoft.com/office/drawing/2014/main" id="{B71BA965-A554-4547-AAD2-A7EEBBA5C3CD}"/>
                </a:ext>
              </a:extLst>
            </p:cNvPr>
            <p:cNvSpPr/>
            <p:nvPr/>
          </p:nvSpPr>
          <p:spPr>
            <a:xfrm>
              <a:off x="6369047" y="3315950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6" name="object 422">
              <a:extLst>
                <a:ext uri="{FF2B5EF4-FFF2-40B4-BE49-F238E27FC236}">
                  <a16:creationId xmlns:a16="http://schemas.microsoft.com/office/drawing/2014/main" id="{48CA10AC-E2DB-4868-A3E1-C09ABA5CBFD5}"/>
                </a:ext>
              </a:extLst>
            </p:cNvPr>
            <p:cNvSpPr/>
            <p:nvPr/>
          </p:nvSpPr>
          <p:spPr>
            <a:xfrm>
              <a:off x="6868456" y="329046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7" name="object 423">
              <a:extLst>
                <a:ext uri="{FF2B5EF4-FFF2-40B4-BE49-F238E27FC236}">
                  <a16:creationId xmlns:a16="http://schemas.microsoft.com/office/drawing/2014/main" id="{64CCE4A0-B6E4-4724-AA3C-DE2BCC2B4728}"/>
                </a:ext>
              </a:extLst>
            </p:cNvPr>
            <p:cNvSpPr/>
            <p:nvPr/>
          </p:nvSpPr>
          <p:spPr>
            <a:xfrm>
              <a:off x="6831315" y="335812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8" name="object 424">
              <a:extLst>
                <a:ext uri="{FF2B5EF4-FFF2-40B4-BE49-F238E27FC236}">
                  <a16:creationId xmlns:a16="http://schemas.microsoft.com/office/drawing/2014/main" id="{36B30BA8-4756-4254-AB9F-96AC3631CF1B}"/>
                </a:ext>
              </a:extLst>
            </p:cNvPr>
            <p:cNvSpPr/>
            <p:nvPr/>
          </p:nvSpPr>
          <p:spPr>
            <a:xfrm>
              <a:off x="6874849" y="329046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9" name="object 425">
              <a:extLst>
                <a:ext uri="{FF2B5EF4-FFF2-40B4-BE49-F238E27FC236}">
                  <a16:creationId xmlns:a16="http://schemas.microsoft.com/office/drawing/2014/main" id="{97E39E88-3024-4276-94B1-A78797E69ABA}"/>
                </a:ext>
              </a:extLst>
            </p:cNvPr>
            <p:cNvSpPr/>
            <p:nvPr/>
          </p:nvSpPr>
          <p:spPr>
            <a:xfrm>
              <a:off x="6837709" y="335812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0" name="object 426">
              <a:extLst>
                <a:ext uri="{FF2B5EF4-FFF2-40B4-BE49-F238E27FC236}">
                  <a16:creationId xmlns:a16="http://schemas.microsoft.com/office/drawing/2014/main" id="{A9A3CF63-519D-48A0-8B69-480F469D1DA2}"/>
                </a:ext>
              </a:extLst>
            </p:cNvPr>
            <p:cNvSpPr/>
            <p:nvPr/>
          </p:nvSpPr>
          <p:spPr>
            <a:xfrm>
              <a:off x="6894030" y="329046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1" name="object 427">
              <a:extLst>
                <a:ext uri="{FF2B5EF4-FFF2-40B4-BE49-F238E27FC236}">
                  <a16:creationId xmlns:a16="http://schemas.microsoft.com/office/drawing/2014/main" id="{064EBA1A-425C-4A01-8E0B-A8D539CDF828}"/>
                </a:ext>
              </a:extLst>
            </p:cNvPr>
            <p:cNvSpPr/>
            <p:nvPr/>
          </p:nvSpPr>
          <p:spPr>
            <a:xfrm>
              <a:off x="6856888" y="335812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4" y="0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2" name="object 428">
              <a:extLst>
                <a:ext uri="{FF2B5EF4-FFF2-40B4-BE49-F238E27FC236}">
                  <a16:creationId xmlns:a16="http://schemas.microsoft.com/office/drawing/2014/main" id="{BB6ACCE6-E2A1-4AEC-81CA-A26855DAE396}"/>
                </a:ext>
              </a:extLst>
            </p:cNvPr>
            <p:cNvSpPr/>
            <p:nvPr/>
          </p:nvSpPr>
          <p:spPr>
            <a:xfrm>
              <a:off x="6906815" y="329046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3" name="object 429">
              <a:extLst>
                <a:ext uri="{FF2B5EF4-FFF2-40B4-BE49-F238E27FC236}">
                  <a16:creationId xmlns:a16="http://schemas.microsoft.com/office/drawing/2014/main" id="{670E81A0-D7A2-4C1D-B27F-4F356D37181D}"/>
                </a:ext>
              </a:extLst>
            </p:cNvPr>
            <p:cNvSpPr/>
            <p:nvPr/>
          </p:nvSpPr>
          <p:spPr>
            <a:xfrm>
              <a:off x="6869675" y="335812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4" name="object 430">
              <a:extLst>
                <a:ext uri="{FF2B5EF4-FFF2-40B4-BE49-F238E27FC236}">
                  <a16:creationId xmlns:a16="http://schemas.microsoft.com/office/drawing/2014/main" id="{271364E4-D73B-429D-91FB-17B0E3A6DCB0}"/>
                </a:ext>
              </a:extLst>
            </p:cNvPr>
            <p:cNvSpPr/>
            <p:nvPr/>
          </p:nvSpPr>
          <p:spPr>
            <a:xfrm>
              <a:off x="6920899" y="329046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5" name="object 431">
              <a:extLst>
                <a:ext uri="{FF2B5EF4-FFF2-40B4-BE49-F238E27FC236}">
                  <a16:creationId xmlns:a16="http://schemas.microsoft.com/office/drawing/2014/main" id="{B3D5C642-DC84-4453-AE16-FCED2181BC7A}"/>
                </a:ext>
              </a:extLst>
            </p:cNvPr>
            <p:cNvSpPr/>
            <p:nvPr/>
          </p:nvSpPr>
          <p:spPr>
            <a:xfrm>
              <a:off x="6883757" y="335812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6" name="object 432">
              <a:extLst>
                <a:ext uri="{FF2B5EF4-FFF2-40B4-BE49-F238E27FC236}">
                  <a16:creationId xmlns:a16="http://schemas.microsoft.com/office/drawing/2014/main" id="{C84E097A-A935-4877-BB5B-EE257BEEB64A}"/>
                </a:ext>
              </a:extLst>
            </p:cNvPr>
            <p:cNvSpPr/>
            <p:nvPr/>
          </p:nvSpPr>
          <p:spPr>
            <a:xfrm>
              <a:off x="6949131" y="329046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7" name="object 433">
              <a:extLst>
                <a:ext uri="{FF2B5EF4-FFF2-40B4-BE49-F238E27FC236}">
                  <a16:creationId xmlns:a16="http://schemas.microsoft.com/office/drawing/2014/main" id="{71293B97-3465-4C86-97D7-2EAE9FA41B09}"/>
                </a:ext>
              </a:extLst>
            </p:cNvPr>
            <p:cNvSpPr/>
            <p:nvPr/>
          </p:nvSpPr>
          <p:spPr>
            <a:xfrm>
              <a:off x="6911990" y="335812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8" name="object 434">
              <a:extLst>
                <a:ext uri="{FF2B5EF4-FFF2-40B4-BE49-F238E27FC236}">
                  <a16:creationId xmlns:a16="http://schemas.microsoft.com/office/drawing/2014/main" id="{782A5687-FC13-44B3-B077-66EBF90D6B87}"/>
                </a:ext>
              </a:extLst>
            </p:cNvPr>
            <p:cNvSpPr/>
            <p:nvPr/>
          </p:nvSpPr>
          <p:spPr>
            <a:xfrm>
              <a:off x="6963787" y="329046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9" name="object 435">
              <a:extLst>
                <a:ext uri="{FF2B5EF4-FFF2-40B4-BE49-F238E27FC236}">
                  <a16:creationId xmlns:a16="http://schemas.microsoft.com/office/drawing/2014/main" id="{C1EE04AE-E0A0-4246-93EC-BC1904344DE5}"/>
                </a:ext>
              </a:extLst>
            </p:cNvPr>
            <p:cNvSpPr/>
            <p:nvPr/>
          </p:nvSpPr>
          <p:spPr>
            <a:xfrm>
              <a:off x="6926648" y="335812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0" name="object 436">
              <a:extLst>
                <a:ext uri="{FF2B5EF4-FFF2-40B4-BE49-F238E27FC236}">
                  <a16:creationId xmlns:a16="http://schemas.microsoft.com/office/drawing/2014/main" id="{075D6B57-EDD9-4625-8D0E-69B49C2D0118}"/>
                </a:ext>
              </a:extLst>
            </p:cNvPr>
            <p:cNvSpPr/>
            <p:nvPr/>
          </p:nvSpPr>
          <p:spPr>
            <a:xfrm>
              <a:off x="7012186" y="329046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1" name="object 437">
              <a:extLst>
                <a:ext uri="{FF2B5EF4-FFF2-40B4-BE49-F238E27FC236}">
                  <a16:creationId xmlns:a16="http://schemas.microsoft.com/office/drawing/2014/main" id="{0DA1B6B4-15A4-4EFF-87A2-214D3F958CBE}"/>
                </a:ext>
              </a:extLst>
            </p:cNvPr>
            <p:cNvSpPr/>
            <p:nvPr/>
          </p:nvSpPr>
          <p:spPr>
            <a:xfrm>
              <a:off x="6975043" y="3358127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2" name="object 438">
              <a:extLst>
                <a:ext uri="{FF2B5EF4-FFF2-40B4-BE49-F238E27FC236}">
                  <a16:creationId xmlns:a16="http://schemas.microsoft.com/office/drawing/2014/main" id="{4B7BB046-DE1C-4928-9260-78C5BEC3E3DB}"/>
                </a:ext>
              </a:extLst>
            </p:cNvPr>
            <p:cNvSpPr/>
            <p:nvPr/>
          </p:nvSpPr>
          <p:spPr>
            <a:xfrm>
              <a:off x="7171453" y="3316719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3" name="object 439">
              <a:extLst>
                <a:ext uri="{FF2B5EF4-FFF2-40B4-BE49-F238E27FC236}">
                  <a16:creationId xmlns:a16="http://schemas.microsoft.com/office/drawing/2014/main" id="{4B4D03FE-770C-4288-BB1E-6FC352C8D800}"/>
                </a:ext>
              </a:extLst>
            </p:cNvPr>
            <p:cNvSpPr/>
            <p:nvPr/>
          </p:nvSpPr>
          <p:spPr>
            <a:xfrm>
              <a:off x="7134314" y="3384385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4" name="object 440">
              <a:extLst>
                <a:ext uri="{FF2B5EF4-FFF2-40B4-BE49-F238E27FC236}">
                  <a16:creationId xmlns:a16="http://schemas.microsoft.com/office/drawing/2014/main" id="{20811E6A-E05C-4605-86D4-E715EE44E4D8}"/>
                </a:ext>
              </a:extLst>
            </p:cNvPr>
            <p:cNvSpPr/>
            <p:nvPr/>
          </p:nvSpPr>
          <p:spPr>
            <a:xfrm>
              <a:off x="7185049" y="3315953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5" name="object 441">
              <a:extLst>
                <a:ext uri="{FF2B5EF4-FFF2-40B4-BE49-F238E27FC236}">
                  <a16:creationId xmlns:a16="http://schemas.microsoft.com/office/drawing/2014/main" id="{AF6E241B-05CD-4FD8-AF61-CEE2C0F2052E}"/>
                </a:ext>
              </a:extLst>
            </p:cNvPr>
            <p:cNvSpPr/>
            <p:nvPr/>
          </p:nvSpPr>
          <p:spPr>
            <a:xfrm>
              <a:off x="7147908" y="3383619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6" name="object 442">
              <a:extLst>
                <a:ext uri="{FF2B5EF4-FFF2-40B4-BE49-F238E27FC236}">
                  <a16:creationId xmlns:a16="http://schemas.microsoft.com/office/drawing/2014/main" id="{069929EC-2F76-43BD-A837-7232DEB2DC70}"/>
                </a:ext>
              </a:extLst>
            </p:cNvPr>
            <p:cNvSpPr/>
            <p:nvPr/>
          </p:nvSpPr>
          <p:spPr>
            <a:xfrm>
              <a:off x="7201559" y="3315953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7" name="object 443">
              <a:extLst>
                <a:ext uri="{FF2B5EF4-FFF2-40B4-BE49-F238E27FC236}">
                  <a16:creationId xmlns:a16="http://schemas.microsoft.com/office/drawing/2014/main" id="{3AFBDD2A-32CE-4E5A-AF44-049F89AC4400}"/>
                </a:ext>
              </a:extLst>
            </p:cNvPr>
            <p:cNvSpPr/>
            <p:nvPr/>
          </p:nvSpPr>
          <p:spPr>
            <a:xfrm>
              <a:off x="7164419" y="3383619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5463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8" name="object 444">
              <a:extLst>
                <a:ext uri="{FF2B5EF4-FFF2-40B4-BE49-F238E27FC236}">
                  <a16:creationId xmlns:a16="http://schemas.microsoft.com/office/drawing/2014/main" id="{67083D04-ED26-4E8A-9CDC-462CBEB67BB0}"/>
                </a:ext>
              </a:extLst>
            </p:cNvPr>
            <p:cNvSpPr/>
            <p:nvPr/>
          </p:nvSpPr>
          <p:spPr>
            <a:xfrm>
              <a:off x="7473482" y="3369963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9" name="object 445">
              <a:extLst>
                <a:ext uri="{FF2B5EF4-FFF2-40B4-BE49-F238E27FC236}">
                  <a16:creationId xmlns:a16="http://schemas.microsoft.com/office/drawing/2014/main" id="{5EA65096-2BB6-40BF-9C05-05236BC1D402}"/>
                </a:ext>
              </a:extLst>
            </p:cNvPr>
            <p:cNvSpPr/>
            <p:nvPr/>
          </p:nvSpPr>
          <p:spPr>
            <a:xfrm>
              <a:off x="7436339" y="3437628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5463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0" name="object 446">
              <a:extLst>
                <a:ext uri="{FF2B5EF4-FFF2-40B4-BE49-F238E27FC236}">
                  <a16:creationId xmlns:a16="http://schemas.microsoft.com/office/drawing/2014/main" id="{942AA8A0-1635-499E-9962-8235BA3A5EAD}"/>
                </a:ext>
              </a:extLst>
            </p:cNvPr>
            <p:cNvSpPr/>
            <p:nvPr/>
          </p:nvSpPr>
          <p:spPr>
            <a:xfrm>
              <a:off x="7599731" y="346837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1" name="object 447">
              <a:extLst>
                <a:ext uri="{FF2B5EF4-FFF2-40B4-BE49-F238E27FC236}">
                  <a16:creationId xmlns:a16="http://schemas.microsoft.com/office/drawing/2014/main" id="{B730DBE7-9338-4964-BE3F-AD89CF2548B5}"/>
                </a:ext>
              </a:extLst>
            </p:cNvPr>
            <p:cNvSpPr/>
            <p:nvPr/>
          </p:nvSpPr>
          <p:spPr>
            <a:xfrm>
              <a:off x="7562590" y="3536040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2" name="object 448">
              <a:extLst>
                <a:ext uri="{FF2B5EF4-FFF2-40B4-BE49-F238E27FC236}">
                  <a16:creationId xmlns:a16="http://schemas.microsoft.com/office/drawing/2014/main" id="{4FD95C25-701A-41FF-9A34-88B1213EF2F1}"/>
                </a:ext>
              </a:extLst>
            </p:cNvPr>
            <p:cNvSpPr/>
            <p:nvPr/>
          </p:nvSpPr>
          <p:spPr>
            <a:xfrm>
              <a:off x="7607499" y="346837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3" name="object 449">
              <a:extLst>
                <a:ext uri="{FF2B5EF4-FFF2-40B4-BE49-F238E27FC236}">
                  <a16:creationId xmlns:a16="http://schemas.microsoft.com/office/drawing/2014/main" id="{B35BFFF0-4EF8-4F18-B81B-3BB8D9229B17}"/>
                </a:ext>
              </a:extLst>
            </p:cNvPr>
            <p:cNvSpPr/>
            <p:nvPr/>
          </p:nvSpPr>
          <p:spPr>
            <a:xfrm>
              <a:off x="7570358" y="3536040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4" name="object 450">
              <a:extLst>
                <a:ext uri="{FF2B5EF4-FFF2-40B4-BE49-F238E27FC236}">
                  <a16:creationId xmlns:a16="http://schemas.microsoft.com/office/drawing/2014/main" id="{C25AA1A9-7659-47E3-B791-35E4C89CF569}"/>
                </a:ext>
              </a:extLst>
            </p:cNvPr>
            <p:cNvSpPr/>
            <p:nvPr/>
          </p:nvSpPr>
          <p:spPr>
            <a:xfrm>
              <a:off x="7787161" y="346837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5" name="object 451">
              <a:extLst>
                <a:ext uri="{FF2B5EF4-FFF2-40B4-BE49-F238E27FC236}">
                  <a16:creationId xmlns:a16="http://schemas.microsoft.com/office/drawing/2014/main" id="{5F47A762-CCB7-449D-AE49-74812628FFD7}"/>
                </a:ext>
              </a:extLst>
            </p:cNvPr>
            <p:cNvSpPr/>
            <p:nvPr/>
          </p:nvSpPr>
          <p:spPr>
            <a:xfrm>
              <a:off x="7750022" y="3536040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6" name="object 452">
              <a:extLst>
                <a:ext uri="{FF2B5EF4-FFF2-40B4-BE49-F238E27FC236}">
                  <a16:creationId xmlns:a16="http://schemas.microsoft.com/office/drawing/2014/main" id="{C532BA7D-F8F8-4E84-A593-B36152B4DE3F}"/>
                </a:ext>
              </a:extLst>
            </p:cNvPr>
            <p:cNvSpPr/>
            <p:nvPr/>
          </p:nvSpPr>
          <p:spPr>
            <a:xfrm>
              <a:off x="8050344" y="346837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7" name="object 453">
              <a:extLst>
                <a:ext uri="{FF2B5EF4-FFF2-40B4-BE49-F238E27FC236}">
                  <a16:creationId xmlns:a16="http://schemas.microsoft.com/office/drawing/2014/main" id="{3D05F36F-3531-4F8F-B912-E32C1DA69E26}"/>
                </a:ext>
              </a:extLst>
            </p:cNvPr>
            <p:cNvSpPr/>
            <p:nvPr/>
          </p:nvSpPr>
          <p:spPr>
            <a:xfrm>
              <a:off x="8013204" y="3536040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8" name="object 454">
              <a:extLst>
                <a:ext uri="{FF2B5EF4-FFF2-40B4-BE49-F238E27FC236}">
                  <a16:creationId xmlns:a16="http://schemas.microsoft.com/office/drawing/2014/main" id="{9711C9E0-F60F-4E1C-8FCE-89F55BF9DE3A}"/>
                </a:ext>
              </a:extLst>
            </p:cNvPr>
            <p:cNvSpPr/>
            <p:nvPr/>
          </p:nvSpPr>
          <p:spPr>
            <a:xfrm>
              <a:off x="8076566" y="346837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9" name="object 455">
              <a:extLst>
                <a:ext uri="{FF2B5EF4-FFF2-40B4-BE49-F238E27FC236}">
                  <a16:creationId xmlns:a16="http://schemas.microsoft.com/office/drawing/2014/main" id="{D6EC8703-36C6-497E-9A0E-F3038E156603}"/>
                </a:ext>
              </a:extLst>
            </p:cNvPr>
            <p:cNvSpPr/>
            <p:nvPr/>
          </p:nvSpPr>
          <p:spPr>
            <a:xfrm>
              <a:off x="8039425" y="3536040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0" name="object 456">
              <a:extLst>
                <a:ext uri="{FF2B5EF4-FFF2-40B4-BE49-F238E27FC236}">
                  <a16:creationId xmlns:a16="http://schemas.microsoft.com/office/drawing/2014/main" id="{09A91D2E-F5FC-4E3A-88B0-F13BB39C5E1E}"/>
                </a:ext>
              </a:extLst>
            </p:cNvPr>
            <p:cNvSpPr/>
            <p:nvPr/>
          </p:nvSpPr>
          <p:spPr>
            <a:xfrm>
              <a:off x="8087485" y="346837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1" name="object 457">
              <a:extLst>
                <a:ext uri="{FF2B5EF4-FFF2-40B4-BE49-F238E27FC236}">
                  <a16:creationId xmlns:a16="http://schemas.microsoft.com/office/drawing/2014/main" id="{264CCD56-D5CB-4E97-94FE-516D2837F891}"/>
                </a:ext>
              </a:extLst>
            </p:cNvPr>
            <p:cNvSpPr/>
            <p:nvPr/>
          </p:nvSpPr>
          <p:spPr>
            <a:xfrm>
              <a:off x="8050344" y="3536040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2" name="object 458">
              <a:extLst>
                <a:ext uri="{FF2B5EF4-FFF2-40B4-BE49-F238E27FC236}">
                  <a16:creationId xmlns:a16="http://schemas.microsoft.com/office/drawing/2014/main" id="{CB56BA18-4A4D-488F-972C-D631516AD36A}"/>
                </a:ext>
              </a:extLst>
            </p:cNvPr>
            <p:cNvSpPr/>
            <p:nvPr/>
          </p:nvSpPr>
          <p:spPr>
            <a:xfrm>
              <a:off x="8124626" y="346837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3" name="object 459">
              <a:extLst>
                <a:ext uri="{FF2B5EF4-FFF2-40B4-BE49-F238E27FC236}">
                  <a16:creationId xmlns:a16="http://schemas.microsoft.com/office/drawing/2014/main" id="{EF9D9025-740E-4B66-8309-27B5FD47ABB3}"/>
                </a:ext>
              </a:extLst>
            </p:cNvPr>
            <p:cNvSpPr/>
            <p:nvPr/>
          </p:nvSpPr>
          <p:spPr>
            <a:xfrm>
              <a:off x="8087485" y="3536040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4" name="object 460">
              <a:extLst>
                <a:ext uri="{FF2B5EF4-FFF2-40B4-BE49-F238E27FC236}">
                  <a16:creationId xmlns:a16="http://schemas.microsoft.com/office/drawing/2014/main" id="{BB70B5A7-A3CB-4C05-ACE8-618133FBC65F}"/>
                </a:ext>
              </a:extLst>
            </p:cNvPr>
            <p:cNvSpPr/>
            <p:nvPr/>
          </p:nvSpPr>
          <p:spPr>
            <a:xfrm>
              <a:off x="8161766" y="346837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5" name="object 461">
              <a:extLst>
                <a:ext uri="{FF2B5EF4-FFF2-40B4-BE49-F238E27FC236}">
                  <a16:creationId xmlns:a16="http://schemas.microsoft.com/office/drawing/2014/main" id="{0B1EC0A4-CD5B-4764-ADF8-C700D85CFD49}"/>
                </a:ext>
              </a:extLst>
            </p:cNvPr>
            <p:cNvSpPr/>
            <p:nvPr/>
          </p:nvSpPr>
          <p:spPr>
            <a:xfrm>
              <a:off x="8124626" y="3536040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6" name="object 462">
              <a:extLst>
                <a:ext uri="{FF2B5EF4-FFF2-40B4-BE49-F238E27FC236}">
                  <a16:creationId xmlns:a16="http://schemas.microsoft.com/office/drawing/2014/main" id="{D4B129B4-2A67-41BD-8C04-BAC2E41731CA}"/>
                </a:ext>
              </a:extLst>
            </p:cNvPr>
            <p:cNvSpPr/>
            <p:nvPr/>
          </p:nvSpPr>
          <p:spPr>
            <a:xfrm>
              <a:off x="8406519" y="3468371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7" name="object 463">
              <a:extLst>
                <a:ext uri="{FF2B5EF4-FFF2-40B4-BE49-F238E27FC236}">
                  <a16:creationId xmlns:a16="http://schemas.microsoft.com/office/drawing/2014/main" id="{12470A89-D486-4A5B-881B-DB928CF933D6}"/>
                </a:ext>
              </a:extLst>
            </p:cNvPr>
            <p:cNvSpPr/>
            <p:nvPr/>
          </p:nvSpPr>
          <p:spPr>
            <a:xfrm>
              <a:off x="8369377" y="3536040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00A7C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8" name="object 464">
              <a:extLst>
                <a:ext uri="{FF2B5EF4-FFF2-40B4-BE49-F238E27FC236}">
                  <a16:creationId xmlns:a16="http://schemas.microsoft.com/office/drawing/2014/main" id="{79195400-3A2A-418F-9C5F-B5000CDACE47}"/>
                </a:ext>
              </a:extLst>
            </p:cNvPr>
            <p:cNvSpPr/>
            <p:nvPr/>
          </p:nvSpPr>
          <p:spPr>
            <a:xfrm>
              <a:off x="8067301" y="2000459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9" name="object 465">
              <a:extLst>
                <a:ext uri="{FF2B5EF4-FFF2-40B4-BE49-F238E27FC236}">
                  <a16:creationId xmlns:a16="http://schemas.microsoft.com/office/drawing/2014/main" id="{ED3E9358-1F8B-4C30-85E7-080B0DF7F156}"/>
                </a:ext>
              </a:extLst>
            </p:cNvPr>
            <p:cNvSpPr/>
            <p:nvPr/>
          </p:nvSpPr>
          <p:spPr>
            <a:xfrm>
              <a:off x="8030161" y="2068128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90" name="object 466">
              <a:extLst>
                <a:ext uri="{FF2B5EF4-FFF2-40B4-BE49-F238E27FC236}">
                  <a16:creationId xmlns:a16="http://schemas.microsoft.com/office/drawing/2014/main" id="{75EAC829-748A-40E9-8043-2844F7029BDC}"/>
                </a:ext>
              </a:extLst>
            </p:cNvPr>
            <p:cNvSpPr/>
            <p:nvPr/>
          </p:nvSpPr>
          <p:spPr>
            <a:xfrm>
              <a:off x="8060908" y="2000459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91" name="object 467">
              <a:extLst>
                <a:ext uri="{FF2B5EF4-FFF2-40B4-BE49-F238E27FC236}">
                  <a16:creationId xmlns:a16="http://schemas.microsoft.com/office/drawing/2014/main" id="{2E6E4B29-1DCF-4EA6-BF93-80CB94664CC7}"/>
                </a:ext>
              </a:extLst>
            </p:cNvPr>
            <p:cNvSpPr/>
            <p:nvPr/>
          </p:nvSpPr>
          <p:spPr>
            <a:xfrm>
              <a:off x="8023768" y="2068128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5463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92" name="object 468">
              <a:extLst>
                <a:ext uri="{FF2B5EF4-FFF2-40B4-BE49-F238E27FC236}">
                  <a16:creationId xmlns:a16="http://schemas.microsoft.com/office/drawing/2014/main" id="{5B5C33B5-259C-4E2E-B282-EFD2A1F4FBA2}"/>
                </a:ext>
              </a:extLst>
            </p:cNvPr>
            <p:cNvSpPr/>
            <p:nvPr/>
          </p:nvSpPr>
          <p:spPr>
            <a:xfrm>
              <a:off x="1719620" y="1019057"/>
              <a:ext cx="0" cy="137579"/>
            </a:xfrm>
            <a:custGeom>
              <a:avLst/>
              <a:gdLst/>
              <a:ahLst/>
              <a:cxnLst/>
              <a:rect l="l" t="t" r="r" b="b"/>
              <a:pathLst>
                <a:path h="42544">
                  <a:moveTo>
                    <a:pt x="0" y="0"/>
                  </a:moveTo>
                  <a:lnTo>
                    <a:pt x="0" y="42324"/>
                  </a:lnTo>
                </a:path>
              </a:pathLst>
            </a:custGeom>
            <a:ln w="15875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93" name="object 469">
              <a:extLst>
                <a:ext uri="{FF2B5EF4-FFF2-40B4-BE49-F238E27FC236}">
                  <a16:creationId xmlns:a16="http://schemas.microsoft.com/office/drawing/2014/main" id="{F14B553F-48CF-4A4B-AE14-99EA38434658}"/>
                </a:ext>
              </a:extLst>
            </p:cNvPr>
            <p:cNvSpPr/>
            <p:nvPr/>
          </p:nvSpPr>
          <p:spPr>
            <a:xfrm>
              <a:off x="1682481" y="1086726"/>
              <a:ext cx="74789" cy="2053"/>
            </a:xfrm>
            <a:custGeom>
              <a:avLst/>
              <a:gdLst/>
              <a:ahLst/>
              <a:cxnLst/>
              <a:rect l="l" t="t" r="r" b="b"/>
              <a:pathLst>
                <a:path w="43815" h="635">
                  <a:moveTo>
                    <a:pt x="0" y="473"/>
                  </a:moveTo>
                  <a:lnTo>
                    <a:pt x="43518" y="0"/>
                  </a:lnTo>
                </a:path>
              </a:pathLst>
            </a:custGeom>
            <a:ln w="5463">
              <a:solidFill>
                <a:srgbClr val="8BB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id="{BDAD4D9D-F710-4C9F-8CA6-293D79ED2334}"/>
                </a:ext>
              </a:extLst>
            </p:cNvPr>
            <p:cNvGrpSpPr/>
            <p:nvPr/>
          </p:nvGrpSpPr>
          <p:grpSpPr>
            <a:xfrm>
              <a:off x="1806101" y="1041629"/>
              <a:ext cx="74789" cy="137579"/>
              <a:chOff x="1806101" y="1041629"/>
              <a:chExt cx="74789" cy="137579"/>
            </a:xfrm>
          </p:grpSpPr>
          <p:sp>
            <p:nvSpPr>
              <p:cNvPr id="394" name="object 470">
                <a:extLst>
                  <a:ext uri="{FF2B5EF4-FFF2-40B4-BE49-F238E27FC236}">
                    <a16:creationId xmlns:a16="http://schemas.microsoft.com/office/drawing/2014/main" id="{FEBD0D73-D180-4BBB-BA15-C4B04D3D32A4}"/>
                  </a:ext>
                </a:extLst>
              </p:cNvPr>
              <p:cNvSpPr/>
              <p:nvPr/>
            </p:nvSpPr>
            <p:spPr>
              <a:xfrm>
                <a:off x="1843242" y="1041629"/>
                <a:ext cx="0" cy="137579"/>
              </a:xfrm>
              <a:custGeom>
                <a:avLst/>
                <a:gdLst/>
                <a:ahLst/>
                <a:cxnLst/>
                <a:rect l="l" t="t" r="r" b="b"/>
                <a:pathLst>
                  <a:path h="42544">
                    <a:moveTo>
                      <a:pt x="0" y="0"/>
                    </a:moveTo>
                    <a:lnTo>
                      <a:pt x="0" y="42324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95" name="object 471">
                <a:extLst>
                  <a:ext uri="{FF2B5EF4-FFF2-40B4-BE49-F238E27FC236}">
                    <a16:creationId xmlns:a16="http://schemas.microsoft.com/office/drawing/2014/main" id="{AEE36997-DD05-44D1-BB4B-26BCAC0FFD7E}"/>
                  </a:ext>
                </a:extLst>
              </p:cNvPr>
              <p:cNvSpPr/>
              <p:nvPr/>
            </p:nvSpPr>
            <p:spPr>
              <a:xfrm>
                <a:off x="1806101" y="1109295"/>
                <a:ext cx="74789" cy="2053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635">
                    <a:moveTo>
                      <a:pt x="0" y="473"/>
                    </a:moveTo>
                    <a:lnTo>
                      <a:pt x="43518" y="0"/>
                    </a:lnTo>
                  </a:path>
                </a:pathLst>
              </a:custGeom>
              <a:ln w="15875">
                <a:solidFill>
                  <a:srgbClr val="8BBA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96" name="object 472">
              <a:extLst>
                <a:ext uri="{FF2B5EF4-FFF2-40B4-BE49-F238E27FC236}">
                  <a16:creationId xmlns:a16="http://schemas.microsoft.com/office/drawing/2014/main" id="{1E8B085C-4A15-41CA-87B0-F017A2483B28}"/>
                </a:ext>
              </a:extLst>
            </p:cNvPr>
            <p:cNvSpPr/>
            <p:nvPr/>
          </p:nvSpPr>
          <p:spPr>
            <a:xfrm>
              <a:off x="6432952" y="4165800"/>
              <a:ext cx="0" cy="98564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0"/>
                  </a:moveTo>
                  <a:lnTo>
                    <a:pt x="0" y="29961"/>
                  </a:lnTo>
                </a:path>
              </a:pathLst>
            </a:custGeom>
            <a:ln w="317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97" name="object 473">
              <a:extLst>
                <a:ext uri="{FF2B5EF4-FFF2-40B4-BE49-F238E27FC236}">
                  <a16:creationId xmlns:a16="http://schemas.microsoft.com/office/drawing/2014/main" id="{4907BBB9-29A9-4254-A777-678B5EA95987}"/>
                </a:ext>
              </a:extLst>
            </p:cNvPr>
            <p:cNvSpPr/>
            <p:nvPr/>
          </p:nvSpPr>
          <p:spPr>
            <a:xfrm>
              <a:off x="6091115" y="4165800"/>
              <a:ext cx="0" cy="98564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0"/>
                  </a:moveTo>
                  <a:lnTo>
                    <a:pt x="0" y="29961"/>
                  </a:lnTo>
                </a:path>
              </a:pathLst>
            </a:custGeom>
            <a:ln w="317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98" name="object 474">
              <a:extLst>
                <a:ext uri="{FF2B5EF4-FFF2-40B4-BE49-F238E27FC236}">
                  <a16:creationId xmlns:a16="http://schemas.microsoft.com/office/drawing/2014/main" id="{3058074C-F8DE-4AB6-845F-6A9EBDD0F620}"/>
                </a:ext>
              </a:extLst>
            </p:cNvPr>
            <p:cNvSpPr/>
            <p:nvPr/>
          </p:nvSpPr>
          <p:spPr>
            <a:xfrm>
              <a:off x="6738985" y="4165800"/>
              <a:ext cx="0" cy="98564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0"/>
                  </a:moveTo>
                  <a:lnTo>
                    <a:pt x="0" y="29961"/>
                  </a:lnTo>
                </a:path>
              </a:pathLst>
            </a:custGeom>
            <a:ln w="317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99" name="object 475">
              <a:extLst>
                <a:ext uri="{FF2B5EF4-FFF2-40B4-BE49-F238E27FC236}">
                  <a16:creationId xmlns:a16="http://schemas.microsoft.com/office/drawing/2014/main" id="{4F98075B-0BBF-4948-84D8-537AAB25E74F}"/>
                </a:ext>
              </a:extLst>
            </p:cNvPr>
            <p:cNvSpPr/>
            <p:nvPr/>
          </p:nvSpPr>
          <p:spPr>
            <a:xfrm>
              <a:off x="5759465" y="4165800"/>
              <a:ext cx="0" cy="98564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0"/>
                  </a:moveTo>
                  <a:lnTo>
                    <a:pt x="0" y="29961"/>
                  </a:lnTo>
                </a:path>
              </a:pathLst>
            </a:custGeom>
            <a:ln w="317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00" name="object 476">
              <a:extLst>
                <a:ext uri="{FF2B5EF4-FFF2-40B4-BE49-F238E27FC236}">
                  <a16:creationId xmlns:a16="http://schemas.microsoft.com/office/drawing/2014/main" id="{B2432FFB-79E2-41A1-AC2F-8D7A6C8A1900}"/>
                </a:ext>
              </a:extLst>
            </p:cNvPr>
            <p:cNvSpPr/>
            <p:nvPr/>
          </p:nvSpPr>
          <p:spPr>
            <a:xfrm>
              <a:off x="5455487" y="4165800"/>
              <a:ext cx="0" cy="98564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0"/>
                  </a:moveTo>
                  <a:lnTo>
                    <a:pt x="0" y="29961"/>
                  </a:lnTo>
                </a:path>
              </a:pathLst>
            </a:custGeom>
            <a:ln w="317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01" name="object 477">
              <a:extLst>
                <a:ext uri="{FF2B5EF4-FFF2-40B4-BE49-F238E27FC236}">
                  <a16:creationId xmlns:a16="http://schemas.microsoft.com/office/drawing/2014/main" id="{E5E55301-80A3-493C-BBD5-9C657399D1A1}"/>
                </a:ext>
              </a:extLst>
            </p:cNvPr>
            <p:cNvSpPr/>
            <p:nvPr/>
          </p:nvSpPr>
          <p:spPr>
            <a:xfrm>
              <a:off x="5114432" y="4165800"/>
              <a:ext cx="0" cy="98564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0"/>
                  </a:moveTo>
                  <a:lnTo>
                    <a:pt x="0" y="29961"/>
                  </a:lnTo>
                </a:path>
              </a:pathLst>
            </a:custGeom>
            <a:ln w="317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02" name="object 478">
              <a:extLst>
                <a:ext uri="{FF2B5EF4-FFF2-40B4-BE49-F238E27FC236}">
                  <a16:creationId xmlns:a16="http://schemas.microsoft.com/office/drawing/2014/main" id="{0724D93F-6AD2-4385-A3C8-07CB5C091893}"/>
                </a:ext>
              </a:extLst>
            </p:cNvPr>
            <p:cNvSpPr/>
            <p:nvPr/>
          </p:nvSpPr>
          <p:spPr>
            <a:xfrm>
              <a:off x="4806123" y="4165800"/>
              <a:ext cx="0" cy="98564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0"/>
                  </a:moveTo>
                  <a:lnTo>
                    <a:pt x="0" y="29961"/>
                  </a:lnTo>
                </a:path>
              </a:pathLst>
            </a:custGeom>
            <a:ln w="317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03" name="object 479">
              <a:extLst>
                <a:ext uri="{FF2B5EF4-FFF2-40B4-BE49-F238E27FC236}">
                  <a16:creationId xmlns:a16="http://schemas.microsoft.com/office/drawing/2014/main" id="{2C0965BB-00ED-48E4-A7DC-7A6A847ECE87}"/>
                </a:ext>
              </a:extLst>
            </p:cNvPr>
            <p:cNvSpPr/>
            <p:nvPr/>
          </p:nvSpPr>
          <p:spPr>
            <a:xfrm>
              <a:off x="4480107" y="4165800"/>
              <a:ext cx="0" cy="98564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0"/>
                  </a:moveTo>
                  <a:lnTo>
                    <a:pt x="0" y="29961"/>
                  </a:lnTo>
                </a:path>
              </a:pathLst>
            </a:custGeom>
            <a:ln w="317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04" name="object 480">
              <a:extLst>
                <a:ext uri="{FF2B5EF4-FFF2-40B4-BE49-F238E27FC236}">
                  <a16:creationId xmlns:a16="http://schemas.microsoft.com/office/drawing/2014/main" id="{3E059365-1027-448B-B8EF-CD3D09F4BD16}"/>
                </a:ext>
              </a:extLst>
            </p:cNvPr>
            <p:cNvSpPr/>
            <p:nvPr/>
          </p:nvSpPr>
          <p:spPr>
            <a:xfrm>
              <a:off x="4168997" y="4165800"/>
              <a:ext cx="0" cy="98564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0"/>
                  </a:moveTo>
                  <a:lnTo>
                    <a:pt x="0" y="29961"/>
                  </a:lnTo>
                </a:path>
              </a:pathLst>
            </a:custGeom>
            <a:ln w="317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05" name="object 481">
              <a:extLst>
                <a:ext uri="{FF2B5EF4-FFF2-40B4-BE49-F238E27FC236}">
                  <a16:creationId xmlns:a16="http://schemas.microsoft.com/office/drawing/2014/main" id="{C9D68F59-FE74-4992-A6B1-0D377D857C8A}"/>
                </a:ext>
              </a:extLst>
            </p:cNvPr>
            <p:cNvSpPr/>
            <p:nvPr/>
          </p:nvSpPr>
          <p:spPr>
            <a:xfrm>
              <a:off x="3832243" y="4165800"/>
              <a:ext cx="0" cy="98564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0"/>
                  </a:moveTo>
                  <a:lnTo>
                    <a:pt x="0" y="29961"/>
                  </a:lnTo>
                </a:path>
              </a:pathLst>
            </a:custGeom>
            <a:ln w="317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06" name="object 482">
              <a:extLst>
                <a:ext uri="{FF2B5EF4-FFF2-40B4-BE49-F238E27FC236}">
                  <a16:creationId xmlns:a16="http://schemas.microsoft.com/office/drawing/2014/main" id="{F3769F45-34E0-4BA4-A21A-E4DB60C2BA3D}"/>
                </a:ext>
              </a:extLst>
            </p:cNvPr>
            <p:cNvSpPr/>
            <p:nvPr/>
          </p:nvSpPr>
          <p:spPr>
            <a:xfrm>
              <a:off x="3516118" y="4165800"/>
              <a:ext cx="0" cy="98564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0"/>
                  </a:moveTo>
                  <a:lnTo>
                    <a:pt x="0" y="29961"/>
                  </a:lnTo>
                </a:path>
              </a:pathLst>
            </a:custGeom>
            <a:ln w="317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07" name="object 483">
              <a:extLst>
                <a:ext uri="{FF2B5EF4-FFF2-40B4-BE49-F238E27FC236}">
                  <a16:creationId xmlns:a16="http://schemas.microsoft.com/office/drawing/2014/main" id="{7A04F3C2-141A-4F0E-A158-2F637B7C518C}"/>
                </a:ext>
              </a:extLst>
            </p:cNvPr>
            <p:cNvSpPr/>
            <p:nvPr/>
          </p:nvSpPr>
          <p:spPr>
            <a:xfrm>
              <a:off x="3175949" y="4165800"/>
              <a:ext cx="0" cy="98564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0"/>
                  </a:moveTo>
                  <a:lnTo>
                    <a:pt x="0" y="29961"/>
                  </a:lnTo>
                </a:path>
              </a:pathLst>
            </a:custGeom>
            <a:ln w="317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08" name="object 484">
              <a:extLst>
                <a:ext uri="{FF2B5EF4-FFF2-40B4-BE49-F238E27FC236}">
                  <a16:creationId xmlns:a16="http://schemas.microsoft.com/office/drawing/2014/main" id="{6D3F6F06-1DC3-407C-8EC5-4240FCC6AC9C}"/>
                </a:ext>
              </a:extLst>
            </p:cNvPr>
            <p:cNvSpPr/>
            <p:nvPr/>
          </p:nvSpPr>
          <p:spPr>
            <a:xfrm>
              <a:off x="2868632" y="4165800"/>
              <a:ext cx="0" cy="98564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0"/>
                  </a:moveTo>
                  <a:lnTo>
                    <a:pt x="0" y="29961"/>
                  </a:lnTo>
                </a:path>
              </a:pathLst>
            </a:custGeom>
            <a:ln w="317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09" name="object 485">
              <a:extLst>
                <a:ext uri="{FF2B5EF4-FFF2-40B4-BE49-F238E27FC236}">
                  <a16:creationId xmlns:a16="http://schemas.microsoft.com/office/drawing/2014/main" id="{8ED12ABD-A6C1-43C3-8957-9C62AF7672BC}"/>
                </a:ext>
              </a:extLst>
            </p:cNvPr>
            <p:cNvSpPr/>
            <p:nvPr/>
          </p:nvSpPr>
          <p:spPr>
            <a:xfrm>
              <a:off x="2554440" y="4165800"/>
              <a:ext cx="0" cy="98564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0"/>
                  </a:moveTo>
                  <a:lnTo>
                    <a:pt x="0" y="29961"/>
                  </a:lnTo>
                </a:path>
              </a:pathLst>
            </a:custGeom>
            <a:ln w="317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0" name="object 486">
              <a:extLst>
                <a:ext uri="{FF2B5EF4-FFF2-40B4-BE49-F238E27FC236}">
                  <a16:creationId xmlns:a16="http://schemas.microsoft.com/office/drawing/2014/main" id="{19501051-AF58-483F-B0B6-8922AD735825}"/>
                </a:ext>
              </a:extLst>
            </p:cNvPr>
            <p:cNvSpPr/>
            <p:nvPr/>
          </p:nvSpPr>
          <p:spPr>
            <a:xfrm>
              <a:off x="2222712" y="4165800"/>
              <a:ext cx="0" cy="98564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0"/>
                  </a:moveTo>
                  <a:lnTo>
                    <a:pt x="0" y="29961"/>
                  </a:lnTo>
                </a:path>
              </a:pathLst>
            </a:custGeom>
            <a:ln w="317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1" name="object 487">
              <a:extLst>
                <a:ext uri="{FF2B5EF4-FFF2-40B4-BE49-F238E27FC236}">
                  <a16:creationId xmlns:a16="http://schemas.microsoft.com/office/drawing/2014/main" id="{4393AEE1-AA39-4D36-9F98-62E49F066F83}"/>
                </a:ext>
              </a:extLst>
            </p:cNvPr>
            <p:cNvSpPr/>
            <p:nvPr/>
          </p:nvSpPr>
          <p:spPr>
            <a:xfrm>
              <a:off x="1888080" y="4165800"/>
              <a:ext cx="0" cy="98564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0"/>
                  </a:moveTo>
                  <a:lnTo>
                    <a:pt x="0" y="29961"/>
                  </a:lnTo>
                </a:path>
              </a:pathLst>
            </a:custGeom>
            <a:ln w="317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2" name="object 488">
              <a:extLst>
                <a:ext uri="{FF2B5EF4-FFF2-40B4-BE49-F238E27FC236}">
                  <a16:creationId xmlns:a16="http://schemas.microsoft.com/office/drawing/2014/main" id="{FFB4E589-E31C-4CE4-9A9F-164654241B3C}"/>
                </a:ext>
              </a:extLst>
            </p:cNvPr>
            <p:cNvSpPr/>
            <p:nvPr/>
          </p:nvSpPr>
          <p:spPr>
            <a:xfrm>
              <a:off x="1584274" y="4165800"/>
              <a:ext cx="0" cy="98564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0"/>
                  </a:moveTo>
                  <a:lnTo>
                    <a:pt x="0" y="29961"/>
                  </a:lnTo>
                </a:path>
              </a:pathLst>
            </a:custGeom>
            <a:ln w="317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3" name="object 489">
              <a:extLst>
                <a:ext uri="{FF2B5EF4-FFF2-40B4-BE49-F238E27FC236}">
                  <a16:creationId xmlns:a16="http://schemas.microsoft.com/office/drawing/2014/main" id="{433823A7-26EF-43B7-B9DB-E917B22A5B5D}"/>
                </a:ext>
              </a:extLst>
            </p:cNvPr>
            <p:cNvSpPr/>
            <p:nvPr/>
          </p:nvSpPr>
          <p:spPr>
            <a:xfrm>
              <a:off x="1263185" y="4165800"/>
              <a:ext cx="0" cy="98564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0"/>
                  </a:moveTo>
                  <a:lnTo>
                    <a:pt x="0" y="29961"/>
                  </a:lnTo>
                </a:path>
              </a:pathLst>
            </a:custGeom>
            <a:ln w="317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4" name="object 490">
              <a:extLst>
                <a:ext uri="{FF2B5EF4-FFF2-40B4-BE49-F238E27FC236}">
                  <a16:creationId xmlns:a16="http://schemas.microsoft.com/office/drawing/2014/main" id="{FBF03DC4-59E1-4EE8-91F0-3B2D70A26618}"/>
                </a:ext>
              </a:extLst>
            </p:cNvPr>
            <p:cNvSpPr/>
            <p:nvPr/>
          </p:nvSpPr>
          <p:spPr>
            <a:xfrm>
              <a:off x="948487" y="4165800"/>
              <a:ext cx="0" cy="98564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0"/>
                  </a:moveTo>
                  <a:lnTo>
                    <a:pt x="0" y="29961"/>
                  </a:lnTo>
                </a:path>
              </a:pathLst>
            </a:custGeom>
            <a:ln w="317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5" name="object 491">
              <a:extLst>
                <a:ext uri="{FF2B5EF4-FFF2-40B4-BE49-F238E27FC236}">
                  <a16:creationId xmlns:a16="http://schemas.microsoft.com/office/drawing/2014/main" id="{29BA4C16-2D36-469D-89C0-E7D715522BB5}"/>
                </a:ext>
              </a:extLst>
            </p:cNvPr>
            <p:cNvSpPr/>
            <p:nvPr/>
          </p:nvSpPr>
          <p:spPr>
            <a:xfrm>
              <a:off x="7393951" y="4165800"/>
              <a:ext cx="0" cy="98564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0"/>
                  </a:moveTo>
                  <a:lnTo>
                    <a:pt x="0" y="29961"/>
                  </a:lnTo>
                </a:path>
              </a:pathLst>
            </a:custGeom>
            <a:ln w="317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6" name="object 492">
              <a:extLst>
                <a:ext uri="{FF2B5EF4-FFF2-40B4-BE49-F238E27FC236}">
                  <a16:creationId xmlns:a16="http://schemas.microsoft.com/office/drawing/2014/main" id="{5E0A189E-38BF-4BF8-AC37-CD65D4ADA477}"/>
                </a:ext>
              </a:extLst>
            </p:cNvPr>
            <p:cNvSpPr/>
            <p:nvPr/>
          </p:nvSpPr>
          <p:spPr>
            <a:xfrm>
              <a:off x="7052114" y="4165800"/>
              <a:ext cx="0" cy="98564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0"/>
                  </a:moveTo>
                  <a:lnTo>
                    <a:pt x="0" y="29961"/>
                  </a:lnTo>
                </a:path>
              </a:pathLst>
            </a:custGeom>
            <a:ln w="317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7" name="object 493">
              <a:extLst>
                <a:ext uri="{FF2B5EF4-FFF2-40B4-BE49-F238E27FC236}">
                  <a16:creationId xmlns:a16="http://schemas.microsoft.com/office/drawing/2014/main" id="{A9893467-2E77-490E-9C4D-D93C8F2B72A5}"/>
                </a:ext>
              </a:extLst>
            </p:cNvPr>
            <p:cNvSpPr/>
            <p:nvPr/>
          </p:nvSpPr>
          <p:spPr>
            <a:xfrm>
              <a:off x="7699983" y="4165800"/>
              <a:ext cx="0" cy="98564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0"/>
                  </a:moveTo>
                  <a:lnTo>
                    <a:pt x="0" y="29961"/>
                  </a:lnTo>
                </a:path>
              </a:pathLst>
            </a:custGeom>
            <a:ln w="317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8" name="object 494">
              <a:extLst>
                <a:ext uri="{FF2B5EF4-FFF2-40B4-BE49-F238E27FC236}">
                  <a16:creationId xmlns:a16="http://schemas.microsoft.com/office/drawing/2014/main" id="{233484CC-9F0F-4C1E-918D-E07140FA9959}"/>
                </a:ext>
              </a:extLst>
            </p:cNvPr>
            <p:cNvSpPr/>
            <p:nvPr/>
          </p:nvSpPr>
          <p:spPr>
            <a:xfrm>
              <a:off x="8373401" y="4165800"/>
              <a:ext cx="0" cy="98564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0"/>
                  </a:moveTo>
                  <a:lnTo>
                    <a:pt x="0" y="29961"/>
                  </a:lnTo>
                </a:path>
              </a:pathLst>
            </a:custGeom>
            <a:ln w="317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9" name="object 495">
              <a:extLst>
                <a:ext uri="{FF2B5EF4-FFF2-40B4-BE49-F238E27FC236}">
                  <a16:creationId xmlns:a16="http://schemas.microsoft.com/office/drawing/2014/main" id="{949F386B-3D27-4ECF-9769-D982CF302F5B}"/>
                </a:ext>
              </a:extLst>
            </p:cNvPr>
            <p:cNvSpPr/>
            <p:nvPr/>
          </p:nvSpPr>
          <p:spPr>
            <a:xfrm>
              <a:off x="8031564" y="4165800"/>
              <a:ext cx="0" cy="98564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0"/>
                  </a:moveTo>
                  <a:lnTo>
                    <a:pt x="0" y="29961"/>
                  </a:lnTo>
                </a:path>
              </a:pathLst>
            </a:custGeom>
            <a:ln w="317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0" name="object 496">
              <a:extLst>
                <a:ext uri="{FF2B5EF4-FFF2-40B4-BE49-F238E27FC236}">
                  <a16:creationId xmlns:a16="http://schemas.microsoft.com/office/drawing/2014/main" id="{9326CB12-16DD-4EAB-AC46-601F05AA129F}"/>
                </a:ext>
              </a:extLst>
            </p:cNvPr>
            <p:cNvSpPr/>
            <p:nvPr/>
          </p:nvSpPr>
          <p:spPr>
            <a:xfrm>
              <a:off x="8679432" y="4165800"/>
              <a:ext cx="0" cy="98564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0"/>
                  </a:moveTo>
                  <a:lnTo>
                    <a:pt x="0" y="29961"/>
                  </a:lnTo>
                </a:path>
              </a:pathLst>
            </a:custGeom>
            <a:ln w="317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1" name="object 497">
              <a:extLst>
                <a:ext uri="{FF2B5EF4-FFF2-40B4-BE49-F238E27FC236}">
                  <a16:creationId xmlns:a16="http://schemas.microsoft.com/office/drawing/2014/main" id="{25BE8CC6-F8A6-4F76-9FB1-B12AEE2EC902}"/>
                </a:ext>
              </a:extLst>
            </p:cNvPr>
            <p:cNvSpPr/>
            <p:nvPr/>
          </p:nvSpPr>
          <p:spPr>
            <a:xfrm>
              <a:off x="641057" y="936484"/>
              <a:ext cx="8438207" cy="3209493"/>
            </a:xfrm>
            <a:custGeom>
              <a:avLst/>
              <a:gdLst/>
              <a:ahLst/>
              <a:cxnLst/>
              <a:rect l="l" t="t" r="r" b="b"/>
              <a:pathLst>
                <a:path w="4943475" h="992504">
                  <a:moveTo>
                    <a:pt x="0" y="0"/>
                  </a:moveTo>
                  <a:lnTo>
                    <a:pt x="0" y="992077"/>
                  </a:lnTo>
                  <a:lnTo>
                    <a:pt x="4943293" y="992077"/>
                  </a:lnTo>
                </a:path>
              </a:pathLst>
            </a:custGeom>
            <a:ln w="317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5" name="object 541">
              <a:extLst>
                <a:ext uri="{FF2B5EF4-FFF2-40B4-BE49-F238E27FC236}">
                  <a16:creationId xmlns:a16="http://schemas.microsoft.com/office/drawing/2014/main" id="{220AE28C-C42F-40BC-82A1-00F373D1B397}"/>
                </a:ext>
              </a:extLst>
            </p:cNvPr>
            <p:cNvSpPr txBox="1"/>
            <p:nvPr/>
          </p:nvSpPr>
          <p:spPr>
            <a:xfrm>
              <a:off x="7987684" y="1069700"/>
              <a:ext cx="932393" cy="445730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 marR="0" lvl="0" indent="0" algn="ctr" defTabSz="1219170" rtl="0" eaLnBrk="0" fontAlgn="base" latinLnBrk="0" hangingPunct="0">
                <a:lnSpc>
                  <a:spcPct val="100000"/>
                </a:lnSpc>
                <a:spcBef>
                  <a:spcPts val="15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860052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Median</a:t>
              </a:r>
              <a:r>
                <a:rPr kumimoji="0" sz="1867" b="1" i="0" u="none" strike="noStrike" kern="1200" cap="none" spc="40" normalizeH="0" baseline="0" noProof="0" dirty="0">
                  <a:ln>
                    <a:noFill/>
                  </a:ln>
                  <a:solidFill>
                    <a:srgbClr val="860052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 </a:t>
              </a:r>
              <a:r>
                <a:rPr kumimoji="0" sz="1867" b="1" i="0" u="none" strike="noStrike" kern="1200" cap="none" spc="-13" normalizeH="0" baseline="0" noProof="0" dirty="0">
                  <a:ln>
                    <a:noFill/>
                  </a:ln>
                  <a:solidFill>
                    <a:srgbClr val="860052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PFS=NR</a:t>
              </a:r>
              <a:endParaRPr kumimoji="0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466" name="object 542">
              <a:extLst>
                <a:ext uri="{FF2B5EF4-FFF2-40B4-BE49-F238E27FC236}">
                  <a16:creationId xmlns:a16="http://schemas.microsoft.com/office/drawing/2014/main" id="{882777CB-CE81-48BA-B0CB-A33EC1EE58BE}"/>
                </a:ext>
              </a:extLst>
            </p:cNvPr>
            <p:cNvSpPr txBox="1"/>
            <p:nvPr/>
          </p:nvSpPr>
          <p:spPr>
            <a:xfrm>
              <a:off x="8111954" y="2558484"/>
              <a:ext cx="932393" cy="445730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 marR="0" lvl="0" indent="0" algn="ctr" defTabSz="1219170" rtl="0" eaLnBrk="0" fontAlgn="base" latinLnBrk="0" hangingPunct="0">
                <a:lnSpc>
                  <a:spcPct val="100000"/>
                </a:lnSpc>
                <a:spcBef>
                  <a:spcPts val="15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8BBA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Median</a:t>
              </a:r>
              <a:r>
                <a:rPr kumimoji="0" sz="1867" b="1" i="0" u="none" strike="noStrike" kern="1200" cap="none" spc="40" normalizeH="0" baseline="0" noProof="0" dirty="0">
                  <a:ln>
                    <a:noFill/>
                  </a:ln>
                  <a:solidFill>
                    <a:srgbClr val="8BBA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 </a:t>
              </a:r>
              <a:r>
                <a:rPr kumimoji="0" sz="1867" b="1" i="0" u="none" strike="noStrike" kern="1200" cap="none" spc="-13" normalizeH="0" baseline="0" noProof="0" dirty="0">
                  <a:ln>
                    <a:noFill/>
                  </a:ln>
                  <a:solidFill>
                    <a:srgbClr val="8BBA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PFS=NR</a:t>
              </a:r>
              <a:endParaRPr kumimoji="0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467" name="object 543">
              <a:extLst>
                <a:ext uri="{FF2B5EF4-FFF2-40B4-BE49-F238E27FC236}">
                  <a16:creationId xmlns:a16="http://schemas.microsoft.com/office/drawing/2014/main" id="{3D496066-310A-41B0-98D8-42217967D1EF}"/>
                </a:ext>
              </a:extLst>
            </p:cNvPr>
            <p:cNvSpPr txBox="1"/>
            <p:nvPr/>
          </p:nvSpPr>
          <p:spPr>
            <a:xfrm>
              <a:off x="7858342" y="3647316"/>
              <a:ext cx="1187442" cy="445730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 marR="0" lvl="0" indent="0" algn="ctr" defTabSz="1219170" rtl="0" eaLnBrk="0" fontAlgn="base" latinLnBrk="0" hangingPunct="0">
                <a:lnSpc>
                  <a:spcPct val="100000"/>
                </a:lnSpc>
                <a:spcBef>
                  <a:spcPts val="15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00A7CE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Median</a:t>
              </a:r>
              <a:r>
                <a:rPr kumimoji="0" sz="1867" b="1" i="0" u="none" strike="noStrike" kern="1200" cap="none" spc="53" normalizeH="0" baseline="0" noProof="0" dirty="0">
                  <a:ln>
                    <a:noFill/>
                  </a:ln>
                  <a:solidFill>
                    <a:srgbClr val="00A7CE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 </a:t>
              </a:r>
              <a:r>
                <a:rPr kumimoji="0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00A7CE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PFS=27.8</a:t>
              </a:r>
              <a:r>
                <a:rPr kumimoji="0" sz="1867" b="1" i="0" u="none" strike="noStrike" kern="1200" cap="none" spc="53" normalizeH="0" baseline="0" noProof="0" dirty="0">
                  <a:ln>
                    <a:noFill/>
                  </a:ln>
                  <a:solidFill>
                    <a:srgbClr val="00A7CE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 </a:t>
              </a:r>
              <a:r>
                <a:rPr kumimoji="0" sz="1867" b="1" i="0" u="none" strike="noStrike" kern="1200" cap="none" spc="-33" normalizeH="0" baseline="0" noProof="0" dirty="0">
                  <a:ln>
                    <a:noFill/>
                  </a:ln>
                  <a:solidFill>
                    <a:srgbClr val="00A7CE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mo</a:t>
              </a:r>
              <a:endParaRPr kumimoji="0" sz="186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468" name="object 544">
              <a:extLst>
                <a:ext uri="{FF2B5EF4-FFF2-40B4-BE49-F238E27FC236}">
                  <a16:creationId xmlns:a16="http://schemas.microsoft.com/office/drawing/2014/main" id="{C5272F9E-1F4E-444D-9F7B-3CB79A05FA79}"/>
                </a:ext>
              </a:extLst>
            </p:cNvPr>
            <p:cNvSpPr txBox="1"/>
            <p:nvPr/>
          </p:nvSpPr>
          <p:spPr>
            <a:xfrm>
              <a:off x="6921496" y="1011144"/>
              <a:ext cx="447719" cy="230239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 marR="0" lvl="0" indent="0" algn="r" defTabSz="1219170" rtl="0" eaLnBrk="0" fontAlgn="base" latinLnBrk="0" hangingPunct="0">
                <a:lnSpc>
                  <a:spcPct val="100000"/>
                </a:lnSpc>
                <a:spcBef>
                  <a:spcPts val="15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67" b="1" i="0" u="none" strike="noStrike" kern="1200" cap="none" spc="-33" normalizeH="0" baseline="0" noProof="0" dirty="0">
                  <a:ln>
                    <a:noFill/>
                  </a:ln>
                  <a:solidFill>
                    <a:srgbClr val="860052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84%</a:t>
              </a:r>
              <a:endParaRPr kumimoji="0" sz="186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469" name="object 545">
              <a:extLst>
                <a:ext uri="{FF2B5EF4-FFF2-40B4-BE49-F238E27FC236}">
                  <a16:creationId xmlns:a16="http://schemas.microsoft.com/office/drawing/2014/main" id="{055AF0D6-9A16-4E9C-B163-EC8B4C1D8204}"/>
                </a:ext>
              </a:extLst>
            </p:cNvPr>
            <p:cNvSpPr txBox="1"/>
            <p:nvPr/>
          </p:nvSpPr>
          <p:spPr>
            <a:xfrm>
              <a:off x="6921496" y="2014926"/>
              <a:ext cx="447719" cy="230239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 marR="0" lvl="0" indent="0" algn="r" defTabSz="1219170" rtl="0" eaLnBrk="0" fontAlgn="base" latinLnBrk="0" hangingPunct="0">
                <a:lnSpc>
                  <a:spcPct val="100000"/>
                </a:lnSpc>
                <a:spcBef>
                  <a:spcPts val="15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67" b="1" i="0" u="none" strike="noStrike" kern="1200" cap="none" spc="-33" normalizeH="0" baseline="0" noProof="0" dirty="0">
                  <a:ln>
                    <a:noFill/>
                  </a:ln>
                  <a:solidFill>
                    <a:srgbClr val="8BBA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72%</a:t>
              </a:r>
              <a:endParaRPr kumimoji="0" sz="186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470" name="object 546">
              <a:extLst>
                <a:ext uri="{FF2B5EF4-FFF2-40B4-BE49-F238E27FC236}">
                  <a16:creationId xmlns:a16="http://schemas.microsoft.com/office/drawing/2014/main" id="{A7DE1814-6980-4813-9E83-7B67D9BCBD28}"/>
                </a:ext>
              </a:extLst>
            </p:cNvPr>
            <p:cNvSpPr txBox="1"/>
            <p:nvPr/>
          </p:nvSpPr>
          <p:spPr>
            <a:xfrm>
              <a:off x="6921496" y="3497449"/>
              <a:ext cx="447719" cy="230239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 marR="0" lvl="0" indent="0" algn="r" defTabSz="1219170" rtl="0" eaLnBrk="0" fontAlgn="base" latinLnBrk="0" hangingPunct="0">
                <a:lnSpc>
                  <a:spcPct val="100000"/>
                </a:lnSpc>
                <a:spcBef>
                  <a:spcPts val="15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67" b="1" i="0" u="none" strike="noStrike" kern="1200" cap="none" spc="-33" normalizeH="0" baseline="0" noProof="0" dirty="0">
                  <a:ln>
                    <a:noFill/>
                  </a:ln>
                  <a:solidFill>
                    <a:srgbClr val="00A7CE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21%</a:t>
              </a:r>
              <a:endParaRPr kumimoji="0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grpSp>
          <p:nvGrpSpPr>
            <p:cNvPr id="477" name="object 553">
              <a:extLst>
                <a:ext uri="{FF2B5EF4-FFF2-40B4-BE49-F238E27FC236}">
                  <a16:creationId xmlns:a16="http://schemas.microsoft.com/office/drawing/2014/main" id="{24C3BF1B-6ABD-4F40-8DD5-2B61619A35DD}"/>
                </a:ext>
              </a:extLst>
            </p:cNvPr>
            <p:cNvGrpSpPr/>
            <p:nvPr/>
          </p:nvGrpSpPr>
          <p:grpSpPr>
            <a:xfrm>
              <a:off x="7390699" y="1092201"/>
              <a:ext cx="6503" cy="3059593"/>
              <a:chOff x="13138833" y="3201650"/>
              <a:chExt cx="3810" cy="946150"/>
            </a:xfrm>
          </p:grpSpPr>
          <p:sp>
            <p:nvSpPr>
              <p:cNvPr id="478" name="object 554">
                <a:extLst>
                  <a:ext uri="{FF2B5EF4-FFF2-40B4-BE49-F238E27FC236}">
                    <a16:creationId xmlns:a16="http://schemas.microsoft.com/office/drawing/2014/main" id="{9A35A8B8-7180-4828-BE1A-FEDBEC6849FA}"/>
                  </a:ext>
                </a:extLst>
              </p:cNvPr>
              <p:cNvSpPr/>
              <p:nvPr/>
            </p:nvSpPr>
            <p:spPr>
              <a:xfrm>
                <a:off x="13140738" y="3203555"/>
                <a:ext cx="0" cy="7620"/>
              </a:xfrm>
              <a:custGeom>
                <a:avLst/>
                <a:gdLst/>
                <a:ahLst/>
                <a:cxnLst/>
                <a:rect l="l" t="t" r="r" b="b"/>
                <a:pathLst>
                  <a:path h="7619">
                    <a:moveTo>
                      <a:pt x="0" y="0"/>
                    </a:moveTo>
                    <a:lnTo>
                      <a:pt x="0" y="7285"/>
                    </a:lnTo>
                  </a:path>
                </a:pathLst>
              </a:custGeom>
              <a:ln w="3175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9" name="object 555">
                <a:extLst>
                  <a:ext uri="{FF2B5EF4-FFF2-40B4-BE49-F238E27FC236}">
                    <a16:creationId xmlns:a16="http://schemas.microsoft.com/office/drawing/2014/main" id="{E25FE795-A195-470A-A95D-38B5457F3FFE}"/>
                  </a:ext>
                </a:extLst>
              </p:cNvPr>
              <p:cNvSpPr/>
              <p:nvPr/>
            </p:nvSpPr>
            <p:spPr>
              <a:xfrm>
                <a:off x="13140738" y="3225564"/>
                <a:ext cx="0" cy="905510"/>
              </a:xfrm>
              <a:custGeom>
                <a:avLst/>
                <a:gdLst/>
                <a:ahLst/>
                <a:cxnLst/>
                <a:rect l="l" t="t" r="r" b="b"/>
                <a:pathLst>
                  <a:path h="905510">
                    <a:moveTo>
                      <a:pt x="0" y="0"/>
                    </a:moveTo>
                    <a:lnTo>
                      <a:pt x="0" y="905456"/>
                    </a:lnTo>
                  </a:path>
                </a:pathLst>
              </a:custGeom>
              <a:ln w="31750">
                <a:solidFill>
                  <a:srgbClr val="231F20"/>
                </a:solidFill>
                <a:prstDash val="dash"/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0" name="object 556">
                <a:extLst>
                  <a:ext uri="{FF2B5EF4-FFF2-40B4-BE49-F238E27FC236}">
                    <a16:creationId xmlns:a16="http://schemas.microsoft.com/office/drawing/2014/main" id="{FB14B0DE-DB68-490A-9B02-62979B358D4E}"/>
                  </a:ext>
                </a:extLst>
              </p:cNvPr>
              <p:cNvSpPr/>
              <p:nvPr/>
            </p:nvSpPr>
            <p:spPr>
              <a:xfrm>
                <a:off x="13140738" y="4138381"/>
                <a:ext cx="0" cy="7620"/>
              </a:xfrm>
              <a:custGeom>
                <a:avLst/>
                <a:gdLst/>
                <a:ahLst/>
                <a:cxnLst/>
                <a:rect l="l" t="t" r="r" b="b"/>
                <a:pathLst>
                  <a:path h="7620">
                    <a:moveTo>
                      <a:pt x="0" y="0"/>
                    </a:moveTo>
                    <a:lnTo>
                      <a:pt x="0" y="7285"/>
                    </a:lnTo>
                  </a:path>
                </a:pathLst>
              </a:custGeom>
              <a:ln w="3175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86" name="object 562">
              <a:extLst>
                <a:ext uri="{FF2B5EF4-FFF2-40B4-BE49-F238E27FC236}">
                  <a16:creationId xmlns:a16="http://schemas.microsoft.com/office/drawing/2014/main" id="{DE089D78-19C8-40B3-948C-8AD78AB865C9}"/>
                </a:ext>
              </a:extLst>
            </p:cNvPr>
            <p:cNvSpPr txBox="1"/>
            <p:nvPr/>
          </p:nvSpPr>
          <p:spPr>
            <a:xfrm>
              <a:off x="692174" y="1775742"/>
              <a:ext cx="2245635" cy="1543163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67" b="1" i="0" u="none" strike="noStrike" kern="1200" cap="none" spc="-13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A+O</a:t>
              </a:r>
              <a:r>
                <a:rPr kumimoji="0" lang="pt-BR" sz="1467" b="1" i="0" u="none" strike="noStrike" kern="1200" cap="none" spc="-7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 </a:t>
              </a:r>
              <a:r>
                <a:rPr kumimoji="0" lang="pt-BR" sz="1467" b="1" i="0" u="none" strike="noStrike" kern="1200" cap="none" spc="-13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vs</a:t>
              </a:r>
              <a:r>
                <a:rPr kumimoji="0" lang="pt-BR" sz="1467" b="1" i="0" u="none" strike="noStrike" kern="1200" cap="none" spc="-7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 </a:t>
              </a:r>
              <a:r>
                <a:rPr kumimoji="0" lang="pt-BR" sz="1467" b="1" i="0" u="none" strike="noStrike" kern="1200" cap="none" spc="-13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O+Clb</a:t>
              </a:r>
              <a:endParaRPr kumimoji="0" lang="it-IT" sz="1467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HR</a:t>
              </a:r>
              <a:r>
                <a:rPr kumimoji="0" lang="it-IT" sz="1400" b="0" i="0" u="none" strike="noStrike" kern="1200" cap="none" spc="49" normalizeH="0" baseline="27777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 </a:t>
              </a:r>
              <a:r>
                <a:rPr kumimoji="0" lang="it-IT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(95%</a:t>
              </a:r>
              <a:r>
                <a:rPr kumimoji="0" lang="it-IT" sz="1467" b="0" i="0" u="none" strike="noStrike" kern="1200" cap="none" spc="-2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 </a:t>
              </a:r>
              <a:r>
                <a:rPr kumimoji="0" lang="it-IT" sz="1467" b="0" i="0" u="none" strike="noStrike" kern="1200" cap="none" spc="-13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CI): </a:t>
              </a:r>
              <a:r>
                <a:rPr kumimoji="0" lang="it-IT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0.11</a:t>
              </a:r>
              <a:r>
                <a:rPr kumimoji="0" lang="it-IT" sz="1467" b="0" i="0" u="none" strike="noStrike" kern="1200" cap="none" spc="-2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 </a:t>
              </a:r>
              <a:r>
                <a:rPr kumimoji="0" lang="it-IT" sz="1467" b="0" i="0" u="none" strike="noStrike" kern="1200" cap="none" spc="-13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(0.07,</a:t>
              </a:r>
              <a:r>
                <a:rPr kumimoji="0" lang="it-IT" sz="1467" b="0" i="0" u="none" strike="noStrike" kern="1200" cap="none" spc="-2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 </a:t>
              </a:r>
              <a:r>
                <a:rPr kumimoji="0" lang="it-IT" sz="1467" b="0" i="0" u="none" strike="noStrike" kern="1200" cap="none" spc="-13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0.16)</a:t>
              </a:r>
              <a:endParaRPr kumimoji="0" lang="en-US" sz="1467" b="0" i="1" u="none" strike="noStrike" kern="1200" cap="none" spc="-1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67" b="0" i="1" u="none" strike="noStrike" kern="1200" cap="none" spc="-13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P</a:t>
              </a:r>
              <a:r>
                <a:rPr kumimoji="0" sz="1467" b="0" i="0" u="none" strike="noStrike" kern="1200" cap="none" spc="-13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&lt;0.0001</a:t>
              </a:r>
              <a:endParaRPr kumimoji="0" sz="1400" b="0" i="0" u="none" strike="noStrike" kern="1200" cap="none" spc="0" normalizeH="0" baseline="2777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67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A</a:t>
              </a:r>
              <a:r>
                <a:rPr kumimoji="0" sz="1467" b="1" i="0" u="none" strike="noStrike" kern="1200" cap="none" spc="-33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 </a:t>
              </a:r>
              <a:r>
                <a:rPr kumimoji="0" sz="1467" b="1" i="0" u="none" strike="noStrike" kern="1200" cap="none" spc="-13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vs O+Clb</a:t>
              </a:r>
              <a:endParaRPr kumimoji="0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HR</a:t>
              </a:r>
              <a:r>
                <a:rPr kumimoji="0" sz="1400" b="0" i="0" u="none" strike="noStrike" kern="1200" cap="none" spc="49" normalizeH="0" baseline="27777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 </a:t>
              </a:r>
              <a:r>
                <a:rPr kumimoji="0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(95%</a:t>
              </a:r>
              <a:r>
                <a:rPr kumimoji="0" sz="1467" b="0" i="0" u="none" strike="noStrike" kern="1200" cap="none" spc="-2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 </a:t>
              </a:r>
              <a:r>
                <a:rPr kumimoji="0" sz="1467" b="0" i="0" u="none" strike="noStrike" kern="1200" cap="none" spc="-13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CI): </a:t>
              </a:r>
              <a:r>
                <a:rPr kumimoji="0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0.21</a:t>
              </a:r>
              <a:r>
                <a:rPr kumimoji="0" sz="1467" b="0" i="0" u="none" strike="noStrike" kern="1200" cap="none" spc="-2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 </a:t>
              </a:r>
              <a:r>
                <a:rPr kumimoji="0" sz="1467" b="0" i="0" u="none" strike="noStrike" kern="1200" cap="none" spc="-13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(0.15,</a:t>
              </a:r>
              <a:r>
                <a:rPr kumimoji="0" sz="1467" b="0" i="0" u="none" strike="noStrike" kern="1200" cap="none" spc="-2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 </a:t>
              </a:r>
              <a:r>
                <a:rPr kumimoji="0" sz="1467" b="0" i="0" u="none" strike="noStrike" kern="1200" cap="none" spc="-13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0.30)</a:t>
              </a:r>
              <a:endParaRPr kumimoji="0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67" b="0" i="1" u="none" strike="noStrike" kern="1200" cap="none" spc="-13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P</a:t>
              </a:r>
              <a:r>
                <a:rPr kumimoji="0" sz="1467" b="0" i="0" u="none" strike="noStrike" kern="1200" cap="none" spc="-13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&lt;0.0001</a:t>
              </a:r>
              <a:endParaRPr kumimoji="0" sz="1400" b="0" i="0" u="none" strike="noStrike" kern="1200" cap="none" spc="0" normalizeH="0" baseline="2777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67" b="1" i="0" u="none" strike="noStrike" kern="1200" cap="none" spc="-13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A+O</a:t>
              </a:r>
              <a:r>
                <a:rPr kumimoji="0" sz="1467" b="1" i="0" u="none" strike="noStrike" kern="1200" cap="none" spc="-7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 </a:t>
              </a:r>
              <a:r>
                <a:rPr kumimoji="0" sz="1467" b="1" i="0" u="none" strike="noStrike" kern="1200" cap="none" spc="-13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vs</a:t>
              </a:r>
              <a:r>
                <a:rPr kumimoji="0" sz="1467" b="1" i="0" u="none" strike="noStrike" kern="1200" cap="none" spc="-7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 </a:t>
              </a:r>
              <a:r>
                <a:rPr kumimoji="0" sz="1467" b="1" i="0" u="none" strike="noStrike" kern="1200" cap="none" spc="-67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A</a:t>
              </a:r>
              <a:endParaRPr kumimoji="0" lang="it-IT" sz="1467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HR</a:t>
              </a:r>
              <a:r>
                <a:rPr kumimoji="0" lang="it-IT" sz="1400" b="0" i="0" u="none" strike="noStrike" kern="1200" cap="none" spc="59" normalizeH="0" baseline="27777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 </a:t>
              </a:r>
              <a:r>
                <a:rPr kumimoji="0" lang="it-IT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(95%</a:t>
              </a:r>
              <a:r>
                <a:rPr kumimoji="0" lang="it-IT" sz="1467" b="0" i="0" u="none" strike="noStrike" kern="1200" cap="none" spc="-7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 </a:t>
              </a:r>
              <a:r>
                <a:rPr kumimoji="0" lang="it-IT" sz="1467" b="0" i="0" u="none" strike="noStrike" kern="1200" cap="none" spc="-13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CI):</a:t>
              </a:r>
              <a:r>
                <a:rPr kumimoji="0" lang="it-IT" sz="1467" b="0" i="0" u="none" strike="noStrike" kern="1200" cap="none" spc="-7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 </a:t>
              </a:r>
              <a:r>
                <a:rPr kumimoji="0" lang="it-IT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0.51</a:t>
              </a:r>
              <a:r>
                <a:rPr kumimoji="0" lang="it-IT" sz="1467" b="0" i="0" u="none" strike="noStrike" kern="1200" cap="none" spc="-13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 (0.32,</a:t>
              </a:r>
              <a:r>
                <a:rPr kumimoji="0" lang="it-IT" sz="1467" b="0" i="0" u="none" strike="noStrike" kern="1200" cap="none" spc="-7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 </a:t>
              </a:r>
              <a:r>
                <a:rPr kumimoji="0" lang="it-IT" sz="1467" b="0" i="0" u="none" strike="noStrike" kern="1200" cap="none" spc="-13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0.81)</a:t>
              </a:r>
              <a:endParaRPr kumimoji="0" lang="it-IT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67" b="0" i="1" u="none" strike="noStrike" kern="1200" cap="none" spc="-13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P</a:t>
              </a:r>
              <a:r>
                <a:rPr kumimoji="0" sz="1467" b="0" i="0" u="none" strike="noStrike" kern="1200" cap="none" spc="-13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=0.0259</a:t>
              </a:r>
              <a:endParaRPr kumimoji="0" sz="1400" b="0" i="0" u="none" strike="noStrike" kern="1200" cap="none" spc="0" normalizeH="0" baseline="2777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499" name="object 103">
              <a:extLst>
                <a:ext uri="{FF2B5EF4-FFF2-40B4-BE49-F238E27FC236}">
                  <a16:creationId xmlns:a16="http://schemas.microsoft.com/office/drawing/2014/main" id="{1881AD6D-FFBC-4AD3-86E7-1AF318AF391D}"/>
                </a:ext>
              </a:extLst>
            </p:cNvPr>
            <p:cNvSpPr txBox="1"/>
            <p:nvPr/>
          </p:nvSpPr>
          <p:spPr>
            <a:xfrm>
              <a:off x="1202297" y="3381017"/>
              <a:ext cx="1163761" cy="27836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6933" marR="0" lvl="0" indent="0" algn="l" defTabSz="1219170" rtl="0" eaLnBrk="0" fontAlgn="base" latinLnBrk="0" hangingPunct="0">
                <a:lnSpc>
                  <a:spcPct val="100000"/>
                </a:lnSpc>
                <a:spcBef>
                  <a:spcPts val="15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8D1155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A</a:t>
              </a:r>
              <a:r>
                <a:rPr kumimoji="0" sz="1867" b="1" i="0" u="none" strike="noStrike" kern="1200" cap="none" spc="7" normalizeH="0" baseline="0" noProof="0" dirty="0">
                  <a:ln>
                    <a:noFill/>
                  </a:ln>
                  <a:solidFill>
                    <a:srgbClr val="8D1155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 </a:t>
              </a:r>
              <a:r>
                <a:rPr kumimoji="0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8D1155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+</a:t>
              </a:r>
              <a:r>
                <a:rPr kumimoji="0" sz="1867" b="1" i="0" u="none" strike="noStrike" kern="1200" cap="none" spc="13" normalizeH="0" baseline="0" noProof="0" dirty="0">
                  <a:ln>
                    <a:noFill/>
                  </a:ln>
                  <a:solidFill>
                    <a:srgbClr val="8D1155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 </a:t>
              </a:r>
              <a:r>
                <a:rPr kumimoji="0" sz="1867" b="1" i="0" u="none" strike="noStrike" kern="1200" cap="none" spc="-67" normalizeH="0" baseline="0" noProof="0" dirty="0">
                  <a:ln>
                    <a:noFill/>
                  </a:ln>
                  <a:solidFill>
                    <a:srgbClr val="8D1155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O</a:t>
              </a:r>
              <a:endParaRPr kumimoji="0" sz="1867" b="1" i="0" u="none" strike="noStrike" kern="1200" cap="none" spc="0" normalizeH="0" baseline="0" noProof="0" dirty="0">
                <a:ln>
                  <a:noFill/>
                </a:ln>
                <a:solidFill>
                  <a:srgbClr val="8D1155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500" name="object 103">
              <a:extLst>
                <a:ext uri="{FF2B5EF4-FFF2-40B4-BE49-F238E27FC236}">
                  <a16:creationId xmlns:a16="http://schemas.microsoft.com/office/drawing/2014/main" id="{277A74CD-5FC9-4780-811E-7DF26702548B}"/>
                </a:ext>
              </a:extLst>
            </p:cNvPr>
            <p:cNvSpPr txBox="1"/>
            <p:nvPr/>
          </p:nvSpPr>
          <p:spPr>
            <a:xfrm>
              <a:off x="1202297" y="3626248"/>
              <a:ext cx="1163761" cy="328854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6933" marR="0" lvl="0" indent="0" algn="l" defTabSz="1219170" rtl="0" eaLnBrk="0" fontAlgn="base" latinLnBrk="0" hangingPunct="0">
                <a:lnSpc>
                  <a:spcPct val="100000"/>
                </a:lnSpc>
                <a:spcBef>
                  <a:spcPts val="15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8BBA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A</a:t>
              </a:r>
              <a:endParaRPr kumimoji="0" sz="1867" b="1" i="0" u="none" strike="noStrike" kern="1200" cap="none" spc="0" normalizeH="0" baseline="0" noProof="0" dirty="0">
                <a:ln>
                  <a:noFill/>
                </a:ln>
                <a:solidFill>
                  <a:srgbClr val="8BBA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501" name="object 103">
              <a:extLst>
                <a:ext uri="{FF2B5EF4-FFF2-40B4-BE49-F238E27FC236}">
                  <a16:creationId xmlns:a16="http://schemas.microsoft.com/office/drawing/2014/main" id="{A10D746D-A170-4C1B-90E4-8ECD17223318}"/>
                </a:ext>
              </a:extLst>
            </p:cNvPr>
            <p:cNvSpPr txBox="1"/>
            <p:nvPr/>
          </p:nvSpPr>
          <p:spPr>
            <a:xfrm>
              <a:off x="1202297" y="3852179"/>
              <a:ext cx="1163761" cy="328854"/>
            </a:xfrm>
            <a:prstGeom prst="rect">
              <a:avLst/>
            </a:prstGeom>
          </p:spPr>
          <p:txBody>
            <a:bodyPr vert="horz" wrap="square" lIns="0" tIns="19472" rIns="0" bIns="0" rtlCol="0">
              <a:noAutofit/>
            </a:bodyPr>
            <a:lstStyle/>
            <a:p>
              <a:pPr marL="16933" marR="0" lvl="0" indent="0" algn="l" defTabSz="1219170" rtl="0" eaLnBrk="0" fontAlgn="base" latinLnBrk="0" hangingPunct="0">
                <a:lnSpc>
                  <a:spcPct val="100000"/>
                </a:lnSpc>
                <a:spcBef>
                  <a:spcPts val="15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00A7CE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O + </a:t>
              </a:r>
              <a:r>
                <a:rPr kumimoji="0" lang="en-US" sz="1867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A7CE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Clb</a:t>
              </a:r>
              <a:endParaRPr kumimoji="0" sz="1867" b="1" i="0" u="none" strike="noStrike" kern="1200" cap="none" spc="0" normalizeH="0" baseline="0" noProof="0" dirty="0">
                <a:ln>
                  <a:noFill/>
                </a:ln>
                <a:solidFill>
                  <a:srgbClr val="00A7CE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529" name="object 511">
              <a:extLst>
                <a:ext uri="{FF2B5EF4-FFF2-40B4-BE49-F238E27FC236}">
                  <a16:creationId xmlns:a16="http://schemas.microsoft.com/office/drawing/2014/main" id="{7AD29315-34F8-4BC4-9DB5-D9ECC45B2B6C}"/>
                </a:ext>
              </a:extLst>
            </p:cNvPr>
            <p:cNvSpPr txBox="1"/>
            <p:nvPr/>
          </p:nvSpPr>
          <p:spPr>
            <a:xfrm>
              <a:off x="896863" y="4254837"/>
              <a:ext cx="107854" cy="230239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 marR="0" lvl="0" indent="0" algn="ctr" defTabSz="1219170" rtl="0" eaLnBrk="0" fontAlgn="base" latinLnBrk="0" hangingPunct="0">
                <a:lnSpc>
                  <a:spcPct val="100000"/>
                </a:lnSpc>
                <a:spcBef>
                  <a:spcPts val="15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67" b="1" i="0" u="none" strike="noStrike" kern="1200" cap="none" spc="7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0</a:t>
              </a:r>
              <a:endParaRPr kumimoji="0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530" name="object 511">
              <a:extLst>
                <a:ext uri="{FF2B5EF4-FFF2-40B4-BE49-F238E27FC236}">
                  <a16:creationId xmlns:a16="http://schemas.microsoft.com/office/drawing/2014/main" id="{926BA923-93BF-44B7-BB65-857123438B00}"/>
                </a:ext>
              </a:extLst>
            </p:cNvPr>
            <p:cNvSpPr txBox="1"/>
            <p:nvPr/>
          </p:nvSpPr>
          <p:spPr>
            <a:xfrm>
              <a:off x="1208558" y="4254837"/>
              <a:ext cx="107854" cy="230239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 marR="0" lvl="0" indent="0" algn="ctr" defTabSz="1219170" rtl="0" eaLnBrk="0" fontAlgn="base" latinLnBrk="0" hangingPunct="0">
                <a:lnSpc>
                  <a:spcPct val="100000"/>
                </a:lnSpc>
                <a:spcBef>
                  <a:spcPts val="15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7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3</a:t>
              </a:r>
              <a:endParaRPr kumimoji="0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531" name="object 511">
              <a:extLst>
                <a:ext uri="{FF2B5EF4-FFF2-40B4-BE49-F238E27FC236}">
                  <a16:creationId xmlns:a16="http://schemas.microsoft.com/office/drawing/2014/main" id="{E00548B0-72B4-42A6-A7E7-28E59E9547E8}"/>
                </a:ext>
              </a:extLst>
            </p:cNvPr>
            <p:cNvSpPr txBox="1"/>
            <p:nvPr/>
          </p:nvSpPr>
          <p:spPr>
            <a:xfrm>
              <a:off x="1520253" y="4254837"/>
              <a:ext cx="107854" cy="230239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 marR="0" lvl="0" indent="0" algn="ctr" defTabSz="1219170" rtl="0" eaLnBrk="0" fontAlgn="base" latinLnBrk="0" hangingPunct="0">
                <a:lnSpc>
                  <a:spcPct val="100000"/>
                </a:lnSpc>
                <a:spcBef>
                  <a:spcPts val="15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7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6</a:t>
              </a:r>
              <a:endParaRPr kumimoji="0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532" name="object 511">
              <a:extLst>
                <a:ext uri="{FF2B5EF4-FFF2-40B4-BE49-F238E27FC236}">
                  <a16:creationId xmlns:a16="http://schemas.microsoft.com/office/drawing/2014/main" id="{89F0A0D8-3A3A-474E-ACEB-2857BD35362D}"/>
                </a:ext>
              </a:extLst>
            </p:cNvPr>
            <p:cNvSpPr txBox="1"/>
            <p:nvPr/>
          </p:nvSpPr>
          <p:spPr>
            <a:xfrm>
              <a:off x="1831948" y="4254837"/>
              <a:ext cx="107854" cy="230239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 marR="0" lvl="0" indent="0" algn="ctr" defTabSz="1219170" rtl="0" eaLnBrk="0" fontAlgn="base" latinLnBrk="0" hangingPunct="0">
                <a:lnSpc>
                  <a:spcPct val="100000"/>
                </a:lnSpc>
                <a:spcBef>
                  <a:spcPts val="15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7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9</a:t>
              </a:r>
              <a:endParaRPr kumimoji="0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533" name="object 511">
              <a:extLst>
                <a:ext uri="{FF2B5EF4-FFF2-40B4-BE49-F238E27FC236}">
                  <a16:creationId xmlns:a16="http://schemas.microsoft.com/office/drawing/2014/main" id="{C8350AC7-ACAD-4A92-9FD3-2A9BE7AFDC87}"/>
                </a:ext>
              </a:extLst>
            </p:cNvPr>
            <p:cNvSpPr txBox="1"/>
            <p:nvPr/>
          </p:nvSpPr>
          <p:spPr>
            <a:xfrm>
              <a:off x="2118243" y="4254837"/>
              <a:ext cx="212444" cy="230239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 marR="0" lvl="0" indent="0" algn="ctr" defTabSz="1219170" rtl="0" eaLnBrk="0" fontAlgn="base" latinLnBrk="0" hangingPunct="0">
                <a:lnSpc>
                  <a:spcPct val="100000"/>
                </a:lnSpc>
                <a:spcBef>
                  <a:spcPts val="15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7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12</a:t>
              </a:r>
              <a:endParaRPr kumimoji="0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534" name="object 511">
              <a:extLst>
                <a:ext uri="{FF2B5EF4-FFF2-40B4-BE49-F238E27FC236}">
                  <a16:creationId xmlns:a16="http://schemas.microsoft.com/office/drawing/2014/main" id="{D60F3A58-8FC2-49A3-9174-AEF41E1B18D8}"/>
                </a:ext>
              </a:extLst>
            </p:cNvPr>
            <p:cNvSpPr txBox="1"/>
            <p:nvPr/>
          </p:nvSpPr>
          <p:spPr>
            <a:xfrm>
              <a:off x="2441310" y="4254837"/>
              <a:ext cx="212444" cy="230239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 marR="0" lvl="0" indent="0" algn="ctr" defTabSz="1219170" rtl="0" eaLnBrk="0" fontAlgn="base" latinLnBrk="0" hangingPunct="0">
                <a:lnSpc>
                  <a:spcPct val="100000"/>
                </a:lnSpc>
                <a:spcBef>
                  <a:spcPts val="15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7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15</a:t>
              </a:r>
              <a:endParaRPr kumimoji="0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535" name="object 511">
              <a:extLst>
                <a:ext uri="{FF2B5EF4-FFF2-40B4-BE49-F238E27FC236}">
                  <a16:creationId xmlns:a16="http://schemas.microsoft.com/office/drawing/2014/main" id="{B92C9908-140E-444A-9EB7-DC757390A59E}"/>
                </a:ext>
              </a:extLst>
            </p:cNvPr>
            <p:cNvSpPr txBox="1"/>
            <p:nvPr/>
          </p:nvSpPr>
          <p:spPr>
            <a:xfrm>
              <a:off x="2764377" y="4254837"/>
              <a:ext cx="212444" cy="230239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 marR="0" lvl="0" indent="0" algn="ctr" defTabSz="1219170" rtl="0" eaLnBrk="0" fontAlgn="base" latinLnBrk="0" hangingPunct="0">
                <a:lnSpc>
                  <a:spcPct val="100000"/>
                </a:lnSpc>
                <a:spcBef>
                  <a:spcPts val="15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7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18</a:t>
              </a:r>
              <a:endParaRPr kumimoji="0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536" name="object 511">
              <a:extLst>
                <a:ext uri="{FF2B5EF4-FFF2-40B4-BE49-F238E27FC236}">
                  <a16:creationId xmlns:a16="http://schemas.microsoft.com/office/drawing/2014/main" id="{EB80AA71-EF1D-4F47-B832-F8648E67F47C}"/>
                </a:ext>
              </a:extLst>
            </p:cNvPr>
            <p:cNvSpPr txBox="1"/>
            <p:nvPr/>
          </p:nvSpPr>
          <p:spPr>
            <a:xfrm>
              <a:off x="3087444" y="4254837"/>
              <a:ext cx="212444" cy="230239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 marR="0" lvl="0" indent="0" algn="ctr" defTabSz="1219170" rtl="0" eaLnBrk="0" fontAlgn="base" latinLnBrk="0" hangingPunct="0">
                <a:lnSpc>
                  <a:spcPct val="100000"/>
                </a:lnSpc>
                <a:spcBef>
                  <a:spcPts val="15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7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21</a:t>
              </a:r>
              <a:endParaRPr kumimoji="0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537" name="object 511">
              <a:extLst>
                <a:ext uri="{FF2B5EF4-FFF2-40B4-BE49-F238E27FC236}">
                  <a16:creationId xmlns:a16="http://schemas.microsoft.com/office/drawing/2014/main" id="{F38C9E38-BC94-4B1A-9FC4-CC8B0EBE519D}"/>
                </a:ext>
              </a:extLst>
            </p:cNvPr>
            <p:cNvSpPr txBox="1"/>
            <p:nvPr/>
          </p:nvSpPr>
          <p:spPr>
            <a:xfrm>
              <a:off x="3410511" y="4254837"/>
              <a:ext cx="212444" cy="230239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 marR="0" lvl="0" indent="0" algn="ctr" defTabSz="1219170" rtl="0" eaLnBrk="0" fontAlgn="base" latinLnBrk="0" hangingPunct="0">
                <a:lnSpc>
                  <a:spcPct val="100000"/>
                </a:lnSpc>
                <a:spcBef>
                  <a:spcPts val="15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7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24</a:t>
              </a:r>
              <a:endParaRPr kumimoji="0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538" name="object 511">
              <a:extLst>
                <a:ext uri="{FF2B5EF4-FFF2-40B4-BE49-F238E27FC236}">
                  <a16:creationId xmlns:a16="http://schemas.microsoft.com/office/drawing/2014/main" id="{31BBBDCC-6E68-4C36-9963-B69118EE5DE7}"/>
                </a:ext>
              </a:extLst>
            </p:cNvPr>
            <p:cNvSpPr txBox="1"/>
            <p:nvPr/>
          </p:nvSpPr>
          <p:spPr>
            <a:xfrm>
              <a:off x="3733578" y="4254837"/>
              <a:ext cx="212444" cy="230239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 marR="0" lvl="0" indent="0" algn="ctr" defTabSz="1219170" rtl="0" eaLnBrk="0" fontAlgn="base" latinLnBrk="0" hangingPunct="0">
                <a:lnSpc>
                  <a:spcPct val="100000"/>
                </a:lnSpc>
                <a:spcBef>
                  <a:spcPts val="15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7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27</a:t>
              </a:r>
              <a:endParaRPr kumimoji="0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539" name="object 511">
              <a:extLst>
                <a:ext uri="{FF2B5EF4-FFF2-40B4-BE49-F238E27FC236}">
                  <a16:creationId xmlns:a16="http://schemas.microsoft.com/office/drawing/2014/main" id="{2DA999EB-8BC1-42AA-9B74-5F98DF25899F}"/>
                </a:ext>
              </a:extLst>
            </p:cNvPr>
            <p:cNvSpPr txBox="1"/>
            <p:nvPr/>
          </p:nvSpPr>
          <p:spPr>
            <a:xfrm>
              <a:off x="4056645" y="4254837"/>
              <a:ext cx="212444" cy="230239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 marR="0" lvl="0" indent="0" algn="ctr" defTabSz="1219170" rtl="0" eaLnBrk="0" fontAlgn="base" latinLnBrk="0" hangingPunct="0">
                <a:lnSpc>
                  <a:spcPct val="100000"/>
                </a:lnSpc>
                <a:spcBef>
                  <a:spcPts val="15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7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30</a:t>
              </a:r>
              <a:endParaRPr kumimoji="0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540" name="object 511">
              <a:extLst>
                <a:ext uri="{FF2B5EF4-FFF2-40B4-BE49-F238E27FC236}">
                  <a16:creationId xmlns:a16="http://schemas.microsoft.com/office/drawing/2014/main" id="{966CC8E4-D749-4722-A9D1-A8ABA977084D}"/>
                </a:ext>
              </a:extLst>
            </p:cNvPr>
            <p:cNvSpPr txBox="1"/>
            <p:nvPr/>
          </p:nvSpPr>
          <p:spPr>
            <a:xfrm>
              <a:off x="4379712" y="4254837"/>
              <a:ext cx="212444" cy="230239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 marR="0" lvl="0" indent="0" algn="ctr" defTabSz="1219170" rtl="0" eaLnBrk="0" fontAlgn="base" latinLnBrk="0" hangingPunct="0">
                <a:lnSpc>
                  <a:spcPct val="100000"/>
                </a:lnSpc>
                <a:spcBef>
                  <a:spcPts val="15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7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33</a:t>
              </a:r>
              <a:endParaRPr kumimoji="0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541" name="object 511">
              <a:extLst>
                <a:ext uri="{FF2B5EF4-FFF2-40B4-BE49-F238E27FC236}">
                  <a16:creationId xmlns:a16="http://schemas.microsoft.com/office/drawing/2014/main" id="{E5897FA1-A70E-4D53-8472-EFCAEF361C1A}"/>
                </a:ext>
              </a:extLst>
            </p:cNvPr>
            <p:cNvSpPr txBox="1"/>
            <p:nvPr/>
          </p:nvSpPr>
          <p:spPr>
            <a:xfrm>
              <a:off x="4702779" y="4254837"/>
              <a:ext cx="212444" cy="230239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 marR="0" lvl="0" indent="0" algn="ctr" defTabSz="1219170" rtl="0" eaLnBrk="0" fontAlgn="base" latinLnBrk="0" hangingPunct="0">
                <a:lnSpc>
                  <a:spcPct val="100000"/>
                </a:lnSpc>
                <a:spcBef>
                  <a:spcPts val="15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7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36</a:t>
              </a:r>
              <a:endParaRPr kumimoji="0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542" name="object 511">
              <a:extLst>
                <a:ext uri="{FF2B5EF4-FFF2-40B4-BE49-F238E27FC236}">
                  <a16:creationId xmlns:a16="http://schemas.microsoft.com/office/drawing/2014/main" id="{90EB141A-B825-4AB5-8952-55A6A47421D0}"/>
                </a:ext>
              </a:extLst>
            </p:cNvPr>
            <p:cNvSpPr txBox="1"/>
            <p:nvPr/>
          </p:nvSpPr>
          <p:spPr>
            <a:xfrm>
              <a:off x="5025846" y="4254837"/>
              <a:ext cx="212444" cy="230239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 marR="0" lvl="0" indent="0" algn="ctr" defTabSz="1219170" rtl="0" eaLnBrk="0" fontAlgn="base" latinLnBrk="0" hangingPunct="0">
                <a:lnSpc>
                  <a:spcPct val="100000"/>
                </a:lnSpc>
                <a:spcBef>
                  <a:spcPts val="15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7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39</a:t>
              </a:r>
              <a:endParaRPr kumimoji="0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543" name="object 511">
              <a:extLst>
                <a:ext uri="{FF2B5EF4-FFF2-40B4-BE49-F238E27FC236}">
                  <a16:creationId xmlns:a16="http://schemas.microsoft.com/office/drawing/2014/main" id="{10E0FF1D-EE28-40CB-AA57-218ACB2852F3}"/>
                </a:ext>
              </a:extLst>
            </p:cNvPr>
            <p:cNvSpPr txBox="1"/>
            <p:nvPr/>
          </p:nvSpPr>
          <p:spPr>
            <a:xfrm>
              <a:off x="5348913" y="4254837"/>
              <a:ext cx="212444" cy="230239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 marR="0" lvl="0" indent="0" algn="ctr" defTabSz="1219170" rtl="0" eaLnBrk="0" fontAlgn="base" latinLnBrk="0" hangingPunct="0">
                <a:lnSpc>
                  <a:spcPct val="100000"/>
                </a:lnSpc>
                <a:spcBef>
                  <a:spcPts val="15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7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42</a:t>
              </a:r>
              <a:endParaRPr kumimoji="0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544" name="object 511">
              <a:extLst>
                <a:ext uri="{FF2B5EF4-FFF2-40B4-BE49-F238E27FC236}">
                  <a16:creationId xmlns:a16="http://schemas.microsoft.com/office/drawing/2014/main" id="{19917E05-00E2-4295-9A6A-A2475751519A}"/>
                </a:ext>
              </a:extLst>
            </p:cNvPr>
            <p:cNvSpPr txBox="1"/>
            <p:nvPr/>
          </p:nvSpPr>
          <p:spPr>
            <a:xfrm>
              <a:off x="5671980" y="4254837"/>
              <a:ext cx="212444" cy="230239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 marR="0" lvl="0" indent="0" algn="ctr" defTabSz="1219170" rtl="0" eaLnBrk="0" fontAlgn="base" latinLnBrk="0" hangingPunct="0">
                <a:lnSpc>
                  <a:spcPct val="100000"/>
                </a:lnSpc>
                <a:spcBef>
                  <a:spcPts val="15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7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45</a:t>
              </a:r>
              <a:endParaRPr kumimoji="0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545" name="object 511">
              <a:extLst>
                <a:ext uri="{FF2B5EF4-FFF2-40B4-BE49-F238E27FC236}">
                  <a16:creationId xmlns:a16="http://schemas.microsoft.com/office/drawing/2014/main" id="{9C1CB11F-7547-488B-ABEE-65DB2EA22AA3}"/>
                </a:ext>
              </a:extLst>
            </p:cNvPr>
            <p:cNvSpPr txBox="1"/>
            <p:nvPr/>
          </p:nvSpPr>
          <p:spPr>
            <a:xfrm>
              <a:off x="5995047" y="4254837"/>
              <a:ext cx="212444" cy="230239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 marR="0" lvl="0" indent="0" algn="ctr" defTabSz="1219170" rtl="0" eaLnBrk="0" fontAlgn="base" latinLnBrk="0" hangingPunct="0">
                <a:lnSpc>
                  <a:spcPct val="100000"/>
                </a:lnSpc>
                <a:spcBef>
                  <a:spcPts val="15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7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48</a:t>
              </a:r>
              <a:endParaRPr kumimoji="0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546" name="object 511">
              <a:extLst>
                <a:ext uri="{FF2B5EF4-FFF2-40B4-BE49-F238E27FC236}">
                  <a16:creationId xmlns:a16="http://schemas.microsoft.com/office/drawing/2014/main" id="{5D3D5B2E-BC2A-493C-8663-3A4542C225AE}"/>
                </a:ext>
              </a:extLst>
            </p:cNvPr>
            <p:cNvSpPr txBox="1"/>
            <p:nvPr/>
          </p:nvSpPr>
          <p:spPr>
            <a:xfrm>
              <a:off x="6318114" y="4254837"/>
              <a:ext cx="212444" cy="230239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 marR="0" lvl="0" indent="0" algn="ctr" defTabSz="1219170" rtl="0" eaLnBrk="0" fontAlgn="base" latinLnBrk="0" hangingPunct="0">
                <a:lnSpc>
                  <a:spcPct val="100000"/>
                </a:lnSpc>
                <a:spcBef>
                  <a:spcPts val="15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7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51</a:t>
              </a:r>
              <a:endParaRPr kumimoji="0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547" name="object 511">
              <a:extLst>
                <a:ext uri="{FF2B5EF4-FFF2-40B4-BE49-F238E27FC236}">
                  <a16:creationId xmlns:a16="http://schemas.microsoft.com/office/drawing/2014/main" id="{8CCC8B1F-5719-4841-8A26-D553B3AC9E30}"/>
                </a:ext>
              </a:extLst>
            </p:cNvPr>
            <p:cNvSpPr txBox="1"/>
            <p:nvPr/>
          </p:nvSpPr>
          <p:spPr>
            <a:xfrm>
              <a:off x="6641181" y="4254837"/>
              <a:ext cx="212444" cy="230239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 marR="0" lvl="0" indent="0" algn="ctr" defTabSz="1219170" rtl="0" eaLnBrk="0" fontAlgn="base" latinLnBrk="0" hangingPunct="0">
                <a:lnSpc>
                  <a:spcPct val="100000"/>
                </a:lnSpc>
                <a:spcBef>
                  <a:spcPts val="15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7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54</a:t>
              </a:r>
            </a:p>
          </p:txBody>
        </p:sp>
        <p:sp>
          <p:nvSpPr>
            <p:cNvPr id="548" name="object 511">
              <a:extLst>
                <a:ext uri="{FF2B5EF4-FFF2-40B4-BE49-F238E27FC236}">
                  <a16:creationId xmlns:a16="http://schemas.microsoft.com/office/drawing/2014/main" id="{BF752C65-B15F-4C57-B072-DFCCFEFC2F62}"/>
                </a:ext>
              </a:extLst>
            </p:cNvPr>
            <p:cNvSpPr txBox="1"/>
            <p:nvPr/>
          </p:nvSpPr>
          <p:spPr>
            <a:xfrm>
              <a:off x="6964248" y="4254837"/>
              <a:ext cx="212444" cy="230239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 marR="0" lvl="0" indent="0" algn="ctr" defTabSz="1219170" rtl="0" eaLnBrk="0" fontAlgn="base" latinLnBrk="0" hangingPunct="0">
                <a:lnSpc>
                  <a:spcPct val="100000"/>
                </a:lnSpc>
                <a:spcBef>
                  <a:spcPts val="15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7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57</a:t>
              </a:r>
              <a:endParaRPr kumimoji="0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549" name="object 511">
              <a:extLst>
                <a:ext uri="{FF2B5EF4-FFF2-40B4-BE49-F238E27FC236}">
                  <a16:creationId xmlns:a16="http://schemas.microsoft.com/office/drawing/2014/main" id="{31846C3E-63A5-4B54-A4F2-91868765C812}"/>
                </a:ext>
              </a:extLst>
            </p:cNvPr>
            <p:cNvSpPr txBox="1"/>
            <p:nvPr/>
          </p:nvSpPr>
          <p:spPr>
            <a:xfrm>
              <a:off x="7287315" y="4254837"/>
              <a:ext cx="212444" cy="230239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 marR="0" lvl="0" indent="0" algn="ctr" defTabSz="1219170" rtl="0" eaLnBrk="0" fontAlgn="base" latinLnBrk="0" hangingPunct="0">
                <a:lnSpc>
                  <a:spcPct val="100000"/>
                </a:lnSpc>
                <a:spcBef>
                  <a:spcPts val="15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7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60</a:t>
              </a:r>
              <a:endParaRPr kumimoji="0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550" name="object 511">
              <a:extLst>
                <a:ext uri="{FF2B5EF4-FFF2-40B4-BE49-F238E27FC236}">
                  <a16:creationId xmlns:a16="http://schemas.microsoft.com/office/drawing/2014/main" id="{AEE7B389-A731-434D-AA71-C56E2D8C7856}"/>
                </a:ext>
              </a:extLst>
            </p:cNvPr>
            <p:cNvSpPr txBox="1"/>
            <p:nvPr/>
          </p:nvSpPr>
          <p:spPr>
            <a:xfrm>
              <a:off x="7610382" y="4254837"/>
              <a:ext cx="212444" cy="230239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 marR="0" lvl="0" indent="0" algn="ctr" defTabSz="1219170" rtl="0" eaLnBrk="0" fontAlgn="base" latinLnBrk="0" hangingPunct="0">
                <a:lnSpc>
                  <a:spcPct val="100000"/>
                </a:lnSpc>
                <a:spcBef>
                  <a:spcPts val="15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7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63</a:t>
              </a:r>
              <a:endParaRPr kumimoji="0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551" name="object 511">
              <a:extLst>
                <a:ext uri="{FF2B5EF4-FFF2-40B4-BE49-F238E27FC236}">
                  <a16:creationId xmlns:a16="http://schemas.microsoft.com/office/drawing/2014/main" id="{BC737F59-551E-4D42-9646-7862FA9F9AC0}"/>
                </a:ext>
              </a:extLst>
            </p:cNvPr>
            <p:cNvSpPr txBox="1"/>
            <p:nvPr/>
          </p:nvSpPr>
          <p:spPr>
            <a:xfrm>
              <a:off x="7933449" y="4254837"/>
              <a:ext cx="212444" cy="230239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 marR="0" lvl="0" indent="0" algn="ctr" defTabSz="1219170" rtl="0" eaLnBrk="0" fontAlgn="base" latinLnBrk="0" hangingPunct="0">
                <a:lnSpc>
                  <a:spcPct val="100000"/>
                </a:lnSpc>
                <a:spcBef>
                  <a:spcPts val="15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7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66</a:t>
              </a:r>
              <a:endParaRPr kumimoji="0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552" name="object 511">
              <a:extLst>
                <a:ext uri="{FF2B5EF4-FFF2-40B4-BE49-F238E27FC236}">
                  <a16:creationId xmlns:a16="http://schemas.microsoft.com/office/drawing/2014/main" id="{60BCE9C7-DDE1-4D30-ACA6-A7AAEB715FBA}"/>
                </a:ext>
              </a:extLst>
            </p:cNvPr>
            <p:cNvSpPr txBox="1"/>
            <p:nvPr/>
          </p:nvSpPr>
          <p:spPr>
            <a:xfrm>
              <a:off x="8256516" y="4254837"/>
              <a:ext cx="212444" cy="230239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 marR="0" lvl="0" indent="0" algn="ctr" defTabSz="1219170" rtl="0" eaLnBrk="0" fontAlgn="base" latinLnBrk="0" hangingPunct="0">
                <a:lnSpc>
                  <a:spcPct val="100000"/>
                </a:lnSpc>
                <a:spcBef>
                  <a:spcPts val="15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7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69</a:t>
              </a:r>
              <a:endParaRPr kumimoji="0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553" name="object 511">
              <a:extLst>
                <a:ext uri="{FF2B5EF4-FFF2-40B4-BE49-F238E27FC236}">
                  <a16:creationId xmlns:a16="http://schemas.microsoft.com/office/drawing/2014/main" id="{7CEFA6C5-35C3-4F3C-A5A7-4A7B60C4B67D}"/>
                </a:ext>
              </a:extLst>
            </p:cNvPr>
            <p:cNvSpPr txBox="1"/>
            <p:nvPr/>
          </p:nvSpPr>
          <p:spPr>
            <a:xfrm>
              <a:off x="8579589" y="4254837"/>
              <a:ext cx="212444" cy="230239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 marR="0" lvl="0" indent="0" algn="ctr" defTabSz="1219170" rtl="0" eaLnBrk="0" fontAlgn="base" latinLnBrk="0" hangingPunct="0">
                <a:lnSpc>
                  <a:spcPct val="100000"/>
                </a:lnSpc>
                <a:spcBef>
                  <a:spcPts val="15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7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72</a:t>
              </a:r>
            </a:p>
          </p:txBody>
        </p:sp>
        <p:sp>
          <p:nvSpPr>
            <p:cNvPr id="554" name="object 91">
              <a:extLst>
                <a:ext uri="{FF2B5EF4-FFF2-40B4-BE49-F238E27FC236}">
                  <a16:creationId xmlns:a16="http://schemas.microsoft.com/office/drawing/2014/main" id="{DE3F49D0-9323-4E42-8F1D-D8233F61D4FB}"/>
                </a:ext>
              </a:extLst>
            </p:cNvPr>
            <p:cNvSpPr txBox="1"/>
            <p:nvPr/>
          </p:nvSpPr>
          <p:spPr>
            <a:xfrm>
              <a:off x="344791" y="2727997"/>
              <a:ext cx="234986" cy="230239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 marR="0" lvl="0" indent="0" algn="r" defTabSz="1219170" rtl="0" eaLnBrk="0" fontAlgn="base" latinLnBrk="0" hangingPunct="0">
                <a:lnSpc>
                  <a:spcPct val="100000"/>
                </a:lnSpc>
                <a:spcBef>
                  <a:spcPts val="15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-33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4</a:t>
              </a:r>
              <a:r>
                <a:rPr kumimoji="0" sz="1867" b="1" i="0" u="none" strike="noStrike" kern="1200" cap="none" spc="-33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0</a:t>
              </a:r>
              <a:endParaRPr kumimoji="0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555" name="TextBox 554">
              <a:extLst>
                <a:ext uri="{FF2B5EF4-FFF2-40B4-BE49-F238E27FC236}">
                  <a16:creationId xmlns:a16="http://schemas.microsoft.com/office/drawing/2014/main" id="{8D91436D-EAB4-48F8-8B7E-2D9197153300}"/>
                </a:ext>
              </a:extLst>
            </p:cNvPr>
            <p:cNvSpPr txBox="1"/>
            <p:nvPr/>
          </p:nvSpPr>
          <p:spPr>
            <a:xfrm>
              <a:off x="4016556" y="4515545"/>
              <a:ext cx="2070351" cy="53270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Months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5956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4CC6DD-92FD-4FCF-8453-E96A97585497}"/>
              </a:ext>
            </a:extLst>
          </p:cNvPr>
          <p:cNvSpPr txBox="1"/>
          <p:nvPr/>
        </p:nvSpPr>
        <p:spPr>
          <a:xfrm>
            <a:off x="9671760" y="6529706"/>
            <a:ext cx="25202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Sharman et. al. ASCO 2022, Poster 7539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CE22EA8-8F61-4BB6-9810-A0EA89CEE11F}"/>
              </a:ext>
            </a:extLst>
          </p:cNvPr>
          <p:cNvSpPr txBox="1"/>
          <p:nvPr/>
        </p:nvSpPr>
        <p:spPr>
          <a:xfrm>
            <a:off x="0" y="83605"/>
            <a:ext cx="1219200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ELEVATE-TN: Investigator-Assessed ORR 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22" name="object 606">
            <a:extLst>
              <a:ext uri="{FF2B5EF4-FFF2-40B4-BE49-F238E27FC236}">
                <a16:creationId xmlns:a16="http://schemas.microsoft.com/office/drawing/2014/main" id="{3DBDF7EA-D8B1-4E77-BF14-34451ADF7266}"/>
              </a:ext>
            </a:extLst>
          </p:cNvPr>
          <p:cNvSpPr/>
          <p:nvPr/>
        </p:nvSpPr>
        <p:spPr>
          <a:xfrm>
            <a:off x="2150911" y="4115110"/>
            <a:ext cx="8124579" cy="1509612"/>
          </a:xfrm>
          <a:custGeom>
            <a:avLst/>
            <a:gdLst/>
            <a:ahLst/>
            <a:cxnLst/>
            <a:rect l="l" t="t" r="r" b="b"/>
            <a:pathLst>
              <a:path w="3726815" h="395604">
                <a:moveTo>
                  <a:pt x="745337" y="0"/>
                </a:moveTo>
                <a:lnTo>
                  <a:pt x="0" y="0"/>
                </a:lnTo>
                <a:lnTo>
                  <a:pt x="0" y="395490"/>
                </a:lnTo>
                <a:lnTo>
                  <a:pt x="745337" y="395490"/>
                </a:lnTo>
                <a:lnTo>
                  <a:pt x="745337" y="0"/>
                </a:lnTo>
                <a:close/>
              </a:path>
              <a:path w="3726815" h="395604">
                <a:moveTo>
                  <a:pt x="2236000" y="218744"/>
                </a:moveTo>
                <a:lnTo>
                  <a:pt x="1490662" y="218744"/>
                </a:lnTo>
                <a:lnTo>
                  <a:pt x="1490662" y="395490"/>
                </a:lnTo>
                <a:lnTo>
                  <a:pt x="2236000" y="395490"/>
                </a:lnTo>
                <a:lnTo>
                  <a:pt x="2236000" y="218744"/>
                </a:lnTo>
                <a:close/>
              </a:path>
              <a:path w="3726815" h="395604">
                <a:moveTo>
                  <a:pt x="3726662" y="229577"/>
                </a:moveTo>
                <a:lnTo>
                  <a:pt x="2981337" y="229577"/>
                </a:lnTo>
                <a:lnTo>
                  <a:pt x="2981337" y="395490"/>
                </a:lnTo>
                <a:lnTo>
                  <a:pt x="3726662" y="395490"/>
                </a:lnTo>
                <a:lnTo>
                  <a:pt x="3726662" y="229577"/>
                </a:lnTo>
                <a:close/>
              </a:path>
            </a:pathLst>
          </a:custGeom>
          <a:solidFill>
            <a:srgbClr val="860052"/>
          </a:solidFill>
        </p:spPr>
        <p:txBody>
          <a:bodyPr wrap="square" lIns="0" tIns="0" rIns="0" bIns="0" rtlCol="0"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23" name="object 607">
            <a:extLst>
              <a:ext uri="{FF2B5EF4-FFF2-40B4-BE49-F238E27FC236}">
                <a16:creationId xmlns:a16="http://schemas.microsoft.com/office/drawing/2014/main" id="{151A0EA8-FEE5-412D-82D5-8BDB171CB961}"/>
              </a:ext>
            </a:extLst>
          </p:cNvPr>
          <p:cNvSpPr/>
          <p:nvPr/>
        </p:nvSpPr>
        <p:spPr>
          <a:xfrm>
            <a:off x="2150911" y="1125159"/>
            <a:ext cx="8124579" cy="3867320"/>
          </a:xfrm>
          <a:custGeom>
            <a:avLst/>
            <a:gdLst/>
            <a:ahLst/>
            <a:cxnLst/>
            <a:rect l="l" t="t" r="r" b="b"/>
            <a:pathLst>
              <a:path w="3726815" h="1013459">
                <a:moveTo>
                  <a:pt x="745337" y="0"/>
                </a:moveTo>
                <a:lnTo>
                  <a:pt x="0" y="0"/>
                </a:lnTo>
                <a:lnTo>
                  <a:pt x="0" y="783539"/>
                </a:lnTo>
                <a:lnTo>
                  <a:pt x="745337" y="783539"/>
                </a:lnTo>
                <a:lnTo>
                  <a:pt x="745337" y="0"/>
                </a:lnTo>
                <a:close/>
              </a:path>
              <a:path w="3726815" h="1013459">
                <a:moveTo>
                  <a:pt x="2236000" y="53505"/>
                </a:moveTo>
                <a:lnTo>
                  <a:pt x="1490662" y="53505"/>
                </a:lnTo>
                <a:lnTo>
                  <a:pt x="1490662" y="1002284"/>
                </a:lnTo>
                <a:lnTo>
                  <a:pt x="2236000" y="1002284"/>
                </a:lnTo>
                <a:lnTo>
                  <a:pt x="2236000" y="53505"/>
                </a:lnTo>
                <a:close/>
              </a:path>
              <a:path w="3726815" h="1013459">
                <a:moveTo>
                  <a:pt x="3726662" y="164566"/>
                </a:moveTo>
                <a:lnTo>
                  <a:pt x="2981337" y="164566"/>
                </a:lnTo>
                <a:lnTo>
                  <a:pt x="2981337" y="1013117"/>
                </a:lnTo>
                <a:lnTo>
                  <a:pt x="3726662" y="1013117"/>
                </a:lnTo>
                <a:lnTo>
                  <a:pt x="3726662" y="164566"/>
                </a:lnTo>
                <a:close/>
              </a:path>
            </a:pathLst>
          </a:custGeom>
          <a:solidFill>
            <a:srgbClr val="C3D82E"/>
          </a:solidFill>
        </p:spPr>
        <p:txBody>
          <a:bodyPr wrap="square" lIns="0" tIns="0" rIns="0" bIns="0" rtlCol="0"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24" name="object 608">
            <a:extLst>
              <a:ext uri="{FF2B5EF4-FFF2-40B4-BE49-F238E27FC236}">
                <a16:creationId xmlns:a16="http://schemas.microsoft.com/office/drawing/2014/main" id="{3A219057-1C4A-4E23-8E45-D664400614C5}"/>
              </a:ext>
            </a:extLst>
          </p:cNvPr>
          <p:cNvSpPr/>
          <p:nvPr/>
        </p:nvSpPr>
        <p:spPr>
          <a:xfrm>
            <a:off x="2150911" y="1096711"/>
            <a:ext cx="8124579" cy="656669"/>
          </a:xfrm>
          <a:custGeom>
            <a:avLst/>
            <a:gdLst/>
            <a:ahLst/>
            <a:cxnLst/>
            <a:rect l="l" t="t" r="r" b="b"/>
            <a:pathLst>
              <a:path w="3726815" h="172084">
                <a:moveTo>
                  <a:pt x="745337" y="0"/>
                </a:moveTo>
                <a:lnTo>
                  <a:pt x="0" y="0"/>
                </a:lnTo>
                <a:lnTo>
                  <a:pt x="0" y="7454"/>
                </a:lnTo>
                <a:lnTo>
                  <a:pt x="745337" y="7454"/>
                </a:lnTo>
                <a:lnTo>
                  <a:pt x="745337" y="0"/>
                </a:lnTo>
                <a:close/>
              </a:path>
              <a:path w="3726815" h="172084">
                <a:moveTo>
                  <a:pt x="2236000" y="34544"/>
                </a:moveTo>
                <a:lnTo>
                  <a:pt x="1490662" y="34544"/>
                </a:lnTo>
                <a:lnTo>
                  <a:pt x="1490662" y="60960"/>
                </a:lnTo>
                <a:lnTo>
                  <a:pt x="2236000" y="60960"/>
                </a:lnTo>
                <a:lnTo>
                  <a:pt x="2236000" y="34544"/>
                </a:lnTo>
                <a:close/>
              </a:path>
              <a:path w="3726815" h="172084">
                <a:moveTo>
                  <a:pt x="3726662" y="68402"/>
                </a:moveTo>
                <a:lnTo>
                  <a:pt x="2981337" y="68402"/>
                </a:lnTo>
                <a:lnTo>
                  <a:pt x="2981337" y="172021"/>
                </a:lnTo>
                <a:lnTo>
                  <a:pt x="3726662" y="172021"/>
                </a:lnTo>
                <a:lnTo>
                  <a:pt x="3726662" y="68402"/>
                </a:lnTo>
                <a:close/>
              </a:path>
            </a:pathLst>
          </a:custGeom>
          <a:solidFill>
            <a:srgbClr val="87D3E1"/>
          </a:solidFill>
        </p:spPr>
        <p:txBody>
          <a:bodyPr wrap="square" lIns="0" tIns="0" rIns="0" bIns="0" rtlCol="0"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25" name="object 609">
            <a:extLst>
              <a:ext uri="{FF2B5EF4-FFF2-40B4-BE49-F238E27FC236}">
                <a16:creationId xmlns:a16="http://schemas.microsoft.com/office/drawing/2014/main" id="{332C81B0-A8D6-4AA7-AF1C-684B34FC1E8C}"/>
              </a:ext>
            </a:extLst>
          </p:cNvPr>
          <p:cNvSpPr/>
          <p:nvPr/>
        </p:nvSpPr>
        <p:spPr>
          <a:xfrm>
            <a:off x="2150911" y="1068312"/>
            <a:ext cx="8124579" cy="290776"/>
          </a:xfrm>
          <a:custGeom>
            <a:avLst/>
            <a:gdLst/>
            <a:ahLst/>
            <a:cxnLst/>
            <a:rect l="l" t="t" r="r" b="b"/>
            <a:pathLst>
              <a:path w="3726815" h="76200">
                <a:moveTo>
                  <a:pt x="745337" y="0"/>
                </a:moveTo>
                <a:lnTo>
                  <a:pt x="0" y="0"/>
                </a:lnTo>
                <a:lnTo>
                  <a:pt x="0" y="7442"/>
                </a:lnTo>
                <a:lnTo>
                  <a:pt x="745337" y="7442"/>
                </a:lnTo>
                <a:lnTo>
                  <a:pt x="745337" y="0"/>
                </a:lnTo>
                <a:close/>
              </a:path>
              <a:path w="3726815" h="76200">
                <a:moveTo>
                  <a:pt x="2236000" y="20993"/>
                </a:moveTo>
                <a:lnTo>
                  <a:pt x="1490662" y="20993"/>
                </a:lnTo>
                <a:lnTo>
                  <a:pt x="1490662" y="41986"/>
                </a:lnTo>
                <a:lnTo>
                  <a:pt x="2236000" y="41986"/>
                </a:lnTo>
                <a:lnTo>
                  <a:pt x="2236000" y="20993"/>
                </a:lnTo>
                <a:close/>
              </a:path>
              <a:path w="3726815" h="76200">
                <a:moveTo>
                  <a:pt x="3726662" y="54851"/>
                </a:moveTo>
                <a:lnTo>
                  <a:pt x="2981337" y="54851"/>
                </a:lnTo>
                <a:lnTo>
                  <a:pt x="2981337" y="75844"/>
                </a:lnTo>
                <a:lnTo>
                  <a:pt x="3726662" y="75844"/>
                </a:lnTo>
                <a:lnTo>
                  <a:pt x="3726662" y="54851"/>
                </a:lnTo>
                <a:close/>
              </a:path>
            </a:pathLst>
          </a:custGeom>
          <a:solidFill>
            <a:srgbClr val="173A64"/>
          </a:solidFill>
        </p:spPr>
        <p:txBody>
          <a:bodyPr wrap="square" lIns="0" tIns="0" rIns="0" bIns="0" rtlCol="0"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26" name="object 610">
            <a:extLst>
              <a:ext uri="{FF2B5EF4-FFF2-40B4-BE49-F238E27FC236}">
                <a16:creationId xmlns:a16="http://schemas.microsoft.com/office/drawing/2014/main" id="{C9A97645-588C-4E0B-B9D4-890A334DCA1A}"/>
              </a:ext>
            </a:extLst>
          </p:cNvPr>
          <p:cNvSpPr/>
          <p:nvPr/>
        </p:nvSpPr>
        <p:spPr>
          <a:xfrm>
            <a:off x="2150911" y="962325"/>
            <a:ext cx="8124579" cy="317431"/>
          </a:xfrm>
          <a:custGeom>
            <a:avLst/>
            <a:gdLst/>
            <a:ahLst/>
            <a:cxnLst/>
            <a:rect l="l" t="t" r="r" b="b"/>
            <a:pathLst>
              <a:path w="3726815" h="83184">
                <a:moveTo>
                  <a:pt x="745337" y="1358"/>
                </a:moveTo>
                <a:lnTo>
                  <a:pt x="0" y="1358"/>
                </a:lnTo>
                <a:lnTo>
                  <a:pt x="0" y="27774"/>
                </a:lnTo>
                <a:lnTo>
                  <a:pt x="745337" y="27774"/>
                </a:lnTo>
                <a:lnTo>
                  <a:pt x="745337" y="1358"/>
                </a:lnTo>
                <a:close/>
              </a:path>
              <a:path w="3726815" h="83184">
                <a:moveTo>
                  <a:pt x="2236000" y="1358"/>
                </a:moveTo>
                <a:lnTo>
                  <a:pt x="1490662" y="1358"/>
                </a:lnTo>
                <a:lnTo>
                  <a:pt x="1490662" y="48768"/>
                </a:lnTo>
                <a:lnTo>
                  <a:pt x="2236000" y="48768"/>
                </a:lnTo>
                <a:lnTo>
                  <a:pt x="2236000" y="1358"/>
                </a:lnTo>
                <a:close/>
              </a:path>
              <a:path w="3726815" h="83184">
                <a:moveTo>
                  <a:pt x="3726662" y="0"/>
                </a:moveTo>
                <a:lnTo>
                  <a:pt x="2981337" y="0"/>
                </a:lnTo>
                <a:lnTo>
                  <a:pt x="2981337" y="82626"/>
                </a:lnTo>
                <a:lnTo>
                  <a:pt x="3726662" y="82626"/>
                </a:lnTo>
                <a:lnTo>
                  <a:pt x="3726662" y="0"/>
                </a:lnTo>
                <a:close/>
              </a:path>
            </a:pathLst>
          </a:custGeom>
          <a:solidFill>
            <a:srgbClr val="FDA700"/>
          </a:solidFill>
        </p:spPr>
        <p:txBody>
          <a:bodyPr wrap="square" lIns="0" tIns="0" rIns="0" bIns="0" rtlCol="0"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27" name="object 611">
            <a:extLst>
              <a:ext uri="{FF2B5EF4-FFF2-40B4-BE49-F238E27FC236}">
                <a16:creationId xmlns:a16="http://schemas.microsoft.com/office/drawing/2014/main" id="{4CBBBF99-B7D5-4C20-B9C8-3AF6228C0D4E}"/>
              </a:ext>
            </a:extLst>
          </p:cNvPr>
          <p:cNvSpPr/>
          <p:nvPr/>
        </p:nvSpPr>
        <p:spPr>
          <a:xfrm>
            <a:off x="1338503" y="967483"/>
            <a:ext cx="9749771" cy="4657261"/>
          </a:xfrm>
          <a:custGeom>
            <a:avLst/>
            <a:gdLst/>
            <a:ahLst/>
            <a:cxnLst/>
            <a:rect l="l" t="t" r="r" b="b"/>
            <a:pathLst>
              <a:path w="4472305" h="1220470">
                <a:moveTo>
                  <a:pt x="0" y="1220346"/>
                </a:moveTo>
                <a:lnTo>
                  <a:pt x="0" y="0"/>
                </a:lnTo>
              </a:path>
              <a:path w="4472305" h="1220470">
                <a:moveTo>
                  <a:pt x="0" y="1220346"/>
                </a:moveTo>
                <a:lnTo>
                  <a:pt x="4471997" y="1220346"/>
                </a:lnTo>
              </a:path>
            </a:pathLst>
          </a:custGeom>
          <a:ln w="190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28" name="object 616">
            <a:extLst>
              <a:ext uri="{FF2B5EF4-FFF2-40B4-BE49-F238E27FC236}">
                <a16:creationId xmlns:a16="http://schemas.microsoft.com/office/drawing/2014/main" id="{4E354318-4290-46D6-BAE4-5E215B32FAEA}"/>
              </a:ext>
            </a:extLst>
          </p:cNvPr>
          <p:cNvSpPr txBox="1"/>
          <p:nvPr/>
        </p:nvSpPr>
        <p:spPr>
          <a:xfrm>
            <a:off x="2497723" y="4663574"/>
            <a:ext cx="780888" cy="38985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933" marR="0" lvl="0" indent="0" algn="ctr" defTabSz="1219170" rtl="0" eaLnBrk="0" fontAlgn="base" latinLnBrk="0" hangingPunct="0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32.4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29" name="object 617">
            <a:extLst>
              <a:ext uri="{FF2B5EF4-FFF2-40B4-BE49-F238E27FC236}">
                <a16:creationId xmlns:a16="http://schemas.microsoft.com/office/drawing/2014/main" id="{0E6A8DF6-24D8-4C48-B420-A1CCD5EB74D8}"/>
              </a:ext>
            </a:extLst>
          </p:cNvPr>
          <p:cNvSpPr txBox="1"/>
          <p:nvPr/>
        </p:nvSpPr>
        <p:spPr>
          <a:xfrm>
            <a:off x="5747886" y="5080467"/>
            <a:ext cx="780888" cy="38985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933" marR="0" lvl="0" indent="0" algn="ctr" defTabSz="1219170" rtl="0" eaLnBrk="0" fontAlgn="base" latinLnBrk="0" hangingPunct="0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14.5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30" name="object 618">
            <a:extLst>
              <a:ext uri="{FF2B5EF4-FFF2-40B4-BE49-F238E27FC236}">
                <a16:creationId xmlns:a16="http://schemas.microsoft.com/office/drawing/2014/main" id="{B1FDCE0B-0671-41CE-ABF9-C4C5DF3B6744}"/>
              </a:ext>
            </a:extLst>
          </p:cNvPr>
          <p:cNvSpPr txBox="1"/>
          <p:nvPr/>
        </p:nvSpPr>
        <p:spPr>
          <a:xfrm>
            <a:off x="8998049" y="5101413"/>
            <a:ext cx="780888" cy="38985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933" marR="0" lvl="0" indent="0" algn="ctr" defTabSz="1219170" rtl="0" eaLnBrk="0" fontAlgn="base" latinLnBrk="0" hangingPunct="0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13.6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31" name="object 619">
            <a:extLst>
              <a:ext uri="{FF2B5EF4-FFF2-40B4-BE49-F238E27FC236}">
                <a16:creationId xmlns:a16="http://schemas.microsoft.com/office/drawing/2014/main" id="{25E5C322-CE2F-4104-80CB-395493AD26AB}"/>
              </a:ext>
            </a:extLst>
          </p:cNvPr>
          <p:cNvSpPr txBox="1"/>
          <p:nvPr/>
        </p:nvSpPr>
        <p:spPr>
          <a:xfrm>
            <a:off x="2497579" y="2413819"/>
            <a:ext cx="780888" cy="38985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933" marR="0" lvl="0" indent="0" algn="ctr" defTabSz="1219170" rtl="0" eaLnBrk="0" fontAlgn="base" latinLnBrk="0" hangingPunct="0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27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64.2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32" name="object 620">
            <a:extLst>
              <a:ext uri="{FF2B5EF4-FFF2-40B4-BE49-F238E27FC236}">
                <a16:creationId xmlns:a16="http://schemas.microsoft.com/office/drawing/2014/main" id="{505AEF48-80B2-49F4-9875-E536AFF55D29}"/>
              </a:ext>
            </a:extLst>
          </p:cNvPr>
          <p:cNvSpPr txBox="1"/>
          <p:nvPr/>
        </p:nvSpPr>
        <p:spPr>
          <a:xfrm>
            <a:off x="5747742" y="2782513"/>
            <a:ext cx="780888" cy="38985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933" marR="0" lvl="0" indent="0" algn="ctr" defTabSz="1219170" rtl="0" eaLnBrk="0" fontAlgn="base" latinLnBrk="0" hangingPunct="0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27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77.7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33" name="object 621">
            <a:extLst>
              <a:ext uri="{FF2B5EF4-FFF2-40B4-BE49-F238E27FC236}">
                <a16:creationId xmlns:a16="http://schemas.microsoft.com/office/drawing/2014/main" id="{E3A10C78-F2E4-4777-B162-1A47F9B6C09F}"/>
              </a:ext>
            </a:extLst>
          </p:cNvPr>
          <p:cNvSpPr txBox="1"/>
          <p:nvPr/>
        </p:nvSpPr>
        <p:spPr>
          <a:xfrm>
            <a:off x="9034521" y="3015435"/>
            <a:ext cx="780888" cy="38985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933" marR="0" lvl="0" indent="0" algn="ctr" defTabSz="1219170" rtl="0" eaLnBrk="0" fontAlgn="base" latinLnBrk="0" hangingPunct="0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27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69.5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334" name="object 622">
            <a:extLst>
              <a:ext uri="{FF2B5EF4-FFF2-40B4-BE49-F238E27FC236}">
                <a16:creationId xmlns:a16="http://schemas.microsoft.com/office/drawing/2014/main" id="{620A4559-5378-42F5-A5F1-3DC483C106B6}"/>
              </a:ext>
            </a:extLst>
          </p:cNvPr>
          <p:cNvGrpSpPr/>
          <p:nvPr/>
        </p:nvGrpSpPr>
        <p:grpSpPr>
          <a:xfrm>
            <a:off x="2116646" y="1106147"/>
            <a:ext cx="3287761" cy="499165"/>
            <a:chOff x="9618172" y="7114885"/>
            <a:chExt cx="1508125" cy="130810"/>
          </a:xfrm>
        </p:grpSpPr>
        <p:sp>
          <p:nvSpPr>
            <p:cNvPr id="335" name="object 623">
              <a:extLst>
                <a:ext uri="{FF2B5EF4-FFF2-40B4-BE49-F238E27FC236}">
                  <a16:creationId xmlns:a16="http://schemas.microsoft.com/office/drawing/2014/main" id="{C86D4335-D2F4-4326-B3F0-595CAAFCD624}"/>
                </a:ext>
              </a:extLst>
            </p:cNvPr>
            <p:cNvSpPr/>
            <p:nvPr/>
          </p:nvSpPr>
          <p:spPr>
            <a:xfrm>
              <a:off x="9619760" y="7116473"/>
              <a:ext cx="14604" cy="127635"/>
            </a:xfrm>
            <a:custGeom>
              <a:avLst/>
              <a:gdLst/>
              <a:ahLst/>
              <a:cxnLst/>
              <a:rect l="l" t="t" r="r" b="b"/>
              <a:pathLst>
                <a:path w="14604" h="127634">
                  <a:moveTo>
                    <a:pt x="14137" y="0"/>
                  </a:moveTo>
                  <a:lnTo>
                    <a:pt x="0" y="127318"/>
                  </a:lnTo>
                </a:path>
              </a:pathLst>
            </a:custGeom>
            <a:ln w="19050">
              <a:solidFill>
                <a:srgbClr val="A6A5A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6" name="object 624">
              <a:extLst>
                <a:ext uri="{FF2B5EF4-FFF2-40B4-BE49-F238E27FC236}">
                  <a16:creationId xmlns:a16="http://schemas.microsoft.com/office/drawing/2014/main" id="{C839084E-4377-4DF2-85AF-BAE4D9995D61}"/>
                </a:ext>
              </a:extLst>
            </p:cNvPr>
            <p:cNvSpPr/>
            <p:nvPr/>
          </p:nvSpPr>
          <p:spPr>
            <a:xfrm>
              <a:off x="11000342" y="7159815"/>
              <a:ext cx="124460" cy="77470"/>
            </a:xfrm>
            <a:custGeom>
              <a:avLst/>
              <a:gdLst/>
              <a:ahLst/>
              <a:cxnLst/>
              <a:rect l="l" t="t" r="r" b="b"/>
              <a:pathLst>
                <a:path w="124459" h="77470">
                  <a:moveTo>
                    <a:pt x="124221" y="0"/>
                  </a:moveTo>
                  <a:lnTo>
                    <a:pt x="0" y="77201"/>
                  </a:lnTo>
                </a:path>
              </a:pathLst>
            </a:custGeom>
            <a:ln w="19050">
              <a:solidFill>
                <a:srgbClr val="A6A5A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37" name="object 625">
            <a:extLst>
              <a:ext uri="{FF2B5EF4-FFF2-40B4-BE49-F238E27FC236}">
                <a16:creationId xmlns:a16="http://schemas.microsoft.com/office/drawing/2014/main" id="{CB5EAE4D-E5D2-4693-99EB-8B6A65B3D178}"/>
              </a:ext>
            </a:extLst>
          </p:cNvPr>
          <p:cNvSpPr txBox="1"/>
          <p:nvPr/>
        </p:nvSpPr>
        <p:spPr>
          <a:xfrm>
            <a:off x="1674496" y="1530549"/>
            <a:ext cx="528352" cy="32829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933" marR="0" lvl="0" indent="0" algn="ctr" defTabSz="1219170" rtl="0" eaLnBrk="0" fontAlgn="base" latinLnBrk="0" hangingPunct="0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33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0.6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39" name="object 627">
            <a:extLst>
              <a:ext uri="{FF2B5EF4-FFF2-40B4-BE49-F238E27FC236}">
                <a16:creationId xmlns:a16="http://schemas.microsoft.com/office/drawing/2014/main" id="{B4AF1D1E-F682-45F0-A3FA-C5B22A245F3B}"/>
              </a:ext>
            </a:extLst>
          </p:cNvPr>
          <p:cNvSpPr txBox="1"/>
          <p:nvPr/>
        </p:nvSpPr>
        <p:spPr>
          <a:xfrm>
            <a:off x="9041300" y="1349922"/>
            <a:ext cx="737638" cy="38985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933" marR="0" lvl="0" indent="0" algn="ctr" defTabSz="1219170" rtl="0" eaLnBrk="0" fontAlgn="base" latinLnBrk="0" hangingPunct="0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33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8.5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340" name="object 628">
            <a:extLst>
              <a:ext uri="{FF2B5EF4-FFF2-40B4-BE49-F238E27FC236}">
                <a16:creationId xmlns:a16="http://schemas.microsoft.com/office/drawing/2014/main" id="{148E7FF6-4336-41E1-BB71-501949C1C357}"/>
              </a:ext>
            </a:extLst>
          </p:cNvPr>
          <p:cNvGrpSpPr/>
          <p:nvPr/>
        </p:nvGrpSpPr>
        <p:grpSpPr>
          <a:xfrm>
            <a:off x="1920695" y="1077719"/>
            <a:ext cx="6731952" cy="373163"/>
            <a:chOff x="9528288" y="7107435"/>
            <a:chExt cx="3088005" cy="97790"/>
          </a:xfrm>
        </p:grpSpPr>
        <p:sp>
          <p:nvSpPr>
            <p:cNvPr id="341" name="object 629">
              <a:extLst>
                <a:ext uri="{FF2B5EF4-FFF2-40B4-BE49-F238E27FC236}">
                  <a16:creationId xmlns:a16="http://schemas.microsoft.com/office/drawing/2014/main" id="{8056AAAD-4099-40F8-B56A-5279BC042512}"/>
                </a:ext>
              </a:extLst>
            </p:cNvPr>
            <p:cNvSpPr/>
            <p:nvPr/>
          </p:nvSpPr>
          <p:spPr>
            <a:xfrm>
              <a:off x="9529876" y="7109023"/>
              <a:ext cx="104139" cy="78740"/>
            </a:xfrm>
            <a:custGeom>
              <a:avLst/>
              <a:gdLst/>
              <a:ahLst/>
              <a:cxnLst/>
              <a:rect l="l" t="t" r="r" b="b"/>
              <a:pathLst>
                <a:path w="104140" h="78740">
                  <a:moveTo>
                    <a:pt x="104021" y="0"/>
                  </a:moveTo>
                  <a:lnTo>
                    <a:pt x="37364" y="78557"/>
                  </a:lnTo>
                  <a:lnTo>
                    <a:pt x="0" y="78557"/>
                  </a:lnTo>
                </a:path>
              </a:pathLst>
            </a:custGeom>
            <a:ln w="19050">
              <a:solidFill>
                <a:srgbClr val="A6A5A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2" name="object 630">
              <a:extLst>
                <a:ext uri="{FF2B5EF4-FFF2-40B4-BE49-F238E27FC236}">
                  <a16:creationId xmlns:a16="http://schemas.microsoft.com/office/drawing/2014/main" id="{1EDB3EC1-65FF-480D-95F3-D554741D4840}"/>
                </a:ext>
              </a:extLst>
            </p:cNvPr>
            <p:cNvSpPr/>
            <p:nvPr/>
          </p:nvSpPr>
          <p:spPr>
            <a:xfrm>
              <a:off x="11036700" y="7136112"/>
              <a:ext cx="88265" cy="34290"/>
            </a:xfrm>
            <a:custGeom>
              <a:avLst/>
              <a:gdLst/>
              <a:ahLst/>
              <a:cxnLst/>
              <a:rect l="l" t="t" r="r" b="b"/>
              <a:pathLst>
                <a:path w="88265" h="34290">
                  <a:moveTo>
                    <a:pt x="87863" y="0"/>
                  </a:moveTo>
                  <a:lnTo>
                    <a:pt x="38374" y="33859"/>
                  </a:lnTo>
                  <a:lnTo>
                    <a:pt x="0" y="33859"/>
                  </a:lnTo>
                </a:path>
              </a:pathLst>
            </a:custGeom>
            <a:ln w="19050">
              <a:solidFill>
                <a:srgbClr val="A6A5A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3" name="object 631">
              <a:extLst>
                <a:ext uri="{FF2B5EF4-FFF2-40B4-BE49-F238E27FC236}">
                  <a16:creationId xmlns:a16="http://schemas.microsoft.com/office/drawing/2014/main" id="{0A0943AD-8CBD-4178-8F23-87F08761C4E7}"/>
                </a:ext>
              </a:extLst>
            </p:cNvPr>
            <p:cNvSpPr/>
            <p:nvPr/>
          </p:nvSpPr>
          <p:spPr>
            <a:xfrm>
              <a:off x="12526572" y="7169178"/>
              <a:ext cx="88265" cy="34290"/>
            </a:xfrm>
            <a:custGeom>
              <a:avLst/>
              <a:gdLst/>
              <a:ahLst/>
              <a:cxnLst/>
              <a:rect l="l" t="t" r="r" b="b"/>
              <a:pathLst>
                <a:path w="88265" h="34290">
                  <a:moveTo>
                    <a:pt x="87863" y="0"/>
                  </a:moveTo>
                  <a:lnTo>
                    <a:pt x="38378" y="33859"/>
                  </a:lnTo>
                  <a:lnTo>
                    <a:pt x="0" y="33859"/>
                  </a:lnTo>
                </a:path>
              </a:pathLst>
            </a:custGeom>
            <a:ln w="19050">
              <a:solidFill>
                <a:srgbClr val="A6A5A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46" name="object 634">
            <a:extLst>
              <a:ext uri="{FF2B5EF4-FFF2-40B4-BE49-F238E27FC236}">
                <a16:creationId xmlns:a16="http://schemas.microsoft.com/office/drawing/2014/main" id="{BADE7825-B62F-40DE-9B99-D460AFCD2D5A}"/>
              </a:ext>
            </a:extLst>
          </p:cNvPr>
          <p:cNvGrpSpPr/>
          <p:nvPr/>
        </p:nvGrpSpPr>
        <p:grpSpPr>
          <a:xfrm>
            <a:off x="1955920" y="964018"/>
            <a:ext cx="6698728" cy="162349"/>
            <a:chOff x="9544446" y="7077639"/>
            <a:chExt cx="3072765" cy="42545"/>
          </a:xfrm>
        </p:grpSpPr>
        <p:sp>
          <p:nvSpPr>
            <p:cNvPr id="347" name="object 635">
              <a:extLst>
                <a:ext uri="{FF2B5EF4-FFF2-40B4-BE49-F238E27FC236}">
                  <a16:creationId xmlns:a16="http://schemas.microsoft.com/office/drawing/2014/main" id="{E5873C57-C3CE-4625-8BB1-CF3E128C8208}"/>
                </a:ext>
              </a:extLst>
            </p:cNvPr>
            <p:cNvSpPr/>
            <p:nvPr/>
          </p:nvSpPr>
          <p:spPr>
            <a:xfrm>
              <a:off x="9546034" y="7091416"/>
              <a:ext cx="88265" cy="12065"/>
            </a:xfrm>
            <a:custGeom>
              <a:avLst/>
              <a:gdLst/>
              <a:ahLst/>
              <a:cxnLst/>
              <a:rect l="l" t="t" r="r" b="b"/>
              <a:pathLst>
                <a:path w="88265" h="12065">
                  <a:moveTo>
                    <a:pt x="87863" y="0"/>
                  </a:moveTo>
                  <a:lnTo>
                    <a:pt x="38378" y="11514"/>
                  </a:lnTo>
                  <a:lnTo>
                    <a:pt x="0" y="11514"/>
                  </a:lnTo>
                </a:path>
              </a:pathLst>
            </a:custGeom>
            <a:ln w="19050">
              <a:solidFill>
                <a:srgbClr val="A6A5A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8" name="object 636">
              <a:extLst>
                <a:ext uri="{FF2B5EF4-FFF2-40B4-BE49-F238E27FC236}">
                  <a16:creationId xmlns:a16="http://schemas.microsoft.com/office/drawing/2014/main" id="{ED3D57B4-7D75-4E99-BBC3-FA6856163ECF}"/>
                </a:ext>
              </a:extLst>
            </p:cNvPr>
            <p:cNvSpPr/>
            <p:nvPr/>
          </p:nvSpPr>
          <p:spPr>
            <a:xfrm>
              <a:off x="11011452" y="7079226"/>
              <a:ext cx="113664" cy="23495"/>
            </a:xfrm>
            <a:custGeom>
              <a:avLst/>
              <a:gdLst/>
              <a:ahLst/>
              <a:cxnLst/>
              <a:rect l="l" t="t" r="r" b="b"/>
              <a:pathLst>
                <a:path w="113665" h="23495">
                  <a:moveTo>
                    <a:pt x="113111" y="23024"/>
                  </a:moveTo>
                  <a:lnTo>
                    <a:pt x="38374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A6A5A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9" name="object 637">
              <a:extLst>
                <a:ext uri="{FF2B5EF4-FFF2-40B4-BE49-F238E27FC236}">
                  <a16:creationId xmlns:a16="http://schemas.microsoft.com/office/drawing/2014/main" id="{B1248046-CAC9-48A8-BB40-DFF57E482D7A}"/>
                </a:ext>
              </a:extLst>
            </p:cNvPr>
            <p:cNvSpPr/>
            <p:nvPr/>
          </p:nvSpPr>
          <p:spPr>
            <a:xfrm>
              <a:off x="12519287" y="7096154"/>
              <a:ext cx="96520" cy="22860"/>
            </a:xfrm>
            <a:custGeom>
              <a:avLst/>
              <a:gdLst/>
              <a:ahLst/>
              <a:cxnLst/>
              <a:rect l="l" t="t" r="r" b="b"/>
              <a:pathLst>
                <a:path w="96520" h="22859">
                  <a:moveTo>
                    <a:pt x="95942" y="22348"/>
                  </a:moveTo>
                  <a:lnTo>
                    <a:pt x="38374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A6A5A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54" name="object 642">
            <a:extLst>
              <a:ext uri="{FF2B5EF4-FFF2-40B4-BE49-F238E27FC236}">
                <a16:creationId xmlns:a16="http://schemas.microsoft.com/office/drawing/2014/main" id="{6274F144-B0D3-4762-8C5C-25EE43D85651}"/>
              </a:ext>
            </a:extLst>
          </p:cNvPr>
          <p:cNvSpPr txBox="1"/>
          <p:nvPr/>
        </p:nvSpPr>
        <p:spPr>
          <a:xfrm>
            <a:off x="2407970" y="5665954"/>
            <a:ext cx="984249" cy="677835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 marR="0" lvl="0" indent="0" algn="ctr" defTabSz="1219170" rtl="0" eaLnBrk="0" fontAlgn="base" latinLnBrk="0" hangingPunct="0">
              <a:lnSpc>
                <a:spcPct val="100000"/>
              </a:lnSpc>
              <a:spcBef>
                <a:spcPts val="16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133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A+O</a:t>
            </a:r>
            <a:r>
              <a:rPr kumimoji="0" sz="2133" b="1" i="0" u="none" strike="noStrike" kern="1200" cap="none" spc="67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  <a:r>
              <a:rPr kumimoji="0" sz="2133" b="1" i="0" u="none" strike="noStrike" kern="1200" cap="none" spc="-1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(n=179)</a:t>
            </a:r>
            <a:endParaRPr kumimoji="0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55" name="object 643">
            <a:extLst>
              <a:ext uri="{FF2B5EF4-FFF2-40B4-BE49-F238E27FC236}">
                <a16:creationId xmlns:a16="http://schemas.microsoft.com/office/drawing/2014/main" id="{D8585C5B-7B3E-44A4-A447-87A638E6FD41}"/>
              </a:ext>
            </a:extLst>
          </p:cNvPr>
          <p:cNvSpPr txBox="1"/>
          <p:nvPr/>
        </p:nvSpPr>
        <p:spPr>
          <a:xfrm>
            <a:off x="8936634" y="5665954"/>
            <a:ext cx="1132375" cy="677835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 marR="0" lvl="0" indent="0" algn="ctr" defTabSz="1219170" rtl="0" eaLnBrk="0" fontAlgn="base" latinLnBrk="0" hangingPunct="0">
              <a:lnSpc>
                <a:spcPct val="100000"/>
              </a:lnSpc>
              <a:spcBef>
                <a:spcPts val="16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133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O+Clb</a:t>
            </a:r>
            <a:r>
              <a:rPr kumimoji="0" sz="2133" b="1" i="0" u="none" strike="noStrike" kern="1200" cap="none" spc="11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  <a:r>
              <a:rPr kumimoji="0" sz="2133" b="1" i="0" u="none" strike="noStrike" kern="1200" cap="none" spc="-1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(n=177)</a:t>
            </a:r>
            <a:endParaRPr kumimoji="0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56" name="object 644">
            <a:extLst>
              <a:ext uri="{FF2B5EF4-FFF2-40B4-BE49-F238E27FC236}">
                <a16:creationId xmlns:a16="http://schemas.microsoft.com/office/drawing/2014/main" id="{9E04D773-16BC-4653-8765-79229BB9326A}"/>
              </a:ext>
            </a:extLst>
          </p:cNvPr>
          <p:cNvSpPr txBox="1"/>
          <p:nvPr/>
        </p:nvSpPr>
        <p:spPr>
          <a:xfrm>
            <a:off x="627487" y="2364061"/>
            <a:ext cx="328231" cy="1662464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6933" marR="0" lvl="0" indent="0" algn="ctr" defTabSz="1219170" rtl="0" eaLnBrk="0" fontAlgn="base" latinLnBrk="0" hangingPunct="0">
              <a:lnSpc>
                <a:spcPct val="100000"/>
              </a:lnSpc>
              <a:spcBef>
                <a:spcPts val="14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133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Patients</a:t>
            </a:r>
            <a:r>
              <a:rPr kumimoji="0" sz="2133" b="1" i="0" u="none" strike="noStrike" kern="1200" cap="none" spc="107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  <a:r>
              <a:rPr kumimoji="0" sz="2133" b="1" i="0" u="none" strike="noStrike" kern="1200" cap="none" spc="-3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(%)</a:t>
            </a:r>
            <a:endParaRPr kumimoji="0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63" name="object 651">
            <a:extLst>
              <a:ext uri="{FF2B5EF4-FFF2-40B4-BE49-F238E27FC236}">
                <a16:creationId xmlns:a16="http://schemas.microsoft.com/office/drawing/2014/main" id="{F5E89F8E-DB1D-488B-9C03-B7C5A175D09A}"/>
              </a:ext>
            </a:extLst>
          </p:cNvPr>
          <p:cNvSpPr txBox="1"/>
          <p:nvPr/>
        </p:nvSpPr>
        <p:spPr>
          <a:xfrm>
            <a:off x="5602621" y="5665954"/>
            <a:ext cx="1197284" cy="677835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48163" marR="0" lvl="0" indent="0" algn="ctr" defTabSz="1219170" rtl="0" eaLnBrk="0" fontAlgn="base" latinLnBrk="0" hangingPunct="0">
              <a:lnSpc>
                <a:spcPct val="100000"/>
              </a:lnSpc>
              <a:spcBef>
                <a:spcPts val="16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133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A </a:t>
            </a:r>
            <a:r>
              <a:rPr kumimoji="0" sz="2133" b="1" i="0" u="none" strike="noStrike" kern="1200" cap="none" spc="-1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(n=179)</a:t>
            </a:r>
            <a:endParaRPr kumimoji="0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364" name="object 652">
            <a:extLst>
              <a:ext uri="{FF2B5EF4-FFF2-40B4-BE49-F238E27FC236}">
                <a16:creationId xmlns:a16="http://schemas.microsoft.com/office/drawing/2014/main" id="{5AF5CDCD-B396-4E4A-A710-1FB10883E1EF}"/>
              </a:ext>
            </a:extLst>
          </p:cNvPr>
          <p:cNvGrpSpPr/>
          <p:nvPr/>
        </p:nvGrpSpPr>
        <p:grpSpPr>
          <a:xfrm>
            <a:off x="3737559" y="1119633"/>
            <a:ext cx="6720877" cy="4494912"/>
            <a:chOff x="10361699" y="7118419"/>
            <a:chExt cx="3082925" cy="1177925"/>
          </a:xfrm>
        </p:grpSpPr>
        <p:sp>
          <p:nvSpPr>
            <p:cNvPr id="365" name="object 653">
              <a:extLst>
                <a:ext uri="{FF2B5EF4-FFF2-40B4-BE49-F238E27FC236}">
                  <a16:creationId xmlns:a16="http://schemas.microsoft.com/office/drawing/2014/main" id="{FD424347-FAD9-4EF3-B7E4-EE243FA785FD}"/>
                </a:ext>
              </a:extLst>
            </p:cNvPr>
            <p:cNvSpPr/>
            <p:nvPr/>
          </p:nvSpPr>
          <p:spPr>
            <a:xfrm>
              <a:off x="10365509" y="7122229"/>
              <a:ext cx="81915" cy="1167130"/>
            </a:xfrm>
            <a:custGeom>
              <a:avLst/>
              <a:gdLst/>
              <a:ahLst/>
              <a:cxnLst/>
              <a:rect l="l" t="t" r="r" b="b"/>
              <a:pathLst>
                <a:path w="81915" h="1167129">
                  <a:moveTo>
                    <a:pt x="0" y="0"/>
                  </a:moveTo>
                  <a:lnTo>
                    <a:pt x="15921" y="359"/>
                  </a:lnTo>
                  <a:lnTo>
                    <a:pt x="28923" y="1338"/>
                  </a:lnTo>
                  <a:lnTo>
                    <a:pt x="37688" y="2791"/>
                  </a:lnTo>
                  <a:lnTo>
                    <a:pt x="40902" y="4570"/>
                  </a:lnTo>
                  <a:lnTo>
                    <a:pt x="40902" y="578848"/>
                  </a:lnTo>
                  <a:lnTo>
                    <a:pt x="44116" y="580628"/>
                  </a:lnTo>
                  <a:lnTo>
                    <a:pt x="52882" y="582082"/>
                  </a:lnTo>
                  <a:lnTo>
                    <a:pt x="65883" y="583063"/>
                  </a:lnTo>
                  <a:lnTo>
                    <a:pt x="81805" y="583423"/>
                  </a:lnTo>
                  <a:lnTo>
                    <a:pt x="65883" y="583782"/>
                  </a:lnTo>
                  <a:lnTo>
                    <a:pt x="52882" y="584761"/>
                  </a:lnTo>
                  <a:lnTo>
                    <a:pt x="44116" y="586214"/>
                  </a:lnTo>
                  <a:lnTo>
                    <a:pt x="40902" y="587993"/>
                  </a:lnTo>
                  <a:lnTo>
                    <a:pt x="40902" y="1162275"/>
                  </a:lnTo>
                  <a:lnTo>
                    <a:pt x="37688" y="1164054"/>
                  </a:lnTo>
                  <a:lnTo>
                    <a:pt x="28923" y="1165507"/>
                  </a:lnTo>
                  <a:lnTo>
                    <a:pt x="15921" y="1166486"/>
                  </a:lnTo>
                  <a:lnTo>
                    <a:pt x="0" y="1166846"/>
                  </a:lnTo>
                </a:path>
              </a:pathLst>
            </a:custGeom>
            <a:ln w="19050">
              <a:solidFill>
                <a:srgbClr val="3F444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6" name="object 654">
              <a:extLst>
                <a:ext uri="{FF2B5EF4-FFF2-40B4-BE49-F238E27FC236}">
                  <a16:creationId xmlns:a16="http://schemas.microsoft.com/office/drawing/2014/main" id="{430C7D59-CADB-4961-83E1-33A6BEFB717F}"/>
                </a:ext>
              </a:extLst>
            </p:cNvPr>
            <p:cNvSpPr/>
            <p:nvPr/>
          </p:nvSpPr>
          <p:spPr>
            <a:xfrm>
              <a:off x="11856176" y="7178438"/>
              <a:ext cx="93980" cy="1114425"/>
            </a:xfrm>
            <a:custGeom>
              <a:avLst/>
              <a:gdLst/>
              <a:ahLst/>
              <a:cxnLst/>
              <a:rect l="l" t="t" r="r" b="b"/>
              <a:pathLst>
                <a:path w="93979" h="1114425">
                  <a:moveTo>
                    <a:pt x="0" y="0"/>
                  </a:moveTo>
                  <a:lnTo>
                    <a:pt x="18280" y="412"/>
                  </a:lnTo>
                  <a:lnTo>
                    <a:pt x="33207" y="1536"/>
                  </a:lnTo>
                  <a:lnTo>
                    <a:pt x="43270" y="3203"/>
                  </a:lnTo>
                  <a:lnTo>
                    <a:pt x="46961" y="5246"/>
                  </a:lnTo>
                  <a:lnTo>
                    <a:pt x="46961" y="551760"/>
                  </a:lnTo>
                  <a:lnTo>
                    <a:pt x="50651" y="553803"/>
                  </a:lnTo>
                  <a:lnTo>
                    <a:pt x="60716" y="555472"/>
                  </a:lnTo>
                  <a:lnTo>
                    <a:pt x="75644" y="556597"/>
                  </a:lnTo>
                  <a:lnTo>
                    <a:pt x="93925" y="557010"/>
                  </a:lnTo>
                  <a:lnTo>
                    <a:pt x="75644" y="557422"/>
                  </a:lnTo>
                  <a:lnTo>
                    <a:pt x="60716" y="558547"/>
                  </a:lnTo>
                  <a:lnTo>
                    <a:pt x="50651" y="560216"/>
                  </a:lnTo>
                  <a:lnTo>
                    <a:pt x="46961" y="562260"/>
                  </a:lnTo>
                  <a:lnTo>
                    <a:pt x="46961" y="1108774"/>
                  </a:lnTo>
                  <a:lnTo>
                    <a:pt x="43270" y="1110817"/>
                  </a:lnTo>
                  <a:lnTo>
                    <a:pt x="33207" y="1112485"/>
                  </a:lnTo>
                  <a:lnTo>
                    <a:pt x="18280" y="1113609"/>
                  </a:lnTo>
                  <a:lnTo>
                    <a:pt x="0" y="1114021"/>
                  </a:lnTo>
                </a:path>
              </a:pathLst>
            </a:custGeom>
            <a:ln w="19050">
              <a:solidFill>
                <a:srgbClr val="3F444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7" name="object 655">
              <a:extLst>
                <a:ext uri="{FF2B5EF4-FFF2-40B4-BE49-F238E27FC236}">
                  <a16:creationId xmlns:a16="http://schemas.microsoft.com/office/drawing/2014/main" id="{B2CE6F42-AF3E-420E-8B2F-882B36090F4F}"/>
                </a:ext>
              </a:extLst>
            </p:cNvPr>
            <p:cNvSpPr/>
            <p:nvPr/>
          </p:nvSpPr>
          <p:spPr>
            <a:xfrm>
              <a:off x="13346842" y="7287470"/>
              <a:ext cx="93980" cy="1005205"/>
            </a:xfrm>
            <a:custGeom>
              <a:avLst/>
              <a:gdLst/>
              <a:ahLst/>
              <a:cxnLst/>
              <a:rect l="l" t="t" r="r" b="b"/>
              <a:pathLst>
                <a:path w="93980" h="1005204">
                  <a:moveTo>
                    <a:pt x="0" y="0"/>
                  </a:moveTo>
                  <a:lnTo>
                    <a:pt x="18278" y="412"/>
                  </a:lnTo>
                  <a:lnTo>
                    <a:pt x="33206" y="1536"/>
                  </a:lnTo>
                  <a:lnTo>
                    <a:pt x="43270" y="3203"/>
                  </a:lnTo>
                  <a:lnTo>
                    <a:pt x="46961" y="5246"/>
                  </a:lnTo>
                  <a:lnTo>
                    <a:pt x="46961" y="497245"/>
                  </a:lnTo>
                  <a:lnTo>
                    <a:pt x="50651" y="499289"/>
                  </a:lnTo>
                  <a:lnTo>
                    <a:pt x="60715" y="500957"/>
                  </a:lnTo>
                  <a:lnTo>
                    <a:pt x="75643" y="502083"/>
                  </a:lnTo>
                  <a:lnTo>
                    <a:pt x="93922" y="502495"/>
                  </a:lnTo>
                  <a:lnTo>
                    <a:pt x="75643" y="502908"/>
                  </a:lnTo>
                  <a:lnTo>
                    <a:pt x="60715" y="504032"/>
                  </a:lnTo>
                  <a:lnTo>
                    <a:pt x="50651" y="505699"/>
                  </a:lnTo>
                  <a:lnTo>
                    <a:pt x="46961" y="507742"/>
                  </a:lnTo>
                  <a:lnTo>
                    <a:pt x="46961" y="999745"/>
                  </a:lnTo>
                  <a:lnTo>
                    <a:pt x="43270" y="1001786"/>
                  </a:lnTo>
                  <a:lnTo>
                    <a:pt x="33206" y="1003454"/>
                  </a:lnTo>
                  <a:lnTo>
                    <a:pt x="18278" y="1004579"/>
                  </a:lnTo>
                  <a:lnTo>
                    <a:pt x="0" y="1004991"/>
                  </a:lnTo>
                </a:path>
              </a:pathLst>
            </a:custGeom>
            <a:ln w="19050">
              <a:solidFill>
                <a:srgbClr val="3F444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68" name="object 656">
            <a:extLst>
              <a:ext uri="{FF2B5EF4-FFF2-40B4-BE49-F238E27FC236}">
                <a16:creationId xmlns:a16="http://schemas.microsoft.com/office/drawing/2014/main" id="{45C09A03-6BD2-4052-80A9-0352A2945C6A}"/>
              </a:ext>
            </a:extLst>
          </p:cNvPr>
          <p:cNvSpPr txBox="1"/>
          <p:nvPr/>
        </p:nvSpPr>
        <p:spPr>
          <a:xfrm>
            <a:off x="3797381" y="2877662"/>
            <a:ext cx="1520502" cy="1277273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50799" marR="0" lvl="0" indent="0" algn="ctr" defTabSz="1219170" rtl="0" eaLnBrk="0" fontAlgn="base" latinLnBrk="0" hangingPunct="0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ORR:</a:t>
            </a:r>
            <a:r>
              <a:rPr kumimoji="0" sz="2400" b="1" i="0" u="none" strike="noStrike" kern="1200" cap="none" spc="40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  <a:r>
              <a:rPr kumimoji="0" sz="2400" b="1" i="0" u="none" strike="noStrike" kern="1200" cap="none" spc="-13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96.1%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50799" marR="0" lvl="0" indent="0" algn="ctr" defTabSz="1219170" rtl="0" eaLnBrk="0" fontAlgn="base" latinLnBrk="0" hangingPunct="0">
              <a:lnSpc>
                <a:spcPct val="100000"/>
              </a:lnSpc>
              <a:spcBef>
                <a:spcPts val="5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(95%</a:t>
            </a:r>
            <a:r>
              <a:rPr kumimoji="0" sz="1600" b="0" i="0" u="none" strike="noStrike" kern="1200" cap="none" spc="53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CI:</a:t>
            </a:r>
            <a:r>
              <a:rPr kumimoji="0" sz="1600" b="0" i="0" u="none" strike="noStrike" kern="1200" cap="none" spc="53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  <a:r>
              <a:rPr kumimoji="0" sz="1600" b="0" i="0" u="none" strike="noStrike" kern="1200" cap="none" spc="-13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92.1,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50799" marR="0" lvl="0" indent="0" algn="ctr" defTabSz="1219170" rtl="0" eaLnBrk="0" fontAlgn="base" latinLnBrk="0" hangingPunct="0">
              <a:lnSpc>
                <a:spcPct val="100000"/>
              </a:lnSpc>
              <a:spcBef>
                <a:spcPts val="5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98.1;</a:t>
            </a: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  <a:r>
              <a:rPr kumimoji="0" sz="1600" b="0" i="1" u="none" strike="noStrike" kern="1200" cap="none" spc="-13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P</a:t>
            </a:r>
            <a:r>
              <a:rPr kumimoji="0" sz="1600" b="0" i="0" u="none" strike="noStrike" kern="1200" cap="none" spc="-13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&lt;0.0001)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69" name="object 657">
            <a:extLst>
              <a:ext uri="{FF2B5EF4-FFF2-40B4-BE49-F238E27FC236}">
                <a16:creationId xmlns:a16="http://schemas.microsoft.com/office/drawing/2014/main" id="{372060BB-C416-4E44-B70C-AB2D62D39405}"/>
              </a:ext>
            </a:extLst>
          </p:cNvPr>
          <p:cNvSpPr txBox="1"/>
          <p:nvPr/>
        </p:nvSpPr>
        <p:spPr>
          <a:xfrm>
            <a:off x="7083183" y="3002852"/>
            <a:ext cx="1520502" cy="1277273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50799" marR="0" lvl="0" indent="0" algn="ctr" defTabSz="1219170" rtl="0" eaLnBrk="0" fontAlgn="base" latinLnBrk="0" hangingPunct="0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ORR:</a:t>
            </a:r>
            <a:r>
              <a:rPr kumimoji="0" sz="2400" b="1" i="0" u="none" strike="noStrike" kern="1200" cap="none" spc="33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  <a:r>
              <a:rPr kumimoji="0" sz="2400" b="1" i="0" u="none" strike="noStrike" kern="1200" cap="none" spc="-13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89.9%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50799" marR="0" lvl="0" indent="0" algn="ctr" defTabSz="1219170" rtl="0" eaLnBrk="0" fontAlgn="base" latinLnBrk="0" hangingPunct="0">
              <a:lnSpc>
                <a:spcPct val="100000"/>
              </a:lnSpc>
              <a:spcBef>
                <a:spcPts val="5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(95%</a:t>
            </a:r>
            <a:r>
              <a:rPr kumimoji="0" sz="1600" b="0" i="0" u="none" strike="noStrike" kern="1200" cap="none" spc="53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CI:</a:t>
            </a:r>
            <a:r>
              <a:rPr kumimoji="0" sz="1600" b="0" i="0" u="none" strike="noStrike" kern="1200" cap="none" spc="53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  <a:r>
              <a:rPr kumimoji="0" sz="1600" b="0" i="0" u="none" strike="noStrike" kern="1200" cap="none" spc="-13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84.7,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50799" marR="0" lvl="0" indent="0" algn="ctr" defTabSz="1219170" rtl="0" eaLnBrk="0" fontAlgn="base" latinLnBrk="0" hangingPunct="0">
              <a:lnSpc>
                <a:spcPct val="100000"/>
              </a:lnSpc>
              <a:spcBef>
                <a:spcPts val="5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93.5;</a:t>
            </a: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  <a:r>
              <a:rPr kumimoji="0" sz="1600" b="0" i="1" u="none" strike="noStrike" kern="1200" cap="none" spc="-13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P</a:t>
            </a:r>
            <a:r>
              <a:rPr kumimoji="0" sz="1600" b="0" i="0" u="none" strike="noStrike" kern="1200" cap="none" spc="-13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=0.0499)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70" name="object 658">
            <a:extLst>
              <a:ext uri="{FF2B5EF4-FFF2-40B4-BE49-F238E27FC236}">
                <a16:creationId xmlns:a16="http://schemas.microsoft.com/office/drawing/2014/main" id="{9691A21B-D447-4D5F-8C04-D925B58C2A4D}"/>
              </a:ext>
            </a:extLst>
          </p:cNvPr>
          <p:cNvSpPr txBox="1"/>
          <p:nvPr/>
        </p:nvSpPr>
        <p:spPr>
          <a:xfrm>
            <a:off x="10311827" y="3204657"/>
            <a:ext cx="1641348" cy="125162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50799" marR="0" lvl="0" indent="0" algn="ctr" defTabSz="1219170" rtl="0" eaLnBrk="0" fontAlgn="base" latinLnBrk="0" hangingPunct="0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ORR:</a:t>
            </a:r>
            <a:r>
              <a:rPr kumimoji="0" sz="2400" b="1" i="0" u="none" strike="noStrike" kern="1200" cap="none" spc="33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  <a:r>
              <a:rPr kumimoji="0" sz="2400" b="1" i="0" u="none" strike="noStrike" kern="1200" cap="none" spc="-13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83.1%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50799" marR="0" lvl="0" indent="0" algn="ctr" defTabSz="1219170" rtl="0" eaLnBrk="0" fontAlgn="base" latinLnBrk="0" hangingPunct="0">
              <a:lnSpc>
                <a:spcPct val="100000"/>
              </a:lnSpc>
              <a:spcBef>
                <a:spcPts val="3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(95%</a:t>
            </a:r>
            <a:r>
              <a:rPr kumimoji="0" sz="1600" b="0" i="0" u="none" strike="noStrike" kern="1200" cap="none" spc="53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CI:</a:t>
            </a:r>
            <a:r>
              <a:rPr kumimoji="0" sz="1600" b="0" i="0" u="none" strike="noStrike" kern="1200" cap="none" spc="53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  <a:r>
              <a:rPr kumimoji="0" sz="1600" b="0" i="0" u="none" strike="noStrike" kern="1200" cap="none" spc="-13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76.8,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50799" marR="0" lvl="0" indent="0" algn="ctr" defTabSz="1219170" rtl="0" eaLnBrk="0" fontAlgn="base" latinLnBrk="0" hangingPunct="0">
              <a:lnSpc>
                <a:spcPct val="100000"/>
              </a:lnSpc>
              <a:spcBef>
                <a:spcPts val="3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3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87.9)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04ECB36F-FA67-4201-B04A-E5E77FAFF4D6}"/>
              </a:ext>
            </a:extLst>
          </p:cNvPr>
          <p:cNvGrpSpPr/>
          <p:nvPr/>
        </p:nvGrpSpPr>
        <p:grpSpPr>
          <a:xfrm>
            <a:off x="1274706" y="967491"/>
            <a:ext cx="65063" cy="4656780"/>
            <a:chOff x="956029" y="725618"/>
            <a:chExt cx="48797" cy="3492585"/>
          </a:xfrm>
        </p:grpSpPr>
        <p:sp>
          <p:nvSpPr>
            <p:cNvPr id="371" name="object 660">
              <a:extLst>
                <a:ext uri="{FF2B5EF4-FFF2-40B4-BE49-F238E27FC236}">
                  <a16:creationId xmlns:a16="http://schemas.microsoft.com/office/drawing/2014/main" id="{5225E887-9B55-4BE7-BC4A-79623F5F2165}"/>
                </a:ext>
              </a:extLst>
            </p:cNvPr>
            <p:cNvSpPr/>
            <p:nvPr/>
          </p:nvSpPr>
          <p:spPr>
            <a:xfrm>
              <a:off x="956029" y="2471911"/>
              <a:ext cx="48797" cy="0"/>
            </a:xfrm>
            <a:custGeom>
              <a:avLst/>
              <a:gdLst/>
              <a:ahLst/>
              <a:cxnLst/>
              <a:rect l="l" t="t" r="r" b="b"/>
              <a:pathLst>
                <a:path w="29845">
                  <a:moveTo>
                    <a:pt x="29263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2" name="object 661">
              <a:extLst>
                <a:ext uri="{FF2B5EF4-FFF2-40B4-BE49-F238E27FC236}">
                  <a16:creationId xmlns:a16="http://schemas.microsoft.com/office/drawing/2014/main" id="{0E6DD07D-2B5B-436B-B30B-E21AD5E8A9EB}"/>
                </a:ext>
              </a:extLst>
            </p:cNvPr>
            <p:cNvSpPr/>
            <p:nvPr/>
          </p:nvSpPr>
          <p:spPr>
            <a:xfrm>
              <a:off x="956029" y="2821168"/>
              <a:ext cx="48797" cy="0"/>
            </a:xfrm>
            <a:custGeom>
              <a:avLst/>
              <a:gdLst/>
              <a:ahLst/>
              <a:cxnLst/>
              <a:rect l="l" t="t" r="r" b="b"/>
              <a:pathLst>
                <a:path w="29845">
                  <a:moveTo>
                    <a:pt x="29263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3" name="object 662">
              <a:extLst>
                <a:ext uri="{FF2B5EF4-FFF2-40B4-BE49-F238E27FC236}">
                  <a16:creationId xmlns:a16="http://schemas.microsoft.com/office/drawing/2014/main" id="{0BC995AF-A564-417E-ADC8-6285D6ECEC7D}"/>
                </a:ext>
              </a:extLst>
            </p:cNvPr>
            <p:cNvSpPr/>
            <p:nvPr/>
          </p:nvSpPr>
          <p:spPr>
            <a:xfrm>
              <a:off x="956029" y="3170428"/>
              <a:ext cx="48797" cy="0"/>
            </a:xfrm>
            <a:custGeom>
              <a:avLst/>
              <a:gdLst/>
              <a:ahLst/>
              <a:cxnLst/>
              <a:rect l="l" t="t" r="r" b="b"/>
              <a:pathLst>
                <a:path w="29845">
                  <a:moveTo>
                    <a:pt x="29263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4" name="object 663">
              <a:extLst>
                <a:ext uri="{FF2B5EF4-FFF2-40B4-BE49-F238E27FC236}">
                  <a16:creationId xmlns:a16="http://schemas.microsoft.com/office/drawing/2014/main" id="{5D514842-74A2-4FD7-9834-61B5B2F34F0C}"/>
                </a:ext>
              </a:extLst>
            </p:cNvPr>
            <p:cNvSpPr/>
            <p:nvPr/>
          </p:nvSpPr>
          <p:spPr>
            <a:xfrm>
              <a:off x="956029" y="3519689"/>
              <a:ext cx="48797" cy="0"/>
            </a:xfrm>
            <a:custGeom>
              <a:avLst/>
              <a:gdLst/>
              <a:ahLst/>
              <a:cxnLst/>
              <a:rect l="l" t="t" r="r" b="b"/>
              <a:pathLst>
                <a:path w="29845">
                  <a:moveTo>
                    <a:pt x="29263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5" name="object 664">
              <a:extLst>
                <a:ext uri="{FF2B5EF4-FFF2-40B4-BE49-F238E27FC236}">
                  <a16:creationId xmlns:a16="http://schemas.microsoft.com/office/drawing/2014/main" id="{22CC4E24-6FFB-49AB-9ECD-8411B3A23114}"/>
                </a:ext>
              </a:extLst>
            </p:cNvPr>
            <p:cNvSpPr/>
            <p:nvPr/>
          </p:nvSpPr>
          <p:spPr>
            <a:xfrm>
              <a:off x="956029" y="3868946"/>
              <a:ext cx="48797" cy="0"/>
            </a:xfrm>
            <a:custGeom>
              <a:avLst/>
              <a:gdLst/>
              <a:ahLst/>
              <a:cxnLst/>
              <a:rect l="l" t="t" r="r" b="b"/>
              <a:pathLst>
                <a:path w="29845">
                  <a:moveTo>
                    <a:pt x="29263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6" name="object 665">
              <a:extLst>
                <a:ext uri="{FF2B5EF4-FFF2-40B4-BE49-F238E27FC236}">
                  <a16:creationId xmlns:a16="http://schemas.microsoft.com/office/drawing/2014/main" id="{EA0E5D56-EC02-40EC-8D6C-6D79D1FC0A1D}"/>
                </a:ext>
              </a:extLst>
            </p:cNvPr>
            <p:cNvSpPr/>
            <p:nvPr/>
          </p:nvSpPr>
          <p:spPr>
            <a:xfrm>
              <a:off x="956029" y="4218203"/>
              <a:ext cx="48797" cy="0"/>
            </a:xfrm>
            <a:custGeom>
              <a:avLst/>
              <a:gdLst/>
              <a:ahLst/>
              <a:cxnLst/>
              <a:rect l="l" t="t" r="r" b="b"/>
              <a:pathLst>
                <a:path w="29845">
                  <a:moveTo>
                    <a:pt x="29263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7" name="object 666">
              <a:extLst>
                <a:ext uri="{FF2B5EF4-FFF2-40B4-BE49-F238E27FC236}">
                  <a16:creationId xmlns:a16="http://schemas.microsoft.com/office/drawing/2014/main" id="{B8CAB126-1202-49B3-AC34-92CCC7E1A99C}"/>
                </a:ext>
              </a:extLst>
            </p:cNvPr>
            <p:cNvSpPr/>
            <p:nvPr/>
          </p:nvSpPr>
          <p:spPr>
            <a:xfrm>
              <a:off x="956029" y="2122653"/>
              <a:ext cx="48797" cy="0"/>
            </a:xfrm>
            <a:custGeom>
              <a:avLst/>
              <a:gdLst/>
              <a:ahLst/>
              <a:cxnLst/>
              <a:rect l="l" t="t" r="r" b="b"/>
              <a:pathLst>
                <a:path w="29845">
                  <a:moveTo>
                    <a:pt x="29263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8" name="object 667">
              <a:extLst>
                <a:ext uri="{FF2B5EF4-FFF2-40B4-BE49-F238E27FC236}">
                  <a16:creationId xmlns:a16="http://schemas.microsoft.com/office/drawing/2014/main" id="{E418BE00-374D-4365-82B2-AB895BBA0899}"/>
                </a:ext>
              </a:extLst>
            </p:cNvPr>
            <p:cNvSpPr/>
            <p:nvPr/>
          </p:nvSpPr>
          <p:spPr>
            <a:xfrm>
              <a:off x="956029" y="1773393"/>
              <a:ext cx="48797" cy="0"/>
            </a:xfrm>
            <a:custGeom>
              <a:avLst/>
              <a:gdLst/>
              <a:ahLst/>
              <a:cxnLst/>
              <a:rect l="l" t="t" r="r" b="b"/>
              <a:pathLst>
                <a:path w="29845">
                  <a:moveTo>
                    <a:pt x="29263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9" name="object 668">
              <a:extLst>
                <a:ext uri="{FF2B5EF4-FFF2-40B4-BE49-F238E27FC236}">
                  <a16:creationId xmlns:a16="http://schemas.microsoft.com/office/drawing/2014/main" id="{9E593073-3F8B-4A88-A845-5C30434DB8B9}"/>
                </a:ext>
              </a:extLst>
            </p:cNvPr>
            <p:cNvSpPr/>
            <p:nvPr/>
          </p:nvSpPr>
          <p:spPr>
            <a:xfrm>
              <a:off x="956029" y="1424136"/>
              <a:ext cx="48797" cy="0"/>
            </a:xfrm>
            <a:custGeom>
              <a:avLst/>
              <a:gdLst/>
              <a:ahLst/>
              <a:cxnLst/>
              <a:rect l="l" t="t" r="r" b="b"/>
              <a:pathLst>
                <a:path w="29845">
                  <a:moveTo>
                    <a:pt x="29263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0" name="object 669">
              <a:extLst>
                <a:ext uri="{FF2B5EF4-FFF2-40B4-BE49-F238E27FC236}">
                  <a16:creationId xmlns:a16="http://schemas.microsoft.com/office/drawing/2014/main" id="{07C429CF-2D64-4304-BE38-819F228A193C}"/>
                </a:ext>
              </a:extLst>
            </p:cNvPr>
            <p:cNvSpPr/>
            <p:nvPr/>
          </p:nvSpPr>
          <p:spPr>
            <a:xfrm>
              <a:off x="956029" y="1074878"/>
              <a:ext cx="48797" cy="0"/>
            </a:xfrm>
            <a:custGeom>
              <a:avLst/>
              <a:gdLst/>
              <a:ahLst/>
              <a:cxnLst/>
              <a:rect l="l" t="t" r="r" b="b"/>
              <a:pathLst>
                <a:path w="29845">
                  <a:moveTo>
                    <a:pt x="29263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1" name="object 670">
              <a:extLst>
                <a:ext uri="{FF2B5EF4-FFF2-40B4-BE49-F238E27FC236}">
                  <a16:creationId xmlns:a16="http://schemas.microsoft.com/office/drawing/2014/main" id="{3971006F-B2AD-46D5-832F-BF97535AA3D7}"/>
                </a:ext>
              </a:extLst>
            </p:cNvPr>
            <p:cNvSpPr/>
            <p:nvPr/>
          </p:nvSpPr>
          <p:spPr>
            <a:xfrm>
              <a:off x="956029" y="725618"/>
              <a:ext cx="48797" cy="0"/>
            </a:xfrm>
            <a:custGeom>
              <a:avLst/>
              <a:gdLst/>
              <a:ahLst/>
              <a:cxnLst/>
              <a:rect l="l" t="t" r="r" b="b"/>
              <a:pathLst>
                <a:path w="29845">
                  <a:moveTo>
                    <a:pt x="29263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83" name="TextBox 382">
            <a:extLst>
              <a:ext uri="{FF2B5EF4-FFF2-40B4-BE49-F238E27FC236}">
                <a16:creationId xmlns:a16="http://schemas.microsoft.com/office/drawing/2014/main" id="{9F9C54A1-C0DD-4C5F-AFDF-376ACE1C5A78}"/>
              </a:ext>
            </a:extLst>
          </p:cNvPr>
          <p:cNvSpPr txBox="1"/>
          <p:nvPr/>
        </p:nvSpPr>
        <p:spPr>
          <a:xfrm>
            <a:off x="856341" y="818696"/>
            <a:ext cx="399148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100</a:t>
            </a:r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4E2BD5A4-0117-42B2-9003-0D7BE6611048}"/>
              </a:ext>
            </a:extLst>
          </p:cNvPr>
          <p:cNvSpPr txBox="1"/>
          <p:nvPr/>
        </p:nvSpPr>
        <p:spPr>
          <a:xfrm>
            <a:off x="989392" y="1285493"/>
            <a:ext cx="266098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90</a:t>
            </a:r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6A6E3ACB-C743-4FD5-B776-3E9F38949D54}"/>
              </a:ext>
            </a:extLst>
          </p:cNvPr>
          <p:cNvSpPr txBox="1"/>
          <p:nvPr/>
        </p:nvSpPr>
        <p:spPr>
          <a:xfrm>
            <a:off x="989392" y="1740112"/>
            <a:ext cx="266098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80</a:t>
            </a:r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id="{A965F881-58BA-4CB5-80A3-F3360D81DE07}"/>
              </a:ext>
            </a:extLst>
          </p:cNvPr>
          <p:cNvSpPr txBox="1"/>
          <p:nvPr/>
        </p:nvSpPr>
        <p:spPr>
          <a:xfrm>
            <a:off x="989392" y="2226994"/>
            <a:ext cx="266098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70</a:t>
            </a: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A817C6F9-8D9D-48A4-8579-7D712C4BC7D9}"/>
              </a:ext>
            </a:extLst>
          </p:cNvPr>
          <p:cNvSpPr txBox="1"/>
          <p:nvPr/>
        </p:nvSpPr>
        <p:spPr>
          <a:xfrm>
            <a:off x="989392" y="2681613"/>
            <a:ext cx="266098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60</a:t>
            </a: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007F87A0-CE13-4845-8743-ECDB750677BB}"/>
              </a:ext>
            </a:extLst>
          </p:cNvPr>
          <p:cNvSpPr txBox="1"/>
          <p:nvPr/>
        </p:nvSpPr>
        <p:spPr>
          <a:xfrm>
            <a:off x="989392" y="3155966"/>
            <a:ext cx="266098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50</a:t>
            </a: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ED6F2410-3D33-4191-A6D7-E9CEB8062C54}"/>
              </a:ext>
            </a:extLst>
          </p:cNvPr>
          <p:cNvSpPr txBox="1"/>
          <p:nvPr/>
        </p:nvSpPr>
        <p:spPr>
          <a:xfrm>
            <a:off x="989392" y="3622764"/>
            <a:ext cx="266098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40</a:t>
            </a: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28063F6F-3769-4B4B-A9EA-60A672A9F2D5}"/>
              </a:ext>
            </a:extLst>
          </p:cNvPr>
          <p:cNvSpPr txBox="1"/>
          <p:nvPr/>
        </p:nvSpPr>
        <p:spPr>
          <a:xfrm>
            <a:off x="989392" y="4077382"/>
            <a:ext cx="266098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30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8ACBEB5A-5081-4C69-99D8-897F8A1B9D5B}"/>
              </a:ext>
            </a:extLst>
          </p:cNvPr>
          <p:cNvSpPr txBox="1"/>
          <p:nvPr/>
        </p:nvSpPr>
        <p:spPr>
          <a:xfrm>
            <a:off x="989392" y="4544180"/>
            <a:ext cx="266098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</a:t>
            </a: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34610FC2-F741-4B23-8842-3E4F24F60731}"/>
              </a:ext>
            </a:extLst>
          </p:cNvPr>
          <p:cNvSpPr txBox="1"/>
          <p:nvPr/>
        </p:nvSpPr>
        <p:spPr>
          <a:xfrm>
            <a:off x="989392" y="5014966"/>
            <a:ext cx="266098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10</a:t>
            </a:r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CE96CC73-3169-439B-A738-FC0A0E79B752}"/>
              </a:ext>
            </a:extLst>
          </p:cNvPr>
          <p:cNvSpPr txBox="1"/>
          <p:nvPr/>
        </p:nvSpPr>
        <p:spPr>
          <a:xfrm>
            <a:off x="1122439" y="5487342"/>
            <a:ext cx="133050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</p:txBody>
      </p: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4161CEA6-CC04-4D98-8335-12A98815DE84}"/>
              </a:ext>
            </a:extLst>
          </p:cNvPr>
          <p:cNvGrpSpPr/>
          <p:nvPr/>
        </p:nvGrpSpPr>
        <p:grpSpPr>
          <a:xfrm>
            <a:off x="3796910" y="6325950"/>
            <a:ext cx="5259780" cy="379662"/>
            <a:chOff x="2847682" y="4794453"/>
            <a:chExt cx="3944835" cy="284746"/>
          </a:xfrm>
        </p:grpSpPr>
        <p:grpSp>
          <p:nvGrpSpPr>
            <p:cNvPr id="406" name="Group 405">
              <a:extLst>
                <a:ext uri="{FF2B5EF4-FFF2-40B4-BE49-F238E27FC236}">
                  <a16:creationId xmlns:a16="http://schemas.microsoft.com/office/drawing/2014/main" id="{D499681D-5621-4836-AB5B-C77BF7457AB9}"/>
                </a:ext>
              </a:extLst>
            </p:cNvPr>
            <p:cNvGrpSpPr/>
            <p:nvPr/>
          </p:nvGrpSpPr>
          <p:grpSpPr>
            <a:xfrm>
              <a:off x="2847682" y="4794453"/>
              <a:ext cx="828163" cy="284742"/>
              <a:chOff x="2847682" y="4794453"/>
              <a:chExt cx="828163" cy="284742"/>
            </a:xfrm>
          </p:grpSpPr>
          <p:sp>
            <p:nvSpPr>
              <p:cNvPr id="358" name="object 646">
                <a:extLst>
                  <a:ext uri="{FF2B5EF4-FFF2-40B4-BE49-F238E27FC236}">
                    <a16:creationId xmlns:a16="http://schemas.microsoft.com/office/drawing/2014/main" id="{AA557D8F-D8CE-42E2-B309-2E78A5A34206}"/>
                  </a:ext>
                </a:extLst>
              </p:cNvPr>
              <p:cNvSpPr/>
              <p:nvPr/>
            </p:nvSpPr>
            <p:spPr>
              <a:xfrm>
                <a:off x="2847682" y="4856657"/>
                <a:ext cx="195902" cy="183376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41275">
                    <a:moveTo>
                      <a:pt x="50495" y="0"/>
                    </a:moveTo>
                    <a:lnTo>
                      <a:pt x="0" y="0"/>
                    </a:lnTo>
                    <a:lnTo>
                      <a:pt x="0" y="40891"/>
                    </a:lnTo>
                    <a:lnTo>
                      <a:pt x="50495" y="40891"/>
                    </a:lnTo>
                    <a:lnTo>
                      <a:pt x="50495" y="0"/>
                    </a:lnTo>
                    <a:close/>
                  </a:path>
                </a:pathLst>
              </a:custGeom>
              <a:solidFill>
                <a:srgbClr val="860052"/>
              </a:solidFill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97" name="TextBox 396">
                <a:extLst>
                  <a:ext uri="{FF2B5EF4-FFF2-40B4-BE49-F238E27FC236}">
                    <a16:creationId xmlns:a16="http://schemas.microsoft.com/office/drawing/2014/main" id="{02F56B3A-AE67-48B7-BC42-A24307B799B9}"/>
                  </a:ext>
                </a:extLst>
              </p:cNvPr>
              <p:cNvSpPr txBox="1"/>
              <p:nvPr/>
            </p:nvSpPr>
            <p:spPr>
              <a:xfrm>
                <a:off x="3007253" y="4794453"/>
                <a:ext cx="668592" cy="2847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67" b="1" i="0" u="none" strike="noStrike" kern="1200" cap="none" spc="-33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CR</a:t>
                </a:r>
                <a:endPara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05" name="Group 404">
              <a:extLst>
                <a:ext uri="{FF2B5EF4-FFF2-40B4-BE49-F238E27FC236}">
                  <a16:creationId xmlns:a16="http://schemas.microsoft.com/office/drawing/2014/main" id="{42094174-09DD-41B4-BFA1-07CB4D82544D}"/>
                </a:ext>
              </a:extLst>
            </p:cNvPr>
            <p:cNvGrpSpPr/>
            <p:nvPr/>
          </p:nvGrpSpPr>
          <p:grpSpPr>
            <a:xfrm>
              <a:off x="3560944" y="4794457"/>
              <a:ext cx="847221" cy="284742"/>
              <a:chOff x="3560944" y="4794457"/>
              <a:chExt cx="847221" cy="284742"/>
            </a:xfrm>
          </p:grpSpPr>
          <p:sp>
            <p:nvSpPr>
              <p:cNvPr id="359" name="object 647">
                <a:extLst>
                  <a:ext uri="{FF2B5EF4-FFF2-40B4-BE49-F238E27FC236}">
                    <a16:creationId xmlns:a16="http://schemas.microsoft.com/office/drawing/2014/main" id="{E3A7AC73-89BB-40BF-B672-903C51D117FA}"/>
                  </a:ext>
                </a:extLst>
              </p:cNvPr>
              <p:cNvSpPr/>
              <p:nvPr/>
            </p:nvSpPr>
            <p:spPr>
              <a:xfrm>
                <a:off x="3560944" y="4856657"/>
                <a:ext cx="195902" cy="183376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41275">
                    <a:moveTo>
                      <a:pt x="50495" y="0"/>
                    </a:moveTo>
                    <a:lnTo>
                      <a:pt x="0" y="0"/>
                    </a:lnTo>
                    <a:lnTo>
                      <a:pt x="0" y="40891"/>
                    </a:lnTo>
                    <a:lnTo>
                      <a:pt x="50495" y="40891"/>
                    </a:lnTo>
                    <a:lnTo>
                      <a:pt x="50495" y="0"/>
                    </a:lnTo>
                    <a:close/>
                  </a:path>
                </a:pathLst>
              </a:custGeom>
              <a:solidFill>
                <a:srgbClr val="C3D82E"/>
              </a:solidFill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98" name="TextBox 397">
                <a:extLst>
                  <a:ext uri="{FF2B5EF4-FFF2-40B4-BE49-F238E27FC236}">
                    <a16:creationId xmlns:a16="http://schemas.microsoft.com/office/drawing/2014/main" id="{32D5130A-15DB-4AA8-A806-C428B72478EA}"/>
                  </a:ext>
                </a:extLst>
              </p:cNvPr>
              <p:cNvSpPr txBox="1"/>
              <p:nvPr/>
            </p:nvSpPr>
            <p:spPr>
              <a:xfrm>
                <a:off x="3739573" y="4794457"/>
                <a:ext cx="668592" cy="2847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67" b="1" i="0" u="none" strike="noStrike" kern="1200" cap="none" spc="-33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PR</a:t>
                </a:r>
                <a:endPara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3C7A1810-F2E3-4486-AA29-6BA50309FAB4}"/>
                </a:ext>
              </a:extLst>
            </p:cNvPr>
            <p:cNvGrpSpPr/>
            <p:nvPr/>
          </p:nvGrpSpPr>
          <p:grpSpPr>
            <a:xfrm>
              <a:off x="4274206" y="4794457"/>
              <a:ext cx="866279" cy="284742"/>
              <a:chOff x="4274206" y="4794457"/>
              <a:chExt cx="866279" cy="284742"/>
            </a:xfrm>
          </p:grpSpPr>
          <p:sp>
            <p:nvSpPr>
              <p:cNvPr id="360" name="object 648">
                <a:extLst>
                  <a:ext uri="{FF2B5EF4-FFF2-40B4-BE49-F238E27FC236}">
                    <a16:creationId xmlns:a16="http://schemas.microsoft.com/office/drawing/2014/main" id="{7CF5037A-38EA-4862-87B5-D488550552B9}"/>
                  </a:ext>
                </a:extLst>
              </p:cNvPr>
              <p:cNvSpPr/>
              <p:nvPr/>
            </p:nvSpPr>
            <p:spPr>
              <a:xfrm>
                <a:off x="4274206" y="4856657"/>
                <a:ext cx="200798" cy="183376"/>
              </a:xfrm>
              <a:custGeom>
                <a:avLst/>
                <a:gdLst/>
                <a:ahLst/>
                <a:cxnLst/>
                <a:rect l="l" t="t" r="r" b="b"/>
                <a:pathLst>
                  <a:path w="52070" h="41275">
                    <a:moveTo>
                      <a:pt x="51505" y="0"/>
                    </a:moveTo>
                    <a:lnTo>
                      <a:pt x="0" y="0"/>
                    </a:lnTo>
                    <a:lnTo>
                      <a:pt x="0" y="40891"/>
                    </a:lnTo>
                    <a:lnTo>
                      <a:pt x="51505" y="40891"/>
                    </a:lnTo>
                    <a:lnTo>
                      <a:pt x="51505" y="0"/>
                    </a:lnTo>
                    <a:close/>
                  </a:path>
                </a:pathLst>
              </a:custGeom>
              <a:solidFill>
                <a:srgbClr val="87D3E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99" name="TextBox 398">
                <a:extLst>
                  <a:ext uri="{FF2B5EF4-FFF2-40B4-BE49-F238E27FC236}">
                    <a16:creationId xmlns:a16="http://schemas.microsoft.com/office/drawing/2014/main" id="{DD68BC50-19BB-4EEA-9BBD-545694792953}"/>
                  </a:ext>
                </a:extLst>
              </p:cNvPr>
              <p:cNvSpPr txBox="1"/>
              <p:nvPr/>
            </p:nvSpPr>
            <p:spPr>
              <a:xfrm>
                <a:off x="4471893" y="4794457"/>
                <a:ext cx="668592" cy="2847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67" b="1" i="0" u="none" strike="noStrike" kern="1200" cap="none" spc="-33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SD</a:t>
                </a:r>
                <a:endPara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03" name="Group 402">
              <a:extLst>
                <a:ext uri="{FF2B5EF4-FFF2-40B4-BE49-F238E27FC236}">
                  <a16:creationId xmlns:a16="http://schemas.microsoft.com/office/drawing/2014/main" id="{8180ECC4-05F1-43A9-8976-69EB01FFE4BF}"/>
                </a:ext>
              </a:extLst>
            </p:cNvPr>
            <p:cNvGrpSpPr/>
            <p:nvPr/>
          </p:nvGrpSpPr>
          <p:grpSpPr>
            <a:xfrm>
              <a:off x="4992364" y="4794457"/>
              <a:ext cx="638597" cy="284742"/>
              <a:chOff x="4992364" y="4794457"/>
              <a:chExt cx="638597" cy="284742"/>
            </a:xfrm>
          </p:grpSpPr>
          <p:sp>
            <p:nvSpPr>
              <p:cNvPr id="361" name="object 649">
                <a:extLst>
                  <a:ext uri="{FF2B5EF4-FFF2-40B4-BE49-F238E27FC236}">
                    <a16:creationId xmlns:a16="http://schemas.microsoft.com/office/drawing/2014/main" id="{DB2A9807-BAB2-462D-9CE7-394927A65D8E}"/>
                  </a:ext>
                </a:extLst>
              </p:cNvPr>
              <p:cNvSpPr/>
              <p:nvPr/>
            </p:nvSpPr>
            <p:spPr>
              <a:xfrm>
                <a:off x="4992364" y="4856657"/>
                <a:ext cx="195902" cy="183376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41275">
                    <a:moveTo>
                      <a:pt x="50495" y="0"/>
                    </a:moveTo>
                    <a:lnTo>
                      <a:pt x="0" y="0"/>
                    </a:lnTo>
                    <a:lnTo>
                      <a:pt x="0" y="40891"/>
                    </a:lnTo>
                    <a:lnTo>
                      <a:pt x="50495" y="40891"/>
                    </a:lnTo>
                    <a:lnTo>
                      <a:pt x="50495" y="0"/>
                    </a:lnTo>
                    <a:close/>
                  </a:path>
                </a:pathLst>
              </a:custGeom>
              <a:solidFill>
                <a:srgbClr val="173A64"/>
              </a:solidFill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00" name="TextBox 399">
                <a:extLst>
                  <a:ext uri="{FF2B5EF4-FFF2-40B4-BE49-F238E27FC236}">
                    <a16:creationId xmlns:a16="http://schemas.microsoft.com/office/drawing/2014/main" id="{6EE11DC4-0BAE-4047-B891-9B8E6F91C4BF}"/>
                  </a:ext>
                </a:extLst>
              </p:cNvPr>
              <p:cNvSpPr txBox="1"/>
              <p:nvPr/>
            </p:nvSpPr>
            <p:spPr>
              <a:xfrm>
                <a:off x="5179798" y="4794457"/>
                <a:ext cx="451163" cy="2847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67" b="1" i="0" u="none" strike="noStrike" kern="1200" cap="none" spc="-33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PD</a:t>
                </a:r>
                <a:endPara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02" name="Group 401">
              <a:extLst>
                <a:ext uri="{FF2B5EF4-FFF2-40B4-BE49-F238E27FC236}">
                  <a16:creationId xmlns:a16="http://schemas.microsoft.com/office/drawing/2014/main" id="{CF13AC66-4F41-4233-9BE5-B8648469E238}"/>
                </a:ext>
              </a:extLst>
            </p:cNvPr>
            <p:cNvGrpSpPr/>
            <p:nvPr/>
          </p:nvGrpSpPr>
          <p:grpSpPr>
            <a:xfrm>
              <a:off x="5705628" y="4794457"/>
              <a:ext cx="1086889" cy="284742"/>
              <a:chOff x="5705628" y="4794457"/>
              <a:chExt cx="1086889" cy="284742"/>
            </a:xfrm>
          </p:grpSpPr>
          <p:sp>
            <p:nvSpPr>
              <p:cNvPr id="362" name="object 650">
                <a:extLst>
                  <a:ext uri="{FF2B5EF4-FFF2-40B4-BE49-F238E27FC236}">
                    <a16:creationId xmlns:a16="http://schemas.microsoft.com/office/drawing/2014/main" id="{CD019A59-E7CB-4F48-8B10-D54C966143AA}"/>
                  </a:ext>
                </a:extLst>
              </p:cNvPr>
              <p:cNvSpPr/>
              <p:nvPr/>
            </p:nvSpPr>
            <p:spPr>
              <a:xfrm>
                <a:off x="5705628" y="4856657"/>
                <a:ext cx="200798" cy="183376"/>
              </a:xfrm>
              <a:custGeom>
                <a:avLst/>
                <a:gdLst/>
                <a:ahLst/>
                <a:cxnLst/>
                <a:rect l="l" t="t" r="r" b="b"/>
                <a:pathLst>
                  <a:path w="52070" h="41275">
                    <a:moveTo>
                      <a:pt x="51505" y="0"/>
                    </a:moveTo>
                    <a:lnTo>
                      <a:pt x="0" y="0"/>
                    </a:lnTo>
                    <a:lnTo>
                      <a:pt x="0" y="40891"/>
                    </a:lnTo>
                    <a:lnTo>
                      <a:pt x="51505" y="40891"/>
                    </a:lnTo>
                    <a:lnTo>
                      <a:pt x="51505" y="0"/>
                    </a:lnTo>
                    <a:close/>
                  </a:path>
                </a:pathLst>
              </a:custGeom>
              <a:solidFill>
                <a:srgbClr val="FDA70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01" name="TextBox 400">
                <a:extLst>
                  <a:ext uri="{FF2B5EF4-FFF2-40B4-BE49-F238E27FC236}">
                    <a16:creationId xmlns:a16="http://schemas.microsoft.com/office/drawing/2014/main" id="{134512DB-0E00-40E7-B9C8-7FFF99DDBD72}"/>
                  </a:ext>
                </a:extLst>
              </p:cNvPr>
              <p:cNvSpPr txBox="1"/>
              <p:nvPr/>
            </p:nvSpPr>
            <p:spPr>
              <a:xfrm>
                <a:off x="5893060" y="4794457"/>
                <a:ext cx="899457" cy="2847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67" b="1" i="0" u="none" strike="noStrike" kern="1200" cap="none" spc="-33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Missing</a:t>
                </a:r>
                <a:endPara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408" name="object 625">
            <a:extLst>
              <a:ext uri="{FF2B5EF4-FFF2-40B4-BE49-F238E27FC236}">
                <a16:creationId xmlns:a16="http://schemas.microsoft.com/office/drawing/2014/main" id="{E85DB537-5C46-4B50-B059-A9632D17DCF6}"/>
              </a:ext>
            </a:extLst>
          </p:cNvPr>
          <p:cNvSpPr txBox="1"/>
          <p:nvPr/>
        </p:nvSpPr>
        <p:spPr>
          <a:xfrm>
            <a:off x="1414107" y="1209624"/>
            <a:ext cx="528352" cy="32829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933" marR="0" lvl="0" indent="0" algn="ctr" defTabSz="1219170" rtl="0" eaLnBrk="0" fontAlgn="base" latinLnBrk="0" hangingPunct="0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33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0.6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09" name="object 625">
            <a:extLst>
              <a:ext uri="{FF2B5EF4-FFF2-40B4-BE49-F238E27FC236}">
                <a16:creationId xmlns:a16="http://schemas.microsoft.com/office/drawing/2014/main" id="{4E46FC9B-8C52-4A41-A44F-487B672130E3}"/>
              </a:ext>
            </a:extLst>
          </p:cNvPr>
          <p:cNvSpPr txBox="1"/>
          <p:nvPr/>
        </p:nvSpPr>
        <p:spPr>
          <a:xfrm>
            <a:off x="1538738" y="879791"/>
            <a:ext cx="468224" cy="32829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933" marR="0" lvl="0" indent="0" algn="ctr" defTabSz="1219170" rtl="0" eaLnBrk="0" fontAlgn="base" latinLnBrk="0" hangingPunct="0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33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2.2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10" name="object 625">
            <a:extLst>
              <a:ext uri="{FF2B5EF4-FFF2-40B4-BE49-F238E27FC236}">
                <a16:creationId xmlns:a16="http://schemas.microsoft.com/office/drawing/2014/main" id="{AE7D65BF-7FE6-4011-A1D0-DCD39A8B8472}"/>
              </a:ext>
            </a:extLst>
          </p:cNvPr>
          <p:cNvSpPr txBox="1"/>
          <p:nvPr/>
        </p:nvSpPr>
        <p:spPr>
          <a:xfrm>
            <a:off x="4750842" y="1113923"/>
            <a:ext cx="528352" cy="32829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933" marR="0" lvl="0" indent="0" algn="ctr" defTabSz="1219170" rtl="0" eaLnBrk="0" fontAlgn="base" latinLnBrk="0" hangingPunct="0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33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1.7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11" name="object 625">
            <a:extLst>
              <a:ext uri="{FF2B5EF4-FFF2-40B4-BE49-F238E27FC236}">
                <a16:creationId xmlns:a16="http://schemas.microsoft.com/office/drawing/2014/main" id="{24369994-5B7B-4A27-AC7B-98C83CD5FE29}"/>
              </a:ext>
            </a:extLst>
          </p:cNvPr>
          <p:cNvSpPr txBox="1"/>
          <p:nvPr/>
        </p:nvSpPr>
        <p:spPr>
          <a:xfrm>
            <a:off x="4694501" y="795431"/>
            <a:ext cx="528352" cy="32829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933" marR="0" lvl="0" indent="0" algn="ctr" defTabSz="1219170" rtl="0" eaLnBrk="0" fontAlgn="base" latinLnBrk="0" hangingPunct="0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33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3.9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12" name="object 625">
            <a:extLst>
              <a:ext uri="{FF2B5EF4-FFF2-40B4-BE49-F238E27FC236}">
                <a16:creationId xmlns:a16="http://schemas.microsoft.com/office/drawing/2014/main" id="{0EA8B199-E5C0-4F43-875E-0D4F6900F3BC}"/>
              </a:ext>
            </a:extLst>
          </p:cNvPr>
          <p:cNvSpPr txBox="1"/>
          <p:nvPr/>
        </p:nvSpPr>
        <p:spPr>
          <a:xfrm>
            <a:off x="4759972" y="1509347"/>
            <a:ext cx="468224" cy="32829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933" marR="0" lvl="0" indent="0" algn="ctr" defTabSz="1219170" rtl="0" eaLnBrk="0" fontAlgn="base" latinLnBrk="0" hangingPunct="0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33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2.2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13" name="object 625">
            <a:extLst>
              <a:ext uri="{FF2B5EF4-FFF2-40B4-BE49-F238E27FC236}">
                <a16:creationId xmlns:a16="http://schemas.microsoft.com/office/drawing/2014/main" id="{23361739-6A64-4347-AFEA-60DABE2A10AF}"/>
              </a:ext>
            </a:extLst>
          </p:cNvPr>
          <p:cNvSpPr txBox="1"/>
          <p:nvPr/>
        </p:nvSpPr>
        <p:spPr>
          <a:xfrm>
            <a:off x="7982471" y="1260609"/>
            <a:ext cx="528352" cy="32829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933" marR="0" lvl="0" indent="0" algn="ctr" defTabSz="1219170" rtl="0" eaLnBrk="0" fontAlgn="base" latinLnBrk="0" hangingPunct="0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33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1.7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14" name="object 625">
            <a:extLst>
              <a:ext uri="{FF2B5EF4-FFF2-40B4-BE49-F238E27FC236}">
                <a16:creationId xmlns:a16="http://schemas.microsoft.com/office/drawing/2014/main" id="{CF5EE849-92C4-4345-971E-46E39E3881D4}"/>
              </a:ext>
            </a:extLst>
          </p:cNvPr>
          <p:cNvSpPr txBox="1"/>
          <p:nvPr/>
        </p:nvSpPr>
        <p:spPr>
          <a:xfrm>
            <a:off x="7785315" y="847396"/>
            <a:ext cx="903380" cy="32829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933" marR="0" lvl="0" indent="0" algn="ctr" defTabSz="1219170" rtl="0" eaLnBrk="0" fontAlgn="base" latinLnBrk="0" hangingPunct="0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33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6.8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064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7827"/>
            <a:ext cx="12192000" cy="645682"/>
          </a:xfrm>
        </p:spPr>
        <p:txBody>
          <a:bodyPr>
            <a:noAutofit/>
          </a:bodyPr>
          <a:lstStyle/>
          <a:p>
            <a:r>
              <a:rPr lang="en-US" sz="4400" b="1" dirty="0"/>
              <a:t>Conclusions: ELEVATE-TN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11125200" cy="4779532"/>
          </a:xfrm>
        </p:spPr>
        <p:txBody>
          <a:bodyPr>
            <a:noAutofit/>
          </a:bodyPr>
          <a:lstStyle/>
          <a:p>
            <a:r>
              <a:rPr lang="en-US" sz="3200" dirty="0"/>
              <a:t>Addition of </a:t>
            </a:r>
            <a:r>
              <a:rPr lang="en-US" sz="3200" dirty="0" err="1"/>
              <a:t>obinutuzumab</a:t>
            </a:r>
            <a:r>
              <a:rPr lang="en-US" sz="3200" dirty="0"/>
              <a:t> to acalabrutinib improves </a:t>
            </a:r>
            <a:br>
              <a:rPr lang="en-US" sz="3200" dirty="0"/>
            </a:br>
            <a:r>
              <a:rPr lang="en-US" sz="3200" dirty="0"/>
              <a:t>5 </a:t>
            </a:r>
            <a:r>
              <a:rPr lang="en-US" sz="3200" dirty="0" err="1"/>
              <a:t>yr</a:t>
            </a:r>
            <a:r>
              <a:rPr lang="en-US" sz="3200" dirty="0"/>
              <a:t> PFS by 12%</a:t>
            </a:r>
          </a:p>
          <a:p>
            <a:r>
              <a:rPr lang="en-US" sz="3200" dirty="0"/>
              <a:t>Obinutuzumab led to higher CR rate and higher </a:t>
            </a:r>
            <a:r>
              <a:rPr lang="en-US" sz="3200" dirty="0" err="1"/>
              <a:t>uMRD</a:t>
            </a:r>
            <a:endParaRPr lang="en-US" sz="3200" dirty="0"/>
          </a:p>
          <a:p>
            <a:r>
              <a:rPr lang="en-US" sz="3200" dirty="0"/>
              <a:t>Has not been widely adopted – but perhaps should be </a:t>
            </a:r>
            <a:endParaRPr lang="en-US" sz="2267" dirty="0"/>
          </a:p>
        </p:txBody>
      </p:sp>
    </p:spTree>
    <p:extLst>
      <p:ext uri="{BB962C8B-B14F-4D97-AF65-F5344CB8AC3E}">
        <p14:creationId xmlns:p14="http://schemas.microsoft.com/office/powerpoint/2010/main" val="79326698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BCAF4D-8A05-4839-9C4B-ECB02213F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699" y="96840"/>
            <a:ext cx="12204699" cy="893760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3733" dirty="0"/>
              <a:t>Pharmacodynamics of BTK Receptor Occupancy</a:t>
            </a:r>
          </a:p>
        </p:txBody>
      </p:sp>
      <p:pic>
        <p:nvPicPr>
          <p:cNvPr id="8" name="object 5">
            <a:extLst>
              <a:ext uri="{FF2B5EF4-FFF2-40B4-BE49-F238E27FC236}">
                <a16:creationId xmlns:a16="http://schemas.microsoft.com/office/drawing/2014/main" id="{2015ED45-1A43-4DA3-A516-3960581F1AE4}"/>
              </a:ext>
            </a:extLst>
          </p:cNvPr>
          <p:cNvPicPr/>
          <p:nvPr/>
        </p:nvPicPr>
        <p:blipFill rotWithShape="1">
          <a:blip r:embed="rId3" cstate="print"/>
          <a:srcRect b="42980"/>
          <a:stretch/>
        </p:blipFill>
        <p:spPr>
          <a:xfrm>
            <a:off x="705399" y="1491103"/>
            <a:ext cx="5284637" cy="5174888"/>
          </a:xfrm>
          <a:prstGeom prst="rect">
            <a:avLst/>
          </a:prstGeom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C24B47FE-0859-4410-9E18-3282B0EEE07F}"/>
              </a:ext>
            </a:extLst>
          </p:cNvPr>
          <p:cNvPicPr/>
          <p:nvPr/>
        </p:nvPicPr>
        <p:blipFill rotWithShape="1">
          <a:blip r:embed="rId3" cstate="print"/>
          <a:srcRect t="56729" r="27472"/>
          <a:stretch/>
        </p:blipFill>
        <p:spPr>
          <a:xfrm>
            <a:off x="7305967" y="1491104"/>
            <a:ext cx="3701055" cy="37920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95B606-7BCD-48F1-A642-84F09BCE9E6E}"/>
              </a:ext>
            </a:extLst>
          </p:cNvPr>
          <p:cNvSpPr txBox="1"/>
          <p:nvPr/>
        </p:nvSpPr>
        <p:spPr>
          <a:xfrm>
            <a:off x="5406066" y="6491606"/>
            <a:ext cx="6785935" cy="297454"/>
          </a:xfrm>
          <a:prstGeom prst="rect">
            <a:avLst/>
          </a:prstGeom>
          <a:noFill/>
        </p:spPr>
        <p:txBody>
          <a:bodyPr wrap="square" rIns="60960" rtlCol="0">
            <a:spAutoFit/>
          </a:bodyPr>
          <a:lstStyle/>
          <a:p>
            <a:pPr algn="r"/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Sharma et. al.</a:t>
            </a:r>
            <a:r>
              <a:rPr lang="en-US" sz="1333" i="1" dirty="0">
                <a:latin typeface="Arial" panose="020B0604020202020204" pitchFamily="34" charset="0"/>
                <a:cs typeface="Arial" panose="020B0604020202020204" pitchFamily="34" charset="0"/>
              </a:rPr>
              <a:t> Clin. </a:t>
            </a:r>
            <a:r>
              <a:rPr lang="en-US" sz="1333" i="1" dirty="0" err="1">
                <a:latin typeface="Arial" panose="020B0604020202020204" pitchFamily="34" charset="0"/>
                <a:cs typeface="Arial" panose="020B0604020202020204" pitchFamily="34" charset="0"/>
              </a:rPr>
              <a:t>Pharmacol</a:t>
            </a:r>
            <a:r>
              <a:rPr lang="en-US" sz="1333" i="1" dirty="0">
                <a:latin typeface="Arial" panose="020B0604020202020204" pitchFamily="34" charset="0"/>
                <a:cs typeface="Arial" panose="020B0604020202020204" pitchFamily="34" charset="0"/>
              </a:rPr>
              <a:t> Drug Dev.</a:t>
            </a: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 2022, 11(11) 1294–1307.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FBE762-42BA-4D1A-83D9-7E9B4AE107FB}"/>
              </a:ext>
            </a:extLst>
          </p:cNvPr>
          <p:cNvSpPr txBox="1"/>
          <p:nvPr/>
        </p:nvSpPr>
        <p:spPr>
          <a:xfrm>
            <a:off x="811809" y="843339"/>
            <a:ext cx="5011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Following Administration of Acalabrutinib: 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Comparison of AT to AC (Across Several Studies)</a:t>
            </a:r>
            <a:endParaRPr lang="en-US" sz="21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3D2629-0B59-47A7-B61D-1DCFA49E7014}"/>
              </a:ext>
            </a:extLst>
          </p:cNvPr>
          <p:cNvSpPr txBox="1"/>
          <p:nvPr/>
        </p:nvSpPr>
        <p:spPr>
          <a:xfrm>
            <a:off x="6406724" y="843339"/>
            <a:ext cx="5432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Following Administration of Acalabrutinib (Fed State) 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 the Absence or Presence of a PPI (Study 1)</a:t>
            </a:r>
            <a:endParaRPr lang="en-US" sz="21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999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7827"/>
            <a:ext cx="12192000" cy="645682"/>
          </a:xfrm>
        </p:spPr>
        <p:txBody>
          <a:bodyPr>
            <a:noAutofit/>
          </a:bodyPr>
          <a:lstStyle/>
          <a:p>
            <a:r>
              <a:rPr lang="en-US" sz="4400" b="1" dirty="0"/>
              <a:t>Conclusions</a:t>
            </a:r>
            <a:r>
              <a:rPr lang="en-US" sz="4400" dirty="0"/>
              <a:t>: </a:t>
            </a:r>
            <a:r>
              <a:rPr lang="en-US" sz="4400" dirty="0" err="1"/>
              <a:t>Acala</a:t>
            </a:r>
            <a:r>
              <a:rPr lang="en-US" sz="4400" dirty="0"/>
              <a:t> Tablet 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10820400" cy="4779532"/>
          </a:xfrm>
        </p:spPr>
        <p:txBody>
          <a:bodyPr>
            <a:noAutofit/>
          </a:bodyPr>
          <a:lstStyle/>
          <a:p>
            <a:r>
              <a:rPr lang="en-US" sz="3200" dirty="0"/>
              <a:t>Characterization of the acalabrutinib tablet formulation shows similarity to the capsule </a:t>
            </a:r>
          </a:p>
          <a:p>
            <a:endParaRPr lang="en-US" sz="3200" dirty="0"/>
          </a:p>
          <a:p>
            <a:r>
              <a:rPr lang="en-US" sz="3200" dirty="0"/>
              <a:t>Absorption similar regardless of stomach acidity so tablet can be used with PPIs</a:t>
            </a:r>
            <a:endParaRPr lang="en-US" sz="2267" dirty="0"/>
          </a:p>
        </p:txBody>
      </p:sp>
    </p:spTree>
    <p:extLst>
      <p:ext uri="{BB962C8B-B14F-4D97-AF65-F5344CB8AC3E}">
        <p14:creationId xmlns:p14="http://schemas.microsoft.com/office/powerpoint/2010/main" val="78747662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A5CFA7DD-870C-48F9-8F84-891AB8D8D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155" y="304800"/>
            <a:ext cx="10972800" cy="713539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SEQUOIA</a:t>
            </a:r>
            <a:r>
              <a:rPr lang="en-US" sz="3600" dirty="0">
                <a:solidFill>
                  <a:srgbClr val="216E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(BGB-3111-304)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Study Design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Content Placeholder 9">
            <a:extLst>
              <a:ext uri="{FF2B5EF4-FFF2-40B4-BE49-F238E27FC236}">
                <a16:creationId xmlns:a16="http://schemas.microsoft.com/office/drawing/2014/main" id="{93C1420F-EEEA-4347-B0D1-56114C33EBBF}"/>
              </a:ext>
            </a:extLst>
          </p:cNvPr>
          <p:cNvSpPr txBox="1">
            <a:spLocks/>
          </p:cNvSpPr>
          <p:nvPr/>
        </p:nvSpPr>
        <p:spPr>
          <a:xfrm>
            <a:off x="0" y="4963851"/>
            <a:ext cx="11725549" cy="656853"/>
          </a:xfrm>
          <a:prstGeom prst="rect">
            <a:avLst/>
          </a:prstGeom>
        </p:spPr>
        <p:txBody>
          <a:bodyPr/>
          <a:lstStyle>
            <a:lvl1pPr marL="128582" indent="-128582" algn="l" defTabSz="514325" rtl="0" eaLnBrk="1" latinLnBrk="0" hangingPunct="1">
              <a:lnSpc>
                <a:spcPct val="90000"/>
              </a:lnSpc>
              <a:spcBef>
                <a:spcPts val="563"/>
              </a:spcBef>
              <a:spcAft>
                <a:spcPts val="338"/>
              </a:spcAft>
              <a:buClr>
                <a:schemeClr val="accent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44" indent="-128582" algn="l" defTabSz="514325" rtl="0" eaLnBrk="1" latinLnBrk="0" hangingPunct="1">
              <a:lnSpc>
                <a:spcPct val="90000"/>
              </a:lnSpc>
              <a:spcBef>
                <a:spcPts val="281"/>
              </a:spcBef>
              <a:spcAft>
                <a:spcPts val="338"/>
              </a:spcAft>
              <a:buClr>
                <a:schemeClr val="accent2"/>
              </a:buClr>
              <a:buFont typeface=".AppleSystemUIFont" charset="-12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05" indent="-128582" algn="l" defTabSz="514325" rtl="0" eaLnBrk="1" latinLnBrk="0" hangingPunct="1">
              <a:lnSpc>
                <a:spcPct val="90000"/>
              </a:lnSpc>
              <a:spcBef>
                <a:spcPts val="281"/>
              </a:spcBef>
              <a:spcAft>
                <a:spcPts val="338"/>
              </a:spcAft>
              <a:buClr>
                <a:schemeClr val="accent2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68" indent="-128582" algn="l" defTabSz="514325" rtl="0" eaLnBrk="1" latinLnBrk="0" hangingPunct="1">
              <a:lnSpc>
                <a:spcPct val="90000"/>
              </a:lnSpc>
              <a:spcBef>
                <a:spcPts val="281"/>
              </a:spcBef>
              <a:spcAft>
                <a:spcPts val="338"/>
              </a:spcAft>
              <a:buClr>
                <a:schemeClr val="accent2"/>
              </a:buClr>
              <a:buFont typeface=".AppleSystemUIFont" charset="-12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31" indent="-128582" algn="l" defTabSz="514325" rtl="0" eaLnBrk="1" latinLnBrk="0" hangingPunct="1">
              <a:lnSpc>
                <a:spcPct val="90000"/>
              </a:lnSpc>
              <a:spcBef>
                <a:spcPts val="281"/>
              </a:spcBef>
              <a:spcAft>
                <a:spcPts val="338"/>
              </a:spcAft>
              <a:buClr>
                <a:schemeClr val="accent2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392" indent="-128582" algn="l" defTabSz="514325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54" indent="-128582" algn="l" defTabSz="514325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17" indent="-128582" algn="l" defTabSz="514325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879" indent="-128582" algn="l" defTabSz="514325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None/>
            </a:pP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Content Placeholder 9">
            <a:extLst>
              <a:ext uri="{FF2B5EF4-FFF2-40B4-BE49-F238E27FC236}">
                <a16:creationId xmlns:a16="http://schemas.microsoft.com/office/drawing/2014/main" id="{17A18DF2-5686-45E4-B180-818829C3A225}"/>
              </a:ext>
            </a:extLst>
          </p:cNvPr>
          <p:cNvSpPr txBox="1">
            <a:spLocks/>
          </p:cNvSpPr>
          <p:nvPr/>
        </p:nvSpPr>
        <p:spPr>
          <a:xfrm>
            <a:off x="0" y="6466425"/>
            <a:ext cx="9000341" cy="273924"/>
          </a:xfrm>
          <a:prstGeom prst="rect">
            <a:avLst/>
          </a:prstGeom>
        </p:spPr>
        <p:txBody>
          <a:bodyPr/>
          <a:lstStyle>
            <a:lvl1pPr marL="128582" indent="-128582" algn="l" defTabSz="514325" rtl="0" eaLnBrk="1" latinLnBrk="0" hangingPunct="1">
              <a:lnSpc>
                <a:spcPct val="90000"/>
              </a:lnSpc>
              <a:spcBef>
                <a:spcPts val="563"/>
              </a:spcBef>
              <a:spcAft>
                <a:spcPts val="338"/>
              </a:spcAft>
              <a:buClr>
                <a:schemeClr val="accent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44" indent="-128582" algn="l" defTabSz="514325" rtl="0" eaLnBrk="1" latinLnBrk="0" hangingPunct="1">
              <a:lnSpc>
                <a:spcPct val="90000"/>
              </a:lnSpc>
              <a:spcBef>
                <a:spcPts val="281"/>
              </a:spcBef>
              <a:spcAft>
                <a:spcPts val="338"/>
              </a:spcAft>
              <a:buClr>
                <a:schemeClr val="accent2"/>
              </a:buClr>
              <a:buFont typeface=".AppleSystemUIFont" charset="-12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05" indent="-128582" algn="l" defTabSz="514325" rtl="0" eaLnBrk="1" latinLnBrk="0" hangingPunct="1">
              <a:lnSpc>
                <a:spcPct val="90000"/>
              </a:lnSpc>
              <a:spcBef>
                <a:spcPts val="281"/>
              </a:spcBef>
              <a:spcAft>
                <a:spcPts val="338"/>
              </a:spcAft>
              <a:buClr>
                <a:schemeClr val="accent2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68" indent="-128582" algn="l" defTabSz="514325" rtl="0" eaLnBrk="1" latinLnBrk="0" hangingPunct="1">
              <a:lnSpc>
                <a:spcPct val="90000"/>
              </a:lnSpc>
              <a:spcBef>
                <a:spcPts val="281"/>
              </a:spcBef>
              <a:spcAft>
                <a:spcPts val="338"/>
              </a:spcAft>
              <a:buClr>
                <a:schemeClr val="accent2"/>
              </a:buClr>
              <a:buFont typeface=".AppleSystemUIFont" charset="-12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31" indent="-128582" algn="l" defTabSz="514325" rtl="0" eaLnBrk="1" latinLnBrk="0" hangingPunct="1">
              <a:lnSpc>
                <a:spcPct val="90000"/>
              </a:lnSpc>
              <a:spcBef>
                <a:spcPts val="281"/>
              </a:spcBef>
              <a:spcAft>
                <a:spcPts val="338"/>
              </a:spcAft>
              <a:buClr>
                <a:schemeClr val="accent2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392" indent="-128582" algn="l" defTabSz="514325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54" indent="-128582" algn="l" defTabSz="514325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17" indent="-128582" algn="l" defTabSz="514325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879" indent="-128582" algn="l" defTabSz="514325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750">
              <a:lnSpc>
                <a:spcPct val="100000"/>
              </a:lnSpc>
              <a:spcBef>
                <a:spcPts val="751"/>
              </a:spcBef>
              <a:spcAft>
                <a:spcPts val="451"/>
              </a:spcAft>
              <a:buClr>
                <a:srgbClr val="C0504D"/>
              </a:buClr>
              <a:buNone/>
            </a:pPr>
            <a:endParaRPr lang="en-US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ontent Placeholder 9">
            <a:extLst>
              <a:ext uri="{FF2B5EF4-FFF2-40B4-BE49-F238E27FC236}">
                <a16:creationId xmlns:a16="http://schemas.microsoft.com/office/drawing/2014/main" id="{A0F99CBF-5FD9-4DE5-A969-BD6C5E666E51}"/>
              </a:ext>
            </a:extLst>
          </p:cNvPr>
          <p:cNvSpPr txBox="1">
            <a:spLocks/>
          </p:cNvSpPr>
          <p:nvPr/>
        </p:nvSpPr>
        <p:spPr>
          <a:xfrm>
            <a:off x="200865" y="6506959"/>
            <a:ext cx="11991135" cy="246221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pitchFamily="37" charset="-128"/>
                <a:cs typeface="Geneva" pitchFamily="37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pitchFamily="37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Geneva" pitchFamily="37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neva" pitchFamily="37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Geneva" pitchFamily="3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09585">
              <a:spcBef>
                <a:spcPts val="0"/>
              </a:spcBef>
              <a:buNone/>
            </a:pPr>
            <a:r>
              <a:rPr lang="en-US" sz="1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Tam et al. Lancet Oncology 2022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ADB2B6-BEDB-4670-8118-7347A4FAA48C}"/>
              </a:ext>
            </a:extLst>
          </p:cNvPr>
          <p:cNvGrpSpPr/>
          <p:nvPr/>
        </p:nvGrpSpPr>
        <p:grpSpPr>
          <a:xfrm>
            <a:off x="453024" y="929898"/>
            <a:ext cx="11372958" cy="5536527"/>
            <a:chOff x="771526" y="766746"/>
            <a:chExt cx="7647917" cy="34656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452FB3-D295-4B58-81D2-68E882E431DA}"/>
                </a:ext>
              </a:extLst>
            </p:cNvPr>
            <p:cNvSpPr txBox="1">
              <a:spLocks/>
            </p:cNvSpPr>
            <p:nvPr/>
          </p:nvSpPr>
          <p:spPr>
            <a:xfrm>
              <a:off x="3065493" y="1048437"/>
              <a:ext cx="1446271" cy="880476"/>
            </a:xfrm>
            <a:prstGeom prst="roundRect">
              <a:avLst/>
            </a:prstGeom>
            <a:solidFill>
              <a:srgbClr val="604A7B"/>
            </a:solidFill>
            <a:ln>
              <a:solidFill>
                <a:srgbClr val="1D718C"/>
              </a:solidFill>
            </a:ln>
          </p:spPr>
          <p:txBody>
            <a:bodyPr wrap="square" lIns="45720" rIns="45720" rtlCol="0" anchor="ctr">
              <a:noAutofit/>
            </a:bodyPr>
            <a:lstStyle/>
            <a:p>
              <a:pPr algn="ctr" defTabSz="609585"/>
              <a:r>
                <a:rPr lang="en-US" sz="1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Cohort 1 </a:t>
              </a:r>
              <a:br>
                <a:rPr lang="en-US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without del(17p) by central FISH</a:t>
              </a:r>
              <a:br>
                <a:rPr lang="en-US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planned n ~450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17EF23-1A9F-4E92-B0DF-EB6E832D18B1}"/>
                </a:ext>
              </a:extLst>
            </p:cNvPr>
            <p:cNvSpPr txBox="1"/>
            <p:nvPr/>
          </p:nvSpPr>
          <p:spPr>
            <a:xfrm>
              <a:off x="4457483" y="1201211"/>
              <a:ext cx="946852" cy="264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open-label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694C145-93DF-4F77-A22D-590A67CF9524}"/>
                </a:ext>
              </a:extLst>
            </p:cNvPr>
            <p:cNvSpPr txBox="1"/>
            <p:nvPr/>
          </p:nvSpPr>
          <p:spPr>
            <a:xfrm>
              <a:off x="5480894" y="2797288"/>
              <a:ext cx="2286022" cy="644002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defTabSz="609585"/>
              <a:r>
                <a:rPr lang="en-US" sz="1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Arm C: </a:t>
              </a:r>
              <a:r>
                <a:rPr lang="en-US" sz="18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Zanubrutinib 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CC61DC23-311F-497A-91CD-D39BC953FF3F}"/>
                </a:ext>
              </a:extLst>
            </p:cNvPr>
            <p:cNvCxnSpPr>
              <a:cxnSpLocks/>
            </p:cNvCxnSpPr>
            <p:nvPr/>
          </p:nvCxnSpPr>
          <p:spPr>
            <a:xfrm>
              <a:off x="2691699" y="1494437"/>
              <a:ext cx="366617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0" name="Straight Connector 1029">
              <a:extLst>
                <a:ext uri="{FF2B5EF4-FFF2-40B4-BE49-F238E27FC236}">
                  <a16:creationId xmlns:a16="http://schemas.microsoft.com/office/drawing/2014/main" id="{1A04B84B-E760-43A8-9336-E463745729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6206" y="1479417"/>
              <a:ext cx="11394" cy="125265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2F9347A-D0D8-421C-91F8-33DA52EE59F7}"/>
                </a:ext>
              </a:extLst>
            </p:cNvPr>
            <p:cNvSpPr txBox="1">
              <a:spLocks/>
            </p:cNvSpPr>
            <p:nvPr/>
          </p:nvSpPr>
          <p:spPr>
            <a:xfrm>
              <a:off x="3065493" y="2783054"/>
              <a:ext cx="1446271" cy="664451"/>
            </a:xfrm>
            <a:prstGeom prst="round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45720" rIns="45720" rtlCol="0" anchor="ctr">
              <a:noAutofit/>
            </a:bodyPr>
            <a:lstStyle/>
            <a:p>
              <a:pPr algn="ctr" defTabSz="609585"/>
              <a:r>
                <a:rPr lang="en-US" sz="1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Cohort 2 </a:t>
              </a:r>
              <a:br>
                <a:rPr lang="en-US" sz="18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8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 del(17p)</a:t>
              </a:r>
              <a:br>
                <a:rPr lang="en-US" sz="18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8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planned n ~100</a:t>
              </a:r>
              <a:endPara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D2522A4-91AA-4BEC-A4A0-AEB1861D89B0}"/>
                </a:ext>
              </a:extLst>
            </p:cNvPr>
            <p:cNvCxnSpPr>
              <a:cxnSpLocks/>
            </p:cNvCxnSpPr>
            <p:nvPr/>
          </p:nvCxnSpPr>
          <p:spPr>
            <a:xfrm>
              <a:off x="2710526" y="3110176"/>
              <a:ext cx="366618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05AECDB-344D-418E-8A99-6D6988F18691}"/>
                </a:ext>
              </a:extLst>
            </p:cNvPr>
            <p:cNvSpPr txBox="1"/>
            <p:nvPr/>
          </p:nvSpPr>
          <p:spPr>
            <a:xfrm>
              <a:off x="5480894" y="3750615"/>
              <a:ext cx="2938547" cy="346814"/>
            </a:xfrm>
            <a:prstGeom prst="rect">
              <a:avLst/>
            </a:prstGeom>
            <a:noFill/>
          </p:spPr>
          <p:txBody>
            <a:bodyPr wrap="square" lIns="45720" rIns="45720" rtlCol="0">
              <a:noAutofit/>
            </a:bodyPr>
            <a:lstStyle/>
            <a:p>
              <a:pPr defTabSz="609585"/>
              <a:r>
                <a:rPr lang="en-US" sz="1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Arm D: </a:t>
              </a:r>
              <a:r>
                <a:rPr lang="en-US" sz="18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Zanubrutinib + Venetoclax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5BA2C1B-3191-4AD3-919E-9DB83CBA0D5A}"/>
                </a:ext>
              </a:extLst>
            </p:cNvPr>
            <p:cNvSpPr txBox="1">
              <a:spLocks/>
            </p:cNvSpPr>
            <p:nvPr/>
          </p:nvSpPr>
          <p:spPr>
            <a:xfrm>
              <a:off x="3065736" y="3566237"/>
              <a:ext cx="1446271" cy="666175"/>
            </a:xfrm>
            <a:prstGeom prst="roundRect">
              <a:avLst/>
            </a:prstGeom>
            <a:solidFill>
              <a:schemeClr val="bg1">
                <a:lumMod val="95000"/>
                <a:alpha val="48000"/>
              </a:schemeClr>
            </a:solidFill>
            <a:ln>
              <a:solidFill>
                <a:srgbClr val="587CBA"/>
              </a:solidFill>
            </a:ln>
          </p:spPr>
          <p:txBody>
            <a:bodyPr wrap="square" lIns="45720" rIns="45720" rtlCol="0" anchor="ctr">
              <a:noAutofit/>
            </a:bodyPr>
            <a:lstStyle/>
            <a:p>
              <a:pPr algn="ctr" defTabSz="609585"/>
              <a:r>
                <a:rPr lang="en-US" sz="1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Cohort 3</a:t>
              </a:r>
              <a:r>
                <a:rPr lang="en-US" altLang="zh-CN" sz="1800" b="1" baseline="30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1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en-US" sz="18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8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 del(17p)</a:t>
              </a:r>
              <a:br>
                <a:rPr lang="en-US" sz="18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8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planned n ~80</a:t>
              </a:r>
              <a:endPara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4D8F18EC-CDDA-4F7B-8263-CFD40E17DCFB}"/>
                </a:ext>
              </a:extLst>
            </p:cNvPr>
            <p:cNvCxnSpPr>
              <a:cxnSpLocks/>
            </p:cNvCxnSpPr>
            <p:nvPr/>
          </p:nvCxnSpPr>
          <p:spPr>
            <a:xfrm>
              <a:off x="2707357" y="3899324"/>
              <a:ext cx="358136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0AC51A6-D830-4900-8806-BBD92D09A2BE}"/>
                </a:ext>
              </a:extLst>
            </p:cNvPr>
            <p:cNvSpPr txBox="1"/>
            <p:nvPr/>
          </p:nvSpPr>
          <p:spPr>
            <a:xfrm>
              <a:off x="4626787" y="1500776"/>
              <a:ext cx="608245" cy="2880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1800" dirty="0">
                  <a:solidFill>
                    <a:prstClr val="black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R 1:1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A069228-8EC5-4EE2-8B61-CEB0AC392C59}"/>
                </a:ext>
              </a:extLst>
            </p:cNvPr>
            <p:cNvSpPr txBox="1"/>
            <p:nvPr/>
          </p:nvSpPr>
          <p:spPr>
            <a:xfrm>
              <a:off x="771526" y="1568263"/>
              <a:ext cx="1683213" cy="192496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16518D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>
              <a:noAutofit/>
            </a:bodyPr>
            <a:lstStyle/>
            <a:p>
              <a:pPr algn="ctr" defTabSz="609585"/>
              <a:r>
                <a:rPr lang="en-US" altLang="zh-CN" sz="1800" b="1" dirty="0">
                  <a:solidFill>
                    <a:prstClr val="white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Key Eligibility Criteria </a:t>
              </a:r>
            </a:p>
            <a:p>
              <a:pPr algn="ctr" defTabSz="609585"/>
              <a:endParaRPr lang="en-US" altLang="zh-CN" sz="600" b="1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  <a:p>
              <a:pPr marL="154513" indent="-154513" defTabSz="609585"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solidFill>
                    <a:prstClr val="white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Untreated </a:t>
              </a:r>
              <a:r>
                <a:rPr 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CLL/SLL</a:t>
              </a:r>
            </a:p>
            <a:p>
              <a:pPr marL="154513" indent="-154513" defTabSz="609585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 iwCLL criteria for treatment</a:t>
              </a:r>
            </a:p>
            <a:p>
              <a:pPr marL="154513" indent="-154513" defTabSz="609585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≥65 y of age OR unsuitable for treatment with FCR</a:t>
              </a:r>
              <a:r>
                <a:rPr lang="en-US" sz="1600" baseline="30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  <a:p>
              <a:pPr marL="154513" indent="-154513" defTabSz="609585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Anticoagulation and CYP3A inhibitors allowed</a:t>
              </a:r>
            </a:p>
            <a:p>
              <a:pPr marL="154513" indent="-154513" defTabSz="609585">
                <a:buFont typeface="Arial" panose="020B0604020202020204" pitchFamily="34" charset="0"/>
                <a:buChar char="•"/>
              </a:pPr>
              <a:endPara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435918A-1FE8-9A41-A759-59F6FD2775DF}"/>
                </a:ext>
              </a:extLst>
            </p:cNvPr>
            <p:cNvCxnSpPr>
              <a:cxnSpLocks/>
            </p:cNvCxnSpPr>
            <p:nvPr/>
          </p:nvCxnSpPr>
          <p:spPr>
            <a:xfrm>
              <a:off x="4514813" y="3893450"/>
              <a:ext cx="897580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17B8EF7-9BBD-7641-90D3-FBFA56F0CF02}"/>
                </a:ext>
              </a:extLst>
            </p:cNvPr>
            <p:cNvCxnSpPr>
              <a:cxnSpLocks/>
            </p:cNvCxnSpPr>
            <p:nvPr/>
          </p:nvCxnSpPr>
          <p:spPr>
            <a:xfrm>
              <a:off x="5374319" y="1100996"/>
              <a:ext cx="1" cy="120480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18E9E7E-49DF-814D-85F5-00CF99BC7326}"/>
                </a:ext>
              </a:extLst>
            </p:cNvPr>
            <p:cNvCxnSpPr>
              <a:cxnSpLocks/>
            </p:cNvCxnSpPr>
            <p:nvPr/>
          </p:nvCxnSpPr>
          <p:spPr>
            <a:xfrm>
              <a:off x="4506755" y="1483201"/>
              <a:ext cx="88083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4CDB1C4A-02C0-2F43-A07C-FE2584CE16E9}"/>
                </a:ext>
              </a:extLst>
            </p:cNvPr>
            <p:cNvCxnSpPr>
              <a:cxnSpLocks/>
            </p:cNvCxnSpPr>
            <p:nvPr/>
          </p:nvCxnSpPr>
          <p:spPr>
            <a:xfrm>
              <a:off x="5376947" y="1112029"/>
              <a:ext cx="274320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DF5E226-A024-7F48-AFAB-CBAA906C6539}"/>
                </a:ext>
              </a:extLst>
            </p:cNvPr>
            <p:cNvCxnSpPr>
              <a:cxnSpLocks/>
            </p:cNvCxnSpPr>
            <p:nvPr/>
          </p:nvCxnSpPr>
          <p:spPr>
            <a:xfrm>
              <a:off x="5387585" y="2287013"/>
              <a:ext cx="274320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ED664F8-B915-FF49-A660-1AB0F11A3B88}"/>
                </a:ext>
              </a:extLst>
            </p:cNvPr>
            <p:cNvCxnSpPr>
              <a:cxnSpLocks/>
            </p:cNvCxnSpPr>
            <p:nvPr/>
          </p:nvCxnSpPr>
          <p:spPr>
            <a:xfrm>
              <a:off x="4511764" y="3110176"/>
              <a:ext cx="906884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E8EEC76-8AE3-1440-8E6F-3726A216FA57}"/>
                </a:ext>
              </a:extLst>
            </p:cNvPr>
            <p:cNvCxnSpPr>
              <a:cxnSpLocks/>
            </p:cNvCxnSpPr>
            <p:nvPr/>
          </p:nvCxnSpPr>
          <p:spPr>
            <a:xfrm>
              <a:off x="2697399" y="2662167"/>
              <a:ext cx="0" cy="12684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153D1B7-83B7-9647-BE2B-36915A9EAF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70664" y="2729691"/>
              <a:ext cx="225542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76F4127-6F79-D548-9E6C-372263487802}"/>
                </a:ext>
              </a:extLst>
            </p:cNvPr>
            <p:cNvSpPr txBox="1"/>
            <p:nvPr/>
          </p:nvSpPr>
          <p:spPr>
            <a:xfrm>
              <a:off x="828482" y="3538320"/>
              <a:ext cx="1550345" cy="456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1600" b="1" i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ClinicalTrials.gov</a:t>
              </a:r>
              <a:r>
                <a:rPr lang="en-US" sz="16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NCT03336333</a:t>
              </a:r>
              <a:endParaRPr lang="en-US" sz="1600" b="1" dirty="0">
                <a:solidFill>
                  <a:srgbClr val="1F497D"/>
                </a:solidFill>
                <a:latin typeface="Arial" panose="020B0604020202020204" pitchFamily="34" charset="0"/>
                <a:ea typeface="Helvetica 75" panose="0200050300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6DF578-9B11-4CCA-BCC1-27CB44602007}"/>
                </a:ext>
              </a:extLst>
            </p:cNvPr>
            <p:cNvSpPr txBox="1"/>
            <p:nvPr/>
          </p:nvSpPr>
          <p:spPr>
            <a:xfrm>
              <a:off x="2736835" y="1941088"/>
              <a:ext cx="2099846" cy="648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600" b="1" i="1" u="sng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Stratification Factors</a:t>
              </a:r>
              <a:br>
                <a:rPr lang="en-US" sz="16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Age, Binet stage, </a:t>
              </a:r>
              <a:br>
                <a:rPr lang="en-US" sz="16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IGHV status, geographic region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5A70C0B-47BD-4928-AA50-F5008CACEFF9}"/>
                </a:ext>
              </a:extLst>
            </p:cNvPr>
            <p:cNvSpPr txBox="1">
              <a:spLocks/>
            </p:cNvSpPr>
            <p:nvPr/>
          </p:nvSpPr>
          <p:spPr>
            <a:xfrm>
              <a:off x="5691809" y="766746"/>
              <a:ext cx="2727632" cy="804757"/>
            </a:xfrm>
            <a:prstGeom prst="roundRect">
              <a:avLst/>
            </a:prstGeom>
            <a:solidFill>
              <a:srgbClr val="254061"/>
            </a:solidFill>
            <a:ln>
              <a:solidFill>
                <a:srgbClr val="1D718C"/>
              </a:solidFill>
            </a:ln>
          </p:spPr>
          <p:txBody>
            <a:bodyPr wrap="square" lIns="45720" rIns="45720" rtlCol="0" anchor="ctr">
              <a:noAutofit/>
            </a:bodyPr>
            <a:lstStyle/>
            <a:p>
              <a:pPr algn="ctr" defTabSz="609585">
                <a:defRPr/>
              </a:pPr>
              <a:r>
                <a:rPr lang="en-US" sz="1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Arm A: Zanubrutinib</a:t>
              </a:r>
              <a:br>
                <a:rPr lang="en-US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160 mg bid until PD, intolerable </a:t>
              </a:r>
              <a:br>
                <a:rPr lang="en-US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toxicity, or end of study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5BC957-FC82-4C8A-AC3E-9712FC2F18CA}"/>
                </a:ext>
              </a:extLst>
            </p:cNvPr>
            <p:cNvSpPr txBox="1">
              <a:spLocks/>
            </p:cNvSpPr>
            <p:nvPr/>
          </p:nvSpPr>
          <p:spPr>
            <a:xfrm>
              <a:off x="5691810" y="1733498"/>
              <a:ext cx="2727633" cy="1107029"/>
            </a:xfrm>
            <a:prstGeom prst="roundRect">
              <a:avLst/>
            </a:prstGeom>
            <a:solidFill>
              <a:srgbClr val="558ED5"/>
            </a:solidFill>
            <a:ln>
              <a:solidFill>
                <a:srgbClr val="1D718C"/>
              </a:solidFill>
            </a:ln>
          </p:spPr>
          <p:txBody>
            <a:bodyPr wrap="square" lIns="45720" rIns="45720" rtlCol="0" anchor="ctr">
              <a:noAutofit/>
            </a:bodyPr>
            <a:lstStyle/>
            <a:p>
              <a:pPr algn="ctr" defTabSz="609585">
                <a:defRPr/>
              </a:pPr>
              <a:r>
                <a:rPr lang="en-US" sz="1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Arm B: </a:t>
              </a:r>
              <a:br>
                <a:rPr lang="en-US" sz="1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Bendamustine</a:t>
              </a:r>
              <a:r>
                <a:rPr lang="en-US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(90 mg/m</a:t>
              </a:r>
              <a:r>
                <a:rPr lang="en-US" sz="1600" baseline="30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D1 &amp; D2)</a:t>
              </a:r>
              <a:r>
                <a:rPr lang="en-US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en-US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Rituximab </a:t>
              </a:r>
              <a:r>
                <a:rPr lang="en-US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375 mg/m</a:t>
              </a:r>
              <a:r>
                <a:rPr lang="en-US" sz="1600" baseline="30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C1, then 500 mg/m</a:t>
              </a:r>
              <a:r>
                <a:rPr lang="en-US" sz="1600" baseline="30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C2-C6)</a:t>
              </a:r>
              <a:br>
                <a:rPr lang="en-US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6 cycles</a:t>
              </a:r>
              <a:endParaRPr lang="en-US" sz="1800" b="1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6568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C5B93-D8DC-F748-92D2-0E0F3DDBF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713539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SEQUOIA: Progression-Free Survival Per IRC Assessment</a:t>
            </a:r>
          </a:p>
        </p:txBody>
      </p:sp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46B692EE-61FC-4549-9B62-91E681C696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4" b="13704"/>
          <a:stretch/>
        </p:blipFill>
        <p:spPr>
          <a:xfrm>
            <a:off x="243837" y="942139"/>
            <a:ext cx="11704325" cy="56872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1C0E4A-FD16-C2CB-FD00-034C689D4D79}"/>
              </a:ext>
            </a:extLst>
          </p:cNvPr>
          <p:cNvSpPr txBox="1"/>
          <p:nvPr/>
        </p:nvSpPr>
        <p:spPr>
          <a:xfrm>
            <a:off x="6019800" y="6426722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defTabSz="609585">
              <a:spcBef>
                <a:spcPts val="0"/>
              </a:spcBef>
              <a:buNone/>
            </a:pPr>
            <a:r>
              <a:rPr lang="en-US" sz="1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Tam et al. Lancet Oncology 2022</a:t>
            </a:r>
          </a:p>
        </p:txBody>
      </p:sp>
    </p:spTree>
    <p:extLst>
      <p:ext uri="{BB962C8B-B14F-4D97-AF65-F5344CB8AC3E}">
        <p14:creationId xmlns:p14="http://schemas.microsoft.com/office/powerpoint/2010/main" val="3542105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E9F8F5DE-EF60-49F1-8C58-F8EF613EC138}"/>
              </a:ext>
            </a:extLst>
          </p:cNvPr>
          <p:cNvSpPr txBox="1"/>
          <p:nvPr/>
        </p:nvSpPr>
        <p:spPr>
          <a:xfrm>
            <a:off x="9264352" y="1736228"/>
            <a:ext cx="2792779" cy="335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625478"/>
            <a:r>
              <a:rPr lang="de-DE" sz="1867" dirty="0">
                <a:solidFill>
                  <a:srgbClr val="000000"/>
                </a:solidFill>
                <a:latin typeface="Arial"/>
                <a:ea typeface="Geneva" charset="0"/>
              </a:rPr>
              <a:t>Median PFS</a:t>
            </a:r>
          </a:p>
          <a:p>
            <a:pPr defTabSz="1625478"/>
            <a:r>
              <a:rPr lang="de-DE" sz="1867" dirty="0">
                <a:solidFill>
                  <a:srgbClr val="3F5AA8"/>
                </a:solidFill>
                <a:latin typeface="Arial"/>
                <a:ea typeface="Geneva" charset="0"/>
              </a:rPr>
              <a:t>Ven-Obi: not reached</a:t>
            </a:r>
          </a:p>
          <a:p>
            <a:pPr defTabSz="1625478"/>
            <a:r>
              <a:rPr lang="de-DE" sz="1867" dirty="0">
                <a:solidFill>
                  <a:srgbClr val="A21212"/>
                </a:solidFill>
                <a:latin typeface="Arial"/>
                <a:ea typeface="Geneva" charset="0"/>
              </a:rPr>
              <a:t>Clb-Obi: 36.4 months</a:t>
            </a:r>
          </a:p>
          <a:p>
            <a:pPr defTabSz="1625478"/>
            <a:endParaRPr lang="de-DE" sz="1867" b="1" dirty="0">
              <a:solidFill>
                <a:srgbClr val="000000"/>
              </a:solidFill>
              <a:latin typeface="Arial"/>
              <a:ea typeface="Geneva" charset="0"/>
            </a:endParaRPr>
          </a:p>
          <a:p>
            <a:pPr defTabSz="1625478"/>
            <a:r>
              <a:rPr lang="de-DE" sz="1867" b="1" dirty="0">
                <a:solidFill>
                  <a:srgbClr val="000000"/>
                </a:solidFill>
                <a:latin typeface="Arial"/>
                <a:ea typeface="Geneva" charset="0"/>
              </a:rPr>
              <a:t>5-year PFS rate</a:t>
            </a:r>
          </a:p>
          <a:p>
            <a:pPr defTabSz="1625478"/>
            <a:r>
              <a:rPr lang="de-DE" sz="1867" b="1" dirty="0">
                <a:solidFill>
                  <a:srgbClr val="3F5AA8"/>
                </a:solidFill>
                <a:latin typeface="Arial"/>
                <a:ea typeface="Geneva" charset="0"/>
              </a:rPr>
              <a:t>Ven-Obi: 62.6%</a:t>
            </a:r>
          </a:p>
          <a:p>
            <a:pPr defTabSz="1625478"/>
            <a:r>
              <a:rPr lang="de-DE" sz="1867" b="1" dirty="0">
                <a:solidFill>
                  <a:srgbClr val="A21212"/>
                </a:solidFill>
                <a:latin typeface="Arial"/>
                <a:ea typeface="Geneva" charset="0"/>
              </a:rPr>
              <a:t>Clb-Obi: 27.0%</a:t>
            </a:r>
          </a:p>
          <a:p>
            <a:pPr defTabSz="1625478"/>
            <a:endParaRPr lang="en-GB" sz="1467" b="1" dirty="0">
              <a:solidFill>
                <a:srgbClr val="000000"/>
              </a:solidFill>
              <a:latin typeface="Arial"/>
              <a:ea typeface="Geneva" charset="0"/>
            </a:endParaRPr>
          </a:p>
          <a:p>
            <a:pPr defTabSz="1625478"/>
            <a:r>
              <a:rPr lang="en-GB" sz="1467" b="1" dirty="0">
                <a:solidFill>
                  <a:srgbClr val="000000"/>
                </a:solidFill>
                <a:latin typeface="Arial"/>
                <a:ea typeface="Geneva" charset="0"/>
              </a:rPr>
              <a:t>HR 0.35, 95% CI [0.26-0.46] </a:t>
            </a:r>
          </a:p>
          <a:p>
            <a:pPr defTabSz="1625478"/>
            <a:r>
              <a:rPr lang="en-GB" sz="1467" b="1" dirty="0">
                <a:solidFill>
                  <a:srgbClr val="000000"/>
                </a:solidFill>
                <a:latin typeface="Arial"/>
                <a:ea typeface="Geneva" charset="0"/>
              </a:rPr>
              <a:t>P&lt;0.0001</a:t>
            </a:r>
          </a:p>
          <a:p>
            <a:pPr defTabSz="1625478"/>
            <a:endParaRPr lang="de-DE" sz="1867" dirty="0">
              <a:solidFill>
                <a:srgbClr val="000000"/>
              </a:solidFill>
              <a:latin typeface="Arial"/>
              <a:ea typeface="Geneva" charset="0"/>
            </a:endParaRPr>
          </a:p>
          <a:p>
            <a:pPr defTabSz="1625478"/>
            <a:endParaRPr lang="de-DE" sz="1867" dirty="0">
              <a:solidFill>
                <a:srgbClr val="000000"/>
              </a:solidFill>
              <a:latin typeface="Arial"/>
              <a:ea typeface="Geneva" charset="0"/>
            </a:endParaRPr>
          </a:p>
        </p:txBody>
      </p:sp>
      <p:sp>
        <p:nvSpPr>
          <p:cNvPr id="26" name="Titel 19">
            <a:extLst>
              <a:ext uri="{FF2B5EF4-FFF2-40B4-BE49-F238E27FC236}">
                <a16:creationId xmlns:a16="http://schemas.microsoft.com/office/drawing/2014/main" id="{50936415-D12C-4B4C-87C4-F44E9873D344}"/>
              </a:ext>
            </a:extLst>
          </p:cNvPr>
          <p:cNvSpPr txBox="1">
            <a:spLocks/>
          </p:cNvSpPr>
          <p:nvPr/>
        </p:nvSpPr>
        <p:spPr>
          <a:xfrm>
            <a:off x="0" y="389556"/>
            <a:ext cx="12192000" cy="530243"/>
          </a:xfrm>
          <a:prstGeom prst="rect">
            <a:avLst/>
          </a:prstGeom>
          <a:noFill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720090" rtl="0" eaLnBrk="1" latinLnBrk="0" hangingPunct="1">
              <a:spcBef>
                <a:spcPct val="0"/>
              </a:spcBef>
              <a:buNone/>
              <a:defRPr sz="2700" b="1" i="0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60072" fontAlgn="auto">
              <a:spcAft>
                <a:spcPts val="0"/>
              </a:spcAft>
            </a:pPr>
            <a:r>
              <a:rPr lang="de-DE" sz="3600" cap="none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CLL14</a:t>
            </a:r>
          </a:p>
          <a:p>
            <a:pPr algn="ctr" defTabSz="960072" fontAlgn="auto">
              <a:spcAft>
                <a:spcPts val="0"/>
              </a:spcAft>
            </a:pPr>
            <a:r>
              <a:rPr lang="de-DE" sz="3600" cap="none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Ven-Obi: Progression-Free Survival</a:t>
            </a:r>
            <a:endParaRPr lang="de-DE" sz="5400" cap="none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EC47418-DFC8-4DDA-9A10-49DC2B22F98C}"/>
              </a:ext>
            </a:extLst>
          </p:cNvPr>
          <p:cNvGrpSpPr/>
          <p:nvPr/>
        </p:nvGrpSpPr>
        <p:grpSpPr>
          <a:xfrm>
            <a:off x="0" y="1072090"/>
            <a:ext cx="9264352" cy="5649246"/>
            <a:chOff x="0" y="1072090"/>
            <a:chExt cx="9264352" cy="564924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C278AB8-84A1-4F6A-A3FA-F6F2CDA9BCFD}"/>
                </a:ext>
              </a:extLst>
            </p:cNvPr>
            <p:cNvGrpSpPr/>
            <p:nvPr/>
          </p:nvGrpSpPr>
          <p:grpSpPr>
            <a:xfrm>
              <a:off x="0" y="1072090"/>
              <a:ext cx="9264352" cy="5649246"/>
              <a:chOff x="239350" y="964969"/>
              <a:chExt cx="8256917" cy="519393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985CB089-26C3-EC43-83F4-AEABA1400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350" y="1181533"/>
                <a:ext cx="8256917" cy="4977368"/>
              </a:xfrm>
              <a:prstGeom prst="rect">
                <a:avLst/>
              </a:prstGeom>
            </p:spPr>
          </p:pic>
          <p:sp>
            <p:nvSpPr>
              <p:cNvPr id="27" name="Untertitel 2">
                <a:extLst>
                  <a:ext uri="{FF2B5EF4-FFF2-40B4-BE49-F238E27FC236}">
                    <a16:creationId xmlns:a16="http://schemas.microsoft.com/office/drawing/2014/main" id="{39D07689-5C8C-4619-912F-D48A604CA0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5399" y="964969"/>
                <a:ext cx="4034119" cy="356660"/>
              </a:xfrm>
              <a:prstGeom prst="rect">
                <a:avLst/>
              </a:prstGeom>
            </p:spPr>
            <p:txBody>
              <a:bodyPr vert="horz" lIns="0" tIns="0" rIns="0" bIns="48000" rtlCol="0" anchor="b" anchorCtr="0">
                <a:noAutofit/>
              </a:bodyPr>
              <a:lstStyle>
                <a:lvl1pPr marL="0" indent="0" algn="l" defTabSz="72009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360045" indent="0" algn="ctr" defTabSz="72009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720090" indent="0" algn="ctr" defTabSz="72009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9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80135" indent="0" algn="ctr" defTabSz="72009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440180" indent="0" algn="ctr" defTabSz="72009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800225" indent="0" algn="ctr" defTabSz="72009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160270" indent="0" algn="ctr" defTabSz="72009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520315" indent="0" algn="ctr" defTabSz="72009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880360" indent="0" algn="ctr" defTabSz="72009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60072"/>
                <a:r>
                  <a:rPr lang="de-DE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Median observation time </a:t>
                </a:r>
                <a:r>
                  <a:rPr lang="en-GB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65.4 </a:t>
                </a:r>
                <a:r>
                  <a:rPr lang="de-DE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months</a:t>
                </a:r>
                <a:endParaRPr lang="de-DE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" name="Gerader Verbinder 14">
                <a:extLst>
                  <a:ext uri="{FF2B5EF4-FFF2-40B4-BE49-F238E27FC236}">
                    <a16:creationId xmlns:a16="http://schemas.microsoft.com/office/drawing/2014/main" id="{419EE1E2-99ED-ED47-841C-889FD384D1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2000" y="1316765"/>
                <a:ext cx="0" cy="4057451"/>
              </a:xfrm>
              <a:prstGeom prst="line">
                <a:avLst/>
              </a:prstGeom>
              <a:ln>
                <a:solidFill>
                  <a:srgbClr val="102F69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65F042-B20F-4449-BBF1-E81DCE682EBA}"/>
                  </a:ext>
                </a:extLst>
              </p:cNvPr>
              <p:cNvSpPr txBox="1"/>
              <p:nvPr/>
            </p:nvSpPr>
            <p:spPr>
              <a:xfrm rot="16200000">
                <a:off x="1285108" y="2984753"/>
                <a:ext cx="1606530" cy="307777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en-GB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End of treatment</a:t>
                </a:r>
              </a:p>
            </p:txBody>
          </p:sp>
          <p:pic>
            <p:nvPicPr>
              <p:cNvPr id="8" name="Grafik 7">
                <a:extLst>
                  <a:ext uri="{FF2B5EF4-FFF2-40B4-BE49-F238E27FC236}">
                    <a16:creationId xmlns:a16="http://schemas.microsoft.com/office/drawing/2014/main" id="{E10CB9B9-C1B1-554D-91B7-0C1C6B27E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9457" y="4734451"/>
                <a:ext cx="2666993" cy="416719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43D41B-511C-4E3A-AA6B-286D6F6D537E}"/>
                </a:ext>
              </a:extLst>
            </p:cNvPr>
            <p:cNvSpPr txBox="1"/>
            <p:nvPr/>
          </p:nvSpPr>
          <p:spPr>
            <a:xfrm rot="16200000">
              <a:off x="-527689" y="3347649"/>
              <a:ext cx="18229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Cum Survival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08B89E1-D2C2-470D-B215-F75391024AB8}"/>
                </a:ext>
              </a:extLst>
            </p:cNvPr>
            <p:cNvSpPr txBox="1"/>
            <p:nvPr/>
          </p:nvSpPr>
          <p:spPr>
            <a:xfrm>
              <a:off x="1760855" y="6225640"/>
              <a:ext cx="631634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Time to Event [PFS] from Randomization (months)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DF933A8-FC87-1442-D366-6CDFC7A07152}"/>
              </a:ext>
            </a:extLst>
          </p:cNvPr>
          <p:cNvSpPr txBox="1"/>
          <p:nvPr/>
        </p:nvSpPr>
        <p:spPr>
          <a:xfrm>
            <a:off x="8384426" y="6425695"/>
            <a:ext cx="38096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Al-</a:t>
            </a:r>
            <a:r>
              <a:rPr lang="en-US" sz="1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Sawaf</a:t>
            </a: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 et al</a:t>
            </a:r>
            <a:r>
              <a:rPr lang="en-US" sz="1500" dirty="0">
                <a:effectLst/>
              </a:rPr>
              <a:t> </a:t>
            </a: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EHA 2022;Abstract S148</a:t>
            </a:r>
            <a:r>
              <a:rPr lang="en-US" sz="1500" dirty="0">
                <a:effectLst/>
              </a:rPr>
              <a:t>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62041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E8474-FC19-4F88-B763-2AA349617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8740"/>
            <a:ext cx="12192000" cy="713539"/>
          </a:xfrm>
        </p:spPr>
        <p:txBody>
          <a:bodyPr>
            <a:noAutofit/>
          </a:bodyPr>
          <a:lstStyle/>
          <a:p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SEQUOIA Cohort 2: PFS Per IRC Assessment in </a:t>
            </a:r>
            <a:b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Patients With Del(17p)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7018ECA-9A55-4C5C-AC9E-F1D53F43062B}"/>
              </a:ext>
            </a:extLst>
          </p:cNvPr>
          <p:cNvGrpSpPr/>
          <p:nvPr/>
        </p:nvGrpSpPr>
        <p:grpSpPr>
          <a:xfrm>
            <a:off x="228600" y="1218474"/>
            <a:ext cx="11571639" cy="5250787"/>
            <a:chOff x="801711" y="797601"/>
            <a:chExt cx="7394659" cy="3008691"/>
          </a:xfrm>
        </p:grpSpPr>
        <p:pic>
          <p:nvPicPr>
            <p:cNvPr id="8" name="Picture 7" descr="A picture containing text, device&#10;&#10;Description automatically generated">
              <a:extLst>
                <a:ext uri="{FF2B5EF4-FFF2-40B4-BE49-F238E27FC236}">
                  <a16:creationId xmlns:a16="http://schemas.microsoft.com/office/drawing/2014/main" id="{C8468365-38BD-47D3-9FD2-8A90DFD49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812" b="10169"/>
            <a:stretch/>
          </p:blipFill>
          <p:spPr>
            <a:xfrm>
              <a:off x="801711" y="797601"/>
              <a:ext cx="7394659" cy="300869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AA064BD-21BA-4E25-BA16-4E80456E2E55}"/>
                </a:ext>
              </a:extLst>
            </p:cNvPr>
            <p:cNvSpPr txBox="1"/>
            <p:nvPr/>
          </p:nvSpPr>
          <p:spPr>
            <a:xfrm>
              <a:off x="1596383" y="2501354"/>
              <a:ext cx="3295650" cy="382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MS PGothic"/>
                </a:rPr>
                <a:t>Median follow-up: </a:t>
              </a:r>
              <a:r>
                <a:rPr kumimoji="0" lang="en-US" sz="18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MS PGothic"/>
                </a:rPr>
                <a:t>30.5 mo</a:t>
              </a:r>
            </a:p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MS PGothic"/>
                </a:rPr>
                <a:t>24-mo PFS: 88.9% </a:t>
              </a:r>
              <a:r>
                <a:rPr kumimoji="0" lang="en-US" sz="18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MS PGothic"/>
                </a:rPr>
                <a:t>(95% CI, 81.3–93.6)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6FB2CDC-BE4F-69A1-90A2-B9962CA374B4}"/>
              </a:ext>
            </a:extLst>
          </p:cNvPr>
          <p:cNvSpPr txBox="1"/>
          <p:nvPr/>
        </p:nvSpPr>
        <p:spPr>
          <a:xfrm>
            <a:off x="6128657" y="6585456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defTabSz="609585">
              <a:spcBef>
                <a:spcPts val="0"/>
              </a:spcBef>
              <a:buNone/>
            </a:pPr>
            <a:r>
              <a:rPr lang="en-US" sz="1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Tam et al. Lancet Oncology 2022</a:t>
            </a:r>
          </a:p>
        </p:txBody>
      </p:sp>
    </p:spTree>
    <p:extLst>
      <p:ext uri="{BB962C8B-B14F-4D97-AF65-F5344CB8AC3E}">
        <p14:creationId xmlns:p14="http://schemas.microsoft.com/office/powerpoint/2010/main" val="4248124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307827"/>
            <a:ext cx="12192000" cy="645682"/>
          </a:xfrm>
        </p:spPr>
        <p:txBody>
          <a:bodyPr>
            <a:noAutofit/>
          </a:bodyPr>
          <a:lstStyle/>
          <a:p>
            <a:r>
              <a:rPr lang="en-US" sz="4400" b="1" dirty="0"/>
              <a:t>Conclusions: SEQUOIA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10820400" cy="4779532"/>
          </a:xfrm>
        </p:spPr>
        <p:txBody>
          <a:bodyPr>
            <a:noAutofit/>
          </a:bodyPr>
          <a:lstStyle/>
          <a:p>
            <a:r>
              <a:rPr lang="en-US" sz="3200" dirty="0"/>
              <a:t>Frontline registration trial for </a:t>
            </a:r>
            <a:r>
              <a:rPr lang="en-US" sz="3200" dirty="0" err="1"/>
              <a:t>zanubrutinib</a:t>
            </a:r>
            <a:endParaRPr lang="en-US" sz="3200" dirty="0"/>
          </a:p>
          <a:p>
            <a:r>
              <a:rPr lang="en-US" sz="3200" dirty="0"/>
              <a:t>2 </a:t>
            </a:r>
            <a:r>
              <a:rPr lang="en-US" sz="3200" dirty="0" err="1"/>
              <a:t>yr</a:t>
            </a:r>
            <a:r>
              <a:rPr lang="en-US" sz="3200" dirty="0"/>
              <a:t> PFS 86% </a:t>
            </a:r>
          </a:p>
          <a:p>
            <a:r>
              <a:rPr lang="en-US" sz="3200" dirty="0"/>
              <a:t>Includes largest dedicated prospective cohort of patients with 17p deletion – 89% 2 </a:t>
            </a:r>
            <a:r>
              <a:rPr lang="en-US" sz="3200" dirty="0" err="1"/>
              <a:t>yr</a:t>
            </a:r>
            <a:r>
              <a:rPr lang="en-US" sz="3200" dirty="0"/>
              <a:t> PFS</a:t>
            </a:r>
          </a:p>
          <a:p>
            <a:r>
              <a:rPr lang="en-US" sz="3200" dirty="0"/>
              <a:t>Ongoing cohort of </a:t>
            </a:r>
            <a:r>
              <a:rPr lang="en-US" sz="3200" dirty="0" err="1"/>
              <a:t>zanu</a:t>
            </a:r>
            <a:r>
              <a:rPr lang="en-US" sz="3200" dirty="0"/>
              <a:t> </a:t>
            </a:r>
            <a:r>
              <a:rPr lang="en-US" sz="3200" dirty="0" err="1"/>
              <a:t>ven</a:t>
            </a:r>
            <a:r>
              <a:rPr lang="en-US" sz="3200" dirty="0"/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022463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ED131-3A94-576B-8278-67E69155E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1618"/>
            <a:ext cx="12192000" cy="715963"/>
          </a:xfrm>
        </p:spPr>
        <p:txBody>
          <a:bodyPr>
            <a:normAutofit fontScale="90000"/>
          </a:bodyPr>
          <a:lstStyle/>
          <a:p>
            <a:r>
              <a:rPr lang="en-US" dirty="0"/>
              <a:t>Real World Data: 2509 pts, Acala vs </a:t>
            </a:r>
            <a:r>
              <a:rPr lang="en-US" dirty="0" err="1"/>
              <a:t>Ibrut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ACA3E7-C648-FC9F-66DE-431A6663DA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33" t="72222" r="20371"/>
          <a:stretch/>
        </p:blipFill>
        <p:spPr>
          <a:xfrm>
            <a:off x="5867400" y="1295400"/>
            <a:ext cx="6183824" cy="480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16FC32-C388-872A-1EEB-D54629462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778"/>
          <a:stretch/>
        </p:blipFill>
        <p:spPr>
          <a:xfrm>
            <a:off x="304800" y="1295400"/>
            <a:ext cx="5301762" cy="5105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6C3135-EBBD-B28F-F149-E92E7D3442B7}"/>
              </a:ext>
            </a:extLst>
          </p:cNvPr>
          <p:cNvSpPr txBox="1"/>
          <p:nvPr/>
        </p:nvSpPr>
        <p:spPr>
          <a:xfrm>
            <a:off x="7620000" y="6400800"/>
            <a:ext cx="4267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Roeker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 et al ASH 2022;Abstract 1808</a:t>
            </a:r>
            <a:r>
              <a:rPr lang="en-US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BC1BE5-BFD1-4260-C61D-D93D3C105C38}"/>
              </a:ext>
            </a:extLst>
          </p:cNvPr>
          <p:cNvSpPr txBox="1"/>
          <p:nvPr/>
        </p:nvSpPr>
        <p:spPr>
          <a:xfrm>
            <a:off x="5791200" y="967580"/>
            <a:ext cx="6324600" cy="78501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effectLst/>
                <a:latin typeface="Times" pitchFamily="2" charset="0"/>
              </a:rPr>
              <a:t>Time to Treatment Discontinuation for Patients with CLL/SLL Treated with Acalabrutinib or Ibrutinib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2D184A-6B04-DAFC-4EBF-427355E71B23}"/>
              </a:ext>
            </a:extLst>
          </p:cNvPr>
          <p:cNvSpPr txBox="1"/>
          <p:nvPr/>
        </p:nvSpPr>
        <p:spPr>
          <a:xfrm rot="-5400000">
            <a:off x="4495800" y="3207964"/>
            <a:ext cx="3200400" cy="26083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effectLst/>
                <a:latin typeface="Times" pitchFamily="2" charset="0"/>
              </a:rPr>
              <a:t>Proportion of patients on treatment</a:t>
            </a:r>
          </a:p>
        </p:txBody>
      </p:sp>
    </p:spTree>
    <p:extLst>
      <p:ext uri="{BB962C8B-B14F-4D97-AF65-F5344CB8AC3E}">
        <p14:creationId xmlns:p14="http://schemas.microsoft.com/office/powerpoint/2010/main" val="2389446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304800"/>
            <a:ext cx="12192000" cy="645682"/>
          </a:xfrm>
        </p:spPr>
        <p:txBody>
          <a:bodyPr>
            <a:noAutofit/>
          </a:bodyPr>
          <a:lstStyle/>
          <a:p>
            <a:r>
              <a:rPr lang="en-US" sz="4400" b="1" dirty="0"/>
              <a:t>Conclusions: Real World Acala v </a:t>
            </a:r>
            <a:r>
              <a:rPr lang="en-US" sz="4400" b="1" dirty="0" err="1"/>
              <a:t>Ibrut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8043"/>
            <a:ext cx="10820400" cy="4779532"/>
          </a:xfrm>
        </p:spPr>
        <p:txBody>
          <a:bodyPr>
            <a:noAutofit/>
          </a:bodyPr>
          <a:lstStyle/>
          <a:p>
            <a:r>
              <a:rPr lang="en-US" sz="3200" dirty="0"/>
              <a:t>Largest cohort to date</a:t>
            </a:r>
          </a:p>
          <a:p>
            <a:r>
              <a:rPr lang="en-US" sz="3200" dirty="0"/>
              <a:t>Baseline populations are not balanced (many on </a:t>
            </a:r>
            <a:r>
              <a:rPr lang="en-US" sz="3200" dirty="0" err="1"/>
              <a:t>acala</a:t>
            </a:r>
            <a:r>
              <a:rPr lang="en-US" sz="3200" dirty="0"/>
              <a:t> had prior BTKi; ibrutinib patients were much more likely to be frontline)</a:t>
            </a:r>
          </a:p>
          <a:p>
            <a:r>
              <a:rPr lang="en-US" sz="3200" dirty="0"/>
              <a:t>No significant difference without weighting – but using weighting to account for population differences, or just looking at first-line patients only, both showed a significant benefit for </a:t>
            </a:r>
            <a:r>
              <a:rPr lang="en-US" sz="3200" dirty="0" err="1"/>
              <a:t>acala</a:t>
            </a:r>
            <a:r>
              <a:rPr lang="en-US" sz="3200" dirty="0"/>
              <a:t> in staying on therapy  </a:t>
            </a:r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2417632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pc="-20" dirty="0"/>
              <a:t>Assessing</a:t>
            </a:r>
            <a:r>
              <a:rPr spc="-90" dirty="0"/>
              <a:t> </a:t>
            </a:r>
            <a:r>
              <a:rPr dirty="0"/>
              <a:t>the</a:t>
            </a:r>
            <a:r>
              <a:rPr spc="-85" dirty="0"/>
              <a:t> </a:t>
            </a:r>
            <a:r>
              <a:rPr spc="-20" dirty="0"/>
              <a:t>burden</a:t>
            </a:r>
            <a:r>
              <a:rPr spc="-85" dirty="0"/>
              <a:t> </a:t>
            </a:r>
            <a:r>
              <a:rPr dirty="0"/>
              <a:t>of</a:t>
            </a:r>
            <a:r>
              <a:rPr spc="-85" dirty="0"/>
              <a:t> </a:t>
            </a:r>
            <a:r>
              <a:rPr spc="-20" dirty="0"/>
              <a:t>adverse</a:t>
            </a:r>
            <a:r>
              <a:rPr spc="-90" dirty="0"/>
              <a:t> </a:t>
            </a:r>
            <a:r>
              <a:rPr spc="-10" dirty="0"/>
              <a:t>events</a:t>
            </a:r>
            <a:r>
              <a:rPr spc="-85" dirty="0"/>
              <a:t> </a:t>
            </a:r>
            <a:r>
              <a:rPr dirty="0"/>
              <a:t>of</a:t>
            </a:r>
            <a:r>
              <a:rPr spc="-120" dirty="0"/>
              <a:t> </a:t>
            </a:r>
            <a:r>
              <a:rPr b="1" spc="-25" dirty="0">
                <a:latin typeface="Arial"/>
                <a:cs typeface="Arial"/>
              </a:rPr>
              <a:t>acalabrutinib</a:t>
            </a:r>
            <a:r>
              <a:rPr b="1" spc="-8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versus</a:t>
            </a:r>
            <a:r>
              <a:rPr b="1" spc="-85" dirty="0">
                <a:latin typeface="Arial"/>
                <a:cs typeface="Arial"/>
              </a:rPr>
              <a:t> </a:t>
            </a:r>
            <a:r>
              <a:rPr b="1" spc="-25" dirty="0">
                <a:latin typeface="Arial"/>
                <a:cs typeface="Arial"/>
              </a:rPr>
              <a:t>ibrutinib</a:t>
            </a:r>
            <a:r>
              <a:rPr b="1" spc="-120" dirty="0">
                <a:latin typeface="Arial"/>
                <a:cs typeface="Arial"/>
              </a:rPr>
              <a:t> </a:t>
            </a:r>
            <a:r>
              <a:rPr dirty="0"/>
              <a:t>in</a:t>
            </a:r>
            <a:r>
              <a:rPr spc="-85" dirty="0"/>
              <a:t> </a:t>
            </a:r>
            <a:r>
              <a:rPr spc="-25" dirty="0"/>
              <a:t>previously</a:t>
            </a:r>
            <a:r>
              <a:rPr spc="-85" dirty="0"/>
              <a:t> </a:t>
            </a:r>
            <a:r>
              <a:rPr spc="-20" dirty="0"/>
              <a:t>treated</a:t>
            </a:r>
            <a:r>
              <a:rPr spc="-85" dirty="0"/>
              <a:t> </a:t>
            </a:r>
            <a:r>
              <a:rPr spc="-25" dirty="0"/>
              <a:t>CLL</a:t>
            </a:r>
          </a:p>
          <a:p>
            <a:pPr marL="25400">
              <a:lnSpc>
                <a:spcPct val="100000"/>
              </a:lnSpc>
              <a:spcBef>
                <a:spcPts val="495"/>
              </a:spcBef>
            </a:pPr>
            <a:r>
              <a:rPr sz="1000" dirty="0"/>
              <a:t>Seymour</a:t>
            </a:r>
            <a:r>
              <a:rPr sz="1000" spc="-5" dirty="0"/>
              <a:t> </a:t>
            </a:r>
            <a:r>
              <a:rPr sz="1000" dirty="0"/>
              <a:t>JF,</a:t>
            </a:r>
            <a:r>
              <a:rPr sz="1000" spc="-5" dirty="0"/>
              <a:t> </a:t>
            </a:r>
            <a:r>
              <a:rPr sz="1000" dirty="0"/>
              <a:t>et</a:t>
            </a:r>
            <a:r>
              <a:rPr sz="1000" spc="-10" dirty="0"/>
              <a:t> </a:t>
            </a:r>
            <a:r>
              <a:rPr sz="1000" dirty="0"/>
              <a:t>al.</a:t>
            </a:r>
            <a:r>
              <a:rPr sz="1000" spc="-5" dirty="0"/>
              <a:t> </a:t>
            </a:r>
            <a:r>
              <a:rPr sz="1000" dirty="0"/>
              <a:t>ASH</a:t>
            </a:r>
            <a:r>
              <a:rPr sz="1000" spc="-5" dirty="0"/>
              <a:t> </a:t>
            </a:r>
            <a:r>
              <a:rPr sz="1000" dirty="0"/>
              <a:t>2022</a:t>
            </a:r>
            <a:r>
              <a:rPr sz="1000" spc="-10" dirty="0"/>
              <a:t> </a:t>
            </a:r>
            <a:r>
              <a:rPr sz="1000" dirty="0"/>
              <a:t>Poster</a:t>
            </a:r>
            <a:r>
              <a:rPr sz="1000" spc="-5" dirty="0"/>
              <a:t> </a:t>
            </a:r>
            <a:r>
              <a:rPr sz="1000" dirty="0"/>
              <a:t>Presentation </a:t>
            </a:r>
            <a:r>
              <a:rPr sz="1000" spc="-10" dirty="0"/>
              <a:t>#3133</a:t>
            </a: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99057" y="1796925"/>
            <a:ext cx="1238250" cy="59944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lvl="0" indent="-635" algn="ctr" defTabSz="914400" eaLnBrk="1" fontAlgn="auto" latinLnBrk="0" hangingPunct="1">
              <a:lnSpc>
                <a:spcPts val="144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Patients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Previously</a:t>
            </a:r>
            <a:r>
              <a:rPr kumimoji="0" sz="12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treated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CLL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(N=533)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32419" y="1161095"/>
            <a:ext cx="2155825" cy="1102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275" marR="241935" lvl="0" indent="48895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AE</a:t>
            </a: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burden</a:t>
            </a: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score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</a:t>
            </a:r>
            <a:r>
              <a:rPr kumimoji="0" sz="1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post hoc</a:t>
            </a:r>
            <a:r>
              <a:rPr kumimoji="0" sz="1400" b="1" i="1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analysis)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065" marR="5080" lvl="0" indent="41275" algn="ctr" defTabSz="914400" eaLnBrk="1" fontAlgn="auto" latinLnBrk="0" hangingPunct="1">
              <a:lnSpc>
                <a:spcPct val="1139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Considers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AE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duration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recurrence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grade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weighting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single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score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10948" y="3327808"/>
            <a:ext cx="21386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Event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incidence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AE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burden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score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sz="1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afib/flutter,</a:t>
            </a:r>
            <a:r>
              <a:rPr kumimoji="0" sz="1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hypertension,</a:t>
            </a:r>
            <a:r>
              <a:rPr kumimoji="0" sz="1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hemorrhage</a:t>
            </a:r>
            <a:r>
              <a:rPr kumimoji="0" sz="1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were</a:t>
            </a:r>
            <a:r>
              <a:rPr kumimoji="0" sz="1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higher</a:t>
            </a:r>
            <a:r>
              <a:rPr kumimoji="0" sz="1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with</a:t>
            </a:r>
            <a:r>
              <a:rPr kumimoji="0" sz="1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ibrutinib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10948" y="4036849"/>
            <a:ext cx="22923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-635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AE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burden</a:t>
            </a:r>
            <a:r>
              <a:rPr kumimoji="0" sz="1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score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sz="1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diarrhea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was</a:t>
            </a:r>
            <a:r>
              <a:rPr kumimoji="0" sz="1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higher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with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acalabrutinib,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while event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incidence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was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higher</a:t>
            </a:r>
            <a:r>
              <a:rPr kumimoji="0" sz="1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with</a:t>
            </a:r>
            <a:r>
              <a:rPr kumimoji="0" sz="1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ibrutinib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11076" y="4822090"/>
            <a:ext cx="23209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Event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incidence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AE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burden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score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for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headache</a:t>
            </a:r>
            <a:r>
              <a:rPr kumimoji="0" sz="1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was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higher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with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acalabrutinib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11076" y="5454932"/>
            <a:ext cx="23482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Event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incidence for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musculoskeletal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pain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was</a:t>
            </a:r>
            <a:r>
              <a:rPr kumimoji="0" sz="1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similar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between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both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arms;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however,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AE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burden</a:t>
            </a:r>
            <a:r>
              <a:rPr kumimoji="0" sz="1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score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was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higher</a:t>
            </a:r>
            <a:r>
              <a:rPr kumimoji="0" sz="1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with</a:t>
            </a:r>
            <a:r>
              <a:rPr kumimoji="0" sz="1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ibrutinib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8406" y="6402413"/>
            <a:ext cx="12446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Conclusions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99112" y="6363171"/>
            <a:ext cx="2395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AE</a:t>
            </a:r>
            <a:r>
              <a:rPr kumimoji="0" sz="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burden</a:t>
            </a:r>
            <a:r>
              <a:rPr kumimoji="0" sz="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score</a:t>
            </a:r>
            <a:r>
              <a:rPr kumimoji="0" sz="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was</a:t>
            </a:r>
            <a:r>
              <a:rPr kumimoji="0" sz="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lower</a:t>
            </a:r>
            <a:r>
              <a:rPr kumimoji="0" sz="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with</a:t>
            </a:r>
            <a:r>
              <a:rPr kumimoji="0" sz="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acalabrutinib</a:t>
            </a:r>
            <a:r>
              <a:rPr kumimoji="0" sz="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vs</a:t>
            </a: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ibrutinib</a:t>
            </a:r>
            <a:r>
              <a:rPr kumimoji="0" sz="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overall</a:t>
            </a:r>
            <a:r>
              <a:rPr kumimoji="0" sz="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sz="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afib/flutter,</a:t>
            </a:r>
            <a:r>
              <a:rPr kumimoji="0" sz="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hypertension, </a:t>
            </a: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hemorrhage, and </a:t>
            </a:r>
            <a:r>
              <a:rPr kumimoji="0" sz="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musculoskeletal</a:t>
            </a:r>
            <a:r>
              <a:rPr kumimoji="0" sz="800" b="1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events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56789" y="6363171"/>
            <a:ext cx="23120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AE</a:t>
            </a:r>
            <a:r>
              <a:rPr kumimoji="0" sz="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burden</a:t>
            </a:r>
            <a:r>
              <a:rPr kumimoji="0" sz="8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score</a:t>
            </a:r>
            <a:r>
              <a:rPr kumimoji="0" sz="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was</a:t>
            </a:r>
            <a:r>
              <a:rPr kumimoji="0" sz="8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greater</a:t>
            </a:r>
            <a:r>
              <a:rPr kumimoji="0" sz="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with</a:t>
            </a:r>
            <a:r>
              <a:rPr kumimoji="0" sz="8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acalabrutinib </a:t>
            </a: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sz="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diarrhea</a:t>
            </a:r>
            <a:r>
              <a:rPr kumimoji="0" sz="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8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headache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821003" y="6380595"/>
            <a:ext cx="314960" cy="295910"/>
            <a:chOff x="5821003" y="6380595"/>
            <a:chExt cx="314960" cy="295910"/>
          </a:xfrm>
        </p:grpSpPr>
        <p:sp>
          <p:nvSpPr>
            <p:cNvPr id="13" name="object 13"/>
            <p:cNvSpPr/>
            <p:nvPr/>
          </p:nvSpPr>
          <p:spPr>
            <a:xfrm>
              <a:off x="5836617" y="6396210"/>
              <a:ext cx="264795" cy="264795"/>
            </a:xfrm>
            <a:custGeom>
              <a:avLst/>
              <a:gdLst/>
              <a:ahLst/>
              <a:cxnLst/>
              <a:rect l="l" t="t" r="r" b="b"/>
              <a:pathLst>
                <a:path w="264795" h="264795">
                  <a:moveTo>
                    <a:pt x="191262" y="13804"/>
                  </a:moveTo>
                  <a:lnTo>
                    <a:pt x="176636" y="7574"/>
                  </a:lnTo>
                  <a:lnTo>
                    <a:pt x="161189" y="3116"/>
                  </a:lnTo>
                  <a:lnTo>
                    <a:pt x="145050" y="551"/>
                  </a:lnTo>
                  <a:lnTo>
                    <a:pt x="128346" y="0"/>
                  </a:lnTo>
                  <a:lnTo>
                    <a:pt x="86744" y="7977"/>
                  </a:lnTo>
                  <a:lnTo>
                    <a:pt x="50994" y="27825"/>
                  </a:lnTo>
                  <a:lnTo>
                    <a:pt x="23210" y="57301"/>
                  </a:lnTo>
                  <a:lnTo>
                    <a:pt x="5507" y="94163"/>
                  </a:lnTo>
                  <a:lnTo>
                    <a:pt x="0" y="136169"/>
                  </a:lnTo>
                  <a:lnTo>
                    <a:pt x="7977" y="177771"/>
                  </a:lnTo>
                  <a:lnTo>
                    <a:pt x="27824" y="213521"/>
                  </a:lnTo>
                  <a:lnTo>
                    <a:pt x="57299" y="241305"/>
                  </a:lnTo>
                  <a:lnTo>
                    <a:pt x="94157" y="259008"/>
                  </a:lnTo>
                  <a:lnTo>
                    <a:pt x="136156" y="264515"/>
                  </a:lnTo>
                  <a:lnTo>
                    <a:pt x="177710" y="256560"/>
                  </a:lnTo>
                  <a:lnTo>
                    <a:pt x="213430" y="236762"/>
                  </a:lnTo>
                  <a:lnTo>
                    <a:pt x="241209" y="207354"/>
                  </a:lnTo>
                  <a:lnTo>
                    <a:pt x="258939" y="170572"/>
                  </a:lnTo>
                  <a:lnTo>
                    <a:pt x="264515" y="128651"/>
                  </a:lnTo>
                </a:path>
              </a:pathLst>
            </a:custGeom>
            <a:ln w="312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907986" y="6422158"/>
              <a:ext cx="212725" cy="147955"/>
            </a:xfrm>
            <a:custGeom>
              <a:avLst/>
              <a:gdLst/>
              <a:ahLst/>
              <a:cxnLst/>
              <a:rect l="l" t="t" r="r" b="b"/>
              <a:pathLst>
                <a:path w="212725" h="147954">
                  <a:moveTo>
                    <a:pt x="0" y="76123"/>
                  </a:moveTo>
                  <a:lnTo>
                    <a:pt x="60109" y="147561"/>
                  </a:lnTo>
                  <a:lnTo>
                    <a:pt x="212267" y="0"/>
                  </a:lnTo>
                </a:path>
              </a:pathLst>
            </a:custGeom>
            <a:ln w="312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9176352" y="6380595"/>
            <a:ext cx="314960" cy="295910"/>
            <a:chOff x="9176352" y="6380595"/>
            <a:chExt cx="314960" cy="295910"/>
          </a:xfrm>
        </p:grpSpPr>
        <p:sp>
          <p:nvSpPr>
            <p:cNvPr id="16" name="object 16"/>
            <p:cNvSpPr/>
            <p:nvPr/>
          </p:nvSpPr>
          <p:spPr>
            <a:xfrm>
              <a:off x="9191966" y="6396210"/>
              <a:ext cx="264795" cy="264795"/>
            </a:xfrm>
            <a:custGeom>
              <a:avLst/>
              <a:gdLst/>
              <a:ahLst/>
              <a:cxnLst/>
              <a:rect l="l" t="t" r="r" b="b"/>
              <a:pathLst>
                <a:path w="264795" h="264795">
                  <a:moveTo>
                    <a:pt x="191274" y="13804"/>
                  </a:moveTo>
                  <a:lnTo>
                    <a:pt x="176648" y="7574"/>
                  </a:lnTo>
                  <a:lnTo>
                    <a:pt x="161202" y="3116"/>
                  </a:lnTo>
                  <a:lnTo>
                    <a:pt x="145063" y="551"/>
                  </a:lnTo>
                  <a:lnTo>
                    <a:pt x="128358" y="0"/>
                  </a:lnTo>
                  <a:lnTo>
                    <a:pt x="86757" y="7977"/>
                  </a:lnTo>
                  <a:lnTo>
                    <a:pt x="51006" y="27825"/>
                  </a:lnTo>
                  <a:lnTo>
                    <a:pt x="23220" y="57301"/>
                  </a:lnTo>
                  <a:lnTo>
                    <a:pt x="5513" y="94163"/>
                  </a:lnTo>
                  <a:lnTo>
                    <a:pt x="0" y="136169"/>
                  </a:lnTo>
                  <a:lnTo>
                    <a:pt x="7979" y="177771"/>
                  </a:lnTo>
                  <a:lnTo>
                    <a:pt x="27829" y="213521"/>
                  </a:lnTo>
                  <a:lnTo>
                    <a:pt x="57307" y="241305"/>
                  </a:lnTo>
                  <a:lnTo>
                    <a:pt x="94168" y="259008"/>
                  </a:lnTo>
                  <a:lnTo>
                    <a:pt x="136169" y="264515"/>
                  </a:lnTo>
                  <a:lnTo>
                    <a:pt x="177723" y="256560"/>
                  </a:lnTo>
                  <a:lnTo>
                    <a:pt x="213443" y="236762"/>
                  </a:lnTo>
                  <a:lnTo>
                    <a:pt x="241222" y="207354"/>
                  </a:lnTo>
                  <a:lnTo>
                    <a:pt x="258952" y="170572"/>
                  </a:lnTo>
                  <a:lnTo>
                    <a:pt x="264528" y="128651"/>
                  </a:lnTo>
                </a:path>
              </a:pathLst>
            </a:custGeom>
            <a:ln w="312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9263348" y="6422158"/>
              <a:ext cx="212725" cy="147955"/>
            </a:xfrm>
            <a:custGeom>
              <a:avLst/>
              <a:gdLst/>
              <a:ahLst/>
              <a:cxnLst/>
              <a:rect l="l" t="t" r="r" b="b"/>
              <a:pathLst>
                <a:path w="212725" h="147954">
                  <a:moveTo>
                    <a:pt x="0" y="76123"/>
                  </a:moveTo>
                  <a:lnTo>
                    <a:pt x="60096" y="147561"/>
                  </a:lnTo>
                  <a:lnTo>
                    <a:pt x="212280" y="0"/>
                  </a:lnTo>
                </a:path>
              </a:pathLst>
            </a:custGeom>
            <a:ln w="312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528153" y="6363158"/>
            <a:ext cx="2766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Considering</a:t>
            </a:r>
            <a:r>
              <a:rPr kumimoji="0" sz="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all</a:t>
            </a:r>
            <a:r>
              <a:rPr kumimoji="0" sz="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AEs,</a:t>
            </a:r>
            <a:r>
              <a:rPr kumimoji="0" sz="8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AE</a:t>
            </a:r>
            <a:r>
              <a:rPr kumimoji="0" sz="8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burden</a:t>
            </a:r>
            <a:r>
              <a:rPr kumimoji="0" sz="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score</a:t>
            </a:r>
            <a:r>
              <a:rPr kumimoji="0" sz="8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was</a:t>
            </a:r>
            <a:r>
              <a:rPr kumimoji="0" sz="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lower</a:t>
            </a:r>
            <a:r>
              <a:rPr kumimoji="0" sz="8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with </a:t>
            </a:r>
            <a:r>
              <a:rPr kumimoji="0" sz="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acalabrutinib</a:t>
            </a:r>
            <a:r>
              <a:rPr kumimoji="0" sz="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regardless</a:t>
            </a:r>
            <a:r>
              <a:rPr kumimoji="0" sz="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age</a:t>
            </a:r>
            <a:r>
              <a:rPr kumimoji="0" sz="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8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number</a:t>
            </a:r>
            <a:r>
              <a:rPr kumimoji="0" sz="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lines</a:t>
            </a:r>
            <a:r>
              <a:rPr kumimoji="0" sz="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previous</a:t>
            </a:r>
            <a:r>
              <a:rPr kumimoji="0" sz="8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therapy</a:t>
            </a:r>
            <a:r>
              <a:rPr kumimoji="0" sz="8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8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by</a:t>
            </a:r>
            <a:r>
              <a:rPr kumimoji="0" sz="8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yearly</a:t>
            </a:r>
            <a:r>
              <a:rPr kumimoji="0" sz="8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interval</a:t>
            </a:r>
            <a:r>
              <a:rPr kumimoji="0" sz="8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through</a:t>
            </a:r>
            <a:r>
              <a:rPr kumimoji="0" sz="8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year</a:t>
            </a:r>
            <a:r>
              <a:rPr kumimoji="0" sz="8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4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147732" y="6380595"/>
            <a:ext cx="314960" cy="295910"/>
            <a:chOff x="2147732" y="6380595"/>
            <a:chExt cx="314960" cy="295910"/>
          </a:xfrm>
        </p:grpSpPr>
        <p:sp>
          <p:nvSpPr>
            <p:cNvPr id="20" name="object 20"/>
            <p:cNvSpPr/>
            <p:nvPr/>
          </p:nvSpPr>
          <p:spPr>
            <a:xfrm>
              <a:off x="2163347" y="6396210"/>
              <a:ext cx="264795" cy="264795"/>
            </a:xfrm>
            <a:custGeom>
              <a:avLst/>
              <a:gdLst/>
              <a:ahLst/>
              <a:cxnLst/>
              <a:rect l="l" t="t" r="r" b="b"/>
              <a:pathLst>
                <a:path w="264794" h="264795">
                  <a:moveTo>
                    <a:pt x="191262" y="13804"/>
                  </a:moveTo>
                  <a:lnTo>
                    <a:pt x="176636" y="7574"/>
                  </a:lnTo>
                  <a:lnTo>
                    <a:pt x="161189" y="3116"/>
                  </a:lnTo>
                  <a:lnTo>
                    <a:pt x="145050" y="551"/>
                  </a:lnTo>
                  <a:lnTo>
                    <a:pt x="128346" y="0"/>
                  </a:lnTo>
                  <a:lnTo>
                    <a:pt x="86744" y="7977"/>
                  </a:lnTo>
                  <a:lnTo>
                    <a:pt x="50994" y="27825"/>
                  </a:lnTo>
                  <a:lnTo>
                    <a:pt x="23210" y="57301"/>
                  </a:lnTo>
                  <a:lnTo>
                    <a:pt x="5507" y="94163"/>
                  </a:lnTo>
                  <a:lnTo>
                    <a:pt x="0" y="136169"/>
                  </a:lnTo>
                  <a:lnTo>
                    <a:pt x="7977" y="177771"/>
                  </a:lnTo>
                  <a:lnTo>
                    <a:pt x="27824" y="213521"/>
                  </a:lnTo>
                  <a:lnTo>
                    <a:pt x="57299" y="241305"/>
                  </a:lnTo>
                  <a:lnTo>
                    <a:pt x="94157" y="259008"/>
                  </a:lnTo>
                  <a:lnTo>
                    <a:pt x="136156" y="264515"/>
                  </a:lnTo>
                  <a:lnTo>
                    <a:pt x="177710" y="256560"/>
                  </a:lnTo>
                  <a:lnTo>
                    <a:pt x="213430" y="236762"/>
                  </a:lnTo>
                  <a:lnTo>
                    <a:pt x="241209" y="207354"/>
                  </a:lnTo>
                  <a:lnTo>
                    <a:pt x="258939" y="170572"/>
                  </a:lnTo>
                  <a:lnTo>
                    <a:pt x="264515" y="128651"/>
                  </a:lnTo>
                </a:path>
              </a:pathLst>
            </a:custGeom>
            <a:ln w="312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2234716" y="6422158"/>
              <a:ext cx="212725" cy="147955"/>
            </a:xfrm>
            <a:custGeom>
              <a:avLst/>
              <a:gdLst/>
              <a:ahLst/>
              <a:cxnLst/>
              <a:rect l="l" t="t" r="r" b="b"/>
              <a:pathLst>
                <a:path w="212725" h="147954">
                  <a:moveTo>
                    <a:pt x="0" y="76123"/>
                  </a:moveTo>
                  <a:lnTo>
                    <a:pt x="60109" y="147561"/>
                  </a:lnTo>
                  <a:lnTo>
                    <a:pt x="212280" y="0"/>
                  </a:lnTo>
                </a:path>
              </a:pathLst>
            </a:custGeom>
            <a:ln w="312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42366" y="3315568"/>
            <a:ext cx="44615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7990" marR="5080" lvl="0" indent="-41592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Summary</a:t>
            </a:r>
            <a:r>
              <a:rPr kumimoji="0" sz="1400" b="1" i="0" u="none" strike="noStrike" kern="0" cap="none" spc="114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1400" b="1" i="0" u="none" strike="noStrike" kern="0" cap="none" spc="120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AE</a:t>
            </a:r>
            <a:r>
              <a:rPr kumimoji="0" sz="1400" b="1" i="0" u="none" strike="noStrike" kern="0" cap="none" spc="114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Burden</a:t>
            </a:r>
            <a:r>
              <a:rPr kumimoji="0" sz="1400" b="1" i="0" u="none" strike="noStrike" kern="0" cap="none" spc="120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Score</a:t>
            </a:r>
            <a:r>
              <a:rPr kumimoji="0" sz="1400" b="1" i="0" u="none" strike="noStrike" kern="0" cap="none" spc="114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by</a:t>
            </a:r>
            <a:r>
              <a:rPr kumimoji="0" sz="1400" b="1" i="0" u="none" strike="noStrike" kern="0" cap="none" spc="120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Treatment</a:t>
            </a:r>
            <a:r>
              <a:rPr kumimoji="0" sz="1400" b="1" i="0" u="none" strike="noStrike" kern="0" cap="none" spc="120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Group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400" b="1" i="0" u="none" strike="noStrike" kern="0" cap="none" spc="105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Patient</a:t>
            </a:r>
            <a:r>
              <a:rPr kumimoji="0" sz="1400" b="1" i="0" u="none" strike="noStrike" kern="0" cap="none" spc="110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Subgroups</a:t>
            </a:r>
            <a:r>
              <a:rPr kumimoji="0" sz="1400" b="1" i="0" u="none" strike="noStrike" kern="0" cap="none" spc="105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sz="1400" b="1" i="0" u="none" strike="noStrike" kern="0" cap="none" spc="110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Grade</a:t>
            </a:r>
            <a:r>
              <a:rPr kumimoji="0" sz="1400" b="1" i="0" u="none" strike="noStrike" kern="0" cap="none" spc="105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1–4</a:t>
            </a:r>
            <a:r>
              <a:rPr kumimoji="0" sz="1400" b="1" i="0" u="none" strike="noStrike" kern="0" cap="none" spc="110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AEs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66322" y="2569458"/>
            <a:ext cx="11525250" cy="494665"/>
          </a:xfrm>
          <a:custGeom>
            <a:avLst/>
            <a:gdLst/>
            <a:ahLst/>
            <a:cxnLst/>
            <a:rect l="l" t="t" r="r" b="b"/>
            <a:pathLst>
              <a:path w="11525250" h="494664">
                <a:moveTo>
                  <a:pt x="11379555" y="0"/>
                </a:moveTo>
                <a:lnTo>
                  <a:pt x="128117" y="0"/>
                </a:lnTo>
                <a:lnTo>
                  <a:pt x="78250" y="10067"/>
                </a:lnTo>
                <a:lnTo>
                  <a:pt x="37526" y="37522"/>
                </a:lnTo>
                <a:lnTo>
                  <a:pt x="10068" y="78245"/>
                </a:lnTo>
                <a:lnTo>
                  <a:pt x="0" y="128117"/>
                </a:lnTo>
                <a:lnTo>
                  <a:pt x="0" y="366267"/>
                </a:lnTo>
                <a:lnTo>
                  <a:pt x="10068" y="416134"/>
                </a:lnTo>
                <a:lnTo>
                  <a:pt x="37526" y="456858"/>
                </a:lnTo>
                <a:lnTo>
                  <a:pt x="78250" y="484316"/>
                </a:lnTo>
                <a:lnTo>
                  <a:pt x="128117" y="494385"/>
                </a:lnTo>
                <a:lnTo>
                  <a:pt x="11396891" y="494385"/>
                </a:lnTo>
                <a:lnTo>
                  <a:pt x="11446763" y="484316"/>
                </a:lnTo>
                <a:lnTo>
                  <a:pt x="11487486" y="456858"/>
                </a:lnTo>
                <a:lnTo>
                  <a:pt x="11514941" y="416134"/>
                </a:lnTo>
                <a:lnTo>
                  <a:pt x="11525008" y="366267"/>
                </a:lnTo>
                <a:lnTo>
                  <a:pt x="11525008" y="145453"/>
                </a:lnTo>
                <a:lnTo>
                  <a:pt x="11517593" y="99480"/>
                </a:lnTo>
                <a:lnTo>
                  <a:pt x="11496943" y="59552"/>
                </a:lnTo>
                <a:lnTo>
                  <a:pt x="11465456" y="28065"/>
                </a:lnTo>
                <a:lnTo>
                  <a:pt x="11425528" y="7415"/>
                </a:lnTo>
                <a:lnTo>
                  <a:pt x="11379555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33132" y="2672792"/>
            <a:ext cx="12122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40.9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months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01260" y="2672792"/>
            <a:ext cx="21031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Median time on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study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0855" y="2598153"/>
            <a:ext cx="407272" cy="440448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2642679" y="1507778"/>
            <a:ext cx="10788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0209" marR="5080" lvl="0" indent="-39814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Randomized </a:t>
            </a: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1:1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074886" y="1112804"/>
            <a:ext cx="379095" cy="608330"/>
          </a:xfrm>
          <a:custGeom>
            <a:avLst/>
            <a:gdLst/>
            <a:ahLst/>
            <a:cxnLst/>
            <a:rect l="l" t="t" r="r" b="b"/>
            <a:pathLst>
              <a:path w="379094" h="608330">
                <a:moveTo>
                  <a:pt x="294805" y="212369"/>
                </a:moveTo>
                <a:lnTo>
                  <a:pt x="85750" y="212369"/>
                </a:lnTo>
                <a:lnTo>
                  <a:pt x="79273" y="218859"/>
                </a:lnTo>
                <a:lnTo>
                  <a:pt x="79273" y="319963"/>
                </a:lnTo>
                <a:lnTo>
                  <a:pt x="0" y="478497"/>
                </a:lnTo>
                <a:lnTo>
                  <a:pt x="2895" y="487197"/>
                </a:lnTo>
                <a:lnTo>
                  <a:pt x="12052" y="491782"/>
                </a:lnTo>
                <a:lnTo>
                  <a:pt x="14274" y="492302"/>
                </a:lnTo>
                <a:lnTo>
                  <a:pt x="117881" y="492302"/>
                </a:lnTo>
                <a:lnTo>
                  <a:pt x="117881" y="601662"/>
                </a:lnTo>
                <a:lnTo>
                  <a:pt x="124371" y="608139"/>
                </a:lnTo>
                <a:lnTo>
                  <a:pt x="256197" y="608139"/>
                </a:lnTo>
                <a:lnTo>
                  <a:pt x="262674" y="601662"/>
                </a:lnTo>
                <a:lnTo>
                  <a:pt x="262674" y="579183"/>
                </a:lnTo>
                <a:lnTo>
                  <a:pt x="146837" y="579183"/>
                </a:lnTo>
                <a:lnTo>
                  <a:pt x="146837" y="469836"/>
                </a:lnTo>
                <a:lnTo>
                  <a:pt x="140360" y="463346"/>
                </a:lnTo>
                <a:lnTo>
                  <a:pt x="39954" y="463346"/>
                </a:lnTo>
                <a:lnTo>
                  <a:pt x="107708" y="327837"/>
                </a:lnTo>
                <a:lnTo>
                  <a:pt x="108229" y="325628"/>
                </a:lnTo>
                <a:lnTo>
                  <a:pt x="108229" y="241325"/>
                </a:lnTo>
                <a:lnTo>
                  <a:pt x="301294" y="241325"/>
                </a:lnTo>
                <a:lnTo>
                  <a:pt x="301294" y="218859"/>
                </a:lnTo>
                <a:lnTo>
                  <a:pt x="294805" y="212369"/>
                </a:lnTo>
                <a:close/>
              </a:path>
              <a:path w="379094" h="608330">
                <a:moveTo>
                  <a:pt x="301294" y="241325"/>
                </a:moveTo>
                <a:lnTo>
                  <a:pt x="272326" y="241325"/>
                </a:lnTo>
                <a:lnTo>
                  <a:pt x="272326" y="325628"/>
                </a:lnTo>
                <a:lnTo>
                  <a:pt x="272846" y="327837"/>
                </a:lnTo>
                <a:lnTo>
                  <a:pt x="340601" y="463346"/>
                </a:lnTo>
                <a:lnTo>
                  <a:pt x="240195" y="463346"/>
                </a:lnTo>
                <a:lnTo>
                  <a:pt x="233718" y="469836"/>
                </a:lnTo>
                <a:lnTo>
                  <a:pt x="233718" y="579183"/>
                </a:lnTo>
                <a:lnTo>
                  <a:pt x="262674" y="579183"/>
                </a:lnTo>
                <a:lnTo>
                  <a:pt x="262674" y="492302"/>
                </a:lnTo>
                <a:lnTo>
                  <a:pt x="372033" y="492302"/>
                </a:lnTo>
                <a:lnTo>
                  <a:pt x="378510" y="485825"/>
                </a:lnTo>
                <a:lnTo>
                  <a:pt x="378510" y="475576"/>
                </a:lnTo>
                <a:lnTo>
                  <a:pt x="377990" y="473367"/>
                </a:lnTo>
                <a:lnTo>
                  <a:pt x="301301" y="319963"/>
                </a:lnTo>
                <a:lnTo>
                  <a:pt x="301294" y="241325"/>
                </a:lnTo>
                <a:close/>
              </a:path>
              <a:path w="379094" h="608330">
                <a:moveTo>
                  <a:pt x="190284" y="0"/>
                </a:moveTo>
                <a:lnTo>
                  <a:pt x="154587" y="7206"/>
                </a:lnTo>
                <a:lnTo>
                  <a:pt x="125437" y="26860"/>
                </a:lnTo>
                <a:lnTo>
                  <a:pt x="105784" y="56010"/>
                </a:lnTo>
                <a:lnTo>
                  <a:pt x="98577" y="91706"/>
                </a:lnTo>
                <a:lnTo>
                  <a:pt x="105784" y="127402"/>
                </a:lnTo>
                <a:lnTo>
                  <a:pt x="125437" y="156552"/>
                </a:lnTo>
                <a:lnTo>
                  <a:pt x="154587" y="176206"/>
                </a:lnTo>
                <a:lnTo>
                  <a:pt x="190284" y="183413"/>
                </a:lnTo>
                <a:lnTo>
                  <a:pt x="225978" y="176206"/>
                </a:lnTo>
                <a:lnTo>
                  <a:pt x="255123" y="156552"/>
                </a:lnTo>
                <a:lnTo>
                  <a:pt x="256536" y="154457"/>
                </a:lnTo>
                <a:lnTo>
                  <a:pt x="190284" y="154457"/>
                </a:lnTo>
                <a:lnTo>
                  <a:pt x="165857" y="149526"/>
                </a:lnTo>
                <a:lnTo>
                  <a:pt x="145911" y="136078"/>
                </a:lnTo>
                <a:lnTo>
                  <a:pt x="132464" y="116132"/>
                </a:lnTo>
                <a:lnTo>
                  <a:pt x="127533" y="91706"/>
                </a:lnTo>
                <a:lnTo>
                  <a:pt x="132464" y="67282"/>
                </a:lnTo>
                <a:lnTo>
                  <a:pt x="145911" y="47340"/>
                </a:lnTo>
                <a:lnTo>
                  <a:pt x="165857" y="33897"/>
                </a:lnTo>
                <a:lnTo>
                  <a:pt x="190284" y="28968"/>
                </a:lnTo>
                <a:lnTo>
                  <a:pt x="256545" y="28968"/>
                </a:lnTo>
                <a:lnTo>
                  <a:pt x="255123" y="26860"/>
                </a:lnTo>
                <a:lnTo>
                  <a:pt x="225978" y="7206"/>
                </a:lnTo>
                <a:lnTo>
                  <a:pt x="190284" y="0"/>
                </a:lnTo>
                <a:close/>
              </a:path>
              <a:path w="379094" h="608330">
                <a:moveTo>
                  <a:pt x="256545" y="28968"/>
                </a:moveTo>
                <a:lnTo>
                  <a:pt x="190284" y="28968"/>
                </a:lnTo>
                <a:lnTo>
                  <a:pt x="214703" y="33897"/>
                </a:lnTo>
                <a:lnTo>
                  <a:pt x="234645" y="47340"/>
                </a:lnTo>
                <a:lnTo>
                  <a:pt x="248091" y="67282"/>
                </a:lnTo>
                <a:lnTo>
                  <a:pt x="253022" y="91706"/>
                </a:lnTo>
                <a:lnTo>
                  <a:pt x="248091" y="116132"/>
                </a:lnTo>
                <a:lnTo>
                  <a:pt x="234645" y="136078"/>
                </a:lnTo>
                <a:lnTo>
                  <a:pt x="214703" y="149526"/>
                </a:lnTo>
                <a:lnTo>
                  <a:pt x="190284" y="154457"/>
                </a:lnTo>
                <a:lnTo>
                  <a:pt x="256536" y="154457"/>
                </a:lnTo>
                <a:lnTo>
                  <a:pt x="274773" y="127402"/>
                </a:lnTo>
                <a:lnTo>
                  <a:pt x="281978" y="91706"/>
                </a:lnTo>
                <a:lnTo>
                  <a:pt x="274773" y="56010"/>
                </a:lnTo>
                <a:lnTo>
                  <a:pt x="256545" y="28968"/>
                </a:lnTo>
                <a:close/>
              </a:path>
            </a:pathLst>
          </a:custGeom>
          <a:solidFill>
            <a:srgbClr val="821A5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30022" y="1112805"/>
            <a:ext cx="299720" cy="608330"/>
          </a:xfrm>
          <a:custGeom>
            <a:avLst/>
            <a:gdLst/>
            <a:ahLst/>
            <a:cxnLst/>
            <a:rect l="l" t="t" r="r" b="b"/>
            <a:pathLst>
              <a:path w="299719" h="608330">
                <a:moveTo>
                  <a:pt x="207543" y="202717"/>
                </a:moveTo>
                <a:lnTo>
                  <a:pt x="91706" y="202717"/>
                </a:lnTo>
                <a:lnTo>
                  <a:pt x="56010" y="209924"/>
                </a:lnTo>
                <a:lnTo>
                  <a:pt x="26860" y="229577"/>
                </a:lnTo>
                <a:lnTo>
                  <a:pt x="7206" y="258727"/>
                </a:lnTo>
                <a:lnTo>
                  <a:pt x="0" y="294424"/>
                </a:lnTo>
                <a:lnTo>
                  <a:pt x="0" y="426148"/>
                </a:lnTo>
                <a:lnTo>
                  <a:pt x="3987" y="431672"/>
                </a:lnTo>
                <a:lnTo>
                  <a:pt x="58560" y="449872"/>
                </a:lnTo>
                <a:lnTo>
                  <a:pt x="68072" y="602195"/>
                </a:lnTo>
                <a:lnTo>
                  <a:pt x="74409" y="608139"/>
                </a:lnTo>
                <a:lnTo>
                  <a:pt x="224840" y="608139"/>
                </a:lnTo>
                <a:lnTo>
                  <a:pt x="231165" y="602195"/>
                </a:lnTo>
                <a:lnTo>
                  <a:pt x="232604" y="579183"/>
                </a:lnTo>
                <a:lnTo>
                  <a:pt x="95656" y="579183"/>
                </a:lnTo>
                <a:lnTo>
                  <a:pt x="86487" y="432422"/>
                </a:lnTo>
                <a:lnTo>
                  <a:pt x="82575" y="427342"/>
                </a:lnTo>
                <a:lnTo>
                  <a:pt x="28956" y="409473"/>
                </a:lnTo>
                <a:lnTo>
                  <a:pt x="28956" y="294424"/>
                </a:lnTo>
                <a:lnTo>
                  <a:pt x="33886" y="269997"/>
                </a:lnTo>
                <a:lnTo>
                  <a:pt x="47334" y="250051"/>
                </a:lnTo>
                <a:lnTo>
                  <a:pt x="67280" y="236604"/>
                </a:lnTo>
                <a:lnTo>
                  <a:pt x="91706" y="231673"/>
                </a:lnTo>
                <a:lnTo>
                  <a:pt x="273802" y="231673"/>
                </a:lnTo>
                <a:lnTo>
                  <a:pt x="272389" y="229577"/>
                </a:lnTo>
                <a:lnTo>
                  <a:pt x="243239" y="209924"/>
                </a:lnTo>
                <a:lnTo>
                  <a:pt x="207543" y="202717"/>
                </a:lnTo>
                <a:close/>
              </a:path>
              <a:path w="299719" h="608330">
                <a:moveTo>
                  <a:pt x="273802" y="231673"/>
                </a:moveTo>
                <a:lnTo>
                  <a:pt x="207543" y="231673"/>
                </a:lnTo>
                <a:lnTo>
                  <a:pt x="231969" y="236604"/>
                </a:lnTo>
                <a:lnTo>
                  <a:pt x="251915" y="250051"/>
                </a:lnTo>
                <a:lnTo>
                  <a:pt x="265363" y="269997"/>
                </a:lnTo>
                <a:lnTo>
                  <a:pt x="270294" y="294424"/>
                </a:lnTo>
                <a:lnTo>
                  <a:pt x="270294" y="409473"/>
                </a:lnTo>
                <a:lnTo>
                  <a:pt x="216674" y="427342"/>
                </a:lnTo>
                <a:lnTo>
                  <a:pt x="212763" y="432422"/>
                </a:lnTo>
                <a:lnTo>
                  <a:pt x="203581" y="579183"/>
                </a:lnTo>
                <a:lnTo>
                  <a:pt x="232604" y="579183"/>
                </a:lnTo>
                <a:lnTo>
                  <a:pt x="240690" y="449872"/>
                </a:lnTo>
                <a:lnTo>
                  <a:pt x="295262" y="431672"/>
                </a:lnTo>
                <a:lnTo>
                  <a:pt x="299250" y="426148"/>
                </a:lnTo>
                <a:lnTo>
                  <a:pt x="299250" y="294424"/>
                </a:lnTo>
                <a:lnTo>
                  <a:pt x="292043" y="258727"/>
                </a:lnTo>
                <a:lnTo>
                  <a:pt x="273802" y="231673"/>
                </a:lnTo>
                <a:close/>
              </a:path>
              <a:path w="299719" h="608330">
                <a:moveTo>
                  <a:pt x="149618" y="0"/>
                </a:moveTo>
                <a:lnTo>
                  <a:pt x="113929" y="7206"/>
                </a:lnTo>
                <a:lnTo>
                  <a:pt x="84783" y="26860"/>
                </a:lnTo>
                <a:lnTo>
                  <a:pt x="65131" y="56010"/>
                </a:lnTo>
                <a:lnTo>
                  <a:pt x="57924" y="91706"/>
                </a:lnTo>
                <a:lnTo>
                  <a:pt x="65131" y="127402"/>
                </a:lnTo>
                <a:lnTo>
                  <a:pt x="84783" y="156552"/>
                </a:lnTo>
                <a:lnTo>
                  <a:pt x="113929" y="176206"/>
                </a:lnTo>
                <a:lnTo>
                  <a:pt x="149618" y="183413"/>
                </a:lnTo>
                <a:lnTo>
                  <a:pt x="185314" y="176206"/>
                </a:lnTo>
                <a:lnTo>
                  <a:pt x="214464" y="156552"/>
                </a:lnTo>
                <a:lnTo>
                  <a:pt x="215877" y="154457"/>
                </a:lnTo>
                <a:lnTo>
                  <a:pt x="149618" y="154457"/>
                </a:lnTo>
                <a:lnTo>
                  <a:pt x="125199" y="149526"/>
                </a:lnTo>
                <a:lnTo>
                  <a:pt x="105257" y="136078"/>
                </a:lnTo>
                <a:lnTo>
                  <a:pt x="91811" y="116132"/>
                </a:lnTo>
                <a:lnTo>
                  <a:pt x="86880" y="91706"/>
                </a:lnTo>
                <a:lnTo>
                  <a:pt x="91811" y="67282"/>
                </a:lnTo>
                <a:lnTo>
                  <a:pt x="105257" y="47340"/>
                </a:lnTo>
                <a:lnTo>
                  <a:pt x="125199" y="33897"/>
                </a:lnTo>
                <a:lnTo>
                  <a:pt x="149618" y="28968"/>
                </a:lnTo>
                <a:lnTo>
                  <a:pt x="215886" y="28968"/>
                </a:lnTo>
                <a:lnTo>
                  <a:pt x="214464" y="26860"/>
                </a:lnTo>
                <a:lnTo>
                  <a:pt x="185314" y="7206"/>
                </a:lnTo>
                <a:lnTo>
                  <a:pt x="149618" y="0"/>
                </a:lnTo>
                <a:close/>
              </a:path>
              <a:path w="299719" h="608330">
                <a:moveTo>
                  <a:pt x="215886" y="28968"/>
                </a:moveTo>
                <a:lnTo>
                  <a:pt x="149618" y="28968"/>
                </a:lnTo>
                <a:lnTo>
                  <a:pt x="174044" y="33897"/>
                </a:lnTo>
                <a:lnTo>
                  <a:pt x="193990" y="47340"/>
                </a:lnTo>
                <a:lnTo>
                  <a:pt x="207438" y="67282"/>
                </a:lnTo>
                <a:lnTo>
                  <a:pt x="212369" y="91706"/>
                </a:lnTo>
                <a:lnTo>
                  <a:pt x="207438" y="116132"/>
                </a:lnTo>
                <a:lnTo>
                  <a:pt x="193990" y="136078"/>
                </a:lnTo>
                <a:lnTo>
                  <a:pt x="174044" y="149526"/>
                </a:lnTo>
                <a:lnTo>
                  <a:pt x="149618" y="154457"/>
                </a:lnTo>
                <a:lnTo>
                  <a:pt x="215877" y="154457"/>
                </a:lnTo>
                <a:lnTo>
                  <a:pt x="234118" y="127402"/>
                </a:lnTo>
                <a:lnTo>
                  <a:pt x="241325" y="91706"/>
                </a:lnTo>
                <a:lnTo>
                  <a:pt x="234118" y="56010"/>
                </a:lnTo>
                <a:lnTo>
                  <a:pt x="215886" y="28968"/>
                </a:lnTo>
                <a:close/>
              </a:path>
            </a:pathLst>
          </a:custGeom>
          <a:solidFill>
            <a:srgbClr val="821A5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272425" y="4027566"/>
            <a:ext cx="3122295" cy="1358900"/>
            <a:chOff x="5272425" y="4027566"/>
            <a:chExt cx="3122295" cy="1358900"/>
          </a:xfrm>
        </p:grpSpPr>
        <p:sp>
          <p:nvSpPr>
            <p:cNvPr id="31" name="object 31"/>
            <p:cNvSpPr/>
            <p:nvPr/>
          </p:nvSpPr>
          <p:spPr>
            <a:xfrm>
              <a:off x="5397563" y="4532591"/>
              <a:ext cx="2709545" cy="849630"/>
            </a:xfrm>
            <a:custGeom>
              <a:avLst/>
              <a:gdLst/>
              <a:ahLst/>
              <a:cxnLst/>
              <a:rect l="l" t="t" r="r" b="b"/>
              <a:pathLst>
                <a:path w="2709545" h="849629">
                  <a:moveTo>
                    <a:pt x="147904" y="551332"/>
                  </a:moveTo>
                  <a:lnTo>
                    <a:pt x="0" y="551332"/>
                  </a:lnTo>
                  <a:lnTo>
                    <a:pt x="0" y="849452"/>
                  </a:lnTo>
                  <a:lnTo>
                    <a:pt x="147904" y="849452"/>
                  </a:lnTo>
                  <a:lnTo>
                    <a:pt x="147904" y="551332"/>
                  </a:lnTo>
                  <a:close/>
                </a:path>
                <a:path w="2709545" h="849629">
                  <a:moveTo>
                    <a:pt x="788822" y="476694"/>
                  </a:moveTo>
                  <a:lnTo>
                    <a:pt x="640918" y="476694"/>
                  </a:lnTo>
                  <a:lnTo>
                    <a:pt x="640918" y="849452"/>
                  </a:lnTo>
                  <a:lnTo>
                    <a:pt x="788822" y="849452"/>
                  </a:lnTo>
                  <a:lnTo>
                    <a:pt x="788822" y="476694"/>
                  </a:lnTo>
                  <a:close/>
                </a:path>
                <a:path w="2709545" h="849629">
                  <a:moveTo>
                    <a:pt x="1429740" y="360133"/>
                  </a:moveTo>
                  <a:lnTo>
                    <a:pt x="1279245" y="360133"/>
                  </a:lnTo>
                  <a:lnTo>
                    <a:pt x="1279245" y="849439"/>
                  </a:lnTo>
                  <a:lnTo>
                    <a:pt x="1429740" y="849439"/>
                  </a:lnTo>
                  <a:lnTo>
                    <a:pt x="1429740" y="360133"/>
                  </a:lnTo>
                  <a:close/>
                </a:path>
                <a:path w="2709545" h="849629">
                  <a:moveTo>
                    <a:pt x="2068055" y="238340"/>
                  </a:moveTo>
                  <a:lnTo>
                    <a:pt x="1920163" y="238340"/>
                  </a:lnTo>
                  <a:lnTo>
                    <a:pt x="1920163" y="849439"/>
                  </a:lnTo>
                  <a:lnTo>
                    <a:pt x="2068055" y="849439"/>
                  </a:lnTo>
                  <a:lnTo>
                    <a:pt x="2068055" y="238340"/>
                  </a:lnTo>
                  <a:close/>
                </a:path>
                <a:path w="2709545" h="849629">
                  <a:moveTo>
                    <a:pt x="2708973" y="0"/>
                  </a:moveTo>
                  <a:lnTo>
                    <a:pt x="2558478" y="0"/>
                  </a:lnTo>
                  <a:lnTo>
                    <a:pt x="2558478" y="849439"/>
                  </a:lnTo>
                  <a:lnTo>
                    <a:pt x="2708973" y="849439"/>
                  </a:lnTo>
                  <a:lnTo>
                    <a:pt x="2708973" y="0"/>
                  </a:lnTo>
                  <a:close/>
                </a:path>
              </a:pathLst>
            </a:custGeom>
            <a:solidFill>
              <a:srgbClr val="86005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5646674" y="4277232"/>
              <a:ext cx="2706370" cy="1104900"/>
            </a:xfrm>
            <a:custGeom>
              <a:avLst/>
              <a:gdLst/>
              <a:ahLst/>
              <a:cxnLst/>
              <a:rect l="l" t="t" r="r" b="b"/>
              <a:pathLst>
                <a:path w="2706370" h="1104900">
                  <a:moveTo>
                    <a:pt x="147904" y="725500"/>
                  </a:moveTo>
                  <a:lnTo>
                    <a:pt x="0" y="725500"/>
                  </a:lnTo>
                  <a:lnTo>
                    <a:pt x="0" y="1104798"/>
                  </a:lnTo>
                  <a:lnTo>
                    <a:pt x="147904" y="1104798"/>
                  </a:lnTo>
                  <a:lnTo>
                    <a:pt x="147904" y="725500"/>
                  </a:lnTo>
                  <a:close/>
                </a:path>
                <a:path w="2706370" h="1104900">
                  <a:moveTo>
                    <a:pt x="788822" y="606336"/>
                  </a:moveTo>
                  <a:lnTo>
                    <a:pt x="638314" y="606336"/>
                  </a:lnTo>
                  <a:lnTo>
                    <a:pt x="638314" y="1104811"/>
                  </a:lnTo>
                  <a:lnTo>
                    <a:pt x="788822" y="1104811"/>
                  </a:lnTo>
                  <a:lnTo>
                    <a:pt x="788822" y="606336"/>
                  </a:lnTo>
                  <a:close/>
                </a:path>
                <a:path w="2706370" h="1104900">
                  <a:moveTo>
                    <a:pt x="1427124" y="437388"/>
                  </a:moveTo>
                  <a:lnTo>
                    <a:pt x="1279232" y="437388"/>
                  </a:lnTo>
                  <a:lnTo>
                    <a:pt x="1279232" y="1104798"/>
                  </a:lnTo>
                  <a:lnTo>
                    <a:pt x="1427124" y="1104798"/>
                  </a:lnTo>
                  <a:lnTo>
                    <a:pt x="1427124" y="437388"/>
                  </a:lnTo>
                  <a:close/>
                </a:path>
                <a:path w="2706370" h="1104900">
                  <a:moveTo>
                    <a:pt x="2068055" y="293344"/>
                  </a:moveTo>
                  <a:lnTo>
                    <a:pt x="1917560" y="293344"/>
                  </a:lnTo>
                  <a:lnTo>
                    <a:pt x="1917560" y="1104823"/>
                  </a:lnTo>
                  <a:lnTo>
                    <a:pt x="2068055" y="1104823"/>
                  </a:lnTo>
                  <a:lnTo>
                    <a:pt x="2068055" y="293344"/>
                  </a:lnTo>
                  <a:close/>
                </a:path>
                <a:path w="2706370" h="1104900">
                  <a:moveTo>
                    <a:pt x="2706357" y="0"/>
                  </a:moveTo>
                  <a:lnTo>
                    <a:pt x="2558465" y="0"/>
                  </a:lnTo>
                  <a:lnTo>
                    <a:pt x="2558465" y="1104811"/>
                  </a:lnTo>
                  <a:lnTo>
                    <a:pt x="2706357" y="1104811"/>
                  </a:lnTo>
                  <a:lnTo>
                    <a:pt x="2706357" y="0"/>
                  </a:lnTo>
                  <a:close/>
                </a:path>
              </a:pathLst>
            </a:custGeom>
            <a:solidFill>
              <a:srgbClr val="87D3E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5276552" y="4031693"/>
              <a:ext cx="0" cy="1350645"/>
            </a:xfrm>
            <a:custGeom>
              <a:avLst/>
              <a:gdLst/>
              <a:ahLst/>
              <a:cxnLst/>
              <a:rect l="l" t="t" r="r" b="b"/>
              <a:pathLst>
                <a:path h="1350645">
                  <a:moveTo>
                    <a:pt x="0" y="1350340"/>
                  </a:moveTo>
                  <a:lnTo>
                    <a:pt x="0" y="0"/>
                  </a:lnTo>
                </a:path>
              </a:pathLst>
            </a:custGeom>
            <a:ln w="77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5276552" y="5382033"/>
              <a:ext cx="3115310" cy="0"/>
            </a:xfrm>
            <a:custGeom>
              <a:avLst/>
              <a:gdLst/>
              <a:ahLst/>
              <a:cxnLst/>
              <a:rect l="l" t="t" r="r" b="b"/>
              <a:pathLst>
                <a:path w="3115309">
                  <a:moveTo>
                    <a:pt x="0" y="0"/>
                  </a:moveTo>
                  <a:lnTo>
                    <a:pt x="3114941" y="0"/>
                  </a:lnTo>
                </a:path>
              </a:pathLst>
            </a:custGeom>
            <a:ln w="5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013610" y="4865748"/>
            <a:ext cx="1987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2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2.76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53334" y="4750534"/>
            <a:ext cx="1987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2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3.62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292969" y="4628741"/>
            <a:ext cx="1987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2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4.52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932694" y="4389066"/>
            <a:ext cx="1987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2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6.29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373885" y="4859170"/>
            <a:ext cx="446405" cy="213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50" marR="0" lvl="0" indent="0" defTabSz="914400" eaLnBrk="1" fontAlgn="auto" latinLnBrk="0" hangingPunct="1">
              <a:lnSpc>
                <a:spcPts val="74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2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2.81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ts val="7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2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2.21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274252" y="4739954"/>
            <a:ext cx="1733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2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3.69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913887" y="4571045"/>
            <a:ext cx="1733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2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4.94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553611" y="4427026"/>
            <a:ext cx="1733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2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6.01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180636" y="4133656"/>
            <a:ext cx="1987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2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8.18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084160" y="3926342"/>
            <a:ext cx="124460" cy="151066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10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1594" marR="0" lvl="0" indent="0" defTabSz="914400" eaLnBrk="1" fontAlgn="auto" latinLnBrk="0" hangingPunct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9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1594" marR="0" lvl="0" indent="0" defTabSz="91440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8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1594" marR="0" lvl="0" indent="0" defTabSz="914400" eaLnBrk="1" fontAlgn="auto" latinLnBrk="0" hangingPunct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7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1594" marR="0" lvl="0" indent="0" defTabSz="91440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6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1594" marR="0" lvl="0" indent="0" defTabSz="91440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5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1594" marR="0" lvl="0" indent="0" defTabSz="914400" eaLnBrk="1" fontAlgn="auto" latinLnBrk="0" hangingPunct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4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1594" marR="0" lvl="0" indent="0" defTabSz="91440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3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1594" marR="0" lvl="0" indent="0" defTabSz="914400" eaLnBrk="1" fontAlgn="auto" latinLnBrk="0" hangingPunct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2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1594" marR="0" lvl="0" indent="0" defTabSz="91440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1594" marR="0" lvl="0" indent="0" defTabSz="914400" eaLnBrk="1" fontAlgn="auto" latinLnBrk="0" hangingPunct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0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546707" y="5397637"/>
            <a:ext cx="7226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59765" algn="l"/>
              </a:tabLst>
              <a:defRPr/>
            </a:pPr>
            <a:r>
              <a:rPr kumimoji="0" sz="700" b="0" i="0" u="none" strike="noStrike" kern="0" cap="none" spc="-5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700" b="0" i="0" u="none" strike="noStrike" kern="0" cap="none" spc="-5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2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750856" y="5375767"/>
            <a:ext cx="221615" cy="2825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3810" marR="0" lvl="0" indent="0" algn="ctr" defTabSz="91440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3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0" cap="none" spc="-2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Year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465791" y="5397637"/>
            <a:ext cx="749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4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105516" y="5397637"/>
            <a:ext cx="749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5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940898" y="4209606"/>
            <a:ext cx="132080" cy="1010285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0" cap="none" spc="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Mean</a:t>
            </a:r>
            <a:r>
              <a:rPr kumimoji="0" sz="700" b="1" i="0" u="none" strike="noStrike" kern="0" cap="none" spc="5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1" i="0" u="none" strike="noStrike" kern="0" cap="none" spc="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AE</a:t>
            </a:r>
            <a:r>
              <a:rPr kumimoji="0" sz="700" b="1" i="0" u="none" strike="noStrike" kern="0" cap="none" spc="5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1" i="0" u="none" strike="noStrike" kern="0" cap="none" spc="-1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Burden</a:t>
            </a:r>
            <a:r>
              <a:rPr kumimoji="0" sz="700" b="1" i="0" u="none" strike="noStrike" kern="0" cap="none" spc="5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1" i="0" u="none" strike="noStrike" kern="0" cap="none" spc="-1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Score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962587" y="5588868"/>
            <a:ext cx="135826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0" cap="none" spc="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No.</a:t>
            </a:r>
            <a:r>
              <a:rPr kumimoji="0" sz="600" b="1" i="0" u="none" strike="noStrike" kern="0" cap="none" spc="5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600" b="1" i="0" u="none" strike="noStrike" kern="0" cap="none" spc="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600" b="1" i="0" u="none" strike="noStrike" kern="0" cap="none" spc="5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600" b="1" i="0" u="none" strike="noStrike" kern="0" cap="none" spc="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patients</a:t>
            </a:r>
            <a:r>
              <a:rPr kumimoji="0" sz="600" b="1" i="0" u="none" strike="noStrike" kern="0" cap="none" spc="1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600" b="1" i="0" u="none" strike="noStrike" kern="0" cap="none" spc="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with</a:t>
            </a:r>
            <a:r>
              <a:rPr kumimoji="0" sz="600" b="1" i="0" u="none" strike="noStrike" kern="0" cap="none" spc="5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600" b="1" i="0" u="none" strike="noStrike" kern="0" cap="none" spc="-3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AE</a:t>
            </a:r>
            <a:r>
              <a:rPr kumimoji="0" sz="600" b="1" i="0" u="none" strike="noStrike" kern="0" cap="none" spc="-15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600" b="1" i="0" u="none" strike="noStrike" kern="0" cap="none" spc="-2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burden </a:t>
            </a:r>
            <a:r>
              <a:rPr kumimoji="0" sz="600" b="1" i="0" u="none" strike="noStrike" kern="0" cap="none" spc="-1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score: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671926" y="4717019"/>
            <a:ext cx="6921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0" u="none" strike="noStrike" kern="0" cap="none" spc="-3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*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336129" y="4604880"/>
            <a:ext cx="4381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0" u="none" strike="noStrike" kern="0" cap="none" spc="-3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*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965923" y="4436918"/>
            <a:ext cx="4381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0" u="none" strike="noStrike" kern="0" cap="none" spc="-3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*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600680" y="4282602"/>
            <a:ext cx="4381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0" u="none" strike="noStrike" kern="0" cap="none" spc="-3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*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6455536" y="4005033"/>
            <a:ext cx="680085" cy="57150"/>
            <a:chOff x="6455536" y="4005033"/>
            <a:chExt cx="680085" cy="57150"/>
          </a:xfrm>
        </p:grpSpPr>
        <p:sp>
          <p:nvSpPr>
            <p:cNvPr id="56" name="object 56"/>
            <p:cNvSpPr/>
            <p:nvPr/>
          </p:nvSpPr>
          <p:spPr>
            <a:xfrm>
              <a:off x="6455536" y="4005033"/>
              <a:ext cx="67945" cy="57150"/>
            </a:xfrm>
            <a:custGeom>
              <a:avLst/>
              <a:gdLst/>
              <a:ahLst/>
              <a:cxnLst/>
              <a:rect l="l" t="t" r="r" b="b"/>
              <a:pathLst>
                <a:path w="67945" h="57150">
                  <a:moveTo>
                    <a:pt x="67894" y="0"/>
                  </a:moveTo>
                  <a:lnTo>
                    <a:pt x="0" y="0"/>
                  </a:lnTo>
                  <a:lnTo>
                    <a:pt x="0" y="56667"/>
                  </a:lnTo>
                  <a:lnTo>
                    <a:pt x="67894" y="56667"/>
                  </a:lnTo>
                  <a:lnTo>
                    <a:pt x="67894" y="0"/>
                  </a:lnTo>
                  <a:close/>
                </a:path>
              </a:pathLst>
            </a:custGeom>
            <a:solidFill>
              <a:srgbClr val="86005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7067435" y="4005033"/>
              <a:ext cx="67945" cy="57150"/>
            </a:xfrm>
            <a:custGeom>
              <a:avLst/>
              <a:gdLst/>
              <a:ahLst/>
              <a:cxnLst/>
              <a:rect l="l" t="t" r="r" b="b"/>
              <a:pathLst>
                <a:path w="67945" h="57150">
                  <a:moveTo>
                    <a:pt x="67894" y="0"/>
                  </a:moveTo>
                  <a:lnTo>
                    <a:pt x="0" y="0"/>
                  </a:lnTo>
                  <a:lnTo>
                    <a:pt x="0" y="56667"/>
                  </a:lnTo>
                  <a:lnTo>
                    <a:pt x="67894" y="56667"/>
                  </a:lnTo>
                  <a:lnTo>
                    <a:pt x="67894" y="0"/>
                  </a:lnTo>
                  <a:close/>
                </a:path>
              </a:pathLst>
            </a:custGeom>
            <a:solidFill>
              <a:srgbClr val="87D3E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5733355" y="3340224"/>
            <a:ext cx="2218055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22288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AE</a:t>
            </a:r>
            <a:r>
              <a:rPr kumimoji="0" sz="1400" b="1" i="0" u="none" strike="noStrike" kern="0" cap="none" spc="110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Burden</a:t>
            </a:r>
            <a:r>
              <a:rPr kumimoji="0" sz="1400" b="1" i="0" u="none" strike="noStrike" kern="0" cap="none" spc="110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Score</a:t>
            </a:r>
            <a:r>
              <a:rPr kumimoji="0" sz="1400" b="1" i="0" u="none" strike="noStrike" kern="0" cap="none" spc="110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by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Time</a:t>
            </a:r>
            <a:r>
              <a:rPr kumimoji="0" sz="1400" b="1" i="0" u="none" strike="noStrike" kern="0" cap="none" spc="110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Interval</a:t>
            </a:r>
            <a:r>
              <a:rPr kumimoji="0" sz="1400" b="1" i="0" u="none" strike="noStrike" kern="0" cap="none" spc="110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(Grade</a:t>
            </a:r>
            <a:r>
              <a:rPr kumimoji="0" sz="1400" b="1" i="0" u="none" strike="noStrike" kern="0" cap="none" spc="110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163963"/>
                </a:solidFill>
                <a:effectLst/>
                <a:uLnTx/>
                <a:uFillTx/>
                <a:latin typeface="Arial"/>
                <a:cs typeface="Arial"/>
              </a:rPr>
              <a:t>1–4)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83566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428115" algn="l"/>
              </a:tabLst>
              <a:defRPr/>
            </a:pPr>
            <a:r>
              <a:rPr kumimoji="0" sz="950" b="0" i="0" u="none" strike="noStrike" kern="0" cap="none" spc="-1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Acala</a:t>
            </a: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950" b="0" i="0" u="none" strike="noStrike" kern="0" cap="none" spc="-25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Ibr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242582" y="4030026"/>
            <a:ext cx="32384" cy="1356360"/>
            <a:chOff x="5242582" y="4030026"/>
            <a:chExt cx="32384" cy="1356360"/>
          </a:xfrm>
        </p:grpSpPr>
        <p:sp>
          <p:nvSpPr>
            <p:cNvPr id="60" name="object 60"/>
            <p:cNvSpPr/>
            <p:nvPr/>
          </p:nvSpPr>
          <p:spPr>
            <a:xfrm>
              <a:off x="5242582" y="4033899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42" y="0"/>
                  </a:lnTo>
                </a:path>
              </a:pathLst>
            </a:custGeom>
            <a:ln w="77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5242582" y="4164558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42" y="0"/>
                  </a:lnTo>
                </a:path>
              </a:pathLst>
            </a:custGeom>
            <a:ln w="77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5242582" y="4300959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42" y="0"/>
                  </a:lnTo>
                </a:path>
              </a:pathLst>
            </a:custGeom>
            <a:ln w="77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5242582" y="4434829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42" y="0"/>
                  </a:lnTo>
                </a:path>
              </a:pathLst>
            </a:custGeom>
            <a:ln w="77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5242582" y="4571231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42" y="0"/>
                  </a:lnTo>
                </a:path>
              </a:pathLst>
            </a:custGeom>
            <a:ln w="77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5242582" y="4708884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42" y="0"/>
                  </a:lnTo>
                </a:path>
              </a:pathLst>
            </a:custGeom>
            <a:ln w="77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5242582" y="4845286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42" y="0"/>
                  </a:lnTo>
                </a:path>
              </a:pathLst>
            </a:custGeom>
            <a:ln w="77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5242582" y="4979156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42" y="0"/>
                  </a:lnTo>
                </a:path>
              </a:pathLst>
            </a:custGeom>
            <a:ln w="77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5242582" y="5113027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42" y="0"/>
                  </a:lnTo>
                </a:path>
              </a:pathLst>
            </a:custGeom>
            <a:ln w="77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5242582" y="5248163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42" y="0"/>
                  </a:lnTo>
                </a:path>
              </a:pathLst>
            </a:custGeom>
            <a:ln w="77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5242582" y="5382033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42" y="0"/>
                  </a:lnTo>
                </a:path>
              </a:pathLst>
            </a:custGeom>
            <a:ln w="77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645703" y="3867760"/>
            <a:ext cx="4110354" cy="1673860"/>
            <a:chOff x="645703" y="3867760"/>
            <a:chExt cx="4110354" cy="1673860"/>
          </a:xfrm>
        </p:grpSpPr>
        <p:sp>
          <p:nvSpPr>
            <p:cNvPr id="72" name="object 72"/>
            <p:cNvSpPr/>
            <p:nvPr/>
          </p:nvSpPr>
          <p:spPr>
            <a:xfrm>
              <a:off x="694448" y="3869855"/>
              <a:ext cx="4061460" cy="185420"/>
            </a:xfrm>
            <a:custGeom>
              <a:avLst/>
              <a:gdLst/>
              <a:ahLst/>
              <a:cxnLst/>
              <a:rect l="l" t="t" r="r" b="b"/>
              <a:pathLst>
                <a:path w="4061460" h="185420">
                  <a:moveTo>
                    <a:pt x="4061155" y="0"/>
                  </a:moveTo>
                  <a:lnTo>
                    <a:pt x="0" y="0"/>
                  </a:lnTo>
                  <a:lnTo>
                    <a:pt x="0" y="185115"/>
                  </a:lnTo>
                  <a:lnTo>
                    <a:pt x="4061155" y="185115"/>
                  </a:lnTo>
                  <a:lnTo>
                    <a:pt x="4061155" y="0"/>
                  </a:lnTo>
                  <a:close/>
                </a:path>
              </a:pathLst>
            </a:custGeom>
            <a:solidFill>
              <a:srgbClr val="00365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692020" y="4055578"/>
              <a:ext cx="4061460" cy="635"/>
            </a:xfrm>
            <a:custGeom>
              <a:avLst/>
              <a:gdLst/>
              <a:ahLst/>
              <a:cxnLst/>
              <a:rect l="l" t="t" r="r" b="b"/>
              <a:pathLst>
                <a:path w="4061460" h="635">
                  <a:moveTo>
                    <a:pt x="4061066" y="0"/>
                  </a:moveTo>
                  <a:lnTo>
                    <a:pt x="0" y="12"/>
                  </a:lnTo>
                </a:path>
              </a:pathLst>
            </a:custGeom>
            <a:ln w="4241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647926" y="4229583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081" y="0"/>
                  </a:moveTo>
                  <a:lnTo>
                    <a:pt x="0" y="0"/>
                  </a:lnTo>
                </a:path>
              </a:pathLst>
            </a:custGeom>
            <a:ln w="4241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647926" y="4544317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081" y="0"/>
                  </a:moveTo>
                  <a:lnTo>
                    <a:pt x="0" y="0"/>
                  </a:lnTo>
                </a:path>
              </a:pathLst>
            </a:custGeom>
            <a:ln w="4241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647926" y="4859051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081" y="0"/>
                  </a:moveTo>
                  <a:lnTo>
                    <a:pt x="0" y="0"/>
                  </a:lnTo>
                </a:path>
              </a:pathLst>
            </a:custGeom>
            <a:ln w="4241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692019" y="3869983"/>
              <a:ext cx="635" cy="1669414"/>
            </a:xfrm>
            <a:custGeom>
              <a:avLst/>
              <a:gdLst/>
              <a:ahLst/>
              <a:cxnLst/>
              <a:rect l="l" t="t" r="r" b="b"/>
              <a:pathLst>
                <a:path w="634" h="1669414">
                  <a:moveTo>
                    <a:pt x="12" y="1669275"/>
                  </a:moveTo>
                  <a:lnTo>
                    <a:pt x="0" y="0"/>
                  </a:lnTo>
                </a:path>
              </a:pathLst>
            </a:custGeom>
            <a:ln w="4241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750544" y="4782578"/>
              <a:ext cx="3901440" cy="125095"/>
            </a:xfrm>
            <a:custGeom>
              <a:avLst/>
              <a:gdLst/>
              <a:ahLst/>
              <a:cxnLst/>
              <a:rect l="l" t="t" r="r" b="b"/>
              <a:pathLst>
                <a:path w="3901440" h="125095">
                  <a:moveTo>
                    <a:pt x="3901401" y="0"/>
                  </a:moveTo>
                  <a:lnTo>
                    <a:pt x="0" y="0"/>
                  </a:lnTo>
                  <a:lnTo>
                    <a:pt x="0" y="124955"/>
                  </a:lnTo>
                  <a:lnTo>
                    <a:pt x="3901401" y="124955"/>
                  </a:lnTo>
                  <a:lnTo>
                    <a:pt x="390140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1504218" y="3869983"/>
              <a:ext cx="635" cy="1669414"/>
            </a:xfrm>
            <a:custGeom>
              <a:avLst/>
              <a:gdLst/>
              <a:ahLst/>
              <a:cxnLst/>
              <a:rect l="l" t="t" r="r" b="b"/>
              <a:pathLst>
                <a:path w="634" h="1669414">
                  <a:moveTo>
                    <a:pt x="12" y="1669275"/>
                  </a:moveTo>
                  <a:lnTo>
                    <a:pt x="0" y="0"/>
                  </a:lnTo>
                </a:path>
              </a:pathLst>
            </a:custGeom>
            <a:ln w="4241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2316429" y="3869983"/>
              <a:ext cx="635" cy="1669414"/>
            </a:xfrm>
            <a:custGeom>
              <a:avLst/>
              <a:gdLst/>
              <a:ahLst/>
              <a:cxnLst/>
              <a:rect l="l" t="t" r="r" b="b"/>
              <a:pathLst>
                <a:path w="635" h="1669414">
                  <a:moveTo>
                    <a:pt x="12" y="1669275"/>
                  </a:moveTo>
                  <a:lnTo>
                    <a:pt x="0" y="0"/>
                  </a:lnTo>
                </a:path>
              </a:pathLst>
            </a:custGeom>
            <a:ln w="4241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3128646" y="3869983"/>
              <a:ext cx="635" cy="1669414"/>
            </a:xfrm>
            <a:custGeom>
              <a:avLst/>
              <a:gdLst/>
              <a:ahLst/>
              <a:cxnLst/>
              <a:rect l="l" t="t" r="r" b="b"/>
              <a:pathLst>
                <a:path w="635" h="1669414">
                  <a:moveTo>
                    <a:pt x="12" y="1669275"/>
                  </a:moveTo>
                  <a:lnTo>
                    <a:pt x="0" y="0"/>
                  </a:lnTo>
                </a:path>
              </a:pathLst>
            </a:custGeom>
            <a:ln w="4241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647926" y="5488520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081" y="0"/>
                  </a:moveTo>
                  <a:lnTo>
                    <a:pt x="0" y="0"/>
                  </a:lnTo>
                </a:path>
              </a:pathLst>
            </a:custGeom>
            <a:ln w="4241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647926" y="5173786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081" y="0"/>
                  </a:moveTo>
                  <a:lnTo>
                    <a:pt x="0" y="0"/>
                  </a:lnTo>
                </a:path>
              </a:pathLst>
            </a:custGeom>
            <a:ln w="4241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344006" y="4075470"/>
            <a:ext cx="132080" cy="1288415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AE</a:t>
            </a:r>
            <a:r>
              <a:rPr kumimoji="0" sz="700" b="1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Burden</a:t>
            </a:r>
            <a:r>
              <a:rPr kumimoji="0" sz="700" b="1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Score</a:t>
            </a:r>
            <a:r>
              <a:rPr kumimoji="0" sz="700" b="1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(Grade</a:t>
            </a:r>
            <a:r>
              <a:rPr kumimoji="0" sz="700" b="1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1–4)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11794" y="4476907"/>
            <a:ext cx="12446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60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11794" y="4162140"/>
            <a:ext cx="12446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80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11794" y="4791628"/>
            <a:ext cx="12446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40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61206" y="5421109"/>
            <a:ext cx="749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0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11794" y="5106375"/>
            <a:ext cx="12446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20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895014" y="3895464"/>
            <a:ext cx="410845" cy="119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All 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patients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016459" y="3895464"/>
            <a:ext cx="666115" cy="119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Prior</a:t>
            </a:r>
            <a:r>
              <a:rPr kumimoji="0" sz="600" b="0" i="0" u="none" strike="noStrike" kern="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therapies:</a:t>
            </a:r>
            <a:r>
              <a:rPr kumimoji="0" sz="600" b="0" i="0" u="none" strike="noStrike" kern="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6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≥4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182288" y="3895464"/>
            <a:ext cx="702310" cy="119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Prior</a:t>
            </a:r>
            <a:r>
              <a:rPr kumimoji="0" sz="600" b="0" i="0" u="none" strike="noStrike" kern="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therapies:</a:t>
            </a:r>
            <a:r>
              <a:rPr kumimoji="0" sz="600" b="0" i="0" u="none" strike="noStrike" kern="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6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1–3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93936" y="4127558"/>
            <a:ext cx="410209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1" u="none" strike="noStrike" kern="0" cap="none" spc="-10" normalizeH="0" baseline="0" noProof="0" dirty="0">
                <a:ln>
                  <a:noFill/>
                </a:ln>
                <a:solidFill>
                  <a:srgbClr val="00365F"/>
                </a:solidFill>
                <a:effectLst/>
                <a:uLnTx/>
                <a:uFillTx/>
                <a:latin typeface="Arial"/>
                <a:cs typeface="Arial"/>
              </a:rPr>
              <a:t>P</a:t>
            </a:r>
            <a:r>
              <a:rPr kumimoji="0" sz="700" b="1" i="0" u="none" strike="noStrike" kern="0" cap="none" spc="-10" normalizeH="0" baseline="0" noProof="0" dirty="0">
                <a:ln>
                  <a:noFill/>
                </a:ln>
                <a:solidFill>
                  <a:srgbClr val="00365F"/>
                </a:solidFill>
                <a:effectLst/>
                <a:uLnTx/>
                <a:uFillTx/>
                <a:latin typeface="Arial"/>
                <a:cs typeface="Arial"/>
              </a:rPr>
              <a:t>=0.0016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524303" y="3895464"/>
            <a:ext cx="1588135" cy="3644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Age</a:t>
            </a:r>
            <a:r>
              <a:rPr kumimoji="0" sz="600" b="0" i="0" u="none" strike="noStrike" kern="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group:</a:t>
            </a:r>
            <a:r>
              <a:rPr kumimoji="0" sz="600" b="0" i="0" u="none" strike="noStrike" kern="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&lt;65</a:t>
            </a:r>
            <a:r>
              <a:rPr kumimoji="0" sz="600" b="0" i="0" u="none" strike="noStrike" kern="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years</a:t>
            </a:r>
            <a:r>
              <a:rPr kumimoji="0" sz="600" b="0" i="0" u="none" strike="noStrike" kern="0" cap="none" spc="40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Age</a:t>
            </a:r>
            <a:r>
              <a:rPr kumimoji="0" sz="600" b="0" i="0" u="none" strike="noStrike" kern="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group:</a:t>
            </a:r>
            <a:r>
              <a:rPr kumimoji="0" sz="600" b="0" i="0" u="none" strike="noStrike" kern="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≥65</a:t>
            </a:r>
            <a:r>
              <a:rPr kumimoji="0" sz="600" b="0" i="0" u="none" strike="noStrike" kern="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years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165" algn="l"/>
              </a:tabLst>
              <a:defRPr/>
            </a:pPr>
            <a:r>
              <a:rPr kumimoji="0" sz="700" b="1" i="1" u="none" strike="noStrike" kern="0" cap="none" spc="-10" normalizeH="0" baseline="0" noProof="0" dirty="0">
                <a:ln>
                  <a:noFill/>
                </a:ln>
                <a:solidFill>
                  <a:srgbClr val="00365F"/>
                </a:solidFill>
                <a:effectLst/>
                <a:uLnTx/>
                <a:uFillTx/>
                <a:latin typeface="Arial"/>
                <a:cs typeface="Arial"/>
              </a:rPr>
              <a:t>P</a:t>
            </a:r>
            <a:r>
              <a:rPr kumimoji="0" sz="700" b="1" i="0" u="none" strike="noStrike" kern="0" cap="none" spc="-10" normalizeH="0" baseline="0" noProof="0" dirty="0">
                <a:ln>
                  <a:noFill/>
                </a:ln>
                <a:solidFill>
                  <a:srgbClr val="00365F"/>
                </a:solidFill>
                <a:effectLst/>
                <a:uLnTx/>
                <a:uFillTx/>
                <a:latin typeface="Arial"/>
                <a:cs typeface="Arial"/>
              </a:rPr>
              <a:t>=0.0162</a:t>
            </a:r>
            <a:r>
              <a:rPr kumimoji="0" sz="700" b="1" i="0" u="none" strike="noStrike" kern="0" cap="none" spc="0" normalizeH="0" baseline="0" noProof="0" dirty="0">
                <a:ln>
                  <a:noFill/>
                </a:ln>
                <a:solidFill>
                  <a:srgbClr val="00365F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700" b="1" i="1" u="none" strike="noStrike" kern="0" cap="none" spc="-10" normalizeH="0" baseline="0" noProof="0" dirty="0">
                <a:ln>
                  <a:noFill/>
                </a:ln>
                <a:solidFill>
                  <a:srgbClr val="00365F"/>
                </a:solidFill>
                <a:effectLst/>
                <a:uLnTx/>
                <a:uFillTx/>
                <a:latin typeface="Arial"/>
                <a:cs typeface="Arial"/>
              </a:rPr>
              <a:t>P</a:t>
            </a:r>
            <a:r>
              <a:rPr kumimoji="0" sz="700" b="1" i="0" u="none" strike="noStrike" kern="0" cap="none" spc="-10" normalizeH="0" baseline="0" noProof="0" dirty="0">
                <a:ln>
                  <a:noFill/>
                </a:ln>
                <a:solidFill>
                  <a:srgbClr val="00365F"/>
                </a:solidFill>
                <a:effectLst/>
                <a:uLnTx/>
                <a:uFillTx/>
                <a:latin typeface="Arial"/>
                <a:cs typeface="Arial"/>
              </a:rPr>
              <a:t>=0.0454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916871" y="5537042"/>
            <a:ext cx="362585" cy="60325"/>
            <a:chOff x="916871" y="5537042"/>
            <a:chExt cx="362585" cy="60325"/>
          </a:xfrm>
        </p:grpSpPr>
        <p:sp>
          <p:nvSpPr>
            <p:cNvPr id="96" name="object 96"/>
            <p:cNvSpPr/>
            <p:nvPr/>
          </p:nvSpPr>
          <p:spPr>
            <a:xfrm>
              <a:off x="919093" y="5539265"/>
              <a:ext cx="0" cy="55880"/>
            </a:xfrm>
            <a:custGeom>
              <a:avLst/>
              <a:gdLst/>
              <a:ahLst/>
              <a:cxnLst/>
              <a:rect l="l" t="t" r="r" b="b"/>
              <a:pathLst>
                <a:path h="55879">
                  <a:moveTo>
                    <a:pt x="0" y="55308"/>
                  </a:moveTo>
                  <a:lnTo>
                    <a:pt x="0" y="0"/>
                  </a:lnTo>
                </a:path>
              </a:pathLst>
            </a:custGeom>
            <a:ln w="4241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1277081" y="5539265"/>
              <a:ext cx="0" cy="55880"/>
            </a:xfrm>
            <a:custGeom>
              <a:avLst/>
              <a:gdLst/>
              <a:ahLst/>
              <a:cxnLst/>
              <a:rect l="l" t="t" r="r" b="b"/>
              <a:pathLst>
                <a:path h="55879">
                  <a:moveTo>
                    <a:pt x="0" y="55308"/>
                  </a:moveTo>
                  <a:lnTo>
                    <a:pt x="0" y="0"/>
                  </a:lnTo>
                </a:path>
              </a:pathLst>
            </a:custGeom>
            <a:ln w="4241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820513" y="5575362"/>
            <a:ext cx="5346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5925" algn="l"/>
              </a:tabLst>
              <a:defRPr/>
            </a:pPr>
            <a:r>
              <a:rPr kumimoji="0" sz="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Acala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Ibr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56735" y="6126596"/>
            <a:ext cx="5285740" cy="10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Acala,</a:t>
            </a:r>
            <a:r>
              <a:rPr kumimoji="0" sz="55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acalabrutinib;</a:t>
            </a:r>
            <a:r>
              <a:rPr kumimoji="0" sz="55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AE,</a:t>
            </a:r>
            <a:r>
              <a:rPr kumimoji="0" sz="55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adverse</a:t>
            </a:r>
            <a:r>
              <a:rPr kumimoji="0" sz="55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event;</a:t>
            </a:r>
            <a:r>
              <a:rPr kumimoji="0" sz="55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Afib/flutter,</a:t>
            </a:r>
            <a:r>
              <a:rPr kumimoji="0" sz="55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atrial</a:t>
            </a:r>
            <a:r>
              <a:rPr kumimoji="0" sz="55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fibrillation/atrial</a:t>
            </a:r>
            <a:r>
              <a:rPr kumimoji="0" sz="55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flutter;</a:t>
            </a:r>
            <a:r>
              <a:rPr kumimoji="0" sz="55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BID,</a:t>
            </a:r>
            <a:r>
              <a:rPr kumimoji="0" sz="55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twice</a:t>
            </a:r>
            <a:r>
              <a:rPr kumimoji="0" sz="55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daily;</a:t>
            </a:r>
            <a:r>
              <a:rPr kumimoji="0" sz="55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CLL,</a:t>
            </a:r>
            <a:r>
              <a:rPr kumimoji="0" sz="55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chronic</a:t>
            </a:r>
            <a:r>
              <a:rPr kumimoji="0" sz="55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lymphocytic</a:t>
            </a:r>
            <a:r>
              <a:rPr kumimoji="0" sz="55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leukemia;</a:t>
            </a:r>
            <a:r>
              <a:rPr kumimoji="0" sz="55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Ibru,</a:t>
            </a:r>
            <a:r>
              <a:rPr kumimoji="0" sz="55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ibrutinib;</a:t>
            </a:r>
            <a:r>
              <a:rPr kumimoji="0" sz="55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PO,</a:t>
            </a:r>
            <a:r>
              <a:rPr kumimoji="0" sz="55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orally;</a:t>
            </a:r>
            <a:r>
              <a:rPr kumimoji="0" sz="55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QD,</a:t>
            </a:r>
            <a:r>
              <a:rPr kumimoji="0" sz="55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daily.</a:t>
            </a:r>
            <a:endParaRPr kumimoji="0" sz="5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827360" y="5384714"/>
            <a:ext cx="1264285" cy="212090"/>
            <a:chOff x="827360" y="5384714"/>
            <a:chExt cx="1264285" cy="212090"/>
          </a:xfrm>
        </p:grpSpPr>
        <p:sp>
          <p:nvSpPr>
            <p:cNvPr id="101" name="object 101"/>
            <p:cNvSpPr/>
            <p:nvPr/>
          </p:nvSpPr>
          <p:spPr>
            <a:xfrm>
              <a:off x="829583" y="5410954"/>
              <a:ext cx="179070" cy="66675"/>
            </a:xfrm>
            <a:custGeom>
              <a:avLst/>
              <a:gdLst/>
              <a:ahLst/>
              <a:cxnLst/>
              <a:rect l="l" t="t" r="r" b="b"/>
              <a:pathLst>
                <a:path w="179069" h="66675">
                  <a:moveTo>
                    <a:pt x="179019" y="0"/>
                  </a:moveTo>
                  <a:lnTo>
                    <a:pt x="0" y="12"/>
                  </a:lnTo>
                  <a:lnTo>
                    <a:pt x="0" y="66243"/>
                  </a:lnTo>
                  <a:lnTo>
                    <a:pt x="179019" y="66255"/>
                  </a:lnTo>
                  <a:lnTo>
                    <a:pt x="179019" y="0"/>
                  </a:lnTo>
                  <a:close/>
                </a:path>
              </a:pathLst>
            </a:custGeom>
            <a:solidFill>
              <a:srgbClr val="86005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829583" y="5410954"/>
              <a:ext cx="179070" cy="66675"/>
            </a:xfrm>
            <a:custGeom>
              <a:avLst/>
              <a:gdLst/>
              <a:ahLst/>
              <a:cxnLst/>
              <a:rect l="l" t="t" r="r" b="b"/>
              <a:pathLst>
                <a:path w="179069" h="66675">
                  <a:moveTo>
                    <a:pt x="179019" y="66255"/>
                  </a:moveTo>
                  <a:lnTo>
                    <a:pt x="0" y="66243"/>
                  </a:lnTo>
                  <a:lnTo>
                    <a:pt x="0" y="12"/>
                  </a:lnTo>
                  <a:lnTo>
                    <a:pt x="179019" y="0"/>
                  </a:lnTo>
                  <a:lnTo>
                    <a:pt x="179019" y="66255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1187626" y="5386937"/>
              <a:ext cx="179070" cy="76200"/>
            </a:xfrm>
            <a:custGeom>
              <a:avLst/>
              <a:gdLst/>
              <a:ahLst/>
              <a:cxnLst/>
              <a:rect l="l" t="t" r="r" b="b"/>
              <a:pathLst>
                <a:path w="179069" h="76200">
                  <a:moveTo>
                    <a:pt x="179019" y="0"/>
                  </a:moveTo>
                  <a:lnTo>
                    <a:pt x="0" y="12"/>
                  </a:lnTo>
                  <a:lnTo>
                    <a:pt x="0" y="76047"/>
                  </a:lnTo>
                  <a:lnTo>
                    <a:pt x="179019" y="76034"/>
                  </a:lnTo>
                  <a:lnTo>
                    <a:pt x="179019" y="0"/>
                  </a:lnTo>
                  <a:close/>
                </a:path>
              </a:pathLst>
            </a:custGeom>
            <a:solidFill>
              <a:srgbClr val="87D3E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1187626" y="5386937"/>
              <a:ext cx="179070" cy="76200"/>
            </a:xfrm>
            <a:custGeom>
              <a:avLst/>
              <a:gdLst/>
              <a:ahLst/>
              <a:cxnLst/>
              <a:rect l="l" t="t" r="r" b="b"/>
              <a:pathLst>
                <a:path w="179069" h="76200">
                  <a:moveTo>
                    <a:pt x="179019" y="76034"/>
                  </a:moveTo>
                  <a:lnTo>
                    <a:pt x="0" y="76047"/>
                  </a:lnTo>
                  <a:lnTo>
                    <a:pt x="0" y="12"/>
                  </a:lnTo>
                  <a:lnTo>
                    <a:pt x="179019" y="0"/>
                  </a:lnTo>
                  <a:lnTo>
                    <a:pt x="179019" y="76034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1731304" y="5539264"/>
              <a:ext cx="0" cy="55880"/>
            </a:xfrm>
            <a:custGeom>
              <a:avLst/>
              <a:gdLst/>
              <a:ahLst/>
              <a:cxnLst/>
              <a:rect l="l" t="t" r="r" b="b"/>
              <a:pathLst>
                <a:path h="55879">
                  <a:moveTo>
                    <a:pt x="0" y="55308"/>
                  </a:moveTo>
                  <a:lnTo>
                    <a:pt x="0" y="0"/>
                  </a:lnTo>
                </a:path>
              </a:pathLst>
            </a:custGeom>
            <a:ln w="4241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2089292" y="5539264"/>
              <a:ext cx="0" cy="55880"/>
            </a:xfrm>
            <a:custGeom>
              <a:avLst/>
              <a:gdLst/>
              <a:ahLst/>
              <a:cxnLst/>
              <a:rect l="l" t="t" r="r" b="b"/>
              <a:pathLst>
                <a:path h="55879">
                  <a:moveTo>
                    <a:pt x="0" y="55308"/>
                  </a:moveTo>
                  <a:lnTo>
                    <a:pt x="0" y="0"/>
                  </a:lnTo>
                </a:path>
              </a:pathLst>
            </a:custGeom>
            <a:ln w="4241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7" name="object 107"/>
          <p:cNvSpPr txBox="1"/>
          <p:nvPr/>
        </p:nvSpPr>
        <p:spPr>
          <a:xfrm>
            <a:off x="1632730" y="5540196"/>
            <a:ext cx="534670" cy="28892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>
                <a:tab pos="415925" algn="l"/>
              </a:tabLst>
              <a:defRPr/>
            </a:pPr>
            <a:r>
              <a:rPr kumimoji="0" sz="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Acala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Ibr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5560" marR="0" lvl="0" indent="0" defTabSz="91440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0" cap="none" spc="-35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08" name="object 108"/>
          <p:cNvGrpSpPr/>
          <p:nvPr/>
        </p:nvGrpSpPr>
        <p:grpSpPr>
          <a:xfrm>
            <a:off x="1639584" y="5403458"/>
            <a:ext cx="1264285" cy="193675"/>
            <a:chOff x="1639584" y="5403458"/>
            <a:chExt cx="1264285" cy="193675"/>
          </a:xfrm>
        </p:grpSpPr>
        <p:sp>
          <p:nvSpPr>
            <p:cNvPr id="109" name="object 109"/>
            <p:cNvSpPr/>
            <p:nvPr/>
          </p:nvSpPr>
          <p:spPr>
            <a:xfrm>
              <a:off x="1641806" y="5426213"/>
              <a:ext cx="179070" cy="56515"/>
            </a:xfrm>
            <a:custGeom>
              <a:avLst/>
              <a:gdLst/>
              <a:ahLst/>
              <a:cxnLst/>
              <a:rect l="l" t="t" r="r" b="b"/>
              <a:pathLst>
                <a:path w="179069" h="56514">
                  <a:moveTo>
                    <a:pt x="179019" y="25"/>
                  </a:moveTo>
                  <a:lnTo>
                    <a:pt x="0" y="0"/>
                  </a:lnTo>
                  <a:lnTo>
                    <a:pt x="0" y="56019"/>
                  </a:lnTo>
                  <a:lnTo>
                    <a:pt x="179019" y="56032"/>
                  </a:lnTo>
                  <a:lnTo>
                    <a:pt x="179019" y="25"/>
                  </a:lnTo>
                  <a:close/>
                </a:path>
              </a:pathLst>
            </a:custGeom>
            <a:solidFill>
              <a:srgbClr val="86005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1641806" y="5426213"/>
              <a:ext cx="179070" cy="56515"/>
            </a:xfrm>
            <a:custGeom>
              <a:avLst/>
              <a:gdLst/>
              <a:ahLst/>
              <a:cxnLst/>
              <a:rect l="l" t="t" r="r" b="b"/>
              <a:pathLst>
                <a:path w="179069" h="56514">
                  <a:moveTo>
                    <a:pt x="179019" y="56032"/>
                  </a:moveTo>
                  <a:lnTo>
                    <a:pt x="0" y="56019"/>
                  </a:lnTo>
                  <a:lnTo>
                    <a:pt x="0" y="0"/>
                  </a:lnTo>
                  <a:lnTo>
                    <a:pt x="179019" y="25"/>
                  </a:lnTo>
                  <a:lnTo>
                    <a:pt x="179019" y="56032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1999850" y="5405681"/>
              <a:ext cx="179070" cy="68580"/>
            </a:xfrm>
            <a:custGeom>
              <a:avLst/>
              <a:gdLst/>
              <a:ahLst/>
              <a:cxnLst/>
              <a:rect l="l" t="t" r="r" b="b"/>
              <a:pathLst>
                <a:path w="179069" h="68579">
                  <a:moveTo>
                    <a:pt x="179019" y="12"/>
                  </a:moveTo>
                  <a:lnTo>
                    <a:pt x="0" y="0"/>
                  </a:lnTo>
                  <a:lnTo>
                    <a:pt x="0" y="68440"/>
                  </a:lnTo>
                  <a:lnTo>
                    <a:pt x="179019" y="68440"/>
                  </a:lnTo>
                  <a:lnTo>
                    <a:pt x="179019" y="12"/>
                  </a:lnTo>
                  <a:close/>
                </a:path>
              </a:pathLst>
            </a:custGeom>
            <a:solidFill>
              <a:srgbClr val="87D3E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1999850" y="5405681"/>
              <a:ext cx="179070" cy="68580"/>
            </a:xfrm>
            <a:custGeom>
              <a:avLst/>
              <a:gdLst/>
              <a:ahLst/>
              <a:cxnLst/>
              <a:rect l="l" t="t" r="r" b="b"/>
              <a:pathLst>
                <a:path w="179069" h="68579">
                  <a:moveTo>
                    <a:pt x="179019" y="68440"/>
                  </a:moveTo>
                  <a:lnTo>
                    <a:pt x="0" y="68440"/>
                  </a:lnTo>
                  <a:lnTo>
                    <a:pt x="0" y="0"/>
                  </a:lnTo>
                  <a:lnTo>
                    <a:pt x="179019" y="12"/>
                  </a:lnTo>
                  <a:lnTo>
                    <a:pt x="179019" y="68440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object 113"/>
            <p:cNvSpPr/>
            <p:nvPr/>
          </p:nvSpPr>
          <p:spPr>
            <a:xfrm>
              <a:off x="2543516" y="5539265"/>
              <a:ext cx="0" cy="55880"/>
            </a:xfrm>
            <a:custGeom>
              <a:avLst/>
              <a:gdLst/>
              <a:ahLst/>
              <a:cxnLst/>
              <a:rect l="l" t="t" r="r" b="b"/>
              <a:pathLst>
                <a:path h="55879">
                  <a:moveTo>
                    <a:pt x="0" y="55308"/>
                  </a:moveTo>
                  <a:lnTo>
                    <a:pt x="0" y="0"/>
                  </a:lnTo>
                </a:path>
              </a:pathLst>
            </a:custGeom>
            <a:ln w="4241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object 114"/>
            <p:cNvSpPr/>
            <p:nvPr/>
          </p:nvSpPr>
          <p:spPr>
            <a:xfrm>
              <a:off x="2901509" y="5539265"/>
              <a:ext cx="0" cy="55880"/>
            </a:xfrm>
            <a:custGeom>
              <a:avLst/>
              <a:gdLst/>
              <a:ahLst/>
              <a:cxnLst/>
              <a:rect l="l" t="t" r="r" b="b"/>
              <a:pathLst>
                <a:path h="55879">
                  <a:moveTo>
                    <a:pt x="0" y="55308"/>
                  </a:moveTo>
                  <a:lnTo>
                    <a:pt x="0" y="0"/>
                  </a:lnTo>
                </a:path>
              </a:pathLst>
            </a:custGeom>
            <a:ln w="4241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5" name="object 115"/>
          <p:cNvSpPr txBox="1"/>
          <p:nvPr/>
        </p:nvSpPr>
        <p:spPr>
          <a:xfrm>
            <a:off x="2444935" y="5575362"/>
            <a:ext cx="5346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5925" algn="l"/>
              </a:tabLst>
              <a:defRPr/>
            </a:pPr>
            <a:r>
              <a:rPr kumimoji="0" sz="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Acala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Ibr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16" name="object 116"/>
          <p:cNvGrpSpPr/>
          <p:nvPr/>
        </p:nvGrpSpPr>
        <p:grpSpPr>
          <a:xfrm>
            <a:off x="2451769" y="5376083"/>
            <a:ext cx="1264285" cy="220979"/>
            <a:chOff x="2451769" y="5376083"/>
            <a:chExt cx="1264285" cy="220979"/>
          </a:xfrm>
        </p:grpSpPr>
        <p:sp>
          <p:nvSpPr>
            <p:cNvPr id="117" name="object 117"/>
            <p:cNvSpPr/>
            <p:nvPr/>
          </p:nvSpPr>
          <p:spPr>
            <a:xfrm>
              <a:off x="2453991" y="5396701"/>
              <a:ext cx="179070" cy="74930"/>
            </a:xfrm>
            <a:custGeom>
              <a:avLst/>
              <a:gdLst/>
              <a:ahLst/>
              <a:cxnLst/>
              <a:rect l="l" t="t" r="r" b="b"/>
              <a:pathLst>
                <a:path w="179069" h="74929">
                  <a:moveTo>
                    <a:pt x="179019" y="25"/>
                  </a:moveTo>
                  <a:lnTo>
                    <a:pt x="0" y="0"/>
                  </a:lnTo>
                  <a:lnTo>
                    <a:pt x="0" y="74841"/>
                  </a:lnTo>
                  <a:lnTo>
                    <a:pt x="179019" y="74853"/>
                  </a:lnTo>
                  <a:lnTo>
                    <a:pt x="179019" y="25"/>
                  </a:lnTo>
                  <a:close/>
                </a:path>
              </a:pathLst>
            </a:custGeom>
            <a:solidFill>
              <a:srgbClr val="86005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2453991" y="5396701"/>
              <a:ext cx="179070" cy="74930"/>
            </a:xfrm>
            <a:custGeom>
              <a:avLst/>
              <a:gdLst/>
              <a:ahLst/>
              <a:cxnLst/>
              <a:rect l="l" t="t" r="r" b="b"/>
              <a:pathLst>
                <a:path w="179069" h="74929">
                  <a:moveTo>
                    <a:pt x="179019" y="74853"/>
                  </a:moveTo>
                  <a:lnTo>
                    <a:pt x="0" y="74841"/>
                  </a:lnTo>
                  <a:lnTo>
                    <a:pt x="0" y="0"/>
                  </a:lnTo>
                  <a:lnTo>
                    <a:pt x="179019" y="25"/>
                  </a:lnTo>
                  <a:lnTo>
                    <a:pt x="179019" y="74853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object 119"/>
            <p:cNvSpPr/>
            <p:nvPr/>
          </p:nvSpPr>
          <p:spPr>
            <a:xfrm>
              <a:off x="2812035" y="5378306"/>
              <a:ext cx="179070" cy="79375"/>
            </a:xfrm>
            <a:custGeom>
              <a:avLst/>
              <a:gdLst/>
              <a:ahLst/>
              <a:cxnLst/>
              <a:rect l="l" t="t" r="r" b="b"/>
              <a:pathLst>
                <a:path w="179069" h="79375">
                  <a:moveTo>
                    <a:pt x="179019" y="0"/>
                  </a:moveTo>
                  <a:lnTo>
                    <a:pt x="0" y="12"/>
                  </a:lnTo>
                  <a:lnTo>
                    <a:pt x="0" y="79133"/>
                  </a:lnTo>
                  <a:lnTo>
                    <a:pt x="179019" y="79146"/>
                  </a:lnTo>
                  <a:lnTo>
                    <a:pt x="179019" y="0"/>
                  </a:lnTo>
                  <a:close/>
                </a:path>
              </a:pathLst>
            </a:custGeom>
            <a:solidFill>
              <a:srgbClr val="87D3E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object 120"/>
            <p:cNvSpPr/>
            <p:nvPr/>
          </p:nvSpPr>
          <p:spPr>
            <a:xfrm>
              <a:off x="2812035" y="5378306"/>
              <a:ext cx="179070" cy="79375"/>
            </a:xfrm>
            <a:custGeom>
              <a:avLst/>
              <a:gdLst/>
              <a:ahLst/>
              <a:cxnLst/>
              <a:rect l="l" t="t" r="r" b="b"/>
              <a:pathLst>
                <a:path w="179069" h="79375">
                  <a:moveTo>
                    <a:pt x="179019" y="79146"/>
                  </a:moveTo>
                  <a:lnTo>
                    <a:pt x="0" y="79133"/>
                  </a:lnTo>
                  <a:lnTo>
                    <a:pt x="0" y="12"/>
                  </a:lnTo>
                  <a:lnTo>
                    <a:pt x="179019" y="0"/>
                  </a:lnTo>
                  <a:lnTo>
                    <a:pt x="179019" y="79146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object 121"/>
            <p:cNvSpPr/>
            <p:nvPr/>
          </p:nvSpPr>
          <p:spPr>
            <a:xfrm>
              <a:off x="3355733" y="5539264"/>
              <a:ext cx="0" cy="55880"/>
            </a:xfrm>
            <a:custGeom>
              <a:avLst/>
              <a:gdLst/>
              <a:ahLst/>
              <a:cxnLst/>
              <a:rect l="l" t="t" r="r" b="b"/>
              <a:pathLst>
                <a:path h="55879">
                  <a:moveTo>
                    <a:pt x="0" y="55308"/>
                  </a:moveTo>
                  <a:lnTo>
                    <a:pt x="0" y="0"/>
                  </a:lnTo>
                </a:path>
              </a:pathLst>
            </a:custGeom>
            <a:ln w="4241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object 122"/>
            <p:cNvSpPr/>
            <p:nvPr/>
          </p:nvSpPr>
          <p:spPr>
            <a:xfrm>
              <a:off x="3713720" y="5539264"/>
              <a:ext cx="0" cy="55880"/>
            </a:xfrm>
            <a:custGeom>
              <a:avLst/>
              <a:gdLst/>
              <a:ahLst/>
              <a:cxnLst/>
              <a:rect l="l" t="t" r="r" b="b"/>
              <a:pathLst>
                <a:path h="55879">
                  <a:moveTo>
                    <a:pt x="0" y="55308"/>
                  </a:moveTo>
                  <a:lnTo>
                    <a:pt x="0" y="0"/>
                  </a:lnTo>
                </a:path>
              </a:pathLst>
            </a:custGeom>
            <a:ln w="4241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3" name="object 123"/>
          <p:cNvSpPr txBox="1"/>
          <p:nvPr/>
        </p:nvSpPr>
        <p:spPr>
          <a:xfrm>
            <a:off x="3257152" y="5575362"/>
            <a:ext cx="5346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5925" algn="l"/>
              </a:tabLst>
              <a:defRPr/>
            </a:pPr>
            <a:r>
              <a:rPr kumimoji="0" sz="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Acala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Ibr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24" name="object 124"/>
          <p:cNvGrpSpPr/>
          <p:nvPr/>
        </p:nvGrpSpPr>
        <p:grpSpPr>
          <a:xfrm>
            <a:off x="3263992" y="5382514"/>
            <a:ext cx="1264285" cy="214629"/>
            <a:chOff x="3263992" y="5382514"/>
            <a:chExt cx="1264285" cy="214629"/>
          </a:xfrm>
        </p:grpSpPr>
        <p:sp>
          <p:nvSpPr>
            <p:cNvPr id="125" name="object 125"/>
            <p:cNvSpPr/>
            <p:nvPr/>
          </p:nvSpPr>
          <p:spPr>
            <a:xfrm>
              <a:off x="3266215" y="5406788"/>
              <a:ext cx="179070" cy="70485"/>
            </a:xfrm>
            <a:custGeom>
              <a:avLst/>
              <a:gdLst/>
              <a:ahLst/>
              <a:cxnLst/>
              <a:rect l="l" t="t" r="r" b="b"/>
              <a:pathLst>
                <a:path w="179070" h="70485">
                  <a:moveTo>
                    <a:pt x="179019" y="0"/>
                  </a:moveTo>
                  <a:lnTo>
                    <a:pt x="0" y="0"/>
                  </a:lnTo>
                  <a:lnTo>
                    <a:pt x="0" y="70370"/>
                  </a:lnTo>
                  <a:lnTo>
                    <a:pt x="179019" y="70383"/>
                  </a:lnTo>
                  <a:lnTo>
                    <a:pt x="179019" y="0"/>
                  </a:lnTo>
                  <a:close/>
                </a:path>
              </a:pathLst>
            </a:custGeom>
            <a:solidFill>
              <a:srgbClr val="86005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object 126"/>
            <p:cNvSpPr/>
            <p:nvPr/>
          </p:nvSpPr>
          <p:spPr>
            <a:xfrm>
              <a:off x="3266215" y="5406788"/>
              <a:ext cx="179070" cy="70485"/>
            </a:xfrm>
            <a:custGeom>
              <a:avLst/>
              <a:gdLst/>
              <a:ahLst/>
              <a:cxnLst/>
              <a:rect l="l" t="t" r="r" b="b"/>
              <a:pathLst>
                <a:path w="179070" h="70485">
                  <a:moveTo>
                    <a:pt x="179019" y="70383"/>
                  </a:moveTo>
                  <a:lnTo>
                    <a:pt x="0" y="70370"/>
                  </a:lnTo>
                  <a:lnTo>
                    <a:pt x="0" y="0"/>
                  </a:lnTo>
                  <a:lnTo>
                    <a:pt x="179019" y="0"/>
                  </a:lnTo>
                  <a:lnTo>
                    <a:pt x="179019" y="70383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object 127"/>
            <p:cNvSpPr/>
            <p:nvPr/>
          </p:nvSpPr>
          <p:spPr>
            <a:xfrm>
              <a:off x="3624258" y="5384736"/>
              <a:ext cx="179070" cy="80010"/>
            </a:xfrm>
            <a:custGeom>
              <a:avLst/>
              <a:gdLst/>
              <a:ahLst/>
              <a:cxnLst/>
              <a:rect l="l" t="t" r="r" b="b"/>
              <a:pathLst>
                <a:path w="179070" h="80010">
                  <a:moveTo>
                    <a:pt x="179019" y="0"/>
                  </a:moveTo>
                  <a:lnTo>
                    <a:pt x="0" y="0"/>
                  </a:lnTo>
                  <a:lnTo>
                    <a:pt x="0" y="79959"/>
                  </a:lnTo>
                  <a:lnTo>
                    <a:pt x="179019" y="79946"/>
                  </a:lnTo>
                  <a:lnTo>
                    <a:pt x="179019" y="0"/>
                  </a:lnTo>
                  <a:close/>
                </a:path>
              </a:pathLst>
            </a:custGeom>
            <a:solidFill>
              <a:srgbClr val="87D3E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object 128"/>
            <p:cNvSpPr/>
            <p:nvPr/>
          </p:nvSpPr>
          <p:spPr>
            <a:xfrm>
              <a:off x="3624258" y="5384736"/>
              <a:ext cx="179070" cy="80010"/>
            </a:xfrm>
            <a:custGeom>
              <a:avLst/>
              <a:gdLst/>
              <a:ahLst/>
              <a:cxnLst/>
              <a:rect l="l" t="t" r="r" b="b"/>
              <a:pathLst>
                <a:path w="179070" h="80010">
                  <a:moveTo>
                    <a:pt x="179019" y="79946"/>
                  </a:moveTo>
                  <a:lnTo>
                    <a:pt x="0" y="79959"/>
                  </a:lnTo>
                  <a:lnTo>
                    <a:pt x="0" y="0"/>
                  </a:lnTo>
                  <a:lnTo>
                    <a:pt x="179019" y="0"/>
                  </a:lnTo>
                  <a:lnTo>
                    <a:pt x="179019" y="79946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object 129"/>
            <p:cNvSpPr/>
            <p:nvPr/>
          </p:nvSpPr>
          <p:spPr>
            <a:xfrm>
              <a:off x="4167944" y="5539265"/>
              <a:ext cx="0" cy="55880"/>
            </a:xfrm>
            <a:custGeom>
              <a:avLst/>
              <a:gdLst/>
              <a:ahLst/>
              <a:cxnLst/>
              <a:rect l="l" t="t" r="r" b="b"/>
              <a:pathLst>
                <a:path h="55879">
                  <a:moveTo>
                    <a:pt x="0" y="55308"/>
                  </a:moveTo>
                  <a:lnTo>
                    <a:pt x="0" y="0"/>
                  </a:lnTo>
                </a:path>
              </a:pathLst>
            </a:custGeom>
            <a:ln w="4241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object 130"/>
            <p:cNvSpPr/>
            <p:nvPr/>
          </p:nvSpPr>
          <p:spPr>
            <a:xfrm>
              <a:off x="4525931" y="5539265"/>
              <a:ext cx="0" cy="55880"/>
            </a:xfrm>
            <a:custGeom>
              <a:avLst/>
              <a:gdLst/>
              <a:ahLst/>
              <a:cxnLst/>
              <a:rect l="l" t="t" r="r" b="b"/>
              <a:pathLst>
                <a:path h="55879">
                  <a:moveTo>
                    <a:pt x="0" y="55308"/>
                  </a:moveTo>
                  <a:lnTo>
                    <a:pt x="0" y="0"/>
                  </a:lnTo>
                </a:path>
              </a:pathLst>
            </a:custGeom>
            <a:ln w="4241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1" name="object 131"/>
          <p:cNvSpPr txBox="1"/>
          <p:nvPr/>
        </p:nvSpPr>
        <p:spPr>
          <a:xfrm>
            <a:off x="4069358" y="5575362"/>
            <a:ext cx="5346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5925" algn="l"/>
              </a:tabLst>
              <a:defRPr/>
            </a:pPr>
            <a:r>
              <a:rPr kumimoji="0" sz="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Acala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Ibr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aphicFrame>
        <p:nvGraphicFramePr>
          <p:cNvPr id="132" name="object 132"/>
          <p:cNvGraphicFramePr>
            <a:graphicFrameLocks noGrp="1"/>
          </p:cNvGraphicFramePr>
          <p:nvPr/>
        </p:nvGraphicFramePr>
        <p:xfrm>
          <a:off x="325325" y="5695039"/>
          <a:ext cx="7939404" cy="266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8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49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88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881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629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607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32715">
                <a:tc>
                  <a:txBody>
                    <a:bodyPr/>
                    <a:lstStyle/>
                    <a:p>
                      <a:pPr marL="31750">
                        <a:lnSpc>
                          <a:spcPts val="710"/>
                        </a:lnSpc>
                        <a:spcBef>
                          <a:spcPts val="234"/>
                        </a:spcBef>
                      </a:pPr>
                      <a:r>
                        <a:rPr sz="600" b="1" dirty="0">
                          <a:solidFill>
                            <a:srgbClr val="221F1F"/>
                          </a:solidFill>
                          <a:latin typeface="Arial"/>
                          <a:cs typeface="Arial"/>
                        </a:rPr>
                        <a:t>No.</a:t>
                      </a:r>
                      <a:r>
                        <a:rPr sz="600" b="1" spc="5" dirty="0">
                          <a:solidFill>
                            <a:srgbClr val="221F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221F1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600" b="1" spc="10" dirty="0">
                          <a:solidFill>
                            <a:srgbClr val="221F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221F1F"/>
                          </a:solidFill>
                          <a:latin typeface="Arial"/>
                          <a:cs typeface="Arial"/>
                        </a:rPr>
                        <a:t>patients</a:t>
                      </a:r>
                      <a:r>
                        <a:rPr sz="600" b="1" spc="10" dirty="0">
                          <a:solidFill>
                            <a:srgbClr val="221F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221F1F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600" b="1" spc="10" dirty="0">
                          <a:solidFill>
                            <a:srgbClr val="221F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35" dirty="0">
                          <a:solidFill>
                            <a:srgbClr val="221F1F"/>
                          </a:solidFill>
                          <a:latin typeface="Arial"/>
                          <a:cs typeface="Arial"/>
                        </a:rPr>
                        <a:t>AE</a:t>
                      </a:r>
                      <a:r>
                        <a:rPr sz="600" b="1" spc="-20" dirty="0">
                          <a:solidFill>
                            <a:srgbClr val="221F1F"/>
                          </a:solidFill>
                          <a:latin typeface="Arial"/>
                          <a:cs typeface="Arial"/>
                        </a:rPr>
                        <a:t> burden</a:t>
                      </a:r>
                      <a:r>
                        <a:rPr sz="600" b="1" spc="-15" dirty="0">
                          <a:solidFill>
                            <a:srgbClr val="221F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10" dirty="0">
                          <a:solidFill>
                            <a:srgbClr val="221F1F"/>
                          </a:solidFill>
                          <a:latin typeface="Arial"/>
                          <a:cs typeface="Arial"/>
                        </a:rPr>
                        <a:t>score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98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9715" algn="r">
                        <a:lnSpc>
                          <a:spcPct val="100000"/>
                        </a:lnSpc>
                        <a:spcBef>
                          <a:spcPts val="225"/>
                        </a:spcBef>
                        <a:tabLst>
                          <a:tab pos="328295" algn="l"/>
                        </a:tabLst>
                      </a:pPr>
                      <a:r>
                        <a:rPr sz="600" spc="-10" dirty="0">
                          <a:solidFill>
                            <a:srgbClr val="221F1F"/>
                          </a:solidFill>
                          <a:latin typeface="Arial"/>
                          <a:cs typeface="Arial"/>
                        </a:rPr>
                        <a:t>Acala</a:t>
                      </a:r>
                      <a:r>
                        <a:rPr sz="600" dirty="0">
                          <a:solidFill>
                            <a:srgbClr val="221F1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600" spc="-25" dirty="0">
                          <a:solidFill>
                            <a:srgbClr val="221F1F"/>
                          </a:solidFill>
                          <a:latin typeface="Arial"/>
                          <a:cs typeface="Arial"/>
                        </a:rPr>
                        <a:t>266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R="23876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600" spc="-25" dirty="0">
                          <a:solidFill>
                            <a:srgbClr val="221F1F"/>
                          </a:solidFill>
                          <a:latin typeface="Arial"/>
                          <a:cs typeface="Arial"/>
                        </a:rPr>
                        <a:t>232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600" spc="-25" dirty="0">
                          <a:solidFill>
                            <a:srgbClr val="221F1F"/>
                          </a:solidFill>
                          <a:latin typeface="Arial"/>
                          <a:cs typeface="Arial"/>
                        </a:rPr>
                        <a:t>194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600" spc="-25" dirty="0">
                          <a:solidFill>
                            <a:srgbClr val="221F1F"/>
                          </a:solidFill>
                          <a:latin typeface="Arial"/>
                          <a:cs typeface="Arial"/>
                        </a:rPr>
                        <a:t>151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600" spc="-25" dirty="0">
                          <a:solidFill>
                            <a:srgbClr val="221F1F"/>
                          </a:solidFill>
                          <a:latin typeface="Arial"/>
                          <a:cs typeface="Arial"/>
                        </a:rPr>
                        <a:t>39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857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marL="535940">
                        <a:lnSpc>
                          <a:spcPct val="100000"/>
                        </a:lnSpc>
                        <a:spcBef>
                          <a:spcPts val="50"/>
                        </a:spcBef>
                        <a:tabLst>
                          <a:tab pos="894080" algn="l"/>
                        </a:tabLst>
                      </a:pPr>
                      <a:r>
                        <a:rPr sz="600" spc="-25" dirty="0">
                          <a:latin typeface="Arial"/>
                          <a:cs typeface="Arial"/>
                        </a:rPr>
                        <a:t>265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600" spc="-25" dirty="0">
                          <a:latin typeface="Arial"/>
                          <a:cs typeface="Arial"/>
                        </a:rPr>
                        <a:t>263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spc="-25" dirty="0">
                          <a:latin typeface="Arial"/>
                          <a:cs typeface="Arial"/>
                        </a:rPr>
                        <a:t>124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spc="-25" dirty="0">
                          <a:latin typeface="Arial"/>
                          <a:cs typeface="Arial"/>
                        </a:rPr>
                        <a:t>121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spc="-25" dirty="0">
                          <a:latin typeface="Arial"/>
                          <a:cs typeface="Arial"/>
                        </a:rPr>
                        <a:t>141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spc="-25" dirty="0">
                          <a:latin typeface="Arial"/>
                          <a:cs typeface="Arial"/>
                        </a:rPr>
                        <a:t>142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spc="-25" dirty="0">
                          <a:latin typeface="Arial"/>
                          <a:cs typeface="Arial"/>
                        </a:rPr>
                        <a:t>237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spc="-25" dirty="0">
                          <a:latin typeface="Arial"/>
                          <a:cs typeface="Arial"/>
                        </a:rPr>
                        <a:t>236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spc="-25" dirty="0">
                          <a:latin typeface="Arial"/>
                          <a:cs typeface="Arial"/>
                        </a:rPr>
                        <a:t>28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spc="-25" dirty="0">
                          <a:latin typeface="Arial"/>
                          <a:cs typeface="Arial"/>
                        </a:rPr>
                        <a:t>27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259715" algn="r">
                        <a:lnSpc>
                          <a:spcPct val="100000"/>
                        </a:lnSpc>
                        <a:spcBef>
                          <a:spcPts val="75"/>
                        </a:spcBef>
                        <a:tabLst>
                          <a:tab pos="232410" algn="l"/>
                        </a:tabLst>
                      </a:pPr>
                      <a:r>
                        <a:rPr sz="600" spc="-25" dirty="0">
                          <a:solidFill>
                            <a:srgbClr val="221F1F"/>
                          </a:solidFill>
                          <a:latin typeface="Arial"/>
                          <a:cs typeface="Arial"/>
                        </a:rPr>
                        <a:t>Ibr</a:t>
                      </a:r>
                      <a:r>
                        <a:rPr sz="600" dirty="0">
                          <a:solidFill>
                            <a:srgbClr val="221F1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600" spc="-25" dirty="0">
                          <a:solidFill>
                            <a:srgbClr val="221F1F"/>
                          </a:solidFill>
                          <a:latin typeface="Arial"/>
                          <a:cs typeface="Arial"/>
                        </a:rPr>
                        <a:t>263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R="23876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600" spc="-25" dirty="0">
                          <a:solidFill>
                            <a:srgbClr val="221F1F"/>
                          </a:solidFill>
                          <a:latin typeface="Arial"/>
                          <a:cs typeface="Arial"/>
                        </a:rPr>
                        <a:t>206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600" spc="-25" dirty="0">
                          <a:solidFill>
                            <a:srgbClr val="221F1F"/>
                          </a:solidFill>
                          <a:latin typeface="Arial"/>
                          <a:cs typeface="Arial"/>
                        </a:rPr>
                        <a:t>166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600" spc="-25" dirty="0">
                          <a:solidFill>
                            <a:srgbClr val="221F1F"/>
                          </a:solidFill>
                          <a:latin typeface="Arial"/>
                          <a:cs typeface="Arial"/>
                        </a:rPr>
                        <a:t>130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600" spc="-25" dirty="0">
                          <a:solidFill>
                            <a:srgbClr val="221F1F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33" name="object 133"/>
          <p:cNvGrpSpPr/>
          <p:nvPr/>
        </p:nvGrpSpPr>
        <p:grpSpPr>
          <a:xfrm>
            <a:off x="691713" y="3867934"/>
            <a:ext cx="4065904" cy="1673860"/>
            <a:chOff x="691713" y="3867934"/>
            <a:chExt cx="4065904" cy="1673860"/>
          </a:xfrm>
        </p:grpSpPr>
        <p:sp>
          <p:nvSpPr>
            <p:cNvPr id="134" name="object 134"/>
            <p:cNvSpPr/>
            <p:nvPr/>
          </p:nvSpPr>
          <p:spPr>
            <a:xfrm>
              <a:off x="4079208" y="5446137"/>
              <a:ext cx="179070" cy="27305"/>
            </a:xfrm>
            <a:custGeom>
              <a:avLst/>
              <a:gdLst/>
              <a:ahLst/>
              <a:cxnLst/>
              <a:rect l="l" t="t" r="r" b="b"/>
              <a:pathLst>
                <a:path w="179070" h="27304">
                  <a:moveTo>
                    <a:pt x="179019" y="0"/>
                  </a:moveTo>
                  <a:lnTo>
                    <a:pt x="0" y="0"/>
                  </a:lnTo>
                  <a:lnTo>
                    <a:pt x="0" y="27228"/>
                  </a:lnTo>
                  <a:lnTo>
                    <a:pt x="179019" y="27216"/>
                  </a:lnTo>
                  <a:lnTo>
                    <a:pt x="179019" y="0"/>
                  </a:lnTo>
                  <a:close/>
                </a:path>
              </a:pathLst>
            </a:custGeom>
            <a:solidFill>
              <a:srgbClr val="86005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object 135"/>
            <p:cNvSpPr/>
            <p:nvPr/>
          </p:nvSpPr>
          <p:spPr>
            <a:xfrm>
              <a:off x="4436482" y="5400987"/>
              <a:ext cx="179070" cy="71755"/>
            </a:xfrm>
            <a:custGeom>
              <a:avLst/>
              <a:gdLst/>
              <a:ahLst/>
              <a:cxnLst/>
              <a:rect l="l" t="t" r="r" b="b"/>
              <a:pathLst>
                <a:path w="179070" h="71754">
                  <a:moveTo>
                    <a:pt x="179019" y="0"/>
                  </a:moveTo>
                  <a:lnTo>
                    <a:pt x="0" y="0"/>
                  </a:lnTo>
                  <a:lnTo>
                    <a:pt x="0" y="71323"/>
                  </a:lnTo>
                  <a:lnTo>
                    <a:pt x="179019" y="71335"/>
                  </a:lnTo>
                  <a:lnTo>
                    <a:pt x="179019" y="0"/>
                  </a:lnTo>
                  <a:close/>
                </a:path>
              </a:pathLst>
            </a:custGeom>
            <a:solidFill>
              <a:srgbClr val="87D3E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object 136"/>
            <p:cNvSpPr/>
            <p:nvPr/>
          </p:nvSpPr>
          <p:spPr>
            <a:xfrm>
              <a:off x="4436482" y="5400987"/>
              <a:ext cx="179070" cy="71755"/>
            </a:xfrm>
            <a:custGeom>
              <a:avLst/>
              <a:gdLst/>
              <a:ahLst/>
              <a:cxnLst/>
              <a:rect l="l" t="t" r="r" b="b"/>
              <a:pathLst>
                <a:path w="179070" h="71754">
                  <a:moveTo>
                    <a:pt x="179019" y="71335"/>
                  </a:moveTo>
                  <a:lnTo>
                    <a:pt x="0" y="71323"/>
                  </a:lnTo>
                  <a:lnTo>
                    <a:pt x="0" y="0"/>
                  </a:lnTo>
                  <a:lnTo>
                    <a:pt x="179019" y="0"/>
                  </a:lnTo>
                  <a:lnTo>
                    <a:pt x="179019" y="71335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object 137"/>
            <p:cNvSpPr/>
            <p:nvPr/>
          </p:nvSpPr>
          <p:spPr>
            <a:xfrm>
              <a:off x="829589" y="5451732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69">
                  <a:moveTo>
                    <a:pt x="179019" y="0"/>
                  </a:moveTo>
                  <a:lnTo>
                    <a:pt x="0" y="0"/>
                  </a:lnTo>
                </a:path>
              </a:pathLst>
            </a:custGeom>
            <a:solidFill>
              <a:srgbClr val="CFDBE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object 138"/>
            <p:cNvSpPr/>
            <p:nvPr/>
          </p:nvSpPr>
          <p:spPr>
            <a:xfrm>
              <a:off x="829580" y="5451722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69">
                  <a:moveTo>
                    <a:pt x="0" y="0"/>
                  </a:moveTo>
                  <a:lnTo>
                    <a:pt x="179019" y="0"/>
                  </a:lnTo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object 139"/>
            <p:cNvSpPr/>
            <p:nvPr/>
          </p:nvSpPr>
          <p:spPr>
            <a:xfrm>
              <a:off x="890506" y="5405432"/>
              <a:ext cx="57785" cy="46990"/>
            </a:xfrm>
            <a:custGeom>
              <a:avLst/>
              <a:gdLst/>
              <a:ahLst/>
              <a:cxnLst/>
              <a:rect l="l" t="t" r="r" b="b"/>
              <a:pathLst>
                <a:path w="57784" h="46989">
                  <a:moveTo>
                    <a:pt x="28587" y="46799"/>
                  </a:moveTo>
                  <a:lnTo>
                    <a:pt x="0" y="23406"/>
                  </a:lnTo>
                  <a:lnTo>
                    <a:pt x="28587" y="0"/>
                  </a:lnTo>
                  <a:lnTo>
                    <a:pt x="57175" y="23406"/>
                  </a:lnTo>
                  <a:lnTo>
                    <a:pt x="28587" y="46799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object 140"/>
            <p:cNvSpPr/>
            <p:nvPr/>
          </p:nvSpPr>
          <p:spPr>
            <a:xfrm>
              <a:off x="1187622" y="5438039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69">
                  <a:moveTo>
                    <a:pt x="179019" y="0"/>
                  </a:moveTo>
                  <a:lnTo>
                    <a:pt x="0" y="0"/>
                  </a:lnTo>
                </a:path>
              </a:pathLst>
            </a:custGeom>
            <a:solidFill>
              <a:srgbClr val="87D3E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object 141"/>
            <p:cNvSpPr/>
            <p:nvPr/>
          </p:nvSpPr>
          <p:spPr>
            <a:xfrm>
              <a:off x="1187623" y="5438043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69">
                  <a:moveTo>
                    <a:pt x="0" y="0"/>
                  </a:moveTo>
                  <a:lnTo>
                    <a:pt x="179019" y="0"/>
                  </a:lnTo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object 142"/>
            <p:cNvSpPr/>
            <p:nvPr/>
          </p:nvSpPr>
          <p:spPr>
            <a:xfrm>
              <a:off x="1248549" y="5386939"/>
              <a:ext cx="57785" cy="46990"/>
            </a:xfrm>
            <a:custGeom>
              <a:avLst/>
              <a:gdLst/>
              <a:ahLst/>
              <a:cxnLst/>
              <a:rect l="l" t="t" r="r" b="b"/>
              <a:pathLst>
                <a:path w="57784" h="46989">
                  <a:moveTo>
                    <a:pt x="28587" y="46799"/>
                  </a:moveTo>
                  <a:lnTo>
                    <a:pt x="0" y="23406"/>
                  </a:lnTo>
                  <a:lnTo>
                    <a:pt x="28587" y="0"/>
                  </a:lnTo>
                  <a:lnTo>
                    <a:pt x="57175" y="23406"/>
                  </a:lnTo>
                  <a:lnTo>
                    <a:pt x="28587" y="46799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object 143"/>
            <p:cNvSpPr/>
            <p:nvPr/>
          </p:nvSpPr>
          <p:spPr>
            <a:xfrm>
              <a:off x="1641805" y="5461493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69">
                  <a:moveTo>
                    <a:pt x="179019" y="0"/>
                  </a:moveTo>
                  <a:lnTo>
                    <a:pt x="0" y="0"/>
                  </a:lnTo>
                </a:path>
              </a:pathLst>
            </a:custGeom>
            <a:solidFill>
              <a:srgbClr val="87D3E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object 144"/>
            <p:cNvSpPr/>
            <p:nvPr/>
          </p:nvSpPr>
          <p:spPr>
            <a:xfrm>
              <a:off x="1641803" y="5461508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69">
                  <a:moveTo>
                    <a:pt x="0" y="0"/>
                  </a:moveTo>
                  <a:lnTo>
                    <a:pt x="179019" y="0"/>
                  </a:lnTo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object 145"/>
            <p:cNvSpPr/>
            <p:nvPr/>
          </p:nvSpPr>
          <p:spPr>
            <a:xfrm>
              <a:off x="1702729" y="5423043"/>
              <a:ext cx="57785" cy="46990"/>
            </a:xfrm>
            <a:custGeom>
              <a:avLst/>
              <a:gdLst/>
              <a:ahLst/>
              <a:cxnLst/>
              <a:rect l="l" t="t" r="r" b="b"/>
              <a:pathLst>
                <a:path w="57785" h="46989">
                  <a:moveTo>
                    <a:pt x="28587" y="46812"/>
                  </a:moveTo>
                  <a:lnTo>
                    <a:pt x="0" y="23406"/>
                  </a:lnTo>
                  <a:lnTo>
                    <a:pt x="28587" y="0"/>
                  </a:lnTo>
                  <a:lnTo>
                    <a:pt x="57175" y="23406"/>
                  </a:lnTo>
                  <a:lnTo>
                    <a:pt x="28587" y="46812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object 146"/>
            <p:cNvSpPr/>
            <p:nvPr/>
          </p:nvSpPr>
          <p:spPr>
            <a:xfrm>
              <a:off x="1999849" y="5446074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69">
                  <a:moveTo>
                    <a:pt x="179019" y="0"/>
                  </a:moveTo>
                  <a:lnTo>
                    <a:pt x="0" y="0"/>
                  </a:lnTo>
                </a:path>
              </a:pathLst>
            </a:custGeom>
            <a:solidFill>
              <a:srgbClr val="87D3E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object 147"/>
            <p:cNvSpPr/>
            <p:nvPr/>
          </p:nvSpPr>
          <p:spPr>
            <a:xfrm>
              <a:off x="1999847" y="5446079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69">
                  <a:moveTo>
                    <a:pt x="0" y="0"/>
                  </a:moveTo>
                  <a:lnTo>
                    <a:pt x="179019" y="0"/>
                  </a:lnTo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object 148"/>
            <p:cNvSpPr/>
            <p:nvPr/>
          </p:nvSpPr>
          <p:spPr>
            <a:xfrm>
              <a:off x="2060773" y="5401698"/>
              <a:ext cx="57785" cy="46990"/>
            </a:xfrm>
            <a:custGeom>
              <a:avLst/>
              <a:gdLst/>
              <a:ahLst/>
              <a:cxnLst/>
              <a:rect l="l" t="t" r="r" b="b"/>
              <a:pathLst>
                <a:path w="57785" h="46989">
                  <a:moveTo>
                    <a:pt x="28587" y="46812"/>
                  </a:moveTo>
                  <a:lnTo>
                    <a:pt x="0" y="23406"/>
                  </a:lnTo>
                  <a:lnTo>
                    <a:pt x="28587" y="0"/>
                  </a:lnTo>
                  <a:lnTo>
                    <a:pt x="57175" y="23406"/>
                  </a:lnTo>
                  <a:lnTo>
                    <a:pt x="28587" y="46812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object 149"/>
            <p:cNvSpPr/>
            <p:nvPr/>
          </p:nvSpPr>
          <p:spPr>
            <a:xfrm>
              <a:off x="2453998" y="5442234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69">
                  <a:moveTo>
                    <a:pt x="179019" y="0"/>
                  </a:moveTo>
                  <a:lnTo>
                    <a:pt x="0" y="0"/>
                  </a:lnTo>
                </a:path>
              </a:pathLst>
            </a:custGeom>
            <a:solidFill>
              <a:srgbClr val="87D3E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object 150"/>
            <p:cNvSpPr/>
            <p:nvPr/>
          </p:nvSpPr>
          <p:spPr>
            <a:xfrm>
              <a:off x="2453989" y="5442235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69">
                  <a:moveTo>
                    <a:pt x="0" y="0"/>
                  </a:moveTo>
                  <a:lnTo>
                    <a:pt x="179019" y="0"/>
                  </a:lnTo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object 151"/>
            <p:cNvSpPr/>
            <p:nvPr/>
          </p:nvSpPr>
          <p:spPr>
            <a:xfrm>
              <a:off x="2514916" y="5393315"/>
              <a:ext cx="57785" cy="46990"/>
            </a:xfrm>
            <a:custGeom>
              <a:avLst/>
              <a:gdLst/>
              <a:ahLst/>
              <a:cxnLst/>
              <a:rect l="l" t="t" r="r" b="b"/>
              <a:pathLst>
                <a:path w="57785" h="46989">
                  <a:moveTo>
                    <a:pt x="28587" y="46799"/>
                  </a:moveTo>
                  <a:lnTo>
                    <a:pt x="0" y="23406"/>
                  </a:lnTo>
                  <a:lnTo>
                    <a:pt x="28587" y="0"/>
                  </a:lnTo>
                  <a:lnTo>
                    <a:pt x="57175" y="23406"/>
                  </a:lnTo>
                  <a:lnTo>
                    <a:pt x="28587" y="46799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object 152"/>
            <p:cNvSpPr/>
            <p:nvPr/>
          </p:nvSpPr>
          <p:spPr>
            <a:xfrm>
              <a:off x="2812031" y="5433753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69">
                  <a:moveTo>
                    <a:pt x="179019" y="0"/>
                  </a:moveTo>
                  <a:lnTo>
                    <a:pt x="0" y="0"/>
                  </a:lnTo>
                </a:path>
              </a:pathLst>
            </a:custGeom>
            <a:solidFill>
              <a:srgbClr val="87D3E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object 153"/>
            <p:cNvSpPr/>
            <p:nvPr/>
          </p:nvSpPr>
          <p:spPr>
            <a:xfrm>
              <a:off x="2812032" y="5433752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69">
                  <a:moveTo>
                    <a:pt x="0" y="0"/>
                  </a:moveTo>
                  <a:lnTo>
                    <a:pt x="179019" y="0"/>
                  </a:lnTo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object 154"/>
            <p:cNvSpPr/>
            <p:nvPr/>
          </p:nvSpPr>
          <p:spPr>
            <a:xfrm>
              <a:off x="2872959" y="5370036"/>
              <a:ext cx="57785" cy="46990"/>
            </a:xfrm>
            <a:custGeom>
              <a:avLst/>
              <a:gdLst/>
              <a:ahLst/>
              <a:cxnLst/>
              <a:rect l="l" t="t" r="r" b="b"/>
              <a:pathLst>
                <a:path w="57785" h="46989">
                  <a:moveTo>
                    <a:pt x="28587" y="46799"/>
                  </a:moveTo>
                  <a:lnTo>
                    <a:pt x="0" y="23406"/>
                  </a:lnTo>
                  <a:lnTo>
                    <a:pt x="28587" y="0"/>
                  </a:lnTo>
                  <a:lnTo>
                    <a:pt x="57175" y="23406"/>
                  </a:lnTo>
                  <a:lnTo>
                    <a:pt x="28587" y="46799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object 155"/>
            <p:cNvSpPr/>
            <p:nvPr/>
          </p:nvSpPr>
          <p:spPr>
            <a:xfrm>
              <a:off x="3266213" y="5446863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70">
                  <a:moveTo>
                    <a:pt x="179019" y="0"/>
                  </a:moveTo>
                  <a:lnTo>
                    <a:pt x="0" y="0"/>
                  </a:lnTo>
                </a:path>
              </a:pathLst>
            </a:custGeom>
            <a:solidFill>
              <a:srgbClr val="87D3E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object 156"/>
            <p:cNvSpPr/>
            <p:nvPr/>
          </p:nvSpPr>
          <p:spPr>
            <a:xfrm>
              <a:off x="3266212" y="5446848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70">
                  <a:moveTo>
                    <a:pt x="0" y="0"/>
                  </a:moveTo>
                  <a:lnTo>
                    <a:pt x="179019" y="0"/>
                  </a:lnTo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object 157"/>
            <p:cNvSpPr/>
            <p:nvPr/>
          </p:nvSpPr>
          <p:spPr>
            <a:xfrm>
              <a:off x="3327318" y="5405432"/>
              <a:ext cx="57785" cy="46990"/>
            </a:xfrm>
            <a:custGeom>
              <a:avLst/>
              <a:gdLst/>
              <a:ahLst/>
              <a:cxnLst/>
              <a:rect l="l" t="t" r="r" b="b"/>
              <a:pathLst>
                <a:path w="57785" h="46989">
                  <a:moveTo>
                    <a:pt x="28587" y="46799"/>
                  </a:moveTo>
                  <a:lnTo>
                    <a:pt x="0" y="23406"/>
                  </a:lnTo>
                  <a:lnTo>
                    <a:pt x="28587" y="0"/>
                  </a:lnTo>
                  <a:lnTo>
                    <a:pt x="57175" y="23406"/>
                  </a:lnTo>
                  <a:lnTo>
                    <a:pt x="28587" y="46799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object 158"/>
            <p:cNvSpPr/>
            <p:nvPr/>
          </p:nvSpPr>
          <p:spPr>
            <a:xfrm>
              <a:off x="3624258" y="5438622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70">
                  <a:moveTo>
                    <a:pt x="179019" y="0"/>
                  </a:moveTo>
                  <a:lnTo>
                    <a:pt x="0" y="0"/>
                  </a:lnTo>
                </a:path>
              </a:pathLst>
            </a:custGeom>
            <a:solidFill>
              <a:srgbClr val="87D3E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object 159"/>
            <p:cNvSpPr/>
            <p:nvPr/>
          </p:nvSpPr>
          <p:spPr>
            <a:xfrm>
              <a:off x="3624256" y="5438626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70">
                  <a:moveTo>
                    <a:pt x="0" y="0"/>
                  </a:moveTo>
                  <a:lnTo>
                    <a:pt x="179019" y="0"/>
                  </a:lnTo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object 160"/>
            <p:cNvSpPr/>
            <p:nvPr/>
          </p:nvSpPr>
          <p:spPr>
            <a:xfrm>
              <a:off x="3685176" y="5386096"/>
              <a:ext cx="57785" cy="46990"/>
            </a:xfrm>
            <a:custGeom>
              <a:avLst/>
              <a:gdLst/>
              <a:ahLst/>
              <a:cxnLst/>
              <a:rect l="l" t="t" r="r" b="b"/>
              <a:pathLst>
                <a:path w="57785" h="46989">
                  <a:moveTo>
                    <a:pt x="28587" y="46812"/>
                  </a:moveTo>
                  <a:lnTo>
                    <a:pt x="0" y="23418"/>
                  </a:lnTo>
                  <a:lnTo>
                    <a:pt x="28587" y="0"/>
                  </a:lnTo>
                  <a:lnTo>
                    <a:pt x="57175" y="23418"/>
                  </a:lnTo>
                  <a:lnTo>
                    <a:pt x="28587" y="46812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object 161"/>
            <p:cNvSpPr/>
            <p:nvPr/>
          </p:nvSpPr>
          <p:spPr>
            <a:xfrm>
              <a:off x="4078441" y="5462522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70">
                  <a:moveTo>
                    <a:pt x="179006" y="0"/>
                  </a:moveTo>
                  <a:lnTo>
                    <a:pt x="0" y="0"/>
                  </a:lnTo>
                </a:path>
              </a:pathLst>
            </a:custGeom>
            <a:solidFill>
              <a:srgbClr val="87D3E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object 162"/>
            <p:cNvSpPr/>
            <p:nvPr/>
          </p:nvSpPr>
          <p:spPr>
            <a:xfrm>
              <a:off x="4078436" y="5462525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70">
                  <a:moveTo>
                    <a:pt x="0" y="0"/>
                  </a:moveTo>
                  <a:lnTo>
                    <a:pt x="179019" y="0"/>
                  </a:lnTo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object 163"/>
            <p:cNvSpPr/>
            <p:nvPr/>
          </p:nvSpPr>
          <p:spPr>
            <a:xfrm>
              <a:off x="4436474" y="5427329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70">
                  <a:moveTo>
                    <a:pt x="179019" y="0"/>
                  </a:moveTo>
                  <a:lnTo>
                    <a:pt x="0" y="0"/>
                  </a:lnTo>
                </a:path>
              </a:pathLst>
            </a:custGeom>
            <a:solidFill>
              <a:srgbClr val="87D3E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object 164"/>
            <p:cNvSpPr/>
            <p:nvPr/>
          </p:nvSpPr>
          <p:spPr>
            <a:xfrm>
              <a:off x="4436479" y="5427327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70">
                  <a:moveTo>
                    <a:pt x="0" y="0"/>
                  </a:moveTo>
                  <a:lnTo>
                    <a:pt x="179019" y="0"/>
                  </a:lnTo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object 165"/>
            <p:cNvSpPr/>
            <p:nvPr/>
          </p:nvSpPr>
          <p:spPr>
            <a:xfrm>
              <a:off x="4497400" y="5391478"/>
              <a:ext cx="57785" cy="46990"/>
            </a:xfrm>
            <a:custGeom>
              <a:avLst/>
              <a:gdLst/>
              <a:ahLst/>
              <a:cxnLst/>
              <a:rect l="l" t="t" r="r" b="b"/>
              <a:pathLst>
                <a:path w="57785" h="46989">
                  <a:moveTo>
                    <a:pt x="28587" y="46799"/>
                  </a:moveTo>
                  <a:lnTo>
                    <a:pt x="0" y="23406"/>
                  </a:lnTo>
                  <a:lnTo>
                    <a:pt x="28587" y="0"/>
                  </a:lnTo>
                  <a:lnTo>
                    <a:pt x="57175" y="23406"/>
                  </a:lnTo>
                  <a:lnTo>
                    <a:pt x="28587" y="46799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object 166"/>
            <p:cNvSpPr/>
            <p:nvPr/>
          </p:nvSpPr>
          <p:spPr>
            <a:xfrm>
              <a:off x="922733" y="5324289"/>
              <a:ext cx="635" cy="86995"/>
            </a:xfrm>
            <a:custGeom>
              <a:avLst/>
              <a:gdLst/>
              <a:ahLst/>
              <a:cxnLst/>
              <a:rect l="l" t="t" r="r" b="b"/>
              <a:pathLst>
                <a:path w="634" h="86995">
                  <a:moveTo>
                    <a:pt x="12" y="0"/>
                  </a:moveTo>
                  <a:lnTo>
                    <a:pt x="0" y="86664"/>
                  </a:lnTo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object 167"/>
            <p:cNvSpPr/>
            <p:nvPr/>
          </p:nvSpPr>
          <p:spPr>
            <a:xfrm>
              <a:off x="907859" y="5321973"/>
              <a:ext cx="29845" cy="5080"/>
            </a:xfrm>
            <a:custGeom>
              <a:avLst/>
              <a:gdLst/>
              <a:ahLst/>
              <a:cxnLst/>
              <a:rect l="l" t="t" r="r" b="b"/>
              <a:pathLst>
                <a:path w="29844" h="5079">
                  <a:moveTo>
                    <a:pt x="29768" y="0"/>
                  </a:moveTo>
                  <a:lnTo>
                    <a:pt x="0" y="0"/>
                  </a:lnTo>
                  <a:lnTo>
                    <a:pt x="0" y="4597"/>
                  </a:lnTo>
                  <a:lnTo>
                    <a:pt x="29768" y="4597"/>
                  </a:lnTo>
                  <a:lnTo>
                    <a:pt x="297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object 168"/>
            <p:cNvSpPr/>
            <p:nvPr/>
          </p:nvSpPr>
          <p:spPr>
            <a:xfrm>
              <a:off x="922740" y="5477215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13512"/>
                  </a:moveTo>
                  <a:lnTo>
                    <a:pt x="0" y="0"/>
                  </a:lnTo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object 169"/>
            <p:cNvSpPr/>
            <p:nvPr/>
          </p:nvSpPr>
          <p:spPr>
            <a:xfrm>
              <a:off x="907859" y="5488444"/>
              <a:ext cx="29845" cy="5080"/>
            </a:xfrm>
            <a:custGeom>
              <a:avLst/>
              <a:gdLst/>
              <a:ahLst/>
              <a:cxnLst/>
              <a:rect l="l" t="t" r="r" b="b"/>
              <a:pathLst>
                <a:path w="29844" h="5079">
                  <a:moveTo>
                    <a:pt x="29768" y="0"/>
                  </a:moveTo>
                  <a:lnTo>
                    <a:pt x="0" y="0"/>
                  </a:lnTo>
                  <a:lnTo>
                    <a:pt x="0" y="4571"/>
                  </a:lnTo>
                  <a:lnTo>
                    <a:pt x="29768" y="4571"/>
                  </a:lnTo>
                  <a:lnTo>
                    <a:pt x="297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object 170"/>
            <p:cNvSpPr/>
            <p:nvPr/>
          </p:nvSpPr>
          <p:spPr>
            <a:xfrm>
              <a:off x="1277137" y="5274059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h="113029">
                  <a:moveTo>
                    <a:pt x="0" y="0"/>
                  </a:moveTo>
                  <a:lnTo>
                    <a:pt x="0" y="112877"/>
                  </a:lnTo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object 171"/>
            <p:cNvSpPr/>
            <p:nvPr/>
          </p:nvSpPr>
          <p:spPr>
            <a:xfrm>
              <a:off x="1262252" y="5271757"/>
              <a:ext cx="29845" cy="5080"/>
            </a:xfrm>
            <a:custGeom>
              <a:avLst/>
              <a:gdLst/>
              <a:ahLst/>
              <a:cxnLst/>
              <a:rect l="l" t="t" r="r" b="b"/>
              <a:pathLst>
                <a:path w="29844" h="5079">
                  <a:moveTo>
                    <a:pt x="29768" y="0"/>
                  </a:moveTo>
                  <a:lnTo>
                    <a:pt x="0" y="0"/>
                  </a:lnTo>
                  <a:lnTo>
                    <a:pt x="0" y="4584"/>
                  </a:lnTo>
                  <a:lnTo>
                    <a:pt x="29768" y="4584"/>
                  </a:lnTo>
                  <a:lnTo>
                    <a:pt x="297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object 172"/>
            <p:cNvSpPr/>
            <p:nvPr/>
          </p:nvSpPr>
          <p:spPr>
            <a:xfrm>
              <a:off x="1277131" y="5462965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762"/>
                  </a:moveTo>
                  <a:lnTo>
                    <a:pt x="0" y="0"/>
                  </a:lnTo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object 173"/>
            <p:cNvSpPr/>
            <p:nvPr/>
          </p:nvSpPr>
          <p:spPr>
            <a:xfrm>
              <a:off x="1262237" y="5488433"/>
              <a:ext cx="29845" cy="5080"/>
            </a:xfrm>
            <a:custGeom>
              <a:avLst/>
              <a:gdLst/>
              <a:ahLst/>
              <a:cxnLst/>
              <a:rect l="l" t="t" r="r" b="b"/>
              <a:pathLst>
                <a:path w="29844" h="5079">
                  <a:moveTo>
                    <a:pt x="29768" y="12"/>
                  </a:moveTo>
                  <a:lnTo>
                    <a:pt x="0" y="0"/>
                  </a:lnTo>
                  <a:lnTo>
                    <a:pt x="0" y="4584"/>
                  </a:lnTo>
                  <a:lnTo>
                    <a:pt x="29768" y="4584"/>
                  </a:lnTo>
                  <a:lnTo>
                    <a:pt x="29768" y="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object 174"/>
            <p:cNvSpPr/>
            <p:nvPr/>
          </p:nvSpPr>
          <p:spPr>
            <a:xfrm>
              <a:off x="1733128" y="5341875"/>
              <a:ext cx="635" cy="84455"/>
            </a:xfrm>
            <a:custGeom>
              <a:avLst/>
              <a:gdLst/>
              <a:ahLst/>
              <a:cxnLst/>
              <a:rect l="l" t="t" r="r" b="b"/>
              <a:pathLst>
                <a:path w="635" h="84454">
                  <a:moveTo>
                    <a:pt x="12" y="0"/>
                  </a:moveTo>
                  <a:lnTo>
                    <a:pt x="0" y="84366"/>
                  </a:lnTo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object 175"/>
            <p:cNvSpPr/>
            <p:nvPr/>
          </p:nvSpPr>
          <p:spPr>
            <a:xfrm>
              <a:off x="1718248" y="5339593"/>
              <a:ext cx="29845" cy="5080"/>
            </a:xfrm>
            <a:custGeom>
              <a:avLst/>
              <a:gdLst/>
              <a:ahLst/>
              <a:cxnLst/>
              <a:rect l="l" t="t" r="r" b="b"/>
              <a:pathLst>
                <a:path w="29844" h="5079">
                  <a:moveTo>
                    <a:pt x="29781" y="0"/>
                  </a:moveTo>
                  <a:lnTo>
                    <a:pt x="0" y="0"/>
                  </a:lnTo>
                  <a:lnTo>
                    <a:pt x="0" y="4597"/>
                  </a:lnTo>
                  <a:lnTo>
                    <a:pt x="29768" y="4597"/>
                  </a:lnTo>
                  <a:lnTo>
                    <a:pt x="297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object 176"/>
            <p:cNvSpPr/>
            <p:nvPr/>
          </p:nvSpPr>
          <p:spPr>
            <a:xfrm>
              <a:off x="1733141" y="5482248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h="8889">
                  <a:moveTo>
                    <a:pt x="0" y="8318"/>
                  </a:moveTo>
                  <a:lnTo>
                    <a:pt x="0" y="0"/>
                  </a:lnTo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object 177"/>
            <p:cNvSpPr/>
            <p:nvPr/>
          </p:nvSpPr>
          <p:spPr>
            <a:xfrm>
              <a:off x="1718248" y="5488273"/>
              <a:ext cx="29845" cy="5080"/>
            </a:xfrm>
            <a:custGeom>
              <a:avLst/>
              <a:gdLst/>
              <a:ahLst/>
              <a:cxnLst/>
              <a:rect l="l" t="t" r="r" b="b"/>
              <a:pathLst>
                <a:path w="29844" h="5079">
                  <a:moveTo>
                    <a:pt x="29768" y="12"/>
                  </a:moveTo>
                  <a:lnTo>
                    <a:pt x="0" y="0"/>
                  </a:lnTo>
                  <a:lnTo>
                    <a:pt x="0" y="4584"/>
                  </a:lnTo>
                  <a:lnTo>
                    <a:pt x="29768" y="4584"/>
                  </a:lnTo>
                  <a:lnTo>
                    <a:pt x="29768" y="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object 178"/>
            <p:cNvSpPr/>
            <p:nvPr/>
          </p:nvSpPr>
          <p:spPr>
            <a:xfrm>
              <a:off x="2087531" y="5304805"/>
              <a:ext cx="0" cy="100965"/>
            </a:xfrm>
            <a:custGeom>
              <a:avLst/>
              <a:gdLst/>
              <a:ahLst/>
              <a:cxnLst/>
              <a:rect l="l" t="t" r="r" b="b"/>
              <a:pathLst>
                <a:path h="100964">
                  <a:moveTo>
                    <a:pt x="0" y="0"/>
                  </a:moveTo>
                  <a:lnTo>
                    <a:pt x="0" y="100888"/>
                  </a:lnTo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object 179"/>
            <p:cNvSpPr/>
            <p:nvPr/>
          </p:nvSpPr>
          <p:spPr>
            <a:xfrm>
              <a:off x="2072652" y="5302503"/>
              <a:ext cx="29845" cy="5080"/>
            </a:xfrm>
            <a:custGeom>
              <a:avLst/>
              <a:gdLst/>
              <a:ahLst/>
              <a:cxnLst/>
              <a:rect l="l" t="t" r="r" b="b"/>
              <a:pathLst>
                <a:path w="29844" h="5079">
                  <a:moveTo>
                    <a:pt x="29768" y="0"/>
                  </a:moveTo>
                  <a:lnTo>
                    <a:pt x="0" y="0"/>
                  </a:lnTo>
                  <a:lnTo>
                    <a:pt x="0" y="4584"/>
                  </a:lnTo>
                  <a:lnTo>
                    <a:pt x="29768" y="4584"/>
                  </a:lnTo>
                  <a:lnTo>
                    <a:pt x="297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object 180"/>
            <p:cNvSpPr/>
            <p:nvPr/>
          </p:nvSpPr>
          <p:spPr>
            <a:xfrm>
              <a:off x="2087525" y="5474103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5">
                  <a:moveTo>
                    <a:pt x="0" y="16624"/>
                  </a:moveTo>
                  <a:lnTo>
                    <a:pt x="0" y="0"/>
                  </a:lnTo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object 181"/>
            <p:cNvSpPr/>
            <p:nvPr/>
          </p:nvSpPr>
          <p:spPr>
            <a:xfrm>
              <a:off x="2072636" y="5488433"/>
              <a:ext cx="29845" cy="5080"/>
            </a:xfrm>
            <a:custGeom>
              <a:avLst/>
              <a:gdLst/>
              <a:ahLst/>
              <a:cxnLst/>
              <a:rect l="l" t="t" r="r" b="b"/>
              <a:pathLst>
                <a:path w="29844" h="5079">
                  <a:moveTo>
                    <a:pt x="29768" y="12"/>
                  </a:moveTo>
                  <a:lnTo>
                    <a:pt x="0" y="0"/>
                  </a:lnTo>
                  <a:lnTo>
                    <a:pt x="0" y="4584"/>
                  </a:lnTo>
                  <a:lnTo>
                    <a:pt x="29768" y="4610"/>
                  </a:lnTo>
                  <a:lnTo>
                    <a:pt x="29768" y="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object 182"/>
            <p:cNvSpPr/>
            <p:nvPr/>
          </p:nvSpPr>
          <p:spPr>
            <a:xfrm>
              <a:off x="2545319" y="5296743"/>
              <a:ext cx="635" cy="100330"/>
            </a:xfrm>
            <a:custGeom>
              <a:avLst/>
              <a:gdLst/>
              <a:ahLst/>
              <a:cxnLst/>
              <a:rect l="l" t="t" r="r" b="b"/>
              <a:pathLst>
                <a:path w="635" h="100329">
                  <a:moveTo>
                    <a:pt x="12" y="0"/>
                  </a:moveTo>
                  <a:lnTo>
                    <a:pt x="0" y="99974"/>
                  </a:lnTo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object 183"/>
            <p:cNvSpPr/>
            <p:nvPr/>
          </p:nvSpPr>
          <p:spPr>
            <a:xfrm>
              <a:off x="2530441" y="5294444"/>
              <a:ext cx="29845" cy="5080"/>
            </a:xfrm>
            <a:custGeom>
              <a:avLst/>
              <a:gdLst/>
              <a:ahLst/>
              <a:cxnLst/>
              <a:rect l="l" t="t" r="r" b="b"/>
              <a:pathLst>
                <a:path w="29844" h="5079">
                  <a:moveTo>
                    <a:pt x="29781" y="0"/>
                  </a:moveTo>
                  <a:lnTo>
                    <a:pt x="0" y="0"/>
                  </a:lnTo>
                  <a:lnTo>
                    <a:pt x="0" y="4584"/>
                  </a:lnTo>
                  <a:lnTo>
                    <a:pt x="29781" y="4597"/>
                  </a:lnTo>
                  <a:lnTo>
                    <a:pt x="297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object 184"/>
            <p:cNvSpPr/>
            <p:nvPr/>
          </p:nvSpPr>
          <p:spPr>
            <a:xfrm>
              <a:off x="2545326" y="5471551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5">
                  <a:moveTo>
                    <a:pt x="0" y="19176"/>
                  </a:moveTo>
                  <a:lnTo>
                    <a:pt x="0" y="0"/>
                  </a:lnTo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object 185"/>
            <p:cNvSpPr/>
            <p:nvPr/>
          </p:nvSpPr>
          <p:spPr>
            <a:xfrm>
              <a:off x="2530436" y="5488444"/>
              <a:ext cx="29845" cy="5080"/>
            </a:xfrm>
            <a:custGeom>
              <a:avLst/>
              <a:gdLst/>
              <a:ahLst/>
              <a:cxnLst/>
              <a:rect l="l" t="t" r="r" b="b"/>
              <a:pathLst>
                <a:path w="29844" h="5079">
                  <a:moveTo>
                    <a:pt x="29768" y="0"/>
                  </a:moveTo>
                  <a:lnTo>
                    <a:pt x="0" y="0"/>
                  </a:lnTo>
                  <a:lnTo>
                    <a:pt x="0" y="4571"/>
                  </a:lnTo>
                  <a:lnTo>
                    <a:pt x="29768" y="4571"/>
                  </a:lnTo>
                  <a:lnTo>
                    <a:pt x="297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object 186"/>
            <p:cNvSpPr/>
            <p:nvPr/>
          </p:nvSpPr>
          <p:spPr>
            <a:xfrm>
              <a:off x="2899717" y="5261136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h="117475">
                  <a:moveTo>
                    <a:pt x="0" y="0"/>
                  </a:moveTo>
                  <a:lnTo>
                    <a:pt x="0" y="117182"/>
                  </a:lnTo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object 187"/>
            <p:cNvSpPr/>
            <p:nvPr/>
          </p:nvSpPr>
          <p:spPr>
            <a:xfrm>
              <a:off x="2884830" y="5258854"/>
              <a:ext cx="29845" cy="5080"/>
            </a:xfrm>
            <a:custGeom>
              <a:avLst/>
              <a:gdLst/>
              <a:ahLst/>
              <a:cxnLst/>
              <a:rect l="l" t="t" r="r" b="b"/>
              <a:pathLst>
                <a:path w="29844" h="5079">
                  <a:moveTo>
                    <a:pt x="29768" y="0"/>
                  </a:moveTo>
                  <a:lnTo>
                    <a:pt x="0" y="0"/>
                  </a:lnTo>
                  <a:lnTo>
                    <a:pt x="0" y="4597"/>
                  </a:lnTo>
                  <a:lnTo>
                    <a:pt x="29768" y="4597"/>
                  </a:lnTo>
                  <a:lnTo>
                    <a:pt x="297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object 188"/>
            <p:cNvSpPr/>
            <p:nvPr/>
          </p:nvSpPr>
          <p:spPr>
            <a:xfrm>
              <a:off x="2899710" y="5457454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33274"/>
                  </a:moveTo>
                  <a:lnTo>
                    <a:pt x="0" y="0"/>
                  </a:lnTo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object 189"/>
            <p:cNvSpPr/>
            <p:nvPr/>
          </p:nvSpPr>
          <p:spPr>
            <a:xfrm>
              <a:off x="2884817" y="5488433"/>
              <a:ext cx="29845" cy="5080"/>
            </a:xfrm>
            <a:custGeom>
              <a:avLst/>
              <a:gdLst/>
              <a:ahLst/>
              <a:cxnLst/>
              <a:rect l="l" t="t" r="r" b="b"/>
              <a:pathLst>
                <a:path w="29844" h="5079">
                  <a:moveTo>
                    <a:pt x="29781" y="12"/>
                  </a:moveTo>
                  <a:lnTo>
                    <a:pt x="12" y="0"/>
                  </a:lnTo>
                  <a:lnTo>
                    <a:pt x="0" y="4584"/>
                  </a:lnTo>
                  <a:lnTo>
                    <a:pt x="29781" y="4584"/>
                  </a:lnTo>
                  <a:lnTo>
                    <a:pt x="29781" y="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object 190"/>
            <p:cNvSpPr/>
            <p:nvPr/>
          </p:nvSpPr>
          <p:spPr>
            <a:xfrm>
              <a:off x="3357537" y="5304134"/>
              <a:ext cx="635" cy="102870"/>
            </a:xfrm>
            <a:custGeom>
              <a:avLst/>
              <a:gdLst/>
              <a:ahLst/>
              <a:cxnLst/>
              <a:rect l="l" t="t" r="r" b="b"/>
              <a:pathLst>
                <a:path w="635" h="102870">
                  <a:moveTo>
                    <a:pt x="12" y="0"/>
                  </a:moveTo>
                  <a:lnTo>
                    <a:pt x="0" y="102654"/>
                  </a:lnTo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object 191"/>
            <p:cNvSpPr/>
            <p:nvPr/>
          </p:nvSpPr>
          <p:spPr>
            <a:xfrm>
              <a:off x="3342665" y="5301830"/>
              <a:ext cx="29845" cy="5080"/>
            </a:xfrm>
            <a:custGeom>
              <a:avLst/>
              <a:gdLst/>
              <a:ahLst/>
              <a:cxnLst/>
              <a:rect l="l" t="t" r="r" b="b"/>
              <a:pathLst>
                <a:path w="29845" h="5079">
                  <a:moveTo>
                    <a:pt x="29768" y="0"/>
                  </a:moveTo>
                  <a:lnTo>
                    <a:pt x="0" y="0"/>
                  </a:lnTo>
                  <a:lnTo>
                    <a:pt x="0" y="4584"/>
                  </a:lnTo>
                  <a:lnTo>
                    <a:pt x="29768" y="4584"/>
                  </a:lnTo>
                  <a:lnTo>
                    <a:pt x="297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object 192"/>
            <p:cNvSpPr/>
            <p:nvPr/>
          </p:nvSpPr>
          <p:spPr>
            <a:xfrm>
              <a:off x="3357549" y="5477177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13550"/>
                  </a:moveTo>
                  <a:lnTo>
                    <a:pt x="0" y="0"/>
                  </a:lnTo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object 193"/>
            <p:cNvSpPr/>
            <p:nvPr/>
          </p:nvSpPr>
          <p:spPr>
            <a:xfrm>
              <a:off x="3342657" y="5488433"/>
              <a:ext cx="29845" cy="5080"/>
            </a:xfrm>
            <a:custGeom>
              <a:avLst/>
              <a:gdLst/>
              <a:ahLst/>
              <a:cxnLst/>
              <a:rect l="l" t="t" r="r" b="b"/>
              <a:pathLst>
                <a:path w="29845" h="5079">
                  <a:moveTo>
                    <a:pt x="29781" y="12"/>
                  </a:moveTo>
                  <a:lnTo>
                    <a:pt x="0" y="0"/>
                  </a:lnTo>
                  <a:lnTo>
                    <a:pt x="0" y="4584"/>
                  </a:lnTo>
                  <a:lnTo>
                    <a:pt x="29781" y="4584"/>
                  </a:lnTo>
                  <a:lnTo>
                    <a:pt x="29781" y="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object 194"/>
            <p:cNvSpPr/>
            <p:nvPr/>
          </p:nvSpPr>
          <p:spPr>
            <a:xfrm>
              <a:off x="3711940" y="5273898"/>
              <a:ext cx="0" cy="111125"/>
            </a:xfrm>
            <a:custGeom>
              <a:avLst/>
              <a:gdLst/>
              <a:ahLst/>
              <a:cxnLst/>
              <a:rect l="l" t="t" r="r" b="b"/>
              <a:pathLst>
                <a:path h="111125">
                  <a:moveTo>
                    <a:pt x="0" y="0"/>
                  </a:moveTo>
                  <a:lnTo>
                    <a:pt x="0" y="110845"/>
                  </a:lnTo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object 195"/>
            <p:cNvSpPr/>
            <p:nvPr/>
          </p:nvSpPr>
          <p:spPr>
            <a:xfrm>
              <a:off x="3697046" y="5271617"/>
              <a:ext cx="29845" cy="5080"/>
            </a:xfrm>
            <a:custGeom>
              <a:avLst/>
              <a:gdLst/>
              <a:ahLst/>
              <a:cxnLst/>
              <a:rect l="l" t="t" r="r" b="b"/>
              <a:pathLst>
                <a:path w="29845" h="5079">
                  <a:moveTo>
                    <a:pt x="29768" y="0"/>
                  </a:moveTo>
                  <a:lnTo>
                    <a:pt x="0" y="0"/>
                  </a:lnTo>
                  <a:lnTo>
                    <a:pt x="0" y="4584"/>
                  </a:lnTo>
                  <a:lnTo>
                    <a:pt x="29768" y="4584"/>
                  </a:lnTo>
                  <a:lnTo>
                    <a:pt x="297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object 196"/>
            <p:cNvSpPr/>
            <p:nvPr/>
          </p:nvSpPr>
          <p:spPr>
            <a:xfrm>
              <a:off x="3711934" y="5464667"/>
              <a:ext cx="635" cy="26670"/>
            </a:xfrm>
            <a:custGeom>
              <a:avLst/>
              <a:gdLst/>
              <a:ahLst/>
              <a:cxnLst/>
              <a:rect l="l" t="t" r="r" b="b"/>
              <a:pathLst>
                <a:path w="635" h="26670">
                  <a:moveTo>
                    <a:pt x="0" y="26060"/>
                  </a:moveTo>
                  <a:lnTo>
                    <a:pt x="12" y="0"/>
                  </a:lnTo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object 197"/>
            <p:cNvSpPr/>
            <p:nvPr/>
          </p:nvSpPr>
          <p:spPr>
            <a:xfrm>
              <a:off x="3697044" y="5488433"/>
              <a:ext cx="29845" cy="5080"/>
            </a:xfrm>
            <a:custGeom>
              <a:avLst/>
              <a:gdLst/>
              <a:ahLst/>
              <a:cxnLst/>
              <a:rect l="l" t="t" r="r" b="b"/>
              <a:pathLst>
                <a:path w="29845" h="5079">
                  <a:moveTo>
                    <a:pt x="29768" y="12"/>
                  </a:moveTo>
                  <a:lnTo>
                    <a:pt x="0" y="0"/>
                  </a:lnTo>
                  <a:lnTo>
                    <a:pt x="0" y="4584"/>
                  </a:lnTo>
                  <a:lnTo>
                    <a:pt x="29768" y="4610"/>
                  </a:lnTo>
                  <a:lnTo>
                    <a:pt x="29768" y="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object 198"/>
            <p:cNvSpPr/>
            <p:nvPr/>
          </p:nvSpPr>
          <p:spPr>
            <a:xfrm>
              <a:off x="4169760" y="5426236"/>
              <a:ext cx="635" cy="20320"/>
            </a:xfrm>
            <a:custGeom>
              <a:avLst/>
              <a:gdLst/>
              <a:ahLst/>
              <a:cxnLst/>
              <a:rect l="l" t="t" r="r" b="b"/>
              <a:pathLst>
                <a:path w="635" h="20320">
                  <a:moveTo>
                    <a:pt x="12" y="0"/>
                  </a:moveTo>
                  <a:lnTo>
                    <a:pt x="0" y="19900"/>
                  </a:lnTo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object 199"/>
            <p:cNvSpPr/>
            <p:nvPr/>
          </p:nvSpPr>
          <p:spPr>
            <a:xfrm>
              <a:off x="4154881" y="5423941"/>
              <a:ext cx="29845" cy="5080"/>
            </a:xfrm>
            <a:custGeom>
              <a:avLst/>
              <a:gdLst/>
              <a:ahLst/>
              <a:cxnLst/>
              <a:rect l="l" t="t" r="r" b="b"/>
              <a:pathLst>
                <a:path w="29845" h="5079">
                  <a:moveTo>
                    <a:pt x="29768" y="0"/>
                  </a:moveTo>
                  <a:lnTo>
                    <a:pt x="0" y="0"/>
                  </a:lnTo>
                  <a:lnTo>
                    <a:pt x="0" y="4584"/>
                  </a:lnTo>
                  <a:lnTo>
                    <a:pt x="29768" y="4584"/>
                  </a:lnTo>
                  <a:lnTo>
                    <a:pt x="297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object 200"/>
            <p:cNvSpPr/>
            <p:nvPr/>
          </p:nvSpPr>
          <p:spPr>
            <a:xfrm>
              <a:off x="4169773" y="5473354"/>
              <a:ext cx="0" cy="17780"/>
            </a:xfrm>
            <a:custGeom>
              <a:avLst/>
              <a:gdLst/>
              <a:ahLst/>
              <a:cxnLst/>
              <a:rect l="l" t="t" r="r" b="b"/>
              <a:pathLst>
                <a:path h="17779">
                  <a:moveTo>
                    <a:pt x="0" y="17373"/>
                  </a:moveTo>
                  <a:lnTo>
                    <a:pt x="0" y="0"/>
                  </a:lnTo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object 201"/>
            <p:cNvSpPr/>
            <p:nvPr/>
          </p:nvSpPr>
          <p:spPr>
            <a:xfrm>
              <a:off x="4154872" y="5488434"/>
              <a:ext cx="29845" cy="5080"/>
            </a:xfrm>
            <a:custGeom>
              <a:avLst/>
              <a:gdLst/>
              <a:ahLst/>
              <a:cxnLst/>
              <a:rect l="l" t="t" r="r" b="b"/>
              <a:pathLst>
                <a:path w="29845" h="5079">
                  <a:moveTo>
                    <a:pt x="29794" y="0"/>
                  </a:moveTo>
                  <a:lnTo>
                    <a:pt x="12" y="0"/>
                  </a:lnTo>
                  <a:lnTo>
                    <a:pt x="0" y="4584"/>
                  </a:lnTo>
                  <a:lnTo>
                    <a:pt x="29794" y="4584"/>
                  </a:lnTo>
                  <a:lnTo>
                    <a:pt x="297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object 202"/>
            <p:cNvSpPr/>
            <p:nvPr/>
          </p:nvSpPr>
          <p:spPr>
            <a:xfrm>
              <a:off x="4524164" y="5315607"/>
              <a:ext cx="0" cy="85725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0"/>
                  </a:moveTo>
                  <a:lnTo>
                    <a:pt x="0" y="85382"/>
                  </a:lnTo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object 203"/>
            <p:cNvSpPr/>
            <p:nvPr/>
          </p:nvSpPr>
          <p:spPr>
            <a:xfrm>
              <a:off x="4509274" y="5313311"/>
              <a:ext cx="29845" cy="5080"/>
            </a:xfrm>
            <a:custGeom>
              <a:avLst/>
              <a:gdLst/>
              <a:ahLst/>
              <a:cxnLst/>
              <a:rect l="l" t="t" r="r" b="b"/>
              <a:pathLst>
                <a:path w="29845" h="5079">
                  <a:moveTo>
                    <a:pt x="29781" y="0"/>
                  </a:moveTo>
                  <a:lnTo>
                    <a:pt x="0" y="0"/>
                  </a:lnTo>
                  <a:lnTo>
                    <a:pt x="0" y="4584"/>
                  </a:lnTo>
                  <a:lnTo>
                    <a:pt x="29781" y="4584"/>
                  </a:lnTo>
                  <a:lnTo>
                    <a:pt x="297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object 204"/>
            <p:cNvSpPr/>
            <p:nvPr/>
          </p:nvSpPr>
          <p:spPr>
            <a:xfrm>
              <a:off x="4524157" y="5472320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object 205"/>
            <p:cNvSpPr/>
            <p:nvPr/>
          </p:nvSpPr>
          <p:spPr>
            <a:xfrm>
              <a:off x="4509272" y="5486537"/>
              <a:ext cx="29845" cy="5080"/>
            </a:xfrm>
            <a:custGeom>
              <a:avLst/>
              <a:gdLst/>
              <a:ahLst/>
              <a:cxnLst/>
              <a:rect l="l" t="t" r="r" b="b"/>
              <a:pathLst>
                <a:path w="29845" h="5079">
                  <a:moveTo>
                    <a:pt x="29768" y="0"/>
                  </a:moveTo>
                  <a:lnTo>
                    <a:pt x="0" y="0"/>
                  </a:lnTo>
                  <a:lnTo>
                    <a:pt x="0" y="4571"/>
                  </a:lnTo>
                  <a:lnTo>
                    <a:pt x="29768" y="4584"/>
                  </a:lnTo>
                  <a:lnTo>
                    <a:pt x="297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object 206"/>
            <p:cNvSpPr/>
            <p:nvPr/>
          </p:nvSpPr>
          <p:spPr>
            <a:xfrm>
              <a:off x="912668" y="4281375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object 207"/>
            <p:cNvSpPr/>
            <p:nvPr/>
          </p:nvSpPr>
          <p:spPr>
            <a:xfrm>
              <a:off x="912688" y="4932386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16" y="10058"/>
                  </a:moveTo>
                  <a:lnTo>
                    <a:pt x="20116" y="15608"/>
                  </a:lnTo>
                  <a:lnTo>
                    <a:pt x="15608" y="20116"/>
                  </a:lnTo>
                  <a:lnTo>
                    <a:pt x="10058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58" y="0"/>
                  </a:lnTo>
                  <a:lnTo>
                    <a:pt x="15608" y="0"/>
                  </a:lnTo>
                  <a:lnTo>
                    <a:pt x="20116" y="4508"/>
                  </a:lnTo>
                  <a:lnTo>
                    <a:pt x="20116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object 208"/>
            <p:cNvSpPr/>
            <p:nvPr/>
          </p:nvSpPr>
          <p:spPr>
            <a:xfrm>
              <a:off x="912688" y="5048299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16" y="10058"/>
                  </a:moveTo>
                  <a:lnTo>
                    <a:pt x="20116" y="15608"/>
                  </a:lnTo>
                  <a:lnTo>
                    <a:pt x="15608" y="20116"/>
                  </a:lnTo>
                  <a:lnTo>
                    <a:pt x="10058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58" y="0"/>
                  </a:lnTo>
                  <a:lnTo>
                    <a:pt x="15608" y="0"/>
                  </a:lnTo>
                  <a:lnTo>
                    <a:pt x="20116" y="4508"/>
                  </a:lnTo>
                  <a:lnTo>
                    <a:pt x="20116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object 209"/>
            <p:cNvSpPr/>
            <p:nvPr/>
          </p:nvSpPr>
          <p:spPr>
            <a:xfrm>
              <a:off x="912688" y="5206900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16" y="10058"/>
                  </a:moveTo>
                  <a:lnTo>
                    <a:pt x="20116" y="15608"/>
                  </a:lnTo>
                  <a:lnTo>
                    <a:pt x="15608" y="20116"/>
                  </a:lnTo>
                  <a:lnTo>
                    <a:pt x="10058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58" y="0"/>
                  </a:lnTo>
                  <a:lnTo>
                    <a:pt x="15608" y="0"/>
                  </a:lnTo>
                  <a:lnTo>
                    <a:pt x="20116" y="4508"/>
                  </a:lnTo>
                  <a:lnTo>
                    <a:pt x="20116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object 210"/>
            <p:cNvSpPr/>
            <p:nvPr/>
          </p:nvSpPr>
          <p:spPr>
            <a:xfrm>
              <a:off x="912688" y="5215867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16" y="10058"/>
                  </a:moveTo>
                  <a:lnTo>
                    <a:pt x="20116" y="15608"/>
                  </a:lnTo>
                  <a:lnTo>
                    <a:pt x="15608" y="20116"/>
                  </a:lnTo>
                  <a:lnTo>
                    <a:pt x="10058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58" y="0"/>
                  </a:lnTo>
                  <a:lnTo>
                    <a:pt x="15608" y="0"/>
                  </a:lnTo>
                  <a:lnTo>
                    <a:pt x="20116" y="4508"/>
                  </a:lnTo>
                  <a:lnTo>
                    <a:pt x="20116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object 211"/>
            <p:cNvSpPr/>
            <p:nvPr/>
          </p:nvSpPr>
          <p:spPr>
            <a:xfrm>
              <a:off x="912688" y="5246997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16" y="10058"/>
                  </a:moveTo>
                  <a:lnTo>
                    <a:pt x="20116" y="15608"/>
                  </a:lnTo>
                  <a:lnTo>
                    <a:pt x="15608" y="20116"/>
                  </a:lnTo>
                  <a:lnTo>
                    <a:pt x="10058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58" y="0"/>
                  </a:lnTo>
                  <a:lnTo>
                    <a:pt x="15608" y="0"/>
                  </a:lnTo>
                  <a:lnTo>
                    <a:pt x="20116" y="4508"/>
                  </a:lnTo>
                  <a:lnTo>
                    <a:pt x="20116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object 212"/>
            <p:cNvSpPr/>
            <p:nvPr/>
          </p:nvSpPr>
          <p:spPr>
            <a:xfrm>
              <a:off x="912688" y="5269160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16" y="10058"/>
                  </a:moveTo>
                  <a:lnTo>
                    <a:pt x="20116" y="15608"/>
                  </a:lnTo>
                  <a:lnTo>
                    <a:pt x="15608" y="20116"/>
                  </a:lnTo>
                  <a:lnTo>
                    <a:pt x="10058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58" y="0"/>
                  </a:lnTo>
                  <a:lnTo>
                    <a:pt x="15608" y="0"/>
                  </a:lnTo>
                  <a:lnTo>
                    <a:pt x="20116" y="4508"/>
                  </a:lnTo>
                  <a:lnTo>
                    <a:pt x="20116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object 213"/>
            <p:cNvSpPr/>
            <p:nvPr/>
          </p:nvSpPr>
          <p:spPr>
            <a:xfrm>
              <a:off x="912688" y="5283634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16" y="10058"/>
                  </a:moveTo>
                  <a:lnTo>
                    <a:pt x="20116" y="15608"/>
                  </a:lnTo>
                  <a:lnTo>
                    <a:pt x="15608" y="20116"/>
                  </a:lnTo>
                  <a:lnTo>
                    <a:pt x="10058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58" y="0"/>
                  </a:lnTo>
                  <a:lnTo>
                    <a:pt x="15608" y="0"/>
                  </a:lnTo>
                  <a:lnTo>
                    <a:pt x="20116" y="4508"/>
                  </a:lnTo>
                  <a:lnTo>
                    <a:pt x="20116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object 214"/>
            <p:cNvSpPr/>
            <p:nvPr/>
          </p:nvSpPr>
          <p:spPr>
            <a:xfrm>
              <a:off x="912688" y="5291236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16" y="10058"/>
                  </a:moveTo>
                  <a:lnTo>
                    <a:pt x="20116" y="15608"/>
                  </a:lnTo>
                  <a:lnTo>
                    <a:pt x="15608" y="20116"/>
                  </a:lnTo>
                  <a:lnTo>
                    <a:pt x="10058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58" y="0"/>
                  </a:lnTo>
                  <a:lnTo>
                    <a:pt x="15608" y="0"/>
                  </a:lnTo>
                  <a:lnTo>
                    <a:pt x="20116" y="4508"/>
                  </a:lnTo>
                  <a:lnTo>
                    <a:pt x="20116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object 215"/>
            <p:cNvSpPr/>
            <p:nvPr/>
          </p:nvSpPr>
          <p:spPr>
            <a:xfrm>
              <a:off x="1267079" y="5060924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16" y="10058"/>
                  </a:moveTo>
                  <a:lnTo>
                    <a:pt x="20116" y="15608"/>
                  </a:lnTo>
                  <a:lnTo>
                    <a:pt x="15608" y="20116"/>
                  </a:lnTo>
                  <a:lnTo>
                    <a:pt x="10058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58" y="0"/>
                  </a:lnTo>
                  <a:lnTo>
                    <a:pt x="15608" y="0"/>
                  </a:lnTo>
                  <a:lnTo>
                    <a:pt x="20116" y="4508"/>
                  </a:lnTo>
                  <a:lnTo>
                    <a:pt x="20116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object 216"/>
            <p:cNvSpPr/>
            <p:nvPr/>
          </p:nvSpPr>
          <p:spPr>
            <a:xfrm>
              <a:off x="1267079" y="4988445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16" y="10058"/>
                  </a:moveTo>
                  <a:lnTo>
                    <a:pt x="20116" y="15608"/>
                  </a:lnTo>
                  <a:lnTo>
                    <a:pt x="15608" y="20116"/>
                  </a:lnTo>
                  <a:lnTo>
                    <a:pt x="10058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58" y="0"/>
                  </a:lnTo>
                  <a:lnTo>
                    <a:pt x="15608" y="0"/>
                  </a:lnTo>
                  <a:lnTo>
                    <a:pt x="20116" y="4508"/>
                  </a:lnTo>
                  <a:lnTo>
                    <a:pt x="20116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object 217"/>
            <p:cNvSpPr/>
            <p:nvPr/>
          </p:nvSpPr>
          <p:spPr>
            <a:xfrm>
              <a:off x="1267066" y="4089858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object 218"/>
            <p:cNvSpPr/>
            <p:nvPr/>
          </p:nvSpPr>
          <p:spPr>
            <a:xfrm>
              <a:off x="1267079" y="5079875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16" y="10058"/>
                  </a:moveTo>
                  <a:lnTo>
                    <a:pt x="20116" y="15608"/>
                  </a:lnTo>
                  <a:lnTo>
                    <a:pt x="15608" y="20116"/>
                  </a:lnTo>
                  <a:lnTo>
                    <a:pt x="10058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58" y="0"/>
                  </a:lnTo>
                  <a:lnTo>
                    <a:pt x="15608" y="0"/>
                  </a:lnTo>
                  <a:lnTo>
                    <a:pt x="20116" y="4508"/>
                  </a:lnTo>
                  <a:lnTo>
                    <a:pt x="20116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object 219"/>
            <p:cNvSpPr/>
            <p:nvPr/>
          </p:nvSpPr>
          <p:spPr>
            <a:xfrm>
              <a:off x="1267079" y="5070971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16" y="10058"/>
                  </a:moveTo>
                  <a:lnTo>
                    <a:pt x="20116" y="15608"/>
                  </a:lnTo>
                  <a:lnTo>
                    <a:pt x="15608" y="20116"/>
                  </a:lnTo>
                  <a:lnTo>
                    <a:pt x="10058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58" y="0"/>
                  </a:lnTo>
                  <a:lnTo>
                    <a:pt x="15608" y="0"/>
                  </a:lnTo>
                  <a:lnTo>
                    <a:pt x="20116" y="4508"/>
                  </a:lnTo>
                  <a:lnTo>
                    <a:pt x="20116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object 220"/>
            <p:cNvSpPr/>
            <p:nvPr/>
          </p:nvSpPr>
          <p:spPr>
            <a:xfrm>
              <a:off x="1267079" y="5099620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16" y="10058"/>
                  </a:moveTo>
                  <a:lnTo>
                    <a:pt x="20116" y="15608"/>
                  </a:lnTo>
                  <a:lnTo>
                    <a:pt x="15608" y="20116"/>
                  </a:lnTo>
                  <a:lnTo>
                    <a:pt x="10058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58" y="0"/>
                  </a:lnTo>
                  <a:lnTo>
                    <a:pt x="15608" y="0"/>
                  </a:lnTo>
                  <a:lnTo>
                    <a:pt x="20116" y="4508"/>
                  </a:lnTo>
                  <a:lnTo>
                    <a:pt x="20116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object 221"/>
            <p:cNvSpPr/>
            <p:nvPr/>
          </p:nvSpPr>
          <p:spPr>
            <a:xfrm>
              <a:off x="1267079" y="5154451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16" y="10058"/>
                  </a:moveTo>
                  <a:lnTo>
                    <a:pt x="20116" y="15608"/>
                  </a:lnTo>
                  <a:lnTo>
                    <a:pt x="15608" y="20116"/>
                  </a:lnTo>
                  <a:lnTo>
                    <a:pt x="10058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58" y="0"/>
                  </a:lnTo>
                  <a:lnTo>
                    <a:pt x="15608" y="0"/>
                  </a:lnTo>
                  <a:lnTo>
                    <a:pt x="20116" y="4508"/>
                  </a:lnTo>
                  <a:lnTo>
                    <a:pt x="20116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object 222"/>
            <p:cNvSpPr/>
            <p:nvPr/>
          </p:nvSpPr>
          <p:spPr>
            <a:xfrm>
              <a:off x="1267079" y="5181636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16" y="10058"/>
                  </a:moveTo>
                  <a:lnTo>
                    <a:pt x="20116" y="15608"/>
                  </a:lnTo>
                  <a:lnTo>
                    <a:pt x="15608" y="20116"/>
                  </a:lnTo>
                  <a:lnTo>
                    <a:pt x="10058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58" y="0"/>
                  </a:lnTo>
                  <a:lnTo>
                    <a:pt x="15608" y="0"/>
                  </a:lnTo>
                  <a:lnTo>
                    <a:pt x="20116" y="4508"/>
                  </a:lnTo>
                  <a:lnTo>
                    <a:pt x="20116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object 223"/>
            <p:cNvSpPr/>
            <p:nvPr/>
          </p:nvSpPr>
          <p:spPr>
            <a:xfrm>
              <a:off x="1267079" y="5249068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16" y="10058"/>
                  </a:moveTo>
                  <a:lnTo>
                    <a:pt x="20116" y="15608"/>
                  </a:lnTo>
                  <a:lnTo>
                    <a:pt x="15608" y="20116"/>
                  </a:lnTo>
                  <a:lnTo>
                    <a:pt x="10058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58" y="0"/>
                  </a:lnTo>
                  <a:lnTo>
                    <a:pt x="15608" y="0"/>
                  </a:lnTo>
                  <a:lnTo>
                    <a:pt x="20116" y="4508"/>
                  </a:lnTo>
                  <a:lnTo>
                    <a:pt x="20116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object 224"/>
            <p:cNvSpPr/>
            <p:nvPr/>
          </p:nvSpPr>
          <p:spPr>
            <a:xfrm>
              <a:off x="1267079" y="5228493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16" y="10058"/>
                  </a:moveTo>
                  <a:lnTo>
                    <a:pt x="20116" y="15608"/>
                  </a:lnTo>
                  <a:lnTo>
                    <a:pt x="15608" y="20116"/>
                  </a:lnTo>
                  <a:lnTo>
                    <a:pt x="10058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58" y="0"/>
                  </a:lnTo>
                  <a:lnTo>
                    <a:pt x="15608" y="0"/>
                  </a:lnTo>
                  <a:lnTo>
                    <a:pt x="20116" y="4508"/>
                  </a:lnTo>
                  <a:lnTo>
                    <a:pt x="20116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object 225"/>
            <p:cNvSpPr/>
            <p:nvPr/>
          </p:nvSpPr>
          <p:spPr>
            <a:xfrm>
              <a:off x="1267079" y="5239506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16" y="10058"/>
                  </a:moveTo>
                  <a:lnTo>
                    <a:pt x="20116" y="15608"/>
                  </a:lnTo>
                  <a:lnTo>
                    <a:pt x="15608" y="20116"/>
                  </a:lnTo>
                  <a:lnTo>
                    <a:pt x="10058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58" y="0"/>
                  </a:lnTo>
                  <a:lnTo>
                    <a:pt x="15608" y="0"/>
                  </a:lnTo>
                  <a:lnTo>
                    <a:pt x="20116" y="4508"/>
                  </a:lnTo>
                  <a:lnTo>
                    <a:pt x="20116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object 226"/>
            <p:cNvSpPr/>
            <p:nvPr/>
          </p:nvSpPr>
          <p:spPr>
            <a:xfrm>
              <a:off x="2535255" y="4281599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object 227"/>
            <p:cNvSpPr/>
            <p:nvPr/>
          </p:nvSpPr>
          <p:spPr>
            <a:xfrm>
              <a:off x="2889646" y="4089946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object 228"/>
            <p:cNvSpPr/>
            <p:nvPr/>
          </p:nvSpPr>
          <p:spPr>
            <a:xfrm>
              <a:off x="2077459" y="508182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object 229"/>
            <p:cNvSpPr/>
            <p:nvPr/>
          </p:nvSpPr>
          <p:spPr>
            <a:xfrm>
              <a:off x="2535255" y="5046314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object 230"/>
            <p:cNvSpPr/>
            <p:nvPr/>
          </p:nvSpPr>
          <p:spPr>
            <a:xfrm>
              <a:off x="2535255" y="493138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object 231"/>
            <p:cNvSpPr/>
            <p:nvPr/>
          </p:nvSpPr>
          <p:spPr>
            <a:xfrm>
              <a:off x="2535255" y="5271777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object 232"/>
            <p:cNvSpPr/>
            <p:nvPr/>
          </p:nvSpPr>
          <p:spPr>
            <a:xfrm>
              <a:off x="2535255" y="5246526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3" name="object 233"/>
            <p:cNvSpPr/>
            <p:nvPr/>
          </p:nvSpPr>
          <p:spPr>
            <a:xfrm>
              <a:off x="2535255" y="5215533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object 234"/>
            <p:cNvSpPr/>
            <p:nvPr/>
          </p:nvSpPr>
          <p:spPr>
            <a:xfrm>
              <a:off x="2535255" y="5207421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object 235"/>
            <p:cNvSpPr/>
            <p:nvPr/>
          </p:nvSpPr>
          <p:spPr>
            <a:xfrm>
              <a:off x="1723068" y="5220208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object 236"/>
            <p:cNvSpPr/>
            <p:nvPr/>
          </p:nvSpPr>
          <p:spPr>
            <a:xfrm>
              <a:off x="1723068" y="5266084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object 237"/>
            <p:cNvSpPr/>
            <p:nvPr/>
          </p:nvSpPr>
          <p:spPr>
            <a:xfrm>
              <a:off x="1723068" y="5281190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object 238"/>
            <p:cNvSpPr/>
            <p:nvPr/>
          </p:nvSpPr>
          <p:spPr>
            <a:xfrm>
              <a:off x="1723068" y="5313796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9" name="object 239"/>
            <p:cNvSpPr/>
            <p:nvPr/>
          </p:nvSpPr>
          <p:spPr>
            <a:xfrm>
              <a:off x="2889646" y="5228158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object 240"/>
            <p:cNvSpPr/>
            <p:nvPr/>
          </p:nvSpPr>
          <p:spPr>
            <a:xfrm>
              <a:off x="2889646" y="5185990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object 241"/>
            <p:cNvSpPr/>
            <p:nvPr/>
          </p:nvSpPr>
          <p:spPr>
            <a:xfrm>
              <a:off x="2889646" y="5154277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object 242"/>
            <p:cNvSpPr/>
            <p:nvPr/>
          </p:nvSpPr>
          <p:spPr>
            <a:xfrm>
              <a:off x="2889646" y="510082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3" name="object 243"/>
            <p:cNvSpPr/>
            <p:nvPr/>
          </p:nvSpPr>
          <p:spPr>
            <a:xfrm>
              <a:off x="2889646" y="5068155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4" name="object 244"/>
            <p:cNvSpPr/>
            <p:nvPr/>
          </p:nvSpPr>
          <p:spPr>
            <a:xfrm>
              <a:off x="2889646" y="5058060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object 245"/>
            <p:cNvSpPr/>
            <p:nvPr/>
          </p:nvSpPr>
          <p:spPr>
            <a:xfrm>
              <a:off x="2889646" y="4987279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6" name="object 246"/>
            <p:cNvSpPr/>
            <p:nvPr/>
          </p:nvSpPr>
          <p:spPr>
            <a:xfrm>
              <a:off x="3347472" y="5269209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object 247"/>
            <p:cNvSpPr/>
            <p:nvPr/>
          </p:nvSpPr>
          <p:spPr>
            <a:xfrm>
              <a:off x="3347472" y="5281847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object 248"/>
            <p:cNvSpPr/>
            <p:nvPr/>
          </p:nvSpPr>
          <p:spPr>
            <a:xfrm>
              <a:off x="3347472" y="5250110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object 249"/>
            <p:cNvSpPr/>
            <p:nvPr/>
          </p:nvSpPr>
          <p:spPr>
            <a:xfrm>
              <a:off x="3347472" y="5216759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  <a:path w="20320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object 250"/>
            <p:cNvSpPr/>
            <p:nvPr/>
          </p:nvSpPr>
          <p:spPr>
            <a:xfrm>
              <a:off x="3347472" y="5206664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  <a:path w="20320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object 251"/>
            <p:cNvSpPr/>
            <p:nvPr/>
          </p:nvSpPr>
          <p:spPr>
            <a:xfrm>
              <a:off x="3347472" y="4932424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object 252"/>
            <p:cNvSpPr/>
            <p:nvPr/>
          </p:nvSpPr>
          <p:spPr>
            <a:xfrm>
              <a:off x="3347472" y="4282244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object 253"/>
            <p:cNvSpPr/>
            <p:nvPr/>
          </p:nvSpPr>
          <p:spPr>
            <a:xfrm>
              <a:off x="3701869" y="5252553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object 254"/>
            <p:cNvSpPr/>
            <p:nvPr/>
          </p:nvSpPr>
          <p:spPr>
            <a:xfrm>
              <a:off x="3701869" y="5239928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object 255"/>
            <p:cNvSpPr/>
            <p:nvPr/>
          </p:nvSpPr>
          <p:spPr>
            <a:xfrm>
              <a:off x="3701869" y="5227289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object 256"/>
            <p:cNvSpPr/>
            <p:nvPr/>
          </p:nvSpPr>
          <p:spPr>
            <a:xfrm>
              <a:off x="3701869" y="5185246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7" name="object 257"/>
            <p:cNvSpPr/>
            <p:nvPr/>
          </p:nvSpPr>
          <p:spPr>
            <a:xfrm>
              <a:off x="3701869" y="5154264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8" name="object 258"/>
            <p:cNvSpPr/>
            <p:nvPr/>
          </p:nvSpPr>
          <p:spPr>
            <a:xfrm>
              <a:off x="3701869" y="5098888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object 259"/>
            <p:cNvSpPr/>
            <p:nvPr/>
          </p:nvSpPr>
          <p:spPr>
            <a:xfrm>
              <a:off x="3701869" y="5077506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object 260"/>
            <p:cNvSpPr/>
            <p:nvPr/>
          </p:nvSpPr>
          <p:spPr>
            <a:xfrm>
              <a:off x="3701869" y="5056125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object 261"/>
            <p:cNvSpPr/>
            <p:nvPr/>
          </p:nvSpPr>
          <p:spPr>
            <a:xfrm>
              <a:off x="3701869" y="4987255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object 262"/>
            <p:cNvSpPr/>
            <p:nvPr/>
          </p:nvSpPr>
          <p:spPr>
            <a:xfrm>
              <a:off x="4159714" y="538486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20116" y="10058"/>
                  </a:moveTo>
                  <a:lnTo>
                    <a:pt x="20116" y="15608"/>
                  </a:lnTo>
                  <a:lnTo>
                    <a:pt x="15608" y="20116"/>
                  </a:lnTo>
                  <a:lnTo>
                    <a:pt x="10058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58" y="0"/>
                  </a:lnTo>
                  <a:lnTo>
                    <a:pt x="15608" y="0"/>
                  </a:lnTo>
                  <a:lnTo>
                    <a:pt x="20116" y="4508"/>
                  </a:lnTo>
                  <a:lnTo>
                    <a:pt x="20116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object 263"/>
            <p:cNvSpPr/>
            <p:nvPr/>
          </p:nvSpPr>
          <p:spPr>
            <a:xfrm>
              <a:off x="4139356" y="5409264"/>
              <a:ext cx="57785" cy="46990"/>
            </a:xfrm>
            <a:custGeom>
              <a:avLst/>
              <a:gdLst/>
              <a:ahLst/>
              <a:cxnLst/>
              <a:rect l="l" t="t" r="r" b="b"/>
              <a:pathLst>
                <a:path w="57785" h="46989">
                  <a:moveTo>
                    <a:pt x="28587" y="46812"/>
                  </a:moveTo>
                  <a:lnTo>
                    <a:pt x="0" y="23406"/>
                  </a:lnTo>
                  <a:lnTo>
                    <a:pt x="28587" y="0"/>
                  </a:lnTo>
                  <a:lnTo>
                    <a:pt x="57175" y="23406"/>
                  </a:lnTo>
                  <a:lnTo>
                    <a:pt x="28587" y="46812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object 264"/>
            <p:cNvSpPr/>
            <p:nvPr/>
          </p:nvSpPr>
          <p:spPr>
            <a:xfrm>
              <a:off x="4159714" y="5343189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20116" y="10058"/>
                  </a:moveTo>
                  <a:lnTo>
                    <a:pt x="20116" y="15608"/>
                  </a:lnTo>
                  <a:lnTo>
                    <a:pt x="15608" y="20116"/>
                  </a:lnTo>
                  <a:lnTo>
                    <a:pt x="10058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58" y="0"/>
                  </a:lnTo>
                  <a:lnTo>
                    <a:pt x="15608" y="0"/>
                  </a:lnTo>
                  <a:lnTo>
                    <a:pt x="20116" y="4508"/>
                  </a:lnTo>
                  <a:lnTo>
                    <a:pt x="20116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object 265"/>
            <p:cNvSpPr/>
            <p:nvPr/>
          </p:nvSpPr>
          <p:spPr>
            <a:xfrm>
              <a:off x="4159714" y="5284241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20116" y="10058"/>
                  </a:moveTo>
                  <a:lnTo>
                    <a:pt x="20116" y="15608"/>
                  </a:lnTo>
                  <a:lnTo>
                    <a:pt x="15608" y="20116"/>
                  </a:lnTo>
                  <a:lnTo>
                    <a:pt x="10058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58" y="0"/>
                  </a:lnTo>
                  <a:lnTo>
                    <a:pt x="15608" y="0"/>
                  </a:lnTo>
                  <a:lnTo>
                    <a:pt x="20116" y="4508"/>
                  </a:lnTo>
                  <a:lnTo>
                    <a:pt x="20116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object 266"/>
            <p:cNvSpPr/>
            <p:nvPr/>
          </p:nvSpPr>
          <p:spPr>
            <a:xfrm>
              <a:off x="4159714" y="5048957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20116" y="10058"/>
                  </a:moveTo>
                  <a:lnTo>
                    <a:pt x="20116" y="15608"/>
                  </a:lnTo>
                  <a:lnTo>
                    <a:pt x="15608" y="20116"/>
                  </a:lnTo>
                  <a:lnTo>
                    <a:pt x="10058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58" y="0"/>
                  </a:lnTo>
                  <a:lnTo>
                    <a:pt x="15608" y="0"/>
                  </a:lnTo>
                  <a:lnTo>
                    <a:pt x="20116" y="4508"/>
                  </a:lnTo>
                  <a:lnTo>
                    <a:pt x="20116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object 267"/>
            <p:cNvSpPr/>
            <p:nvPr/>
          </p:nvSpPr>
          <p:spPr>
            <a:xfrm>
              <a:off x="4514086" y="5062971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object 268"/>
            <p:cNvSpPr/>
            <p:nvPr/>
          </p:nvSpPr>
          <p:spPr>
            <a:xfrm>
              <a:off x="3701869" y="4090466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object 269"/>
            <p:cNvSpPr/>
            <p:nvPr/>
          </p:nvSpPr>
          <p:spPr>
            <a:xfrm>
              <a:off x="2077459" y="5279826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object 270"/>
            <p:cNvSpPr/>
            <p:nvPr/>
          </p:nvSpPr>
          <p:spPr>
            <a:xfrm>
              <a:off x="2077459" y="5258085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object 271"/>
            <p:cNvSpPr/>
            <p:nvPr/>
          </p:nvSpPr>
          <p:spPr>
            <a:xfrm>
              <a:off x="2077459" y="5243908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object 272"/>
            <p:cNvSpPr/>
            <p:nvPr/>
          </p:nvSpPr>
          <p:spPr>
            <a:xfrm>
              <a:off x="2077459" y="5225058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42" y="10058"/>
                  </a:moveTo>
                  <a:lnTo>
                    <a:pt x="20142" y="15608"/>
                  </a:lnTo>
                  <a:lnTo>
                    <a:pt x="15633" y="20116"/>
                  </a:lnTo>
                  <a:lnTo>
                    <a:pt x="10071" y="20116"/>
                  </a:lnTo>
                  <a:lnTo>
                    <a:pt x="4508" y="20116"/>
                  </a:lnTo>
                  <a:lnTo>
                    <a:pt x="0" y="15608"/>
                  </a:lnTo>
                  <a:lnTo>
                    <a:pt x="0" y="10058"/>
                  </a:lnTo>
                  <a:lnTo>
                    <a:pt x="0" y="4508"/>
                  </a:lnTo>
                  <a:lnTo>
                    <a:pt x="4508" y="0"/>
                  </a:lnTo>
                  <a:lnTo>
                    <a:pt x="10071" y="0"/>
                  </a:lnTo>
                  <a:lnTo>
                    <a:pt x="15633" y="0"/>
                  </a:lnTo>
                  <a:lnTo>
                    <a:pt x="20142" y="4508"/>
                  </a:lnTo>
                  <a:lnTo>
                    <a:pt x="20142" y="10058"/>
                  </a:lnTo>
                  <a:close/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object 273"/>
            <p:cNvSpPr/>
            <p:nvPr/>
          </p:nvSpPr>
          <p:spPr>
            <a:xfrm>
              <a:off x="693935" y="3870157"/>
              <a:ext cx="4061460" cy="1669414"/>
            </a:xfrm>
            <a:custGeom>
              <a:avLst/>
              <a:gdLst/>
              <a:ahLst/>
              <a:cxnLst/>
              <a:rect l="l" t="t" r="r" b="b"/>
              <a:pathLst>
                <a:path w="4061460" h="1669414">
                  <a:moveTo>
                    <a:pt x="0" y="1669275"/>
                  </a:moveTo>
                  <a:lnTo>
                    <a:pt x="12" y="0"/>
                  </a:lnTo>
                  <a:lnTo>
                    <a:pt x="4061079" y="0"/>
                  </a:lnTo>
                  <a:lnTo>
                    <a:pt x="4061066" y="1669275"/>
                  </a:lnTo>
                  <a:lnTo>
                    <a:pt x="0" y="1669275"/>
                  </a:lnTo>
                  <a:close/>
                </a:path>
              </a:pathLst>
            </a:custGeom>
            <a:ln w="4241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4" name="object 274"/>
            <p:cNvSpPr/>
            <p:nvPr/>
          </p:nvSpPr>
          <p:spPr>
            <a:xfrm>
              <a:off x="3942791" y="3870157"/>
              <a:ext cx="635" cy="1669414"/>
            </a:xfrm>
            <a:custGeom>
              <a:avLst/>
              <a:gdLst/>
              <a:ahLst/>
              <a:cxnLst/>
              <a:rect l="l" t="t" r="r" b="b"/>
              <a:pathLst>
                <a:path w="635" h="1669414">
                  <a:moveTo>
                    <a:pt x="12" y="1669275"/>
                  </a:moveTo>
                  <a:lnTo>
                    <a:pt x="0" y="0"/>
                  </a:lnTo>
                </a:path>
              </a:pathLst>
            </a:custGeom>
            <a:ln w="4241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object 275"/>
            <p:cNvSpPr/>
            <p:nvPr/>
          </p:nvSpPr>
          <p:spPr>
            <a:xfrm>
              <a:off x="4755001" y="3870157"/>
              <a:ext cx="635" cy="1669414"/>
            </a:xfrm>
            <a:custGeom>
              <a:avLst/>
              <a:gdLst/>
              <a:ahLst/>
              <a:cxnLst/>
              <a:rect l="l" t="t" r="r" b="b"/>
              <a:pathLst>
                <a:path w="635" h="1669414">
                  <a:moveTo>
                    <a:pt x="12" y="1669275"/>
                  </a:moveTo>
                  <a:lnTo>
                    <a:pt x="0" y="0"/>
                  </a:lnTo>
                </a:path>
              </a:pathLst>
            </a:custGeom>
            <a:ln w="4241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6" name="object 276"/>
          <p:cNvSpPr txBox="1"/>
          <p:nvPr/>
        </p:nvSpPr>
        <p:spPr>
          <a:xfrm>
            <a:off x="3330669" y="4128240"/>
            <a:ext cx="4121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1" u="none" strike="noStrike" kern="0" cap="none" spc="-10" normalizeH="0" baseline="0" noProof="0" dirty="0">
                <a:ln>
                  <a:noFill/>
                </a:ln>
                <a:solidFill>
                  <a:srgbClr val="00365F"/>
                </a:solidFill>
                <a:effectLst/>
                <a:uLnTx/>
                <a:uFillTx/>
                <a:latin typeface="Arial"/>
                <a:cs typeface="Arial"/>
              </a:rPr>
              <a:t>P</a:t>
            </a:r>
            <a:r>
              <a:rPr kumimoji="0" sz="700" b="1" i="0" u="none" strike="noStrike" kern="0" cap="none" spc="-10" normalizeH="0" baseline="0" noProof="0" dirty="0">
                <a:ln>
                  <a:noFill/>
                </a:ln>
                <a:solidFill>
                  <a:srgbClr val="00365F"/>
                </a:solidFill>
                <a:effectLst/>
                <a:uLnTx/>
                <a:uFillTx/>
                <a:latin typeface="Arial"/>
                <a:cs typeface="Arial"/>
              </a:rPr>
              <a:t>=0.0065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4144874" y="4128240"/>
            <a:ext cx="410209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1" u="none" strike="noStrike" kern="0" cap="none" spc="-10" normalizeH="0" baseline="0" noProof="0" dirty="0">
                <a:ln>
                  <a:noFill/>
                </a:ln>
                <a:solidFill>
                  <a:srgbClr val="00365F"/>
                </a:solidFill>
                <a:effectLst/>
                <a:uLnTx/>
                <a:uFillTx/>
                <a:latin typeface="Arial"/>
                <a:cs typeface="Arial"/>
              </a:rPr>
              <a:t>P</a:t>
            </a:r>
            <a:r>
              <a:rPr kumimoji="0" sz="700" b="1" i="0" u="none" strike="noStrike" kern="0" cap="none" spc="-10" normalizeH="0" baseline="0" noProof="0" dirty="0">
                <a:ln>
                  <a:noFill/>
                </a:ln>
                <a:solidFill>
                  <a:srgbClr val="00365F"/>
                </a:solidFill>
                <a:effectLst/>
                <a:uLnTx/>
                <a:uFillTx/>
                <a:latin typeface="Arial"/>
                <a:cs typeface="Arial"/>
              </a:rPr>
              <a:t>=0.0875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851061" y="4791686"/>
            <a:ext cx="160655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3.86</a:t>
            </a:r>
            <a:endParaRPr kumimoji="0" sz="5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735456" y="4682142"/>
            <a:ext cx="435609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1" i="0" u="none" strike="noStrike" kern="0" cap="none" spc="-10" normalizeH="0" baseline="0" noProof="0" dirty="0">
                <a:ln>
                  <a:noFill/>
                </a:ln>
                <a:solidFill>
                  <a:srgbClr val="FCAF17"/>
                </a:solidFill>
                <a:effectLst/>
                <a:uLnTx/>
                <a:uFillTx/>
                <a:latin typeface="Arial"/>
                <a:cs typeface="Arial"/>
              </a:rPr>
              <a:t>Mean values</a:t>
            </a:r>
            <a:endParaRPr kumimoji="0" sz="5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1200352" y="4791686"/>
            <a:ext cx="160655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5.14</a:t>
            </a:r>
            <a:endParaRPr kumimoji="0" sz="5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1659809" y="4791686"/>
            <a:ext cx="160655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2.84</a:t>
            </a:r>
            <a:endParaRPr kumimoji="0" sz="5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2000218" y="4791686"/>
            <a:ext cx="160655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4.05</a:t>
            </a:r>
            <a:endParaRPr kumimoji="0" sz="5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2454442" y="4791686"/>
            <a:ext cx="160655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4.76</a:t>
            </a:r>
            <a:endParaRPr kumimoji="0" sz="5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2823150" y="4791686"/>
            <a:ext cx="160655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6.07</a:t>
            </a:r>
            <a:endParaRPr kumimoji="0" sz="5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3276478" y="4791686"/>
            <a:ext cx="160655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3.90</a:t>
            </a:r>
            <a:endParaRPr kumimoji="0" sz="5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3622258" y="4791686"/>
            <a:ext cx="160655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5.19</a:t>
            </a:r>
            <a:endParaRPr kumimoji="0" sz="5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4083642" y="4791686"/>
            <a:ext cx="160655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3.53</a:t>
            </a:r>
            <a:endParaRPr kumimoji="0" sz="5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88" name="object 288"/>
          <p:cNvSpPr txBox="1"/>
          <p:nvPr/>
        </p:nvSpPr>
        <p:spPr>
          <a:xfrm>
            <a:off x="4434862" y="4791686"/>
            <a:ext cx="160655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4.73</a:t>
            </a:r>
            <a:endParaRPr kumimoji="0" sz="5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4078438" y="5446137"/>
            <a:ext cx="179070" cy="27305"/>
          </a:xfrm>
          <a:custGeom>
            <a:avLst/>
            <a:gdLst/>
            <a:ahLst/>
            <a:cxnLst/>
            <a:rect l="l" t="t" r="r" b="b"/>
            <a:pathLst>
              <a:path w="179070" h="27304">
                <a:moveTo>
                  <a:pt x="179019" y="27216"/>
                </a:moveTo>
                <a:lnTo>
                  <a:pt x="0" y="27228"/>
                </a:lnTo>
                <a:lnTo>
                  <a:pt x="0" y="0"/>
                </a:lnTo>
                <a:lnTo>
                  <a:pt x="179019" y="0"/>
                </a:lnTo>
                <a:lnTo>
                  <a:pt x="179019" y="27216"/>
                </a:lnTo>
                <a:close/>
              </a:path>
            </a:pathLst>
          </a:custGeom>
          <a:ln w="4241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0" name="object 290"/>
          <p:cNvSpPr txBox="1"/>
          <p:nvPr/>
        </p:nvSpPr>
        <p:spPr>
          <a:xfrm>
            <a:off x="7779655" y="1379066"/>
            <a:ext cx="1069975" cy="4165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66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Ibrutinib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PO</a:t>
            </a:r>
            <a:r>
              <a:rPr kumimoji="0" sz="12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420 mg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QD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91" name="object 291"/>
          <p:cNvSpPr txBox="1"/>
          <p:nvPr/>
        </p:nvSpPr>
        <p:spPr>
          <a:xfrm>
            <a:off x="8087655" y="1888030"/>
            <a:ext cx="45465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n=265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92" name="object 292"/>
          <p:cNvSpPr txBox="1"/>
          <p:nvPr/>
        </p:nvSpPr>
        <p:spPr>
          <a:xfrm>
            <a:off x="6936159" y="1596504"/>
            <a:ext cx="2921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93" name="object 293"/>
          <p:cNvSpPr txBox="1"/>
          <p:nvPr/>
        </p:nvSpPr>
        <p:spPr>
          <a:xfrm>
            <a:off x="5322446" y="1381543"/>
            <a:ext cx="1165225" cy="4165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66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Acalabrutinib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6990" marR="0" lvl="0" indent="0" defTabSz="914400" eaLnBrk="1" fontAlgn="auto" latinLnBrk="0" hangingPunct="1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PO</a:t>
            </a:r>
            <a:r>
              <a:rPr kumimoji="0" sz="12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100 mg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BID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94" name="object 294"/>
          <p:cNvSpPr txBox="1"/>
          <p:nvPr/>
        </p:nvSpPr>
        <p:spPr>
          <a:xfrm>
            <a:off x="5678031" y="1890435"/>
            <a:ext cx="45465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n=268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4841781" y="1210746"/>
            <a:ext cx="1983105" cy="1028700"/>
          </a:xfrm>
          <a:custGeom>
            <a:avLst/>
            <a:gdLst/>
            <a:ahLst/>
            <a:cxnLst/>
            <a:rect l="l" t="t" r="r" b="b"/>
            <a:pathLst>
              <a:path w="1983104" h="1028700">
                <a:moveTo>
                  <a:pt x="1982558" y="137363"/>
                </a:moveTo>
                <a:lnTo>
                  <a:pt x="1982558" y="1028255"/>
                </a:lnTo>
                <a:lnTo>
                  <a:pt x="404799" y="1017104"/>
                </a:lnTo>
                <a:lnTo>
                  <a:pt x="176604" y="942351"/>
                </a:lnTo>
                <a:lnTo>
                  <a:pt x="58372" y="864422"/>
                </a:lnTo>
                <a:lnTo>
                  <a:pt x="12154" y="735605"/>
                </a:lnTo>
                <a:lnTo>
                  <a:pt x="0" y="508190"/>
                </a:lnTo>
                <a:lnTo>
                  <a:pt x="54006" y="264188"/>
                </a:lnTo>
                <a:lnTo>
                  <a:pt x="182938" y="107786"/>
                </a:lnTo>
                <a:lnTo>
                  <a:pt x="313816" y="24538"/>
                </a:lnTo>
                <a:lnTo>
                  <a:pt x="373659" y="0"/>
                </a:lnTo>
                <a:lnTo>
                  <a:pt x="1982558" y="11874"/>
                </a:lnTo>
                <a:lnTo>
                  <a:pt x="1982558" y="137363"/>
                </a:lnTo>
                <a:close/>
              </a:path>
            </a:pathLst>
          </a:custGeom>
          <a:ln w="25399">
            <a:solidFill>
              <a:srgbClr val="821A52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7367525" y="1226082"/>
            <a:ext cx="1983105" cy="1028700"/>
          </a:xfrm>
          <a:custGeom>
            <a:avLst/>
            <a:gdLst/>
            <a:ahLst/>
            <a:cxnLst/>
            <a:rect l="l" t="t" r="r" b="b"/>
            <a:pathLst>
              <a:path w="1983104" h="1028700">
                <a:moveTo>
                  <a:pt x="0" y="890892"/>
                </a:moveTo>
                <a:lnTo>
                  <a:pt x="0" y="0"/>
                </a:lnTo>
                <a:lnTo>
                  <a:pt x="1577746" y="11150"/>
                </a:lnTo>
                <a:lnTo>
                  <a:pt x="1805941" y="85903"/>
                </a:lnTo>
                <a:lnTo>
                  <a:pt x="1924173" y="163833"/>
                </a:lnTo>
                <a:lnTo>
                  <a:pt x="1970391" y="292650"/>
                </a:lnTo>
                <a:lnTo>
                  <a:pt x="1982546" y="520065"/>
                </a:lnTo>
                <a:lnTo>
                  <a:pt x="1928544" y="764067"/>
                </a:lnTo>
                <a:lnTo>
                  <a:pt x="1799612" y="920469"/>
                </a:lnTo>
                <a:lnTo>
                  <a:pt x="1668731" y="1003716"/>
                </a:lnTo>
                <a:lnTo>
                  <a:pt x="1608886" y="1028255"/>
                </a:lnTo>
                <a:lnTo>
                  <a:pt x="0" y="1016381"/>
                </a:lnTo>
                <a:lnTo>
                  <a:pt x="0" y="890892"/>
                </a:lnTo>
                <a:close/>
              </a:path>
            </a:pathLst>
          </a:custGeom>
          <a:ln w="25400">
            <a:solidFill>
              <a:srgbClr val="163963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97" name="object 297"/>
          <p:cNvGrpSpPr/>
          <p:nvPr/>
        </p:nvGrpSpPr>
        <p:grpSpPr>
          <a:xfrm>
            <a:off x="8930185" y="3385287"/>
            <a:ext cx="414655" cy="393700"/>
            <a:chOff x="8930185" y="3385287"/>
            <a:chExt cx="414655" cy="393700"/>
          </a:xfrm>
        </p:grpSpPr>
        <p:pic>
          <p:nvPicPr>
            <p:cNvPr id="298" name="object 29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30185" y="3385287"/>
              <a:ext cx="414309" cy="344674"/>
            </a:xfrm>
            <a:prstGeom prst="rect">
              <a:avLst/>
            </a:prstGeom>
          </p:spPr>
        </p:pic>
        <p:sp>
          <p:nvSpPr>
            <p:cNvPr id="299" name="object 299"/>
            <p:cNvSpPr/>
            <p:nvPr/>
          </p:nvSpPr>
          <p:spPr>
            <a:xfrm>
              <a:off x="8960419" y="3571750"/>
              <a:ext cx="281940" cy="202565"/>
            </a:xfrm>
            <a:custGeom>
              <a:avLst/>
              <a:gdLst/>
              <a:ahLst/>
              <a:cxnLst/>
              <a:rect l="l" t="t" r="r" b="b"/>
              <a:pathLst>
                <a:path w="281940" h="202564">
                  <a:moveTo>
                    <a:pt x="73236" y="0"/>
                  </a:moveTo>
                  <a:lnTo>
                    <a:pt x="71459" y="36996"/>
                  </a:lnTo>
                  <a:lnTo>
                    <a:pt x="72009" y="74134"/>
                  </a:lnTo>
                  <a:lnTo>
                    <a:pt x="71995" y="111194"/>
                  </a:lnTo>
                  <a:lnTo>
                    <a:pt x="65908" y="155885"/>
                  </a:lnTo>
                  <a:lnTo>
                    <a:pt x="30335" y="174447"/>
                  </a:lnTo>
                  <a:lnTo>
                    <a:pt x="12610" y="167966"/>
                  </a:lnTo>
                  <a:lnTo>
                    <a:pt x="1783" y="151234"/>
                  </a:lnTo>
                  <a:lnTo>
                    <a:pt x="0" y="130402"/>
                  </a:lnTo>
                  <a:lnTo>
                    <a:pt x="9406" y="111620"/>
                  </a:lnTo>
                  <a:lnTo>
                    <a:pt x="25098" y="101043"/>
                  </a:lnTo>
                  <a:lnTo>
                    <a:pt x="40748" y="100304"/>
                  </a:lnTo>
                  <a:lnTo>
                    <a:pt x="56310" y="108766"/>
                  </a:lnTo>
                  <a:lnTo>
                    <a:pt x="71737" y="125793"/>
                  </a:lnTo>
                  <a:lnTo>
                    <a:pt x="87542" y="149039"/>
                  </a:lnTo>
                  <a:lnTo>
                    <a:pt x="108066" y="174115"/>
                  </a:lnTo>
                  <a:lnTo>
                    <a:pt x="136724" y="194178"/>
                  </a:lnTo>
                  <a:lnTo>
                    <a:pt x="176932" y="202387"/>
                  </a:lnTo>
                  <a:lnTo>
                    <a:pt x="219798" y="181660"/>
                  </a:lnTo>
                  <a:lnTo>
                    <a:pt x="252847" y="136061"/>
                  </a:lnTo>
                  <a:lnTo>
                    <a:pt x="274117" y="90462"/>
                  </a:lnTo>
                  <a:lnTo>
                    <a:pt x="281643" y="69735"/>
                  </a:lnTo>
                </a:path>
              </a:pathLst>
            </a:custGeom>
            <a:ln w="9410">
              <a:solidFill>
                <a:srgbClr val="C2D42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object 300"/>
            <p:cNvSpPr/>
            <p:nvPr/>
          </p:nvSpPr>
          <p:spPr>
            <a:xfrm>
              <a:off x="9228100" y="3606594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0" y="20929"/>
                  </a:moveTo>
                  <a:lnTo>
                    <a:pt x="1645" y="29082"/>
                  </a:lnTo>
                  <a:lnTo>
                    <a:pt x="6132" y="35739"/>
                  </a:lnTo>
                  <a:lnTo>
                    <a:pt x="12789" y="40226"/>
                  </a:lnTo>
                  <a:lnTo>
                    <a:pt x="20942" y="41871"/>
                  </a:lnTo>
                  <a:lnTo>
                    <a:pt x="29100" y="40226"/>
                  </a:lnTo>
                  <a:lnTo>
                    <a:pt x="35756" y="35739"/>
                  </a:lnTo>
                  <a:lnTo>
                    <a:pt x="40241" y="29082"/>
                  </a:lnTo>
                  <a:lnTo>
                    <a:pt x="41884" y="20929"/>
                  </a:lnTo>
                  <a:lnTo>
                    <a:pt x="40241" y="12778"/>
                  </a:lnTo>
                  <a:lnTo>
                    <a:pt x="35756" y="6126"/>
                  </a:lnTo>
                  <a:lnTo>
                    <a:pt x="29100" y="1643"/>
                  </a:lnTo>
                  <a:lnTo>
                    <a:pt x="20942" y="0"/>
                  </a:lnTo>
                  <a:lnTo>
                    <a:pt x="12789" y="1643"/>
                  </a:lnTo>
                  <a:lnTo>
                    <a:pt x="6132" y="6126"/>
                  </a:lnTo>
                  <a:lnTo>
                    <a:pt x="1645" y="12778"/>
                  </a:lnTo>
                  <a:lnTo>
                    <a:pt x="0" y="20929"/>
                  </a:lnTo>
                  <a:close/>
                </a:path>
              </a:pathLst>
            </a:custGeom>
            <a:ln w="9410">
              <a:solidFill>
                <a:srgbClr val="C2D42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01" name="object 30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93961" y="3390759"/>
              <a:ext cx="84810" cy="132410"/>
            </a:xfrm>
            <a:prstGeom prst="rect">
              <a:avLst/>
            </a:prstGeom>
          </p:spPr>
        </p:pic>
      </p:grpSp>
      <p:grpSp>
        <p:nvGrpSpPr>
          <p:cNvPr id="302" name="object 302"/>
          <p:cNvGrpSpPr/>
          <p:nvPr/>
        </p:nvGrpSpPr>
        <p:grpSpPr>
          <a:xfrm>
            <a:off x="8914452" y="4089425"/>
            <a:ext cx="403225" cy="381635"/>
            <a:chOff x="8914452" y="4089425"/>
            <a:chExt cx="403225" cy="381635"/>
          </a:xfrm>
        </p:grpSpPr>
        <p:sp>
          <p:nvSpPr>
            <p:cNvPr id="303" name="object 303"/>
            <p:cNvSpPr/>
            <p:nvPr/>
          </p:nvSpPr>
          <p:spPr>
            <a:xfrm>
              <a:off x="8966020" y="4094133"/>
              <a:ext cx="347345" cy="372110"/>
            </a:xfrm>
            <a:custGeom>
              <a:avLst/>
              <a:gdLst/>
              <a:ahLst/>
              <a:cxnLst/>
              <a:rect l="l" t="t" r="r" b="b"/>
              <a:pathLst>
                <a:path w="347345" h="372110">
                  <a:moveTo>
                    <a:pt x="18" y="358952"/>
                  </a:moveTo>
                  <a:lnTo>
                    <a:pt x="1237" y="309651"/>
                  </a:lnTo>
                  <a:lnTo>
                    <a:pt x="17591" y="298521"/>
                  </a:lnTo>
                  <a:lnTo>
                    <a:pt x="24021" y="302856"/>
                  </a:lnTo>
                  <a:lnTo>
                    <a:pt x="28961" y="309016"/>
                  </a:lnTo>
                  <a:lnTo>
                    <a:pt x="33978" y="314705"/>
                  </a:lnTo>
                  <a:lnTo>
                    <a:pt x="38982" y="319925"/>
                  </a:lnTo>
                  <a:lnTo>
                    <a:pt x="73340" y="347466"/>
                  </a:lnTo>
                  <a:lnTo>
                    <a:pt x="112683" y="364876"/>
                  </a:lnTo>
                  <a:lnTo>
                    <a:pt x="154750" y="371628"/>
                  </a:lnTo>
                  <a:lnTo>
                    <a:pt x="197281" y="367196"/>
                  </a:lnTo>
                  <a:lnTo>
                    <a:pt x="238016" y="351053"/>
                  </a:lnTo>
                  <a:lnTo>
                    <a:pt x="291138" y="305496"/>
                  </a:lnTo>
                  <a:lnTo>
                    <a:pt x="323323" y="253328"/>
                  </a:lnTo>
                  <a:lnTo>
                    <a:pt x="339223" y="210401"/>
                  </a:lnTo>
                  <a:lnTo>
                    <a:pt x="346739" y="134638"/>
                  </a:lnTo>
                  <a:lnTo>
                    <a:pt x="335179" y="91057"/>
                  </a:lnTo>
                  <a:lnTo>
                    <a:pt x="295560" y="43446"/>
                  </a:lnTo>
                  <a:lnTo>
                    <a:pt x="255224" y="32791"/>
                  </a:lnTo>
                  <a:lnTo>
                    <a:pt x="238446" y="36296"/>
                  </a:lnTo>
                  <a:lnTo>
                    <a:pt x="226494" y="43859"/>
                  </a:lnTo>
                  <a:lnTo>
                    <a:pt x="218566" y="54051"/>
                  </a:lnTo>
                  <a:lnTo>
                    <a:pt x="213861" y="65443"/>
                  </a:lnTo>
                  <a:lnTo>
                    <a:pt x="209338" y="72216"/>
                  </a:lnTo>
                  <a:lnTo>
                    <a:pt x="202304" y="74955"/>
                  </a:lnTo>
                  <a:lnTo>
                    <a:pt x="194926" y="73465"/>
                  </a:lnTo>
                  <a:lnTo>
                    <a:pt x="189375" y="67551"/>
                  </a:lnTo>
                  <a:lnTo>
                    <a:pt x="183711" y="53636"/>
                  </a:lnTo>
                  <a:lnTo>
                    <a:pt x="179498" y="38592"/>
                  </a:lnTo>
                  <a:lnTo>
                    <a:pt x="176870" y="22524"/>
                  </a:lnTo>
                  <a:lnTo>
                    <a:pt x="175964" y="5537"/>
                  </a:lnTo>
                  <a:lnTo>
                    <a:pt x="175964" y="0"/>
                  </a:lnTo>
                </a:path>
              </a:pathLst>
            </a:custGeom>
            <a:ln w="9410">
              <a:solidFill>
                <a:srgbClr val="C2D42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object 304"/>
            <p:cNvSpPr/>
            <p:nvPr/>
          </p:nvSpPr>
          <p:spPr>
            <a:xfrm>
              <a:off x="8994465" y="4094130"/>
              <a:ext cx="145415" cy="261620"/>
            </a:xfrm>
            <a:custGeom>
              <a:avLst/>
              <a:gdLst/>
              <a:ahLst/>
              <a:cxnLst/>
              <a:rect l="l" t="t" r="r" b="b"/>
              <a:pathLst>
                <a:path w="145415" h="261620">
                  <a:moveTo>
                    <a:pt x="0" y="178625"/>
                  </a:moveTo>
                  <a:lnTo>
                    <a:pt x="0" y="225247"/>
                  </a:lnTo>
                  <a:lnTo>
                    <a:pt x="0" y="233197"/>
                  </a:lnTo>
                  <a:lnTo>
                    <a:pt x="4521" y="240423"/>
                  </a:lnTo>
                  <a:lnTo>
                    <a:pt x="41536" y="256603"/>
                  </a:lnTo>
                  <a:lnTo>
                    <a:pt x="85186" y="261225"/>
                  </a:lnTo>
                  <a:lnTo>
                    <a:pt x="114274" y="249961"/>
                  </a:lnTo>
                  <a:lnTo>
                    <a:pt x="135114" y="227791"/>
                  </a:lnTo>
                  <a:lnTo>
                    <a:pt x="144983" y="197053"/>
                  </a:lnTo>
                  <a:lnTo>
                    <a:pt x="144231" y="172588"/>
                  </a:lnTo>
                  <a:lnTo>
                    <a:pt x="139211" y="151999"/>
                  </a:lnTo>
                  <a:lnTo>
                    <a:pt x="133542" y="137802"/>
                  </a:lnTo>
                  <a:lnTo>
                    <a:pt x="130848" y="132511"/>
                  </a:lnTo>
                  <a:lnTo>
                    <a:pt x="113058" y="90978"/>
                  </a:lnTo>
                  <a:lnTo>
                    <a:pt x="103652" y="55152"/>
                  </a:lnTo>
                  <a:lnTo>
                    <a:pt x="99963" y="30009"/>
                  </a:lnTo>
                  <a:lnTo>
                    <a:pt x="99326" y="20523"/>
                  </a:lnTo>
                  <a:lnTo>
                    <a:pt x="99326" y="0"/>
                  </a:lnTo>
                </a:path>
              </a:pathLst>
            </a:custGeom>
            <a:ln w="9410">
              <a:solidFill>
                <a:srgbClr val="C2D42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object 305"/>
            <p:cNvSpPr/>
            <p:nvPr/>
          </p:nvSpPr>
          <p:spPr>
            <a:xfrm>
              <a:off x="8919158" y="4272758"/>
              <a:ext cx="37465" cy="180340"/>
            </a:xfrm>
            <a:custGeom>
              <a:avLst/>
              <a:gdLst/>
              <a:ahLst/>
              <a:cxnLst/>
              <a:rect l="l" t="t" r="r" b="b"/>
              <a:pathLst>
                <a:path w="37465" h="180339">
                  <a:moveTo>
                    <a:pt x="0" y="180327"/>
                  </a:moveTo>
                  <a:lnTo>
                    <a:pt x="0" y="120891"/>
                  </a:lnTo>
                  <a:lnTo>
                    <a:pt x="2871" y="101865"/>
                  </a:lnTo>
                  <a:lnTo>
                    <a:pt x="10021" y="86769"/>
                  </a:lnTo>
                  <a:lnTo>
                    <a:pt x="19250" y="75421"/>
                  </a:lnTo>
                  <a:lnTo>
                    <a:pt x="28359" y="67640"/>
                  </a:lnTo>
                  <a:lnTo>
                    <a:pt x="34023" y="63512"/>
                  </a:lnTo>
                  <a:lnTo>
                    <a:pt x="37452" y="57023"/>
                  </a:lnTo>
                  <a:lnTo>
                    <a:pt x="37452" y="50012"/>
                  </a:lnTo>
                  <a:lnTo>
                    <a:pt x="37452" y="0"/>
                  </a:lnTo>
                </a:path>
              </a:pathLst>
            </a:custGeom>
            <a:ln w="9410">
              <a:solidFill>
                <a:srgbClr val="C2D42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06" name="object 30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98517" y="4145522"/>
              <a:ext cx="94994" cy="202056"/>
            </a:xfrm>
            <a:prstGeom prst="rect">
              <a:avLst/>
            </a:prstGeom>
          </p:spPr>
        </p:pic>
      </p:grpSp>
      <p:grpSp>
        <p:nvGrpSpPr>
          <p:cNvPr id="307" name="object 307"/>
          <p:cNvGrpSpPr/>
          <p:nvPr/>
        </p:nvGrpSpPr>
        <p:grpSpPr>
          <a:xfrm>
            <a:off x="8943171" y="4755078"/>
            <a:ext cx="339725" cy="427990"/>
            <a:chOff x="8943171" y="4755078"/>
            <a:chExt cx="339725" cy="427990"/>
          </a:xfrm>
        </p:grpSpPr>
        <p:sp>
          <p:nvSpPr>
            <p:cNvPr id="308" name="object 308"/>
            <p:cNvSpPr/>
            <p:nvPr/>
          </p:nvSpPr>
          <p:spPr>
            <a:xfrm>
              <a:off x="8947966" y="4759872"/>
              <a:ext cx="329565" cy="418465"/>
            </a:xfrm>
            <a:custGeom>
              <a:avLst/>
              <a:gdLst/>
              <a:ahLst/>
              <a:cxnLst/>
              <a:rect l="l" t="t" r="r" b="b"/>
              <a:pathLst>
                <a:path w="329565" h="418464">
                  <a:moveTo>
                    <a:pt x="277009" y="418291"/>
                  </a:moveTo>
                  <a:lnTo>
                    <a:pt x="277009" y="321035"/>
                  </a:lnTo>
                  <a:lnTo>
                    <a:pt x="277111" y="299859"/>
                  </a:lnTo>
                  <a:lnTo>
                    <a:pt x="279542" y="285881"/>
                  </a:lnTo>
                  <a:lnTo>
                    <a:pt x="286460" y="272875"/>
                  </a:lnTo>
                  <a:lnTo>
                    <a:pt x="300021" y="254614"/>
                  </a:lnTo>
                  <a:lnTo>
                    <a:pt x="306616" y="245393"/>
                  </a:lnTo>
                  <a:lnTo>
                    <a:pt x="328540" y="184892"/>
                  </a:lnTo>
                  <a:lnTo>
                    <a:pt x="329520" y="148438"/>
                  </a:lnTo>
                  <a:lnTo>
                    <a:pt x="319983" y="109378"/>
                  </a:lnTo>
                  <a:lnTo>
                    <a:pt x="295366" y="71375"/>
                  </a:lnTo>
                  <a:lnTo>
                    <a:pt x="251101" y="38092"/>
                  </a:lnTo>
                  <a:lnTo>
                    <a:pt x="189426" y="8017"/>
                  </a:lnTo>
                  <a:lnTo>
                    <a:pt x="149655" y="0"/>
                  </a:lnTo>
                  <a:lnTo>
                    <a:pt x="114496" y="15844"/>
                  </a:lnTo>
                  <a:lnTo>
                    <a:pt x="66659" y="57357"/>
                  </a:lnTo>
                  <a:lnTo>
                    <a:pt x="40579" y="93374"/>
                  </a:lnTo>
                  <a:lnTo>
                    <a:pt x="31211" y="132684"/>
                  </a:lnTo>
                  <a:lnTo>
                    <a:pt x="30731" y="147764"/>
                  </a:lnTo>
                  <a:lnTo>
                    <a:pt x="31886" y="164406"/>
                  </a:lnTo>
                  <a:lnTo>
                    <a:pt x="32204" y="167060"/>
                  </a:lnTo>
                  <a:lnTo>
                    <a:pt x="32673" y="169689"/>
                  </a:lnTo>
                  <a:lnTo>
                    <a:pt x="33143" y="172331"/>
                  </a:lnTo>
                  <a:lnTo>
                    <a:pt x="33873" y="178955"/>
                  </a:lnTo>
                  <a:lnTo>
                    <a:pt x="33570" y="188675"/>
                  </a:lnTo>
                  <a:lnTo>
                    <a:pt x="30984" y="200377"/>
                  </a:lnTo>
                  <a:lnTo>
                    <a:pt x="24863" y="212945"/>
                  </a:lnTo>
                  <a:lnTo>
                    <a:pt x="3565" y="243908"/>
                  </a:lnTo>
                  <a:lnTo>
                    <a:pt x="149" y="251765"/>
                  </a:lnTo>
                  <a:lnTo>
                    <a:pt x="0" y="256093"/>
                  </a:lnTo>
                  <a:lnTo>
                    <a:pt x="4008" y="258431"/>
                  </a:lnTo>
                  <a:lnTo>
                    <a:pt x="13065" y="260316"/>
                  </a:lnTo>
                  <a:lnTo>
                    <a:pt x="17954" y="260735"/>
                  </a:lnTo>
                  <a:lnTo>
                    <a:pt x="21688" y="262323"/>
                  </a:lnTo>
                  <a:lnTo>
                    <a:pt x="24063" y="263351"/>
                  </a:lnTo>
                  <a:lnTo>
                    <a:pt x="24799" y="266399"/>
                  </a:lnTo>
                  <a:lnTo>
                    <a:pt x="23098" y="268355"/>
                  </a:lnTo>
                  <a:lnTo>
                    <a:pt x="20748" y="271086"/>
                  </a:lnTo>
                  <a:lnTo>
                    <a:pt x="18589" y="275620"/>
                  </a:lnTo>
                  <a:lnTo>
                    <a:pt x="25307" y="279277"/>
                  </a:lnTo>
                  <a:lnTo>
                    <a:pt x="27314" y="280369"/>
                  </a:lnTo>
                  <a:lnTo>
                    <a:pt x="28025" y="282821"/>
                  </a:lnTo>
                  <a:lnTo>
                    <a:pt x="26882" y="284789"/>
                  </a:lnTo>
                  <a:lnTo>
                    <a:pt x="24736" y="288485"/>
                  </a:lnTo>
                  <a:lnTo>
                    <a:pt x="23517" y="293997"/>
                  </a:lnTo>
                  <a:lnTo>
                    <a:pt x="32724" y="296752"/>
                  </a:lnTo>
                  <a:lnTo>
                    <a:pt x="34680" y="297324"/>
                  </a:lnTo>
                  <a:lnTo>
                    <a:pt x="35950" y="299216"/>
                  </a:lnTo>
                  <a:lnTo>
                    <a:pt x="35556" y="301223"/>
                  </a:lnTo>
                  <a:lnTo>
                    <a:pt x="34181" y="312767"/>
                  </a:lnTo>
                  <a:lnTo>
                    <a:pt x="35520" y="327280"/>
                  </a:lnTo>
                  <a:lnTo>
                    <a:pt x="42909" y="339617"/>
                  </a:lnTo>
                  <a:lnTo>
                    <a:pt x="59686" y="344631"/>
                  </a:lnTo>
                  <a:lnTo>
                    <a:pt x="84578" y="342206"/>
                  </a:lnTo>
                  <a:lnTo>
                    <a:pt x="97282" y="343349"/>
                  </a:lnTo>
                  <a:lnTo>
                    <a:pt x="122694" y="379092"/>
                  </a:lnTo>
                  <a:lnTo>
                    <a:pt x="124484" y="403198"/>
                  </a:lnTo>
                  <a:lnTo>
                    <a:pt x="124736" y="418291"/>
                  </a:lnTo>
                </a:path>
              </a:pathLst>
            </a:custGeom>
            <a:ln w="9588">
              <a:solidFill>
                <a:srgbClr val="C2D42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09" name="object 30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99902" y="4801991"/>
              <a:ext cx="256949" cy="218540"/>
            </a:xfrm>
            <a:prstGeom prst="rect">
              <a:avLst/>
            </a:prstGeom>
          </p:spPr>
        </p:pic>
      </p:grpSp>
      <p:grpSp>
        <p:nvGrpSpPr>
          <p:cNvPr id="310" name="object 310"/>
          <p:cNvGrpSpPr/>
          <p:nvPr/>
        </p:nvGrpSpPr>
        <p:grpSpPr>
          <a:xfrm>
            <a:off x="8950024" y="5497483"/>
            <a:ext cx="380365" cy="388620"/>
            <a:chOff x="8950024" y="5497483"/>
            <a:chExt cx="380365" cy="388620"/>
          </a:xfrm>
        </p:grpSpPr>
        <p:pic>
          <p:nvPicPr>
            <p:cNvPr id="311" name="object 3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84225" y="5497483"/>
              <a:ext cx="111975" cy="193548"/>
            </a:xfrm>
            <a:prstGeom prst="rect">
              <a:avLst/>
            </a:prstGeom>
          </p:spPr>
        </p:pic>
        <p:pic>
          <p:nvPicPr>
            <p:cNvPr id="312" name="object 3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81949" y="5722335"/>
              <a:ext cx="116533" cy="163461"/>
            </a:xfrm>
            <a:prstGeom prst="rect">
              <a:avLst/>
            </a:prstGeom>
          </p:spPr>
        </p:pic>
        <p:sp>
          <p:nvSpPr>
            <p:cNvPr id="313" name="object 313"/>
            <p:cNvSpPr/>
            <p:nvPr/>
          </p:nvSpPr>
          <p:spPr>
            <a:xfrm>
              <a:off x="8954729" y="5704394"/>
              <a:ext cx="370840" cy="27305"/>
            </a:xfrm>
            <a:custGeom>
              <a:avLst/>
              <a:gdLst/>
              <a:ahLst/>
              <a:cxnLst/>
              <a:rect l="l" t="t" r="r" b="b"/>
              <a:pathLst>
                <a:path w="370840" h="27304">
                  <a:moveTo>
                    <a:pt x="370331" y="27038"/>
                  </a:moveTo>
                  <a:lnTo>
                    <a:pt x="343471" y="177"/>
                  </a:lnTo>
                  <a:lnTo>
                    <a:pt x="316991" y="26657"/>
                  </a:lnTo>
                  <a:lnTo>
                    <a:pt x="290461" y="127"/>
                  </a:lnTo>
                  <a:lnTo>
                    <a:pt x="263486" y="27089"/>
                  </a:lnTo>
                  <a:lnTo>
                    <a:pt x="260400" y="24003"/>
                  </a:lnTo>
                  <a:lnTo>
                    <a:pt x="248323" y="14099"/>
                  </a:lnTo>
                  <a:lnTo>
                    <a:pt x="234675" y="6811"/>
                  </a:lnTo>
                  <a:lnTo>
                    <a:pt x="219872" y="2312"/>
                  </a:lnTo>
                  <a:lnTo>
                    <a:pt x="204330" y="774"/>
                  </a:lnTo>
                  <a:lnTo>
                    <a:pt x="185483" y="774"/>
                  </a:lnTo>
                  <a:lnTo>
                    <a:pt x="166636" y="774"/>
                  </a:lnTo>
                  <a:lnTo>
                    <a:pt x="122650" y="14099"/>
                  </a:lnTo>
                  <a:lnTo>
                    <a:pt x="107480" y="27089"/>
                  </a:lnTo>
                  <a:lnTo>
                    <a:pt x="80530" y="127"/>
                  </a:lnTo>
                  <a:lnTo>
                    <a:pt x="53974" y="26657"/>
                  </a:lnTo>
                  <a:lnTo>
                    <a:pt x="27317" y="0"/>
                  </a:lnTo>
                  <a:lnTo>
                    <a:pt x="0" y="27305"/>
                  </a:lnTo>
                </a:path>
              </a:pathLst>
            </a:custGeom>
            <a:ln w="9410">
              <a:solidFill>
                <a:srgbClr val="C2D42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:a16="http://schemas.microsoft.com/office/drawing/2014/main" id="{FB7776FD-A488-4011-0676-10FD64A22781}"/>
              </a:ext>
            </a:extLst>
          </p:cNvPr>
          <p:cNvSpPr txBox="1"/>
          <p:nvPr/>
        </p:nvSpPr>
        <p:spPr>
          <a:xfrm>
            <a:off x="9556789" y="6570113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Seymour J et al ASH 2022;Abstract 3133</a:t>
            </a:r>
            <a:r>
              <a:rPr lang="en-US" sz="1000" dirty="0">
                <a:effectLst/>
              </a:rPr>
              <a:t>  </a:t>
            </a:r>
            <a:endParaRPr lang="en-US" sz="1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172157"/>
            <a:ext cx="12192000" cy="645682"/>
          </a:xfrm>
        </p:spPr>
        <p:txBody>
          <a:bodyPr>
            <a:noAutofit/>
          </a:bodyPr>
          <a:lstStyle/>
          <a:p>
            <a:r>
              <a:rPr lang="en-US" sz="3600" b="1" dirty="0"/>
              <a:t>Conclusions: AE Burden Score ELEVATE-RR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0820400" cy="4779532"/>
          </a:xfrm>
        </p:spPr>
        <p:txBody>
          <a:bodyPr>
            <a:noAutofit/>
          </a:bodyPr>
          <a:lstStyle/>
          <a:p>
            <a:r>
              <a:rPr lang="en-US" sz="3200" dirty="0"/>
              <a:t>Acala better overall, and for AF, hypertension, hemorrhage and musculoskeletal events</a:t>
            </a:r>
          </a:p>
          <a:p>
            <a:r>
              <a:rPr lang="en-US" sz="3200" dirty="0"/>
              <a:t>Acala worse for headache and diarrhea </a:t>
            </a:r>
          </a:p>
          <a:p>
            <a:r>
              <a:rPr lang="en-US" sz="3200" dirty="0"/>
              <a:t>Hard to directly translate AE burden score into how a given patient feels…..</a:t>
            </a:r>
          </a:p>
        </p:txBody>
      </p:sp>
    </p:spTree>
    <p:extLst>
      <p:ext uri="{BB962C8B-B14F-4D97-AF65-F5344CB8AC3E}">
        <p14:creationId xmlns:p14="http://schemas.microsoft.com/office/powerpoint/2010/main" val="356149428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AA0D90B3-AA6F-424E-BF52-8208C8412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7316"/>
            <a:ext cx="12192000" cy="549484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ALPINE: Phase 3, Randomized Study of Zanubrutinib vs Ibrutinib in Patients With Relapsed/Refractory CLL or SLL</a:t>
            </a:r>
            <a:endParaRPr lang="en-US" sz="3200" dirty="0"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3083B3-A755-4AC4-A7B6-BAA3F41E14FE}"/>
              </a:ext>
            </a:extLst>
          </p:cNvPr>
          <p:cNvGrpSpPr/>
          <p:nvPr/>
        </p:nvGrpSpPr>
        <p:grpSpPr>
          <a:xfrm>
            <a:off x="355600" y="1600200"/>
            <a:ext cx="11480800" cy="4357438"/>
            <a:chOff x="468050" y="2190283"/>
            <a:chExt cx="8072375" cy="3511273"/>
          </a:xfrm>
        </p:grpSpPr>
        <p:sp>
          <p:nvSpPr>
            <p:cNvPr id="60" name="Down Arrow 26">
              <a:extLst>
                <a:ext uri="{FF2B5EF4-FFF2-40B4-BE49-F238E27FC236}">
                  <a16:creationId xmlns:a16="http://schemas.microsoft.com/office/drawing/2014/main" id="{7A5BA9AC-3C3C-471A-84BB-3E045C08D3DC}"/>
                </a:ext>
              </a:extLst>
            </p:cNvPr>
            <p:cNvSpPr/>
            <p:nvPr/>
          </p:nvSpPr>
          <p:spPr>
            <a:xfrm rot="16200000">
              <a:off x="3886642" y="2778470"/>
              <a:ext cx="208269" cy="701942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342874">
                <a:defRPr/>
              </a:pPr>
              <a:endParaRPr lang="en-GB" sz="1600" kern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4" name="Down Arrow 26">
              <a:extLst>
                <a:ext uri="{FF2B5EF4-FFF2-40B4-BE49-F238E27FC236}">
                  <a16:creationId xmlns:a16="http://schemas.microsoft.com/office/drawing/2014/main" id="{62153BD3-0EB5-4267-BD0A-524B6169D0D6}"/>
                </a:ext>
              </a:extLst>
            </p:cNvPr>
            <p:cNvSpPr/>
            <p:nvPr/>
          </p:nvSpPr>
          <p:spPr>
            <a:xfrm rot="14400000">
              <a:off x="5210465" y="2495199"/>
              <a:ext cx="208269" cy="809452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342874">
                <a:defRPr/>
              </a:pPr>
              <a:endParaRPr lang="en-GB" sz="1600" kern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5" name="Down Arrow 26">
              <a:extLst>
                <a:ext uri="{FF2B5EF4-FFF2-40B4-BE49-F238E27FC236}">
                  <a16:creationId xmlns:a16="http://schemas.microsoft.com/office/drawing/2014/main" id="{22E00A95-988F-4B5E-A997-EF95CE3EDB1B}"/>
                </a:ext>
              </a:extLst>
            </p:cNvPr>
            <p:cNvSpPr/>
            <p:nvPr/>
          </p:nvSpPr>
          <p:spPr>
            <a:xfrm rot="18000000">
              <a:off x="5208395" y="2915498"/>
              <a:ext cx="208269" cy="823628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342874">
                <a:defRPr/>
              </a:pPr>
              <a:endParaRPr lang="en-GB" sz="1600" kern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568FC00-2B44-47F1-9373-C46E0F35F0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42244" y="2811780"/>
              <a:ext cx="618300" cy="617220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12700" cap="flat" cmpd="sng" algn="ctr">
              <a:solidFill>
                <a:srgbClr val="004976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342874">
                <a:defRPr/>
              </a:pPr>
              <a:r>
                <a:rPr lang="en-US" sz="1600" b="1" kern="0" dirty="0">
                  <a:solidFill>
                    <a:srgbClr val="333F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  <a:p>
              <a:pPr algn="ctr" defTabSz="342874">
                <a:defRPr/>
              </a:pPr>
              <a:r>
                <a:rPr lang="en-US" sz="1600" b="1" kern="0" dirty="0">
                  <a:solidFill>
                    <a:srgbClr val="333F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1:1</a:t>
              </a: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3E027AFC-13CA-400E-B284-2D5D7F3F7B92}"/>
                </a:ext>
              </a:extLst>
            </p:cNvPr>
            <p:cNvSpPr/>
            <p:nvPr/>
          </p:nvSpPr>
          <p:spPr>
            <a:xfrm>
              <a:off x="468050" y="2190283"/>
              <a:ext cx="3163545" cy="3106885"/>
            </a:xfrm>
            <a:prstGeom prst="roundRect">
              <a:avLst>
                <a:gd name="adj" fmla="val 0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solidFill>
                <a:srgbClr val="004976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40002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kern="0" dirty="0">
                  <a:solidFill>
                    <a:srgbClr val="333F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R/R CLL/SLL with ≥ 1 prior treatment (Planned N=600, Actual N=652)</a:t>
              </a:r>
            </a:p>
            <a:p>
              <a:pPr defTabSz="685766">
                <a:defRPr/>
              </a:pPr>
              <a:r>
                <a:rPr lang="en-US" sz="1600" b="1" u="sng" dirty="0">
                  <a:solidFill>
                    <a:srgbClr val="333F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Inclusion Criteria</a:t>
              </a:r>
            </a:p>
            <a:p>
              <a:pPr marL="214303" indent="-214303" defTabSz="685766">
                <a:buFont typeface="Arial" panose="020B0604020202020204" pitchFamily="34" charset="0"/>
                <a:buChar char="•"/>
                <a:defRPr/>
              </a:pPr>
              <a:r>
                <a:rPr lang="en-US" sz="1600" b="1" dirty="0">
                  <a:solidFill>
                    <a:srgbClr val="333F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R/R to ≥1 prior systemic therapy for CLL/SLL</a:t>
              </a:r>
            </a:p>
            <a:p>
              <a:pPr marL="214303" indent="-214303" defTabSz="685766">
                <a:buFont typeface="Arial" panose="020B0604020202020204" pitchFamily="34" charset="0"/>
                <a:buChar char="•"/>
                <a:defRPr/>
              </a:pPr>
              <a:r>
                <a:rPr lang="en-US" sz="1600" b="1" dirty="0">
                  <a:solidFill>
                    <a:srgbClr val="333F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Measurable lymphadenopathy by CT or MRI</a:t>
              </a:r>
            </a:p>
            <a:p>
              <a:pPr defTabSz="685766">
                <a:defRPr/>
              </a:pPr>
              <a:endParaRPr lang="en-US" sz="400" b="1" dirty="0">
                <a:solidFill>
                  <a:srgbClr val="333F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685766">
                <a:defRPr/>
              </a:pPr>
              <a:r>
                <a:rPr lang="en-US" sz="1600" b="1" u="sng" dirty="0">
                  <a:solidFill>
                    <a:srgbClr val="333F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Exclusion Criteria </a:t>
              </a:r>
            </a:p>
            <a:p>
              <a:pPr marL="214303" indent="-214303" defTabSz="685766">
                <a:buFont typeface="Arial" panose="020B0604020202020204" pitchFamily="34" charset="0"/>
                <a:buChar char="•"/>
                <a:defRPr/>
              </a:pPr>
              <a:r>
                <a:rPr lang="en-US" sz="1600" b="1" dirty="0">
                  <a:solidFill>
                    <a:srgbClr val="333F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Current or past Richter’s transformation</a:t>
              </a:r>
            </a:p>
            <a:p>
              <a:pPr marL="214303" indent="-214303" defTabSz="685766">
                <a:buFont typeface="Arial" panose="020B0604020202020204" pitchFamily="34" charset="0"/>
                <a:buChar char="•"/>
                <a:defRPr/>
              </a:pPr>
              <a:r>
                <a:rPr lang="en-US" sz="1600" b="1" dirty="0">
                  <a:solidFill>
                    <a:srgbClr val="333F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Prior BTK inhibitor therapy</a:t>
              </a:r>
            </a:p>
            <a:p>
              <a:pPr marL="214303" indent="-214303" defTabSz="685766">
                <a:buFont typeface="Arial" panose="020B0604020202020204" pitchFamily="34" charset="0"/>
                <a:buChar char="•"/>
                <a:defRPr/>
              </a:pPr>
              <a:r>
                <a:rPr lang="en-US" sz="1600" b="1" dirty="0">
                  <a:solidFill>
                    <a:srgbClr val="333F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Treatment with warfarin or other vitamin K antagonists</a:t>
              </a: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FF2B281B-2276-4F26-925D-C75C12E42210}"/>
                </a:ext>
              </a:extLst>
            </p:cNvPr>
            <p:cNvSpPr/>
            <p:nvPr/>
          </p:nvSpPr>
          <p:spPr>
            <a:xfrm>
              <a:off x="5671192" y="3165232"/>
              <a:ext cx="2869233" cy="795518"/>
            </a:xfrm>
            <a:prstGeom prst="roundRect">
              <a:avLst>
                <a:gd name="adj" fmla="val 0"/>
              </a:avLst>
            </a:prstGeom>
            <a:solidFill>
              <a:srgbClr val="71C5E8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40002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en-US" sz="2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Arm B</a:t>
              </a:r>
            </a:p>
            <a:p>
              <a:pPr algn="ctr" defTabSz="400021">
                <a:lnSpc>
                  <a:spcPct val="90000"/>
                </a:lnSpc>
                <a:defRPr/>
              </a:pPr>
              <a:r>
                <a:rPr lang="en-US" sz="2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Ibrutinib</a:t>
              </a:r>
              <a:r>
                <a:rPr lang="en-US" sz="20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420 mg QD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1CE9FEF-969F-48BB-8884-90172B149141}"/>
                </a:ext>
              </a:extLst>
            </p:cNvPr>
            <p:cNvSpPr/>
            <p:nvPr/>
          </p:nvSpPr>
          <p:spPr>
            <a:xfrm>
              <a:off x="5671192" y="2203139"/>
              <a:ext cx="2869233" cy="861065"/>
            </a:xfrm>
            <a:prstGeom prst="roundRect">
              <a:avLst>
                <a:gd name="adj" fmla="val 0"/>
              </a:avLst>
            </a:prstGeom>
            <a:solidFill>
              <a:srgbClr val="00497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400021">
                <a:lnSpc>
                  <a:spcPct val="90000"/>
                </a:lnSpc>
                <a:spcBef>
                  <a:spcPts val="600"/>
                </a:spcBef>
                <a:spcAft>
                  <a:spcPts val="300"/>
                </a:spcAft>
                <a:defRPr/>
              </a:pPr>
              <a:r>
                <a:rPr lang="en-US" sz="2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Arm A</a:t>
              </a:r>
            </a:p>
            <a:p>
              <a:pPr algn="ctr" defTabSz="400021">
                <a:lnSpc>
                  <a:spcPct val="90000"/>
                </a:lnSpc>
                <a:defRPr/>
              </a:pPr>
              <a:r>
                <a:rPr lang="en-US" sz="2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Zanubrutinib </a:t>
              </a:r>
              <a:r>
                <a:rPr lang="en-US" sz="20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160 mg BID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2CC9366-E4E2-496B-8328-C304725E5C08}"/>
                </a:ext>
              </a:extLst>
            </p:cNvPr>
            <p:cNvSpPr txBox="1"/>
            <p:nvPr/>
          </p:nvSpPr>
          <p:spPr>
            <a:xfrm>
              <a:off x="3990776" y="4139094"/>
              <a:ext cx="3474846" cy="1562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66">
                <a:defRPr/>
              </a:pPr>
              <a:r>
                <a:rPr lang="en-US" sz="2400" b="1" u="sng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Stratification Factors</a:t>
              </a:r>
            </a:p>
            <a:p>
              <a:pPr marL="214303" indent="-214303" defTabSz="685766">
                <a:buFont typeface="Arial" panose="020B0604020202020204" pitchFamily="34" charset="0"/>
                <a:buChar char="•"/>
                <a:defRPr/>
              </a:pPr>
              <a:r>
                <a:rPr lang="en-US" sz="24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</a:t>
              </a:r>
            </a:p>
            <a:p>
              <a:pPr marL="214303" indent="-214303" defTabSz="685766">
                <a:buFont typeface="Arial" panose="020B0604020202020204" pitchFamily="34" charset="0"/>
                <a:buChar char="•"/>
                <a:defRPr/>
              </a:pPr>
              <a:r>
                <a:rPr lang="en-US" sz="24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Geographic r</a:t>
              </a:r>
              <a:r>
                <a:rPr lang="en-US" sz="2400" b="1" dirty="0" err="1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egion</a:t>
              </a:r>
              <a:endParaRPr lang="en-US" sz="2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14303" indent="-214303" defTabSz="685766">
                <a:buFont typeface="Arial" panose="020B0604020202020204" pitchFamily="34" charset="0"/>
                <a:buChar char="•"/>
                <a:defRPr/>
              </a:pPr>
              <a:r>
                <a:rPr lang="en-US" sz="24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Refractory status</a:t>
              </a:r>
            </a:p>
            <a:p>
              <a:pPr marL="214303" indent="-214303" defTabSz="685766">
                <a:buFont typeface="Arial" panose="020B0604020202020204" pitchFamily="34" charset="0"/>
                <a:buChar char="•"/>
                <a:defRPr/>
              </a:pPr>
              <a:r>
                <a:rPr lang="en-US" sz="24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Del(17p)/</a:t>
              </a:r>
              <a:r>
                <a:rPr lang="en-US" sz="2400" b="1" i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TP53 </a:t>
              </a:r>
              <a:r>
                <a:rPr lang="en-US" sz="24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mutation status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6787794-775B-3345-8C0F-4938B4F4470B}"/>
              </a:ext>
            </a:extLst>
          </p:cNvPr>
          <p:cNvSpPr/>
          <p:nvPr/>
        </p:nvSpPr>
        <p:spPr>
          <a:xfrm>
            <a:off x="8153400" y="6535579"/>
            <a:ext cx="4104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766"/>
            <a:r>
              <a:rPr lang="en-US" sz="1000" dirty="0">
                <a:latin typeface="Helvetica" panose="020B0604020202020204" pitchFamily="34" charset="0"/>
                <a:cs typeface="Helvetica" panose="020B0604020202020204" pitchFamily="34" charset="0"/>
              </a:rPr>
              <a:t>ALPINE study. Hillmen et al. LB1900 EHA 2021.</a:t>
            </a:r>
          </a:p>
        </p:txBody>
      </p:sp>
    </p:spTree>
    <p:extLst>
      <p:ext uri="{BB962C8B-B14F-4D97-AF65-F5344CB8AC3E}">
        <p14:creationId xmlns:p14="http://schemas.microsoft.com/office/powerpoint/2010/main" val="2530774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5D73E-F7AC-5EF1-462E-8CCAF851547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61950"/>
            <a:ext cx="12192000" cy="5715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467" dirty="0"/>
              <a:t>Zanubrutinib PFS by IRC Significantly Superior to Ibrutinib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C8FBCF-7960-4239-830A-937D27CCAA64}"/>
              </a:ext>
            </a:extLst>
          </p:cNvPr>
          <p:cNvSpPr txBox="1"/>
          <p:nvPr/>
        </p:nvSpPr>
        <p:spPr>
          <a:xfrm>
            <a:off x="10369706" y="6390107"/>
            <a:ext cx="182229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333" dirty="0">
                <a:solidFill>
                  <a:prstClr val="black"/>
                </a:solidFill>
                <a:latin typeface="Calibri" panose="020F0502020204030204"/>
                <a:ea typeface="Geneva" charset="0"/>
              </a:rPr>
              <a:t>Data cutoff: 8 Aug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C33297-4186-4695-B55B-5B666638CC56}"/>
              </a:ext>
            </a:extLst>
          </p:cNvPr>
          <p:cNvSpPr txBox="1"/>
          <p:nvPr/>
        </p:nvSpPr>
        <p:spPr>
          <a:xfrm>
            <a:off x="654049" y="991095"/>
            <a:ext cx="585216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667" dirty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Median study follow-up of 29.6 months</a:t>
            </a:r>
            <a:endParaRPr lang="en-US" sz="2667" dirty="0">
              <a:solidFill>
                <a:prstClr val="black"/>
              </a:solidFill>
              <a:latin typeface="Arial" charset="0"/>
              <a:ea typeface="Geneva" charset="0"/>
            </a:endParaRP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69A899BC-4AD8-4C90-903C-9FBE350B5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19" y="1661160"/>
            <a:ext cx="10143581" cy="4511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96A50E-3A54-26A7-B501-2EB4F091ADCB}"/>
              </a:ext>
            </a:extLst>
          </p:cNvPr>
          <p:cNvSpPr txBox="1"/>
          <p:nvPr/>
        </p:nvSpPr>
        <p:spPr>
          <a:xfrm>
            <a:off x="228600" y="6326048"/>
            <a:ext cx="6096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Brown JR et al ASH 2022;Abstract LBA-6</a:t>
            </a:r>
            <a:r>
              <a:rPr lang="en-US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91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5D73E-F7AC-5EF1-462E-8CCAF851547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61950"/>
            <a:ext cx="12192000" cy="7350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467" dirty="0"/>
              <a:t>Zanubrutinib Improved PFS in Patients with del(17p)/</a:t>
            </a:r>
            <a:r>
              <a:rPr lang="en-US" sz="3467" i="1" dirty="0"/>
              <a:t>TP53</a:t>
            </a:r>
            <a:r>
              <a:rPr lang="en-US" sz="3467" i="1" baseline="30000" dirty="0"/>
              <a:t>mut</a:t>
            </a:r>
            <a:endParaRPr lang="en-US" sz="3467" baseline="30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9F8DB9-5E38-492F-BE23-6B18E548C7FE}"/>
              </a:ext>
            </a:extLst>
          </p:cNvPr>
          <p:cNvSpPr txBox="1"/>
          <p:nvPr/>
        </p:nvSpPr>
        <p:spPr>
          <a:xfrm>
            <a:off x="261883" y="6034989"/>
            <a:ext cx="2733240" cy="302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61981" defTabSz="60958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33" dirty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PFS data assessed by IRC</a:t>
            </a:r>
            <a:endParaRPr lang="en-US" sz="1333" dirty="0">
              <a:solidFill>
                <a:prstClr val="black"/>
              </a:solidFill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5CD767-096E-4CCA-A6C6-9B57DA186E81}"/>
              </a:ext>
            </a:extLst>
          </p:cNvPr>
          <p:cNvSpPr txBox="1"/>
          <p:nvPr/>
        </p:nvSpPr>
        <p:spPr>
          <a:xfrm>
            <a:off x="10272584" y="6463990"/>
            <a:ext cx="182229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333" dirty="0">
                <a:solidFill>
                  <a:prstClr val="black"/>
                </a:solidFill>
                <a:latin typeface="Calibri" panose="020F0502020204030204"/>
                <a:ea typeface="Geneva" charset="0"/>
              </a:rPr>
              <a:t>Data cutoff: 8 Aug 2022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679365-0788-48CC-AD47-144170831F45}"/>
              </a:ext>
            </a:extLst>
          </p:cNvPr>
          <p:cNvGrpSpPr/>
          <p:nvPr/>
        </p:nvGrpSpPr>
        <p:grpSpPr>
          <a:xfrm>
            <a:off x="600619" y="1448157"/>
            <a:ext cx="10143581" cy="4511040"/>
            <a:chOff x="314937" y="1086118"/>
            <a:chExt cx="7607686" cy="3383280"/>
          </a:xfrm>
        </p:grpSpPr>
        <p:pic>
          <p:nvPicPr>
            <p:cNvPr id="5" name="Picture 4" descr="Chart, scatter chart&#10;&#10;Description automatically generated">
              <a:extLst>
                <a:ext uri="{FF2B5EF4-FFF2-40B4-BE49-F238E27FC236}">
                  <a16:creationId xmlns:a16="http://schemas.microsoft.com/office/drawing/2014/main" id="{F4234F47-112E-4762-95AF-CABC69F72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937" y="1086118"/>
              <a:ext cx="7607686" cy="338328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7831A45-118B-4614-8CC5-13615DBD33D0}"/>
                </a:ext>
              </a:extLst>
            </p:cNvPr>
            <p:cNvSpPr txBox="1"/>
            <p:nvPr/>
          </p:nvSpPr>
          <p:spPr>
            <a:xfrm>
              <a:off x="1645726" y="3325091"/>
              <a:ext cx="1901001" cy="269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585"/>
              <a:r>
                <a:rPr lang="en-US" sz="1733" b="1" dirty="0">
                  <a:solidFill>
                    <a:prstClr val="black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Nominal, 2-sided </a:t>
              </a:r>
              <a:r>
                <a:rPr lang="en-US" sz="1733" b="1" i="1" dirty="0">
                  <a:solidFill>
                    <a:prstClr val="black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P</a:t>
              </a:r>
              <a:r>
                <a:rPr lang="en-US" sz="1733" b="1" dirty="0">
                  <a:solidFill>
                    <a:prstClr val="black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=.0134</a:t>
              </a:r>
              <a:endParaRPr lang="en-US" sz="1733" b="1" dirty="0">
                <a:solidFill>
                  <a:prstClr val="black"/>
                </a:solidFill>
                <a:latin typeface="Arial" charset="0"/>
                <a:ea typeface="Geneva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0A750A6-7161-1860-0A29-60BD74723DD4}"/>
              </a:ext>
            </a:extLst>
          </p:cNvPr>
          <p:cNvSpPr txBox="1"/>
          <p:nvPr/>
        </p:nvSpPr>
        <p:spPr>
          <a:xfrm>
            <a:off x="82706" y="6412915"/>
            <a:ext cx="617764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Brown JR et al ASH 2022;Abstract LBA-6</a:t>
            </a:r>
            <a:r>
              <a:rPr lang="en-US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79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172157"/>
            <a:ext cx="12192000" cy="645682"/>
          </a:xfrm>
        </p:spPr>
        <p:txBody>
          <a:bodyPr>
            <a:noAutofit/>
          </a:bodyPr>
          <a:lstStyle/>
          <a:p>
            <a:r>
              <a:rPr lang="en-US" sz="4400" b="1" dirty="0"/>
              <a:t>Conclusions: ALPINE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10820400" cy="4779532"/>
          </a:xfrm>
        </p:spPr>
        <p:txBody>
          <a:bodyPr>
            <a:noAutofit/>
          </a:bodyPr>
          <a:lstStyle/>
          <a:p>
            <a:r>
              <a:rPr lang="en-US" sz="3200" dirty="0"/>
              <a:t>First demonstrated efficacy benefit in head-to-head comparison of BTK inhibitors</a:t>
            </a:r>
            <a:endParaRPr lang="en-US" sz="2800" dirty="0"/>
          </a:p>
          <a:p>
            <a:r>
              <a:rPr lang="en-US" sz="2800" dirty="0"/>
              <a:t>2 </a:t>
            </a:r>
            <a:r>
              <a:rPr lang="en-US" sz="2800" dirty="0" err="1"/>
              <a:t>yr</a:t>
            </a:r>
            <a:r>
              <a:rPr lang="en-US" sz="2800" dirty="0"/>
              <a:t> PFS improved 12% by </a:t>
            </a:r>
            <a:r>
              <a:rPr lang="en-US" sz="2800" dirty="0" err="1"/>
              <a:t>zanubrutinib</a:t>
            </a:r>
            <a:r>
              <a:rPr lang="en-US" sz="2800" dirty="0"/>
              <a:t> in entire population, 22% in the del17p/TP53 aberrant population</a:t>
            </a:r>
          </a:p>
          <a:p>
            <a:r>
              <a:rPr lang="en-US" sz="2800" dirty="0"/>
              <a:t>Zanubrutinib also safer: fewer drug holds/ interruptions/ discontinuations</a:t>
            </a:r>
          </a:p>
          <a:p>
            <a:r>
              <a:rPr lang="en-US" sz="2800" dirty="0"/>
              <a:t>Cardiac safety much better: 1 discontinuation vs 14 with ibrutinib; 0 deaths vs 6 with ibrutinib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476749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5E3DF3B-DC8A-4C5B-BA98-4182799FDF1C}"/>
              </a:ext>
            </a:extLst>
          </p:cNvPr>
          <p:cNvGrpSpPr/>
          <p:nvPr/>
        </p:nvGrpSpPr>
        <p:grpSpPr>
          <a:xfrm>
            <a:off x="152400" y="1263983"/>
            <a:ext cx="11887200" cy="5416217"/>
            <a:chOff x="152400" y="1263983"/>
            <a:chExt cx="11887200" cy="541621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C18A32A-EE8B-4F4E-8D9B-7D1F6E1F3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263983"/>
              <a:ext cx="11887200" cy="541621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611E13-E3DC-4941-9099-98F2F97C8B2F}"/>
                </a:ext>
              </a:extLst>
            </p:cNvPr>
            <p:cNvSpPr txBox="1"/>
            <p:nvPr/>
          </p:nvSpPr>
          <p:spPr>
            <a:xfrm rot="16200000">
              <a:off x="-408830" y="3244888"/>
              <a:ext cx="19880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/>
                <a:t>Cum Survival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A7CE6A-C34F-4FEC-B987-8DA34610F5FD}"/>
                </a:ext>
              </a:extLst>
            </p:cNvPr>
            <p:cNvSpPr txBox="1"/>
            <p:nvPr/>
          </p:nvSpPr>
          <p:spPr>
            <a:xfrm>
              <a:off x="2322322" y="6116702"/>
              <a:ext cx="8297913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/>
                <a:t>Time to Event [PFS] from Last Treatment Exposure (months)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F34570-0379-8742-B91F-392E55830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7308"/>
            <a:ext cx="12192000" cy="530243"/>
          </a:xfrm>
        </p:spPr>
        <p:txBody>
          <a:bodyPr/>
          <a:lstStyle/>
          <a:p>
            <a:pPr algn="ctr"/>
            <a:r>
              <a:rPr lang="en-GB" sz="4000" dirty="0"/>
              <a:t>CLL14 PFS after Ven-Obi by MRD Status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A17E1F-1B79-D544-B867-7F881A47E5D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sz="1800" dirty="0">
                <a:solidFill>
                  <a:schemeClr val="tx1"/>
                </a:solidFill>
              </a:rPr>
              <a:t>End of treatment MRD status in peripheral blood, by 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DC38BD-5B1D-1545-A5FA-CAED2BF92189}"/>
              </a:ext>
            </a:extLst>
          </p:cNvPr>
          <p:cNvSpPr txBox="1"/>
          <p:nvPr/>
        </p:nvSpPr>
        <p:spPr>
          <a:xfrm>
            <a:off x="7556500" y="1183728"/>
            <a:ext cx="4648200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dirty="0">
                <a:latin typeface="Arial" panose="020B0604020202020204" pitchFamily="34" charset="0"/>
                <a:cs typeface="Arial" panose="020B0604020202020204" pitchFamily="34" charset="0"/>
              </a:rPr>
              <a:t>Depth of remission </a:t>
            </a:r>
            <a:r>
              <a:rPr lang="en-GB" sz="1867" b="1" dirty="0">
                <a:latin typeface="Arial" panose="020B0604020202020204" pitchFamily="34" charset="0"/>
                <a:cs typeface="Arial" panose="020B0604020202020204" pitchFamily="34" charset="0"/>
              </a:rPr>
              <a:t>beyond 10</a:t>
            </a:r>
            <a:r>
              <a:rPr lang="en-GB" sz="186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en-GB" sz="18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67" dirty="0">
                <a:latin typeface="Arial" panose="020B0604020202020204" pitchFamily="34" charset="0"/>
                <a:cs typeface="Arial" panose="020B0604020202020204" pitchFamily="34" charset="0"/>
              </a:rPr>
              <a:t>correlates with </a:t>
            </a:r>
            <a:r>
              <a:rPr lang="en-GB" sz="1867" b="1" dirty="0">
                <a:latin typeface="Arial" panose="020B0604020202020204" pitchFamily="34" charset="0"/>
                <a:cs typeface="Arial" panose="020B0604020202020204" pitchFamily="34" charset="0"/>
              </a:rPr>
              <a:t>long-term PFS</a:t>
            </a:r>
            <a:r>
              <a:rPr lang="en-GB" sz="1867" dirty="0">
                <a:latin typeface="Arial" panose="020B0604020202020204" pitchFamily="34" charset="0"/>
                <a:cs typeface="Arial" panose="020B0604020202020204" pitchFamily="34" charset="0"/>
              </a:rPr>
              <a:t>, indicating the value of ultra-sensitive MRD assessments.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FFD0921-0963-B848-B4F5-F691AB0CB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183547"/>
              </p:ext>
            </p:extLst>
          </p:nvPr>
        </p:nvGraphicFramePr>
        <p:xfrm>
          <a:off x="1524000" y="4496737"/>
          <a:ext cx="3733800" cy="10972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1863826739"/>
                    </a:ext>
                  </a:extLst>
                </a:gridCol>
              </a:tblGrid>
              <a:tr h="17018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rgbClr val="298626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MRD &lt; 10</a:t>
                      </a:r>
                      <a:r>
                        <a:rPr lang="en-US" sz="1800" b="1" baseline="30000" dirty="0">
                          <a:solidFill>
                            <a:srgbClr val="298626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-6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786365956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rgbClr val="092672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MRD ≥ 10</a:t>
                      </a:r>
                      <a:r>
                        <a:rPr lang="en-US" sz="1800" b="1" baseline="30000" dirty="0">
                          <a:solidFill>
                            <a:srgbClr val="092672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-6</a:t>
                      </a:r>
                      <a:r>
                        <a:rPr lang="en-US" sz="1800" b="1" dirty="0">
                          <a:solidFill>
                            <a:srgbClr val="092672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and &lt; 10</a:t>
                      </a:r>
                      <a:r>
                        <a:rPr lang="en-US" sz="1800" b="1" baseline="30000" dirty="0">
                          <a:solidFill>
                            <a:srgbClr val="092672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-5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81985463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rgbClr val="77378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MRD ≥ 10</a:t>
                      </a:r>
                      <a:r>
                        <a:rPr lang="en-US" sz="1800" b="1" baseline="30000" dirty="0">
                          <a:solidFill>
                            <a:srgbClr val="77378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-5</a:t>
                      </a:r>
                      <a:r>
                        <a:rPr lang="en-US" sz="1800" b="1" dirty="0">
                          <a:solidFill>
                            <a:srgbClr val="77378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and &lt; 10</a:t>
                      </a:r>
                      <a:r>
                        <a:rPr lang="en-US" sz="1800" b="1" baseline="30000" dirty="0">
                          <a:solidFill>
                            <a:srgbClr val="77378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-4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569308684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rgbClr val="9B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MRD ≥ 10</a:t>
                      </a:r>
                      <a:r>
                        <a:rPr lang="en-US" sz="1800" b="1" baseline="30000" dirty="0">
                          <a:solidFill>
                            <a:srgbClr val="9B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-4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42898462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2F06109-E8A9-4290-232F-0A63646911EF}"/>
              </a:ext>
            </a:extLst>
          </p:cNvPr>
          <p:cNvSpPr txBox="1"/>
          <p:nvPr/>
        </p:nvSpPr>
        <p:spPr>
          <a:xfrm>
            <a:off x="6048830" y="6468246"/>
            <a:ext cx="615587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Al-</a:t>
            </a:r>
            <a:r>
              <a:rPr lang="en-US" sz="1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Sawaf</a:t>
            </a: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 et al</a:t>
            </a:r>
            <a:r>
              <a:rPr lang="en-US" sz="1500" dirty="0">
                <a:effectLst/>
              </a:rPr>
              <a:t> </a:t>
            </a: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EHA 2022;Abstract S148</a:t>
            </a:r>
            <a:r>
              <a:rPr lang="en-US" sz="1500" dirty="0">
                <a:effectLst/>
              </a:rPr>
              <a:t>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28099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52200D-E292-3C40-88B4-A049B2980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8" y="1335203"/>
            <a:ext cx="8763435" cy="52457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F34570-0379-8742-B91F-392E55830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1757"/>
            <a:ext cx="12192000" cy="530243"/>
          </a:xfrm>
        </p:spPr>
        <p:txBody>
          <a:bodyPr/>
          <a:lstStyle/>
          <a:p>
            <a:pPr algn="ctr"/>
            <a:r>
              <a:rPr lang="en-GB" sz="3600" dirty="0"/>
              <a:t>CLL14 OS After VEN-Obi According to MRD Status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A17E1F-1B79-D544-B867-7F881A47E5D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/>
              <a:t>End of treatment MRD status in peripheral blood, by 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50B77D-FC41-C444-A5D0-B474A4B3AFD5}"/>
              </a:ext>
            </a:extLst>
          </p:cNvPr>
          <p:cNvSpPr txBox="1"/>
          <p:nvPr/>
        </p:nvSpPr>
        <p:spPr>
          <a:xfrm>
            <a:off x="8838173" y="2276873"/>
            <a:ext cx="2880320" cy="210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hangingPunct="0"/>
            <a:r>
              <a:rPr lang="en-GB" sz="1867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Patients with MRD ≥10</a:t>
            </a:r>
            <a:r>
              <a:rPr lang="en-GB" sz="1867" baseline="300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-4</a:t>
            </a:r>
            <a:r>
              <a:rPr lang="en-GB" sz="1867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after Ven-Obi have </a:t>
            </a:r>
            <a:r>
              <a:rPr lang="en-GB" sz="1867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shorter OS</a:t>
            </a:r>
            <a:r>
              <a:rPr lang="en-GB" sz="1867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than patients with MRD &lt;10</a:t>
            </a:r>
            <a:r>
              <a:rPr lang="en-GB" sz="1867" baseline="300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-4</a:t>
            </a:r>
            <a:r>
              <a:rPr lang="en-GB" sz="1867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highlighting the need for dedicated MRD-guided approaches.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9D582AE-3738-484F-A1FF-090A4702B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998683"/>
              </p:ext>
            </p:extLst>
          </p:nvPr>
        </p:nvGraphicFramePr>
        <p:xfrm>
          <a:off x="1447800" y="4572000"/>
          <a:ext cx="1886424" cy="7315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86424">
                  <a:extLst>
                    <a:ext uri="{9D8B030D-6E8A-4147-A177-3AD203B41FA5}">
                      <a16:colId xmlns:a16="http://schemas.microsoft.com/office/drawing/2014/main" val="191569524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2400" dirty="0">
                          <a:solidFill>
                            <a:srgbClr val="092672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MRD &lt; 10</a:t>
                      </a:r>
                      <a:r>
                        <a:rPr lang="de-DE" sz="2400" baseline="30000" dirty="0">
                          <a:solidFill>
                            <a:srgbClr val="092672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-4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42785473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2400" dirty="0">
                          <a:solidFill>
                            <a:srgbClr val="9B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MRD ≥ 10</a:t>
                      </a:r>
                      <a:r>
                        <a:rPr lang="de-DE" sz="2400" baseline="30000" dirty="0">
                          <a:solidFill>
                            <a:srgbClr val="9B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-4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62158907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3A8249D-FCD6-BA72-CD6F-546573DEEB04}"/>
              </a:ext>
            </a:extLst>
          </p:cNvPr>
          <p:cNvSpPr txBox="1"/>
          <p:nvPr/>
        </p:nvSpPr>
        <p:spPr>
          <a:xfrm>
            <a:off x="7315200" y="6380912"/>
            <a:ext cx="480206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Al-</a:t>
            </a:r>
            <a:r>
              <a:rPr lang="en-US" sz="1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Sawaf</a:t>
            </a: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 et al</a:t>
            </a:r>
            <a:r>
              <a:rPr lang="en-US" sz="1500" dirty="0">
                <a:effectLst/>
              </a:rPr>
              <a:t> </a:t>
            </a: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EHA 2022;Abstract S148</a:t>
            </a:r>
            <a:r>
              <a:rPr lang="en-US" sz="1500" dirty="0">
                <a:effectLst/>
              </a:rPr>
              <a:t>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24266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269425"/>
            <a:ext cx="12192000" cy="645682"/>
          </a:xfrm>
        </p:spPr>
        <p:txBody>
          <a:bodyPr>
            <a:noAutofit/>
          </a:bodyPr>
          <a:lstStyle/>
          <a:p>
            <a:r>
              <a:rPr lang="en-US" sz="4400" b="1" dirty="0"/>
              <a:t>Conclusions: CLL14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7868"/>
            <a:ext cx="10820400" cy="4779532"/>
          </a:xfrm>
        </p:spPr>
        <p:txBody>
          <a:bodyPr>
            <a:noAutofit/>
          </a:bodyPr>
          <a:lstStyle/>
          <a:p>
            <a:r>
              <a:rPr lang="en-US" sz="3200" dirty="0"/>
              <a:t>One year time limited therapy</a:t>
            </a:r>
          </a:p>
          <a:p>
            <a:r>
              <a:rPr lang="en-US" sz="3200" dirty="0"/>
              <a:t>Highly active, median PFS &gt; 5 </a:t>
            </a:r>
            <a:r>
              <a:rPr lang="en-US" sz="3200" dirty="0" err="1"/>
              <a:t>yrs</a:t>
            </a:r>
            <a:endParaRPr lang="en-US" sz="3200" dirty="0"/>
          </a:p>
          <a:p>
            <a:r>
              <a:rPr lang="en-US" sz="3200" dirty="0"/>
              <a:t>Depth of MRD strongly associated with PFS and now also with OS</a:t>
            </a:r>
          </a:p>
          <a:p>
            <a:r>
              <a:rPr lang="en-US" sz="3200" dirty="0"/>
              <a:t>Duration of remission depends on prognostic factors </a:t>
            </a:r>
          </a:p>
          <a:p>
            <a:r>
              <a:rPr lang="en-US" sz="3200" dirty="0"/>
              <a:t>Potential to re-treat but limited data as yet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650209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0" y="221024"/>
            <a:ext cx="12192000" cy="540976"/>
          </a:xfrm>
        </p:spPr>
        <p:txBody>
          <a:bodyPr/>
          <a:lstStyle/>
          <a:p>
            <a:pPr algn="ctr" defTabSz="720003">
              <a:defRPr/>
            </a:pPr>
            <a:r>
              <a:rPr lang="en-US" sz="2900" cap="none" dirty="0"/>
              <a:t> CLL13 / GAIA: uMRD (&lt; 10</a:t>
            </a:r>
            <a:r>
              <a:rPr lang="en-US" sz="2900" cap="none" baseline="30000" dirty="0"/>
              <a:t>-4</a:t>
            </a:r>
            <a:r>
              <a:rPr lang="en-US" sz="2900" cap="none" dirty="0"/>
              <a:t>) at Mo15 in PB by 4-Colour-Flow</a:t>
            </a:r>
            <a:endParaRPr lang="en-US" sz="2900" cap="none" dirty="0">
              <a:solidFill>
                <a:schemeClr val="accent6"/>
              </a:solidFill>
            </a:endParaRPr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39152480-2280-4EE3-B3DA-A88CBD2F9CC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98412" y="685800"/>
            <a:ext cx="10879188" cy="540976"/>
          </a:xfrm>
        </p:spPr>
        <p:txBody>
          <a:bodyPr anchor="ctr" anchorCtr="0"/>
          <a:lstStyle/>
          <a:p>
            <a:r>
              <a:rPr lang="de-DE" sz="1600" dirty="0"/>
              <a:t>ITT </a:t>
            </a:r>
            <a:r>
              <a:rPr lang="de-DE" sz="1600" dirty="0" err="1"/>
              <a:t>analysis</a:t>
            </a:r>
            <a:r>
              <a:rPr lang="de-DE" sz="1600" dirty="0"/>
              <a:t>: 63 </a:t>
            </a:r>
            <a:r>
              <a:rPr lang="de-DE" sz="1600" dirty="0" err="1"/>
              <a:t>pts</a:t>
            </a:r>
            <a:r>
              <a:rPr lang="de-DE" sz="1600" dirty="0"/>
              <a:t> (34 CIT, 15 </a:t>
            </a:r>
            <a:r>
              <a:rPr lang="de-DE" sz="1600" dirty="0" err="1"/>
              <a:t>RVe</a:t>
            </a:r>
            <a:r>
              <a:rPr lang="de-DE" sz="1600" dirty="0"/>
              <a:t>, 10 </a:t>
            </a:r>
            <a:r>
              <a:rPr lang="de-DE" sz="1600" dirty="0" err="1"/>
              <a:t>GVe</a:t>
            </a:r>
            <a:r>
              <a:rPr lang="de-DE" sz="1600" dirty="0"/>
              <a:t>, 4 </a:t>
            </a:r>
            <a:r>
              <a:rPr lang="de-DE" sz="1600" dirty="0" err="1"/>
              <a:t>GIVe</a:t>
            </a:r>
            <a:r>
              <a:rPr lang="de-DE" sz="1600" dirty="0"/>
              <a:t>)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missing</a:t>
            </a:r>
            <a:r>
              <a:rPr lang="de-DE" sz="1600" dirty="0"/>
              <a:t> </a:t>
            </a:r>
            <a:r>
              <a:rPr lang="de-DE" sz="1600" dirty="0" err="1"/>
              <a:t>samples</a:t>
            </a:r>
            <a:r>
              <a:rPr lang="de-DE" sz="1600" dirty="0"/>
              <a:t> (6.8%) </a:t>
            </a:r>
            <a:r>
              <a:rPr lang="de-DE" sz="1600" dirty="0" err="1"/>
              <a:t>were</a:t>
            </a:r>
            <a:r>
              <a:rPr lang="de-DE" sz="1600" dirty="0"/>
              <a:t> </a:t>
            </a:r>
            <a:r>
              <a:rPr lang="de-DE" sz="1600" dirty="0" err="1"/>
              <a:t>counted</a:t>
            </a:r>
            <a:r>
              <a:rPr lang="de-DE" sz="1600" dirty="0"/>
              <a:t> </a:t>
            </a:r>
            <a:r>
              <a:rPr lang="de-DE" sz="1600" dirty="0" err="1"/>
              <a:t>as</a:t>
            </a:r>
            <a:r>
              <a:rPr lang="de-DE" sz="1600" dirty="0"/>
              <a:t> MRD positive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ED427D-E647-4F20-9F1F-6BCC41839FA4}"/>
              </a:ext>
            </a:extLst>
          </p:cNvPr>
          <p:cNvGrpSpPr/>
          <p:nvPr/>
        </p:nvGrpSpPr>
        <p:grpSpPr>
          <a:xfrm>
            <a:off x="266325" y="1004777"/>
            <a:ext cx="8725275" cy="5472223"/>
            <a:chOff x="266325" y="1219200"/>
            <a:chExt cx="8725275" cy="516742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BEAEAA8-57C2-4A26-A986-8A6753962660}"/>
                </a:ext>
              </a:extLst>
            </p:cNvPr>
            <p:cNvGrpSpPr/>
            <p:nvPr/>
          </p:nvGrpSpPr>
          <p:grpSpPr>
            <a:xfrm>
              <a:off x="266325" y="1219200"/>
              <a:ext cx="8725275" cy="5167423"/>
              <a:chOff x="266325" y="1385777"/>
              <a:chExt cx="8725275" cy="5167423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3965EE71-9330-4A13-9F44-6012BA62618B}"/>
                  </a:ext>
                </a:extLst>
              </p:cNvPr>
              <p:cNvGrpSpPr/>
              <p:nvPr/>
            </p:nvGrpSpPr>
            <p:grpSpPr>
              <a:xfrm>
                <a:off x="266325" y="1385777"/>
                <a:ext cx="8725275" cy="5167423"/>
                <a:chOff x="266325" y="1378774"/>
                <a:chExt cx="8144541" cy="5167423"/>
              </a:xfrm>
            </p:grpSpPr>
            <p:graphicFrame>
              <p:nvGraphicFramePr>
                <p:cNvPr id="15" name="Diagramm 14">
                  <a:extLst>
                    <a:ext uri="{FF2B5EF4-FFF2-40B4-BE49-F238E27FC236}">
                      <a16:creationId xmlns:a16="http://schemas.microsoft.com/office/drawing/2014/main" id="{6B178AAC-E29F-4E0C-BC38-E0B5C1E4E38A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266325" y="1378774"/>
                <a:ext cx="8144541" cy="516742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25" name="Textfeld 24">
                  <a:extLst>
                    <a:ext uri="{FF2B5EF4-FFF2-40B4-BE49-F238E27FC236}">
                      <a16:creationId xmlns:a16="http://schemas.microsoft.com/office/drawing/2014/main" id="{2DF6C8BD-B474-4189-B7AD-8183DE8EA32C}"/>
                    </a:ext>
                  </a:extLst>
                </p:cNvPr>
                <p:cNvSpPr txBox="1"/>
                <p:nvPr/>
              </p:nvSpPr>
              <p:spPr>
                <a:xfrm>
                  <a:off x="1298134" y="2247541"/>
                  <a:ext cx="4792836" cy="34876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Helvetica" panose="020B0604020202020204" pitchFamily="34" charset="0"/>
                      <a:ea typeface="Calibri" panose="020F0502020204030204" pitchFamily="34" charset="0"/>
                      <a:cs typeface="Helvetica" panose="020B0604020202020204" pitchFamily="34" charset="0"/>
                    </a:rPr>
                    <a:t>GVe</a:t>
                  </a: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Helvetica" panose="020B0604020202020204" pitchFamily="34" charset="0"/>
                      <a:ea typeface="Calibri" panose="020F0502020204030204" pitchFamily="34" charset="0"/>
                      <a:cs typeface="Helvetica" panose="020B0604020202020204" pitchFamily="34" charset="0"/>
                    </a:rPr>
                    <a:t> vs CIT : </a:t>
                  </a:r>
                  <a:r>
                    <a: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Helvetica" panose="020B0604020202020204" pitchFamily="34" charset="0"/>
                      <a:ea typeface="Calibri" panose="020F0502020204030204" pitchFamily="34" charset="0"/>
                      <a:cs typeface="Helvetica" panose="020B0604020202020204" pitchFamily="34" charset="0"/>
                    </a:rPr>
                    <a:t>86.5% versus 52.0%: p &lt; 0.0001</a:t>
                  </a:r>
                  <a:endParaRPr kumimoji="0" lang="de-DE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28" name="Textfeld 27">
                  <a:extLst>
                    <a:ext uri="{FF2B5EF4-FFF2-40B4-BE49-F238E27FC236}">
                      <a16:creationId xmlns:a16="http://schemas.microsoft.com/office/drawing/2014/main" id="{499D28FD-0827-4B66-9FCB-F1C166CF256D}"/>
                    </a:ext>
                  </a:extLst>
                </p:cNvPr>
                <p:cNvSpPr txBox="1"/>
                <p:nvPr/>
              </p:nvSpPr>
              <p:spPr>
                <a:xfrm>
                  <a:off x="886703" y="3038030"/>
                  <a:ext cx="4792836" cy="3196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" panose="020B0604020202020204" pitchFamily="34" charset="0"/>
                      <a:ea typeface="Calibri" panose="020F0502020204030204" pitchFamily="34" charset="0"/>
                      <a:cs typeface="Helvetica" panose="020B0604020202020204" pitchFamily="34" charset="0"/>
                      <a:sym typeface="Wingdings" panose="05000000000000000000" pitchFamily="2" charset="2"/>
                    </a:rPr>
                    <a:t>R</a:t>
                  </a:r>
                  <a:r>
                    <a:rPr kumimoji="0" lang="en-US" sz="16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" panose="020B0604020202020204" pitchFamily="34" charset="0"/>
                      <a:ea typeface="Calibri" panose="020F0502020204030204" pitchFamily="34" charset="0"/>
                      <a:cs typeface="Helvetica" panose="020B0604020202020204" pitchFamily="34" charset="0"/>
                    </a:rPr>
                    <a:t>Ve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" panose="020B0604020202020204" pitchFamily="34" charset="0"/>
                      <a:ea typeface="Calibri" panose="020F0502020204030204" pitchFamily="34" charset="0"/>
                      <a:cs typeface="Helvetica" panose="020B0604020202020204" pitchFamily="34" charset="0"/>
                    </a:rPr>
                    <a:t> vs CIT: </a:t>
                  </a: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" panose="020B0604020202020204" pitchFamily="34" charset="0"/>
                      <a:ea typeface="Calibri" panose="020F0502020204030204" pitchFamily="34" charset="0"/>
                      <a:cs typeface="Helvetica" panose="020B0604020202020204" pitchFamily="34" charset="0"/>
                    </a:rPr>
                    <a:t>57.0% versus 52.0%: p = 0.317</a:t>
                  </a:r>
                  <a:endParaRPr kumimoji="0" lang="de-DE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29" name="Textfeld 28">
                  <a:extLst>
                    <a:ext uri="{FF2B5EF4-FFF2-40B4-BE49-F238E27FC236}">
                      <a16:creationId xmlns:a16="http://schemas.microsoft.com/office/drawing/2014/main" id="{60C2B5E0-DE10-4F6B-B2BE-2E7C211A80A0}"/>
                    </a:ext>
                  </a:extLst>
                </p:cNvPr>
                <p:cNvSpPr txBox="1"/>
                <p:nvPr/>
              </p:nvSpPr>
              <p:spPr>
                <a:xfrm>
                  <a:off x="1977699" y="1619301"/>
                  <a:ext cx="4721708" cy="34876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" panose="020B0604020202020204" pitchFamily="34" charset="0"/>
                      <a:ea typeface="Calibri" panose="020F0502020204030204" pitchFamily="34" charset="0"/>
                      <a:cs typeface="Helvetica" panose="020B0604020202020204" pitchFamily="34" charset="0"/>
                    </a:rPr>
                    <a:t>GIVe</a:t>
                  </a: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" panose="020B0604020202020204" pitchFamily="34" charset="0"/>
                      <a:ea typeface="Calibri" panose="020F0502020204030204" pitchFamily="34" charset="0"/>
                      <a:cs typeface="Helvetica" panose="020B0604020202020204" pitchFamily="34" charset="0"/>
                    </a:rPr>
                    <a:t> vs CIT: </a:t>
                  </a:r>
                  <a:r>
                    <a: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" panose="020B0604020202020204" pitchFamily="34" charset="0"/>
                      <a:ea typeface="Calibri" panose="020F0502020204030204" pitchFamily="34" charset="0"/>
                      <a:cs typeface="Helvetica" panose="020B0604020202020204" pitchFamily="34" charset="0"/>
                    </a:rPr>
                    <a:t>92.2% versus 52.0%: p &lt; 0.0001</a:t>
                  </a:r>
                  <a:endParaRPr kumimoji="0" lang="de-DE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11995E00-8FAE-40D9-8AD5-89098914A7F8}"/>
                  </a:ext>
                </a:extLst>
              </p:cNvPr>
              <p:cNvSpPr txBox="1"/>
              <p:nvPr/>
            </p:nvSpPr>
            <p:spPr>
              <a:xfrm>
                <a:off x="1926864" y="5905599"/>
                <a:ext cx="886781" cy="319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kumimoji="0" lang="de-DE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/>
                    <a:cs typeface="Helvetica" panose="020B0604020202020204" pitchFamily="34" charset="0"/>
                  </a:rPr>
                  <a:t>n = 229</a:t>
                </a:r>
              </a:p>
            </p:txBody>
          </p: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5F05B519-E732-47EA-8C34-32AF8CC06BB9}"/>
                  </a:ext>
                </a:extLst>
              </p:cNvPr>
              <p:cNvSpPr txBox="1"/>
              <p:nvPr/>
            </p:nvSpPr>
            <p:spPr>
              <a:xfrm>
                <a:off x="5596213" y="5905599"/>
                <a:ext cx="886781" cy="319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kumimoji="0" lang="de-DE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/>
                    <a:cs typeface="Helvetica" panose="020B0604020202020204" pitchFamily="34" charset="0"/>
                  </a:rPr>
                  <a:t>n = 229</a:t>
                </a:r>
              </a:p>
            </p:txBody>
          </p:sp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0ABABE8D-7D52-4AEF-A8CD-57C15C008EA0}"/>
                  </a:ext>
                </a:extLst>
              </p:cNvPr>
              <p:cNvSpPr txBox="1"/>
              <p:nvPr/>
            </p:nvSpPr>
            <p:spPr>
              <a:xfrm>
                <a:off x="3747791" y="5905599"/>
                <a:ext cx="886781" cy="319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kumimoji="0" lang="de-DE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/>
                    <a:cs typeface="Helvetica" panose="020B0604020202020204" pitchFamily="34" charset="0"/>
                  </a:rPr>
                  <a:t>n = 237</a:t>
                </a:r>
              </a:p>
            </p:txBody>
          </p:sp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8C8D8642-47A5-45A1-85D3-E3EB646A5530}"/>
                  </a:ext>
                </a:extLst>
              </p:cNvPr>
              <p:cNvSpPr txBox="1"/>
              <p:nvPr/>
            </p:nvSpPr>
            <p:spPr>
              <a:xfrm>
                <a:off x="7431940" y="5905600"/>
                <a:ext cx="886781" cy="319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kumimoji="0" lang="de-DE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/>
                    <a:cs typeface="Helvetica" panose="020B0604020202020204" pitchFamily="34" charset="0"/>
                  </a:rPr>
                  <a:t>n = 231</a:t>
                </a:r>
              </a:p>
            </p:txBody>
          </p:sp>
        </p:grpSp>
        <p:sp>
          <p:nvSpPr>
            <p:cNvPr id="21" name="Eckige Klammer links 20">
              <a:extLst>
                <a:ext uri="{FF2B5EF4-FFF2-40B4-BE49-F238E27FC236}">
                  <a16:creationId xmlns:a16="http://schemas.microsoft.com/office/drawing/2014/main" id="{04FC828E-8DE2-4D4B-93D7-1F21BC63E19B}"/>
                </a:ext>
              </a:extLst>
            </p:cNvPr>
            <p:cNvSpPr/>
            <p:nvPr/>
          </p:nvSpPr>
          <p:spPr>
            <a:xfrm rot="5400000">
              <a:off x="3813878" y="704402"/>
              <a:ext cx="119789" cy="3587785"/>
            </a:xfrm>
            <a:prstGeom prst="leftBracke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22" name="Eckige Klammer links 21">
              <a:extLst>
                <a:ext uri="{FF2B5EF4-FFF2-40B4-BE49-F238E27FC236}">
                  <a16:creationId xmlns:a16="http://schemas.microsoft.com/office/drawing/2014/main" id="{9E741E23-5D79-4D4C-BC0A-ECC44D483922}"/>
                </a:ext>
              </a:extLst>
            </p:cNvPr>
            <p:cNvSpPr/>
            <p:nvPr/>
          </p:nvSpPr>
          <p:spPr>
            <a:xfrm rot="5400000">
              <a:off x="4612733" y="-725321"/>
              <a:ext cx="138225" cy="5246467"/>
            </a:xfrm>
            <a:prstGeom prst="leftBracke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23" name="Eckige Klammer links 22">
              <a:extLst>
                <a:ext uri="{FF2B5EF4-FFF2-40B4-BE49-F238E27FC236}">
                  <a16:creationId xmlns:a16="http://schemas.microsoft.com/office/drawing/2014/main" id="{2240AC38-937E-4A60-BB13-EC1D598E9636}"/>
                </a:ext>
              </a:extLst>
            </p:cNvPr>
            <p:cNvSpPr/>
            <p:nvPr/>
          </p:nvSpPr>
          <p:spPr>
            <a:xfrm rot="5400000">
              <a:off x="2932791" y="2317362"/>
              <a:ext cx="95692" cy="1822782"/>
            </a:xfrm>
            <a:prstGeom prst="leftBracke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</p:grpSp>
      <p:graphicFrame>
        <p:nvGraphicFramePr>
          <p:cNvPr id="24" name="Tabelle 23">
            <a:extLst>
              <a:ext uri="{FF2B5EF4-FFF2-40B4-BE49-F238E27FC236}">
                <a16:creationId xmlns:a16="http://schemas.microsoft.com/office/drawing/2014/main" id="{72CEBDB3-8434-4894-91D5-CA3E4A38C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599695"/>
              </p:ext>
            </p:extLst>
          </p:nvPr>
        </p:nvGraphicFramePr>
        <p:xfrm>
          <a:off x="8683576" y="3413902"/>
          <a:ext cx="2999678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920">
                  <a:extLst>
                    <a:ext uri="{9D8B030D-6E8A-4147-A177-3AD203B41FA5}">
                      <a16:colId xmlns:a16="http://schemas.microsoft.com/office/drawing/2014/main" val="212615939"/>
                    </a:ext>
                  </a:extLst>
                </a:gridCol>
                <a:gridCol w="873150">
                  <a:extLst>
                    <a:ext uri="{9D8B030D-6E8A-4147-A177-3AD203B41FA5}">
                      <a16:colId xmlns:a16="http://schemas.microsoft.com/office/drawing/2014/main" val="2145487574"/>
                    </a:ext>
                  </a:extLst>
                </a:gridCol>
                <a:gridCol w="1535608">
                  <a:extLst>
                    <a:ext uri="{9D8B030D-6E8A-4147-A177-3AD203B41FA5}">
                      <a16:colId xmlns:a16="http://schemas.microsoft.com/office/drawing/2014/main" val="2911869638"/>
                    </a:ext>
                  </a:extLst>
                </a:gridCol>
              </a:tblGrid>
              <a:tr h="245585">
                <a:tc>
                  <a:txBody>
                    <a:bodyPr/>
                    <a:lstStyle/>
                    <a:p>
                      <a:endParaRPr kumimoji="0" lang="de-DE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1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uMRD</a:t>
                      </a:r>
                      <a:r>
                        <a:rPr kumimoji="0" lang="de-DE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97.5% CI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6125937"/>
                  </a:ext>
                </a:extLst>
              </a:tr>
              <a:tr h="245585">
                <a:tc>
                  <a:txBody>
                    <a:bodyPr/>
                    <a:lstStyle/>
                    <a:p>
                      <a:r>
                        <a:rPr kumimoji="0" lang="de-DE" sz="1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GIVe</a:t>
                      </a:r>
                      <a:endParaRPr kumimoji="0" lang="de-DE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92.2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60096" rtl="0" eaLnBrk="1" latinLnBrk="0" hangingPunct="1"/>
                      <a:r>
                        <a:rPr kumimoji="0" lang="de-DE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87.3 – 95.7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108942"/>
                  </a:ext>
                </a:extLst>
              </a:tr>
              <a:tr h="245585">
                <a:tc>
                  <a:txBody>
                    <a:bodyPr/>
                    <a:lstStyle/>
                    <a:p>
                      <a:r>
                        <a:rPr kumimoji="0" lang="de-DE" sz="1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GVe</a:t>
                      </a:r>
                      <a:endParaRPr kumimoji="0" lang="de-DE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86.5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60096" rtl="0" eaLnBrk="1" latinLnBrk="0" hangingPunct="1"/>
                      <a:r>
                        <a:rPr kumimoji="0" lang="de-DE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80.6 – 91.1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8248122"/>
                  </a:ext>
                </a:extLst>
              </a:tr>
              <a:tr h="245585">
                <a:tc>
                  <a:txBody>
                    <a:bodyPr/>
                    <a:lstStyle/>
                    <a:p>
                      <a:r>
                        <a:rPr kumimoji="0" lang="de-DE" sz="1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RVe</a:t>
                      </a:r>
                      <a:endParaRPr kumimoji="0" lang="de-DE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57.0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60096" rtl="0" eaLnBrk="1" latinLnBrk="0" hangingPunct="1"/>
                      <a:r>
                        <a:rPr kumimoji="0" lang="de-DE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49.5 – 64.2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2717632"/>
                  </a:ext>
                </a:extLst>
              </a:tr>
              <a:tr h="245585">
                <a:tc>
                  <a:txBody>
                    <a:bodyPr/>
                    <a:lstStyle/>
                    <a:p>
                      <a:r>
                        <a:rPr kumimoji="0" lang="de-DE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52.0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60096" rtl="0" eaLnBrk="1" latinLnBrk="0" hangingPunct="1"/>
                      <a:r>
                        <a:rPr kumimoji="0" lang="de-DE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44.4 – 59.5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476506"/>
                  </a:ext>
                </a:extLst>
              </a:tr>
            </a:tbl>
          </a:graphicData>
        </a:graphic>
      </p:graphicFrame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971AD220-7621-4E85-BEF2-2088F1A815C8}"/>
              </a:ext>
            </a:extLst>
          </p:cNvPr>
          <p:cNvCxnSpPr/>
          <p:nvPr/>
        </p:nvCxnSpPr>
        <p:spPr>
          <a:xfrm>
            <a:off x="8783400" y="3732145"/>
            <a:ext cx="259823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F7FFBED-3C4F-263F-D964-B3261F457727}"/>
              </a:ext>
            </a:extLst>
          </p:cNvPr>
          <p:cNvSpPr txBox="1"/>
          <p:nvPr/>
        </p:nvSpPr>
        <p:spPr>
          <a:xfrm>
            <a:off x="7109742" y="6379455"/>
            <a:ext cx="5029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Eichhorst B et al. EHA 2022;Abstract LB2365</a:t>
            </a:r>
            <a:r>
              <a:rPr lang="en-US" sz="1500" dirty="0">
                <a:effectLst/>
              </a:rPr>
              <a:t>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05840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0" y="381000"/>
            <a:ext cx="12192000" cy="533400"/>
          </a:xfrm>
        </p:spPr>
        <p:txBody>
          <a:bodyPr/>
          <a:lstStyle/>
          <a:p>
            <a:pPr algn="ctr" defTabSz="720003">
              <a:defRPr/>
            </a:pPr>
            <a:r>
              <a:rPr lang="en-US" sz="3600" cap="none" dirty="0"/>
              <a:t>CLL13 / GAIA: Results of </a:t>
            </a:r>
            <a:r>
              <a:rPr lang="en-US" sz="3600" dirty="0"/>
              <a:t>t</a:t>
            </a:r>
            <a:r>
              <a:rPr lang="en-US" sz="3600" cap="none" dirty="0"/>
              <a:t>he Coprimary Endpoint </a:t>
            </a:r>
            <a:br>
              <a:rPr lang="en-US" sz="3600" cap="none" dirty="0"/>
            </a:br>
            <a:r>
              <a:rPr lang="en-US" sz="3600" cap="none" dirty="0"/>
              <a:t>Progression-Free Survival (PFS)</a:t>
            </a:r>
            <a:endParaRPr lang="en-US" sz="3600" cap="none" dirty="0">
              <a:solidFill>
                <a:schemeClr val="accent6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A083FB-7281-4195-B814-C6091EB2BE37}"/>
              </a:ext>
            </a:extLst>
          </p:cNvPr>
          <p:cNvGrpSpPr/>
          <p:nvPr/>
        </p:nvGrpSpPr>
        <p:grpSpPr>
          <a:xfrm>
            <a:off x="0" y="1231781"/>
            <a:ext cx="8382000" cy="5487243"/>
            <a:chOff x="0" y="1231781"/>
            <a:chExt cx="8382000" cy="5487243"/>
          </a:xfrm>
        </p:grpSpPr>
        <p:sp>
          <p:nvSpPr>
            <p:cNvPr id="10" name="Titel 13">
              <a:extLst>
                <a:ext uri="{FF2B5EF4-FFF2-40B4-BE49-F238E27FC236}">
                  <a16:creationId xmlns:a16="http://schemas.microsoft.com/office/drawing/2014/main" id="{F2766596-9BB3-461F-925C-B5EF8DD67E6C}"/>
                </a:ext>
              </a:extLst>
            </p:cNvPr>
            <p:cNvSpPr txBox="1">
              <a:spLocks/>
            </p:cNvSpPr>
            <p:nvPr/>
          </p:nvSpPr>
          <p:spPr>
            <a:xfrm>
              <a:off x="345441" y="1231781"/>
              <a:ext cx="6217920" cy="292219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lvl1pPr algn="l" defTabSz="960096" rtl="0" eaLnBrk="1" latinLnBrk="0" hangingPunct="1">
                <a:spcBef>
                  <a:spcPct val="0"/>
                </a:spcBef>
                <a:buNone/>
                <a:defRPr sz="2300" b="1" i="0" kern="1200" cap="all" baseline="0">
                  <a:solidFill>
                    <a:schemeClr val="accent6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+mj-ea"/>
                  <a:cs typeface="Helvetica" panose="020B0604020202020204" pitchFamily="34" charset="0"/>
                </a:rPr>
                <a:t>Median FU 38.8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+mj-ea"/>
                  <a:cs typeface="Helvetica" panose="020B0604020202020204" pitchFamily="34" charset="0"/>
                </a:rPr>
                <a:t>months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+mj-ea"/>
                  <a:cs typeface="Helvetica" panose="020B0604020202020204" pitchFamily="34" charset="0"/>
                </a:rPr>
                <a:t> (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+mj-ea"/>
                  <a:cs typeface="Helvetica" panose="020B0604020202020204" pitchFamily="34" charset="0"/>
                </a:rPr>
                <a:t>range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+mj-ea"/>
                  <a:cs typeface="Helvetica" panose="020B0604020202020204" pitchFamily="34" charset="0"/>
                </a:rPr>
                <a:t>: 0.0 – 59.2)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53388C5-D0F9-4790-ABBA-B81149771359}"/>
                </a:ext>
              </a:extLst>
            </p:cNvPr>
            <p:cNvGrpSpPr/>
            <p:nvPr/>
          </p:nvGrpSpPr>
          <p:grpSpPr>
            <a:xfrm>
              <a:off x="0" y="1554481"/>
              <a:ext cx="8382000" cy="5164543"/>
              <a:chOff x="0" y="1554481"/>
              <a:chExt cx="8382000" cy="5164543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8E4937B-DB6A-4629-944B-0C2E69CE6D2D}"/>
                  </a:ext>
                </a:extLst>
              </p:cNvPr>
              <p:cNvGrpSpPr/>
              <p:nvPr/>
            </p:nvGrpSpPr>
            <p:grpSpPr>
              <a:xfrm>
                <a:off x="0" y="1554481"/>
                <a:ext cx="8382000" cy="5151119"/>
                <a:chOff x="289332" y="1554481"/>
                <a:chExt cx="7767548" cy="4439919"/>
              </a:xfrm>
            </p:grpSpPr>
            <p:pic>
              <p:nvPicPr>
                <p:cNvPr id="11" name="Grafik 10" descr="C:\Users\Sandra Robrecht\Desktop\CLL\CLL 13\IA PFS\PFS1.eps">
                  <a:extLst>
                    <a:ext uri="{FF2B5EF4-FFF2-40B4-BE49-F238E27FC236}">
                      <a16:creationId xmlns:a16="http://schemas.microsoft.com/office/drawing/2014/main" id="{F896B9D3-2F8B-477E-B2AA-967404B49560}"/>
                    </a:ext>
                  </a:extLst>
                </p:cNvPr>
                <p:cNvPicPr/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9332" y="1554481"/>
                  <a:ext cx="7767548" cy="443991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3" name="Textfeld 12">
                  <a:extLst>
                    <a:ext uri="{FF2B5EF4-FFF2-40B4-BE49-F238E27FC236}">
                      <a16:creationId xmlns:a16="http://schemas.microsoft.com/office/drawing/2014/main" id="{75596BBC-E891-4A31-8D10-85A610B7BEC8}"/>
                    </a:ext>
                  </a:extLst>
                </p:cNvPr>
                <p:cNvSpPr txBox="1"/>
                <p:nvPr/>
              </p:nvSpPr>
              <p:spPr>
                <a:xfrm>
                  <a:off x="1480015" y="4247008"/>
                  <a:ext cx="542852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"/>
                      <a:ea typeface="MS PGothic"/>
                    </a:rPr>
                    <a:t>GIV</a:t>
                  </a:r>
                  <a:r>
                    <a:rPr kumimoji="0" lang="de-DE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"/>
                      <a:ea typeface="MS PGothic"/>
                    </a:rPr>
                    <a:t> </a:t>
                  </a:r>
                  <a:r>
                    <a:rPr kumimoji="0" lang="de-DE" sz="16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"/>
                      <a:ea typeface="MS PGothic"/>
                    </a:rPr>
                    <a:t>vs</a:t>
                  </a:r>
                  <a:r>
                    <a:rPr kumimoji="0" lang="de-DE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"/>
                      <a:ea typeface="MS PGothic"/>
                    </a:rPr>
                    <a:t> </a:t>
                  </a:r>
                  <a:r>
                    <a:rPr kumimoji="0" lang="de-DE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Helvetica"/>
                      <a:ea typeface="MS PGothic"/>
                    </a:rPr>
                    <a:t>CIT</a:t>
                  </a:r>
                  <a:r>
                    <a:rPr kumimoji="0" lang="de-DE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"/>
                      <a:ea typeface="MS PGothic"/>
                    </a:rPr>
                    <a:t>: </a:t>
                  </a:r>
                  <a:r>
                    <a:rPr kumimoji="0" lang="de-DE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"/>
                      <a:ea typeface="MS PGothic"/>
                    </a:rPr>
                    <a:t>HR 0.32</a:t>
                  </a:r>
                  <a:r>
                    <a:rPr kumimoji="0" lang="de-DE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"/>
                      <a:ea typeface="MS PGothic"/>
                    </a:rPr>
                    <a:t>, </a:t>
                  </a:r>
                  <a:r>
                    <a:rPr kumimoji="0" lang="de-DE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"/>
                      <a:ea typeface="MS PGothic"/>
                    </a:rPr>
                    <a:t>97.5% CI 0.19-0.54, p&lt;0.000001</a:t>
                  </a:r>
                </a:p>
              </p:txBody>
            </p:sp>
            <p:sp>
              <p:nvSpPr>
                <p:cNvPr id="15" name="Textfeld 14">
                  <a:extLst>
                    <a:ext uri="{FF2B5EF4-FFF2-40B4-BE49-F238E27FC236}">
                      <a16:creationId xmlns:a16="http://schemas.microsoft.com/office/drawing/2014/main" id="{22FD018C-2433-481B-9A20-3E2CDDB16222}"/>
                    </a:ext>
                  </a:extLst>
                </p:cNvPr>
                <p:cNvSpPr txBox="1"/>
                <p:nvPr/>
              </p:nvSpPr>
              <p:spPr>
                <a:xfrm>
                  <a:off x="1480015" y="4597128"/>
                  <a:ext cx="542852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Helvetica"/>
                      <a:ea typeface="MS PGothic"/>
                    </a:rPr>
                    <a:t>GV</a:t>
                  </a:r>
                  <a:r>
                    <a:rPr kumimoji="0" lang="de-DE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"/>
                      <a:ea typeface="MS PGothic"/>
                    </a:rPr>
                    <a:t> </a:t>
                  </a:r>
                  <a:r>
                    <a:rPr kumimoji="0" lang="de-DE" sz="16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"/>
                      <a:ea typeface="MS PGothic"/>
                    </a:rPr>
                    <a:t>vs</a:t>
                  </a:r>
                  <a:r>
                    <a:rPr kumimoji="0" lang="de-DE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"/>
                      <a:ea typeface="MS PGothic"/>
                    </a:rPr>
                    <a:t> </a:t>
                  </a:r>
                  <a:r>
                    <a:rPr kumimoji="0" lang="de-DE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Helvetica"/>
                      <a:ea typeface="MS PGothic"/>
                    </a:rPr>
                    <a:t>CIT</a:t>
                  </a:r>
                  <a:r>
                    <a:rPr kumimoji="0" lang="de-DE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"/>
                      <a:ea typeface="MS PGothic"/>
                    </a:rPr>
                    <a:t>:  </a:t>
                  </a:r>
                  <a:r>
                    <a:rPr kumimoji="0" lang="de-DE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"/>
                      <a:ea typeface="MS PGothic"/>
                    </a:rPr>
                    <a:t>HR 0.42, 97.5% CI 0.26-0.68, p&lt;0.0001</a:t>
                  </a:r>
                </a:p>
              </p:txBody>
            </p:sp>
            <p:sp>
              <p:nvSpPr>
                <p:cNvPr id="16" name="Textfeld 15">
                  <a:extLst>
                    <a:ext uri="{FF2B5EF4-FFF2-40B4-BE49-F238E27FC236}">
                      <a16:creationId xmlns:a16="http://schemas.microsoft.com/office/drawing/2014/main" id="{F8790CD3-CCB9-4D4F-8831-EE395A41E49F}"/>
                    </a:ext>
                  </a:extLst>
                </p:cNvPr>
                <p:cNvSpPr txBox="1"/>
                <p:nvPr/>
              </p:nvSpPr>
              <p:spPr>
                <a:xfrm>
                  <a:off x="1480014" y="4958823"/>
                  <a:ext cx="542852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Helvetica"/>
                      <a:ea typeface="MS PGothic"/>
                    </a:rPr>
                    <a:t>RV</a:t>
                  </a:r>
                  <a:r>
                    <a:rPr kumimoji="0" lang="de-DE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"/>
                      <a:ea typeface="MS PGothic"/>
                    </a:rPr>
                    <a:t> </a:t>
                  </a:r>
                  <a:r>
                    <a:rPr kumimoji="0" lang="de-DE" sz="16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"/>
                      <a:ea typeface="MS PGothic"/>
                    </a:rPr>
                    <a:t>vs</a:t>
                  </a:r>
                  <a:r>
                    <a:rPr kumimoji="0" lang="de-DE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"/>
                      <a:ea typeface="MS PGothic"/>
                    </a:rPr>
                    <a:t> </a:t>
                  </a:r>
                  <a:r>
                    <a:rPr kumimoji="0" lang="de-DE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Helvetica"/>
                      <a:ea typeface="MS PGothic"/>
                    </a:rPr>
                    <a:t>CIT</a:t>
                  </a:r>
                  <a:r>
                    <a:rPr kumimoji="0" lang="de-DE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"/>
                      <a:ea typeface="MS PGothic"/>
                    </a:rPr>
                    <a:t>:  HR 0.79, 97.5% CI 0.53-1.18, p=0.183</a:t>
                  </a:r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502E75-784F-4501-8156-94F7A66AABBA}"/>
                  </a:ext>
                </a:extLst>
              </p:cNvPr>
              <p:cNvSpPr txBox="1"/>
              <p:nvPr/>
            </p:nvSpPr>
            <p:spPr>
              <a:xfrm rot="16200000">
                <a:off x="-669141" y="3566783"/>
                <a:ext cx="1822935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MS PGothic"/>
                  </a:rPr>
                  <a:t>Cum Survival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17C526C-D33C-4D61-8990-F57CA66C69DB}"/>
                  </a:ext>
                </a:extLst>
              </p:cNvPr>
              <p:cNvSpPr txBox="1"/>
              <p:nvPr/>
            </p:nvSpPr>
            <p:spPr>
              <a:xfrm>
                <a:off x="3048000" y="6318914"/>
                <a:ext cx="376757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MS PGothic"/>
                  </a:rPr>
                  <a:t>Time to Event [PFS] (months)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C7F2BC-6D66-4463-BB7A-507C4535230E}"/>
                </a:ext>
              </a:extLst>
            </p:cNvPr>
            <p:cNvSpPr txBox="1"/>
            <p:nvPr/>
          </p:nvSpPr>
          <p:spPr>
            <a:xfrm>
              <a:off x="423332" y="1686639"/>
              <a:ext cx="28533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MS PGothic"/>
                </a:rPr>
                <a:t>1.0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0C3649-D8DA-45A0-987E-08870D975D01}"/>
                </a:ext>
              </a:extLst>
            </p:cNvPr>
            <p:cNvSpPr txBox="1"/>
            <p:nvPr/>
          </p:nvSpPr>
          <p:spPr>
            <a:xfrm>
              <a:off x="423332" y="2460638"/>
              <a:ext cx="28533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MS PGothic"/>
                </a:rPr>
                <a:t>0.8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7E8627-07D9-40A8-B9B5-694C39FBDC2A}"/>
                </a:ext>
              </a:extLst>
            </p:cNvPr>
            <p:cNvSpPr txBox="1"/>
            <p:nvPr/>
          </p:nvSpPr>
          <p:spPr>
            <a:xfrm>
              <a:off x="423332" y="3246449"/>
              <a:ext cx="28533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MS PGothic"/>
                </a:rPr>
                <a:t>0.6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3F67C68-6E95-45F7-B656-26592E604C98}"/>
                </a:ext>
              </a:extLst>
            </p:cNvPr>
            <p:cNvSpPr txBox="1"/>
            <p:nvPr/>
          </p:nvSpPr>
          <p:spPr>
            <a:xfrm>
              <a:off x="423332" y="4032260"/>
              <a:ext cx="28533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MS PGothic"/>
                </a:rPr>
                <a:t>0.4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51085AB-762C-4F98-9AC5-34904312861F}"/>
                </a:ext>
              </a:extLst>
            </p:cNvPr>
            <p:cNvSpPr txBox="1"/>
            <p:nvPr/>
          </p:nvSpPr>
          <p:spPr>
            <a:xfrm>
              <a:off x="423332" y="4813467"/>
              <a:ext cx="28533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MS PGothic"/>
                </a:rPr>
                <a:t>0.2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95F12B-B5BF-470A-8F60-B99AF076E79C}"/>
                </a:ext>
              </a:extLst>
            </p:cNvPr>
            <p:cNvSpPr txBox="1"/>
            <p:nvPr/>
          </p:nvSpPr>
          <p:spPr>
            <a:xfrm>
              <a:off x="423332" y="5594674"/>
              <a:ext cx="28533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MS PGothic"/>
                </a:rPr>
                <a:t>0.0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20BD3C-8F64-43C4-AD59-FDBD25938298}"/>
                </a:ext>
              </a:extLst>
            </p:cNvPr>
            <p:cNvSpPr txBox="1"/>
            <p:nvPr/>
          </p:nvSpPr>
          <p:spPr>
            <a:xfrm>
              <a:off x="752475" y="6015038"/>
              <a:ext cx="11381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MS PGothic"/>
                </a:rPr>
                <a:t>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001E5F-7968-4330-A037-24C3B05609A2}"/>
                </a:ext>
              </a:extLst>
            </p:cNvPr>
            <p:cNvSpPr txBox="1"/>
            <p:nvPr/>
          </p:nvSpPr>
          <p:spPr>
            <a:xfrm>
              <a:off x="2117175" y="6015038"/>
              <a:ext cx="22762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MS PGothic"/>
                </a:rPr>
                <a:t>12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DA8305-F926-435E-8714-35B471D24F49}"/>
                </a:ext>
              </a:extLst>
            </p:cNvPr>
            <p:cNvSpPr txBox="1"/>
            <p:nvPr/>
          </p:nvSpPr>
          <p:spPr>
            <a:xfrm>
              <a:off x="3543447" y="6015038"/>
              <a:ext cx="22762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MS PGothic"/>
                </a:rPr>
                <a:t>24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C6074F3-CBA5-4AED-B377-72FD998F4B22}"/>
                </a:ext>
              </a:extLst>
            </p:cNvPr>
            <p:cNvSpPr txBox="1"/>
            <p:nvPr/>
          </p:nvSpPr>
          <p:spPr>
            <a:xfrm>
              <a:off x="4969719" y="6015038"/>
              <a:ext cx="22762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MS PGothic"/>
                </a:rPr>
                <a:t>36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4A8395-FA97-481F-B4BA-3634B1EDBC20}"/>
                </a:ext>
              </a:extLst>
            </p:cNvPr>
            <p:cNvSpPr txBox="1"/>
            <p:nvPr/>
          </p:nvSpPr>
          <p:spPr>
            <a:xfrm>
              <a:off x="6395991" y="6015038"/>
              <a:ext cx="22762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MS PGothic"/>
                </a:rPr>
                <a:t>48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E518CF7-4665-49AF-A6D4-601B19C8CD02}"/>
                </a:ext>
              </a:extLst>
            </p:cNvPr>
            <p:cNvSpPr txBox="1"/>
            <p:nvPr/>
          </p:nvSpPr>
          <p:spPr>
            <a:xfrm>
              <a:off x="7822263" y="6015038"/>
              <a:ext cx="22762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MS PGothic"/>
                </a:rPr>
                <a:t>60</a:t>
              </a:r>
            </a:p>
          </p:txBody>
        </p:sp>
      </p:grp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F20C2061-A4A0-48CC-807C-3E280AFD9FA3}"/>
              </a:ext>
            </a:extLst>
          </p:cNvPr>
          <p:cNvGraphicFramePr>
            <a:graphicFrameLocks noGrp="1"/>
          </p:cNvGraphicFramePr>
          <p:nvPr/>
        </p:nvGraphicFramePr>
        <p:xfrm>
          <a:off x="8215423" y="2819400"/>
          <a:ext cx="3976577" cy="1778320"/>
        </p:xfrm>
        <a:graphic>
          <a:graphicData uri="http://schemas.openxmlformats.org/drawingml/2006/table">
            <a:tbl>
              <a:tblPr firstRow="1" firstCol="1" bandRow="1"/>
              <a:tblGrid>
                <a:gridCol w="764727">
                  <a:extLst>
                    <a:ext uri="{9D8B030D-6E8A-4147-A177-3AD203B41FA5}">
                      <a16:colId xmlns:a16="http://schemas.microsoft.com/office/drawing/2014/main" val="111731143"/>
                    </a:ext>
                  </a:extLst>
                </a:gridCol>
                <a:gridCol w="1905934">
                  <a:extLst>
                    <a:ext uri="{9D8B030D-6E8A-4147-A177-3AD203B41FA5}">
                      <a16:colId xmlns:a16="http://schemas.microsoft.com/office/drawing/2014/main" val="1784617753"/>
                    </a:ext>
                  </a:extLst>
                </a:gridCol>
                <a:gridCol w="1305916">
                  <a:extLst>
                    <a:ext uri="{9D8B030D-6E8A-4147-A177-3AD203B41FA5}">
                      <a16:colId xmlns:a16="http://schemas.microsoft.com/office/drawing/2014/main" val="1171354658"/>
                    </a:ext>
                  </a:extLst>
                </a:gridCol>
              </a:tblGrid>
              <a:tr h="340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PFS</a:t>
                      </a:r>
                      <a:endParaRPr lang="de-DE" sz="1800" b="1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36195" marR="36195" marT="36195" marB="3619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Median months</a:t>
                      </a:r>
                      <a:endParaRPr lang="de-DE" sz="1800" b="1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36195" marR="36195" marT="36195" marB="3619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3y PFS (%)</a:t>
                      </a:r>
                      <a:endParaRPr lang="de-DE" sz="1800" b="1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36195" marR="36195" marT="36195" marB="3619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754116"/>
                  </a:ext>
                </a:extLst>
              </a:tr>
              <a:tr h="3125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Helvetica" panose="020B0604020202020204" pitchFamily="34" charset="0"/>
                          <a:ea typeface="MS Mincho" panose="02020609040205080304" pitchFamily="49" charset="-128"/>
                          <a:cs typeface="Helvetica" panose="020B0604020202020204" pitchFamily="34" charset="0"/>
                        </a:rPr>
                        <a:t>CIT</a:t>
                      </a:r>
                      <a:endParaRPr lang="de-DE" sz="12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Helvetica" panose="020B0604020202020204" pitchFamily="34" charset="0"/>
                      </a:endParaRPr>
                    </a:p>
                  </a:txBody>
                  <a:tcPr marL="36195" marR="36195" marT="36195" marB="3619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52.0</a:t>
                      </a:r>
                    </a:p>
                  </a:txBody>
                  <a:tcPr marL="36195" marR="36195" marT="36195" marB="3619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75.5</a:t>
                      </a:r>
                    </a:p>
                  </a:txBody>
                  <a:tcPr marL="36195" marR="36195" marT="36195" marB="3619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0833009"/>
                  </a:ext>
                </a:extLst>
              </a:tr>
              <a:tr h="300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Helvetica" panose="020B0604020202020204" pitchFamily="34" charset="0"/>
                          <a:ea typeface="MS Mincho" panose="02020609040205080304" pitchFamily="49" charset="-128"/>
                          <a:cs typeface="Helvetica" panose="020B0604020202020204" pitchFamily="34" charset="0"/>
                        </a:rPr>
                        <a:t>RV</a:t>
                      </a:r>
                      <a:endParaRPr lang="de-DE" sz="12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Helvetica" panose="020B0604020202020204" pitchFamily="34" charset="0"/>
                      </a:endParaRPr>
                    </a:p>
                  </a:txBody>
                  <a:tcPr marL="36195" marR="36195" marT="36195" marB="3619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52.3</a:t>
                      </a:r>
                      <a:endParaRPr lang="de-DE" sz="18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36195" marR="36195" marT="36195" marB="3619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80.8</a:t>
                      </a:r>
                      <a:endParaRPr lang="de-DE" sz="1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36195" marR="36195" marT="36195" marB="3619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227303"/>
                  </a:ext>
                </a:extLst>
              </a:tr>
              <a:tr h="289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Helvetica" panose="020B0604020202020204" pitchFamily="34" charset="0"/>
                          <a:ea typeface="MS Mincho" panose="02020609040205080304" pitchFamily="49" charset="-128"/>
                          <a:cs typeface="Helvetica" panose="020B0604020202020204" pitchFamily="34" charset="0"/>
                        </a:rPr>
                        <a:t>GV</a:t>
                      </a:r>
                      <a:endParaRPr lang="de-DE" sz="12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Helvetica" panose="020B0604020202020204" pitchFamily="34" charset="0"/>
                      </a:endParaRPr>
                    </a:p>
                  </a:txBody>
                  <a:tcPr marL="36195" marR="36195" marT="36195" marB="3619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Not reached</a:t>
                      </a:r>
                      <a:endParaRPr lang="de-DE" sz="1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36195" marR="36195" marT="36195" marB="3619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87.7</a:t>
                      </a:r>
                      <a:endParaRPr lang="de-DE" sz="1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36195" marR="36195" marT="36195" marB="3619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2044665"/>
                  </a:ext>
                </a:extLst>
              </a:tr>
              <a:tr h="1535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effectLst/>
                          <a:latin typeface="Helvetica" panose="020B0604020202020204" pitchFamily="34" charset="0"/>
                          <a:ea typeface="MS Mincho" panose="02020609040205080304" pitchFamily="49" charset="-128"/>
                          <a:cs typeface="Helvetica" panose="020B0604020202020204" pitchFamily="34" charset="0"/>
                        </a:rPr>
                        <a:t>GIV</a:t>
                      </a:r>
                      <a:endParaRPr lang="de-DE" sz="12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Helvetica" panose="020B0604020202020204" pitchFamily="34" charset="0"/>
                      </a:endParaRPr>
                    </a:p>
                  </a:txBody>
                  <a:tcPr marL="36195" marR="36195" marT="36195" marB="3619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Not reached</a:t>
                      </a:r>
                      <a:endParaRPr lang="de-DE" sz="1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36195" marR="36195" marT="36195" marB="3619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90.5</a:t>
                      </a:r>
                      <a:endParaRPr lang="de-DE" sz="1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36195" marR="36195" marT="36195" marB="3619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006705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350EF69-FC3B-935C-57E8-F5B4A6E682FB}"/>
              </a:ext>
            </a:extLst>
          </p:cNvPr>
          <p:cNvSpPr txBox="1"/>
          <p:nvPr/>
        </p:nvSpPr>
        <p:spPr>
          <a:xfrm>
            <a:off x="7161357" y="6389147"/>
            <a:ext cx="4953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Eichhorst B et al. EHA 2022;Abstract LB2365</a:t>
            </a:r>
            <a:r>
              <a:rPr lang="en-US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039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345625"/>
            <a:ext cx="12192000" cy="645682"/>
          </a:xfrm>
        </p:spPr>
        <p:txBody>
          <a:bodyPr>
            <a:noAutofit/>
          </a:bodyPr>
          <a:lstStyle/>
          <a:p>
            <a:r>
              <a:rPr lang="en-US" sz="4400" b="1" dirty="0"/>
              <a:t>Conclusions: CLL13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64068"/>
            <a:ext cx="10820400" cy="4779532"/>
          </a:xfrm>
        </p:spPr>
        <p:txBody>
          <a:bodyPr>
            <a:noAutofit/>
          </a:bodyPr>
          <a:lstStyle/>
          <a:p>
            <a:r>
              <a:rPr lang="en-US" sz="3200" dirty="0"/>
              <a:t>One year time limited therapy in fit patients</a:t>
            </a:r>
          </a:p>
          <a:p>
            <a:r>
              <a:rPr lang="en-US" sz="3200" dirty="0"/>
              <a:t>Obinutuzumab containing regimens have the highest </a:t>
            </a:r>
            <a:r>
              <a:rPr lang="en-US" sz="3200" dirty="0" err="1"/>
              <a:t>uMRD</a:t>
            </a:r>
            <a:r>
              <a:rPr lang="en-US" sz="3200" dirty="0"/>
              <a:t> and best PFS (3 </a:t>
            </a:r>
            <a:r>
              <a:rPr lang="en-US" sz="3200" dirty="0" err="1"/>
              <a:t>yr</a:t>
            </a:r>
            <a:r>
              <a:rPr lang="en-US" sz="3200" dirty="0"/>
              <a:t> 88-91%)</a:t>
            </a:r>
          </a:p>
          <a:p>
            <a:r>
              <a:rPr lang="en-US" sz="3200" dirty="0" err="1"/>
              <a:t>VenR</a:t>
            </a:r>
            <a:r>
              <a:rPr lang="en-US" sz="3200" dirty="0"/>
              <a:t> not better than CIT</a:t>
            </a:r>
          </a:p>
          <a:p>
            <a:r>
              <a:rPr lang="en-US" sz="3200" dirty="0"/>
              <a:t>FCR in patients &lt; 65 has similar 3 </a:t>
            </a:r>
            <a:r>
              <a:rPr lang="en-US" sz="3200" dirty="0" err="1"/>
              <a:t>yr</a:t>
            </a:r>
            <a:r>
              <a:rPr lang="en-US" sz="3200" dirty="0"/>
              <a:t> PFS to the obinutuzumab containing regimens </a:t>
            </a:r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263803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344918"/>
            <a:ext cx="12192000" cy="645682"/>
          </a:xfrm>
        </p:spPr>
        <p:txBody>
          <a:bodyPr>
            <a:noAutofit/>
          </a:bodyPr>
          <a:lstStyle/>
          <a:p>
            <a:r>
              <a:rPr lang="en-US" sz="4400" b="1" dirty="0" err="1"/>
              <a:t>Venetoclax</a:t>
            </a:r>
            <a:r>
              <a:rPr lang="en-US" sz="4400" b="1" dirty="0"/>
              <a:t> PK in CLL14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64068"/>
            <a:ext cx="10820400" cy="4779532"/>
          </a:xfrm>
        </p:spPr>
        <p:txBody>
          <a:bodyPr>
            <a:noAutofit/>
          </a:bodyPr>
          <a:lstStyle/>
          <a:p>
            <a:r>
              <a:rPr lang="en-US" sz="2800" dirty="0"/>
              <a:t>No significant effect of </a:t>
            </a:r>
            <a:r>
              <a:rPr lang="en-US" sz="2800" dirty="0" err="1"/>
              <a:t>obinutuzumab</a:t>
            </a:r>
            <a:r>
              <a:rPr lang="en-US" sz="2800" dirty="0"/>
              <a:t> on </a:t>
            </a:r>
            <a:r>
              <a:rPr lang="en-US" sz="2800" dirty="0" err="1"/>
              <a:t>venetoclax</a:t>
            </a:r>
            <a:r>
              <a:rPr lang="en-US" sz="2800" dirty="0"/>
              <a:t> PK relative to single agent </a:t>
            </a:r>
            <a:r>
              <a:rPr lang="en-US" sz="2800" dirty="0" err="1"/>
              <a:t>venetoclax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Fixed dosing regimen is appropriate; no relation of baseline characteristics with PK </a:t>
            </a:r>
          </a:p>
          <a:p>
            <a:pPr lvl="1"/>
            <a:r>
              <a:rPr lang="en-US" sz="2400" dirty="0"/>
              <a:t>Including no effect of mild-moderate hepatic or renal impairment</a:t>
            </a:r>
          </a:p>
          <a:p>
            <a:endParaRPr lang="en-US" sz="2800" dirty="0"/>
          </a:p>
          <a:p>
            <a:r>
              <a:rPr lang="en-US" sz="2800" dirty="0"/>
              <a:t>Strong and moderate CYP3A4 inhibitors decrease clearance by about 82% and 14%, respectively</a:t>
            </a:r>
          </a:p>
          <a:p>
            <a:pPr lvl="1"/>
            <a:r>
              <a:rPr lang="en-US" sz="2400" dirty="0"/>
              <a:t>Limited numbers evaluated, supports current label</a:t>
            </a:r>
          </a:p>
        </p:txBody>
      </p:sp>
    </p:spTree>
    <p:extLst>
      <p:ext uri="{BB962C8B-B14F-4D97-AF65-F5344CB8AC3E}">
        <p14:creationId xmlns:p14="http://schemas.microsoft.com/office/powerpoint/2010/main" val="99166617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B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JB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JB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JB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62A45804C7345BFDE61DA2C172BE7" ma:contentTypeVersion="19" ma:contentTypeDescription="Create a new document." ma:contentTypeScope="" ma:versionID="83bf1051954f228ef3dccc82cfc58357">
  <xsd:schema xmlns:xsd="http://www.w3.org/2001/XMLSchema" xmlns:xs="http://www.w3.org/2001/XMLSchema" xmlns:p="http://schemas.microsoft.com/office/2006/metadata/properties" xmlns:ns1="96f1686b-f877-4eb8-89ab-3a67a5dc2612" xmlns:ns3="b4104d5b-b872-4636-a728-507be7308f43" targetNamespace="http://schemas.microsoft.com/office/2006/metadata/properties" ma:root="true" ma:fieldsID="b1f103e14bcb636125a88c7b57b71e20" ns1:_="" ns3:_="">
    <xsd:import namespace="96f1686b-f877-4eb8-89ab-3a67a5dc2612"/>
    <xsd:import namespace="b4104d5b-b872-4636-a728-507be7308f43"/>
    <xsd:element name="properties">
      <xsd:complexType>
        <xsd:sequence>
          <xsd:element name="documentManagement">
            <xsd:complexType>
              <xsd:all>
                <xsd:element ref="ns1:QID" minOccurs="0"/>
                <xsd:element ref="ns1:Status" minOccurs="0"/>
                <xsd:element ref="ns1:MediaServiceMetadata" minOccurs="0"/>
                <xsd:element ref="ns1:MediaServiceFastMetadata" minOccurs="0"/>
                <xsd:element ref="ns1:MediaServiceAutoTags" minOccurs="0"/>
                <xsd:element ref="ns1:MediaServiceOCR" minOccurs="0"/>
                <xsd:element ref="ns1:MediaServiceDateTaken" minOccurs="0"/>
                <xsd:element ref="ns1:MediaServiceLocation" minOccurs="0"/>
                <xsd:element ref="ns3:SharedWithUsers" minOccurs="0"/>
                <xsd:element ref="ns3:SharedWithDetails" minOccurs="0"/>
                <xsd:element ref="ns1:MediaServiceEventHashCode" minOccurs="0"/>
                <xsd:element ref="ns1:MediaServiceGenerationTime" minOccurs="0"/>
                <xsd:element ref="ns3:TaxKeywordTaxHTField" minOccurs="0"/>
                <xsd:element ref="ns3:TaxCatchAll" minOccurs="0"/>
                <xsd:element ref="ns1:MediaServiceAutoKeyPoints" minOccurs="0"/>
                <xsd:element ref="ns1:MediaServiceKeyPoints" minOccurs="0"/>
                <xsd:element ref="ns1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1686b-f877-4eb8-89ab-3a67a5dc2612" elementFormDefault="qualified">
    <xsd:import namespace="http://schemas.microsoft.com/office/2006/documentManagement/types"/>
    <xsd:import namespace="http://schemas.microsoft.com/office/infopath/2007/PartnerControls"/>
    <xsd:element name="QID" ma:index="0" nillable="true" ma:displayName="QID" ma:indexed="true" ma:internalName="QID">
      <xsd:simpleType>
        <xsd:restriction base="dms:Number"/>
      </xsd:simpleType>
    </xsd:element>
    <xsd:element name="Status" ma:index="3" nillable="true" ma:displayName="Status" ma:format="Dropdown" ma:internalName="Status">
      <xsd:simpleType>
        <xsd:restriction base="dms:Choice">
          <xsd:enumeration value="Not started"/>
          <xsd:enumeration value="Web Build"/>
          <xsd:enumeration value="In Progress"/>
          <xsd:enumeration value="Launched"/>
          <xsd:enumeration value="Complete"/>
          <xsd:enumeration value="Delayed"/>
        </xsd:restriction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8" nillable="true" ma:displayName="MediaServiceAutoTags" ma:internalName="MediaServiceAutoTags" ma:readOnly="true">
      <xsd:simpleType>
        <xsd:restriction base="dms:Text"/>
      </xsd:simpleType>
    </xsd:element>
    <xsd:element name="MediaServiceOCR" ma:index="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4c811d1f-5e4a-4ee3-9cfd-88a4fb073c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04d5b-b872-4636-a728-507be7308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1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d75259b8-d078-43ce-9531-d35c0553c861}" ma:internalName="TaxCatchAll" ma:showField="CatchAllData" ma:web="b4104d5b-b872-4636-a728-507be7308f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6f1686b-f877-4eb8-89ab-3a67a5dc2612" xsi:nil="true"/>
    <TaxCatchAll xmlns="b4104d5b-b872-4636-a728-507be7308f43" xsi:nil="true"/>
    <QID xmlns="96f1686b-f877-4eb8-89ab-3a67a5dc2612" xsi:nil="true"/>
    <lcf76f155ced4ddcb4097134ff3c332f xmlns="96f1686b-f877-4eb8-89ab-3a67a5dc2612">
      <Terms xmlns="http://schemas.microsoft.com/office/infopath/2007/PartnerControls"/>
    </lcf76f155ced4ddcb4097134ff3c332f>
    <TaxKeywordTaxHTField xmlns="b4104d5b-b872-4636-a728-507be7308f43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58778AE9-596D-4A24-961E-C553A6F3ECFA}"/>
</file>

<file path=customXml/itemProps2.xml><?xml version="1.0" encoding="utf-8"?>
<ds:datastoreItem xmlns:ds="http://schemas.openxmlformats.org/officeDocument/2006/customXml" ds:itemID="{F50A5A1E-AA74-444E-B878-736583386C20}"/>
</file>

<file path=customXml/itemProps3.xml><?xml version="1.0" encoding="utf-8"?>
<ds:datastoreItem xmlns:ds="http://schemas.openxmlformats.org/officeDocument/2006/customXml" ds:itemID="{D0C8BC31-3BA8-4FFE-94F6-6A12027764D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127643</TotalTime>
  <Words>2872</Words>
  <Application>Microsoft Macintosh PowerPoint</Application>
  <PresentationFormat>Widescreen</PresentationFormat>
  <Paragraphs>475</Paragraphs>
  <Slides>29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Calibri</vt:lpstr>
      <vt:lpstr>Calibri (Headings)</vt:lpstr>
      <vt:lpstr>Gill Sans MT</vt:lpstr>
      <vt:lpstr>Helvetica</vt:lpstr>
      <vt:lpstr>Times</vt:lpstr>
      <vt:lpstr>Times New Roman</vt:lpstr>
      <vt:lpstr>JB Theme</vt:lpstr>
      <vt:lpstr>1_JB Theme</vt:lpstr>
      <vt:lpstr>3_JB Theme</vt:lpstr>
      <vt:lpstr>2_JB Theme</vt:lpstr>
      <vt:lpstr>1_Office Theme</vt:lpstr>
      <vt:lpstr>PowerPoint Presentation</vt:lpstr>
      <vt:lpstr>PowerPoint Presentation</vt:lpstr>
      <vt:lpstr>CLL14 PFS after Ven-Obi by MRD Status</vt:lpstr>
      <vt:lpstr>CLL14 OS After VEN-Obi According to MRD Status</vt:lpstr>
      <vt:lpstr>Conclusions: CLL14</vt:lpstr>
      <vt:lpstr> CLL13 / GAIA: uMRD (&lt; 10-4) at Mo15 in PB by 4-Colour-Flow</vt:lpstr>
      <vt:lpstr>CLL13 / GAIA: Results of the Coprimary Endpoint  Progression-Free Survival (PFS)</vt:lpstr>
      <vt:lpstr>Conclusions: CLL13</vt:lpstr>
      <vt:lpstr>Venetoclax PK in CLL14</vt:lpstr>
      <vt:lpstr>Venetoclax PK in CLL14</vt:lpstr>
      <vt:lpstr>Real World Analysis Ibr vs CIT:   Final Analysis of the Inform Registry</vt:lpstr>
      <vt:lpstr>Ibrutinib vs CIT</vt:lpstr>
      <vt:lpstr>PowerPoint Presentation</vt:lpstr>
      <vt:lpstr>PowerPoint Presentation</vt:lpstr>
      <vt:lpstr>Conclusions: ELEVATE-TN</vt:lpstr>
      <vt:lpstr>Pharmacodynamics of BTK Receptor Occupancy</vt:lpstr>
      <vt:lpstr>Conclusions: Acala Tablet </vt:lpstr>
      <vt:lpstr>SEQUOIA (BGB-3111-304) Study Design</vt:lpstr>
      <vt:lpstr>SEQUOIA: Progression-Free Survival Per IRC Assessment</vt:lpstr>
      <vt:lpstr>SEQUOIA Cohort 2: PFS Per IRC Assessment in  Patients With Del(17p)</vt:lpstr>
      <vt:lpstr>Conclusions: SEQUOIA</vt:lpstr>
      <vt:lpstr>Real World Data: 2509 pts, Acala vs Ibrut</vt:lpstr>
      <vt:lpstr>Conclusions: Real World Acala v Ibrut</vt:lpstr>
      <vt:lpstr>Assessing the burden of adverse events of acalabrutinib versus ibrutinib in previously treated CLL Seymour JF, et al. ASH 2022 Poster Presentation #3133</vt:lpstr>
      <vt:lpstr>Conclusions: AE Burden Score ELEVATE-RR</vt:lpstr>
      <vt:lpstr>ALPINE: Phase 3, Randomized Study of Zanubrutinib vs Ibrutinib in Patients With Relapsed/Refractory CLL or SLL</vt:lpstr>
      <vt:lpstr>PowerPoint Presentation</vt:lpstr>
      <vt:lpstr>PowerPoint Presentation</vt:lpstr>
      <vt:lpstr>Conclusions: ALPINE</vt:lpstr>
    </vt:vector>
  </TitlesOfParts>
  <Company>DFCI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DFCI</dc:creator>
  <cp:lastModifiedBy>Fernando Rendina</cp:lastModifiedBy>
  <cp:revision>2837</cp:revision>
  <cp:lastPrinted>2013-02-15T15:24:52Z</cp:lastPrinted>
  <dcterms:created xsi:type="dcterms:W3CDTF">2007-03-29T15:16:57Z</dcterms:created>
  <dcterms:modified xsi:type="dcterms:W3CDTF">2022-12-19T15:35:03Z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0x01010018862A45804C7345BFDE61DA2C172BE7</vt:lpwstr>
  </property>
</Properties>
</file>