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4"/>
    <p:sldMasterId id="2147483723" r:id="rId5"/>
    <p:sldMasterId id="2147483789" r:id="rId6"/>
    <p:sldMasterId id="2147483804" r:id="rId7"/>
    <p:sldMasterId id="2147483898" r:id="rId8"/>
    <p:sldMasterId id="2147483936" r:id="rId9"/>
    <p:sldMasterId id="2147483953" r:id="rId10"/>
  </p:sldMasterIdLst>
  <p:notesMasterIdLst>
    <p:notesMasterId r:id="rId46"/>
  </p:notesMasterIdLst>
  <p:handoutMasterIdLst>
    <p:handoutMasterId r:id="rId47"/>
  </p:handoutMasterIdLst>
  <p:sldIdLst>
    <p:sldId id="2135715943" r:id="rId11"/>
    <p:sldId id="2135715741" r:id="rId12"/>
    <p:sldId id="2146847986" r:id="rId13"/>
    <p:sldId id="2146848125" r:id="rId14"/>
    <p:sldId id="368" r:id="rId15"/>
    <p:sldId id="1240" r:id="rId16"/>
    <p:sldId id="2146848109" r:id="rId17"/>
    <p:sldId id="269" r:id="rId18"/>
    <p:sldId id="451" r:id="rId19"/>
    <p:sldId id="2146848110" r:id="rId20"/>
    <p:sldId id="2146848121" r:id="rId21"/>
    <p:sldId id="2146848120" r:id="rId22"/>
    <p:sldId id="2146848114" r:id="rId23"/>
    <p:sldId id="2032092243" r:id="rId24"/>
    <p:sldId id="2146848111" r:id="rId25"/>
    <p:sldId id="1756" r:id="rId26"/>
    <p:sldId id="2146848106" r:id="rId27"/>
    <p:sldId id="2147472031" r:id="rId28"/>
    <p:sldId id="2146848112" r:id="rId29"/>
    <p:sldId id="2135715626" r:id="rId30"/>
    <p:sldId id="2135715639" r:id="rId31"/>
    <p:sldId id="2146848108" r:id="rId32"/>
    <p:sldId id="2146848113" r:id="rId33"/>
    <p:sldId id="455" r:id="rId34"/>
    <p:sldId id="2147472032" r:id="rId35"/>
    <p:sldId id="2147472033" r:id="rId36"/>
    <p:sldId id="2146848116" r:id="rId37"/>
    <p:sldId id="584" r:id="rId38"/>
    <p:sldId id="847" r:id="rId39"/>
    <p:sldId id="2146848115" r:id="rId40"/>
    <p:sldId id="2146848117" r:id="rId41"/>
    <p:sldId id="2146848119" r:id="rId42"/>
    <p:sldId id="2146848123" r:id="rId43"/>
    <p:sldId id="2146848124" r:id="rId44"/>
    <p:sldId id="2147472030" r:id="rId4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6B2EE88-B229-D646-B040-E5736396E2E1}">
          <p14:sldIdLst>
            <p14:sldId id="2135715943"/>
            <p14:sldId id="2135715741"/>
            <p14:sldId id="2146847986"/>
            <p14:sldId id="2146848125"/>
            <p14:sldId id="368"/>
            <p14:sldId id="1240"/>
            <p14:sldId id="2146848109"/>
            <p14:sldId id="269"/>
            <p14:sldId id="451"/>
            <p14:sldId id="2146848110"/>
            <p14:sldId id="2146848121"/>
            <p14:sldId id="2146848120"/>
            <p14:sldId id="2146848114"/>
            <p14:sldId id="2032092243"/>
            <p14:sldId id="2146848111"/>
            <p14:sldId id="1756"/>
            <p14:sldId id="2146848106"/>
            <p14:sldId id="2147472031"/>
            <p14:sldId id="2146848112"/>
            <p14:sldId id="2135715626"/>
            <p14:sldId id="2135715639"/>
            <p14:sldId id="2146848108"/>
            <p14:sldId id="2146848113"/>
            <p14:sldId id="455"/>
            <p14:sldId id="2147472032"/>
            <p14:sldId id="2147472033"/>
            <p14:sldId id="2146848116"/>
            <p14:sldId id="584"/>
            <p14:sldId id="847"/>
            <p14:sldId id="2146848115"/>
            <p14:sldId id="2146848117"/>
            <p14:sldId id="2146848119"/>
            <p14:sldId id="2146848123"/>
            <p14:sldId id="2146848124"/>
            <p14:sldId id="21474720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533B"/>
    <a:srgbClr val="0072B5"/>
    <a:srgbClr val="0331FF"/>
    <a:srgbClr val="0432FF"/>
    <a:srgbClr val="76D6FF"/>
    <a:srgbClr val="929292"/>
    <a:srgbClr val="7A81FF"/>
    <a:srgbClr val="9437FF"/>
    <a:srgbClr val="AAAAAA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29"/>
    <p:restoredTop sz="95865"/>
  </p:normalViewPr>
  <p:slideViewPr>
    <p:cSldViewPr snapToGrid="0" snapToObjects="1" showGuides="1">
      <p:cViewPr varScale="1">
        <p:scale>
          <a:sx n="101" d="100"/>
          <a:sy n="101" d="100"/>
        </p:scale>
        <p:origin x="23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44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428581528371613E-2"/>
          <c:y val="4.6633891644695648E-2"/>
          <c:w val="0.9003473481747537"/>
          <c:h val="0.86085203231985108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VEN + AZA</c:v>
                </c:pt>
              </c:strCache>
            </c:strRef>
          </c:tx>
          <c:spPr>
            <a:ln w="38100" cap="rnd">
              <a:solidFill>
                <a:srgbClr val="004BFD"/>
              </a:solidFill>
              <a:round/>
            </a:ln>
            <a:effectLst/>
          </c:spPr>
          <c:marker>
            <c:symbol val="none"/>
          </c:marker>
          <c:xVal>
            <c:numRef>
              <c:f>Sheet3!$A$2:$A$290</c:f>
              <c:numCache>
                <c:formatCode>General</c:formatCode>
                <c:ptCount val="289"/>
                <c:pt idx="0">
                  <c:v>0</c:v>
                </c:pt>
                <c:pt idx="1">
                  <c:v>0.999</c:v>
                </c:pt>
                <c:pt idx="2">
                  <c:v>1</c:v>
                </c:pt>
                <c:pt idx="3">
                  <c:v>1.9990000000000001</c:v>
                </c:pt>
                <c:pt idx="4">
                  <c:v>2</c:v>
                </c:pt>
                <c:pt idx="5">
                  <c:v>2.9990000000000001</c:v>
                </c:pt>
                <c:pt idx="6">
                  <c:v>3</c:v>
                </c:pt>
                <c:pt idx="7">
                  <c:v>3.9990000000000001</c:v>
                </c:pt>
                <c:pt idx="8">
                  <c:v>4</c:v>
                </c:pt>
                <c:pt idx="9">
                  <c:v>4.9989999999999997</c:v>
                </c:pt>
                <c:pt idx="10">
                  <c:v>5</c:v>
                </c:pt>
                <c:pt idx="11">
                  <c:v>5.9989999999999997</c:v>
                </c:pt>
                <c:pt idx="12">
                  <c:v>6</c:v>
                </c:pt>
                <c:pt idx="13">
                  <c:v>6.9989999999999997</c:v>
                </c:pt>
                <c:pt idx="14">
                  <c:v>7</c:v>
                </c:pt>
                <c:pt idx="15">
                  <c:v>7.9989999999999997</c:v>
                </c:pt>
                <c:pt idx="16">
                  <c:v>8</c:v>
                </c:pt>
                <c:pt idx="17">
                  <c:v>8.9990000000000006</c:v>
                </c:pt>
                <c:pt idx="18">
                  <c:v>9</c:v>
                </c:pt>
                <c:pt idx="19">
                  <c:v>9.9990000000000006</c:v>
                </c:pt>
                <c:pt idx="20">
                  <c:v>10</c:v>
                </c:pt>
                <c:pt idx="21">
                  <c:v>10.999000000000001</c:v>
                </c:pt>
                <c:pt idx="22">
                  <c:v>11</c:v>
                </c:pt>
                <c:pt idx="23">
                  <c:v>11.999000000000001</c:v>
                </c:pt>
                <c:pt idx="24">
                  <c:v>12</c:v>
                </c:pt>
                <c:pt idx="25">
                  <c:v>12.999000000000001</c:v>
                </c:pt>
                <c:pt idx="26">
                  <c:v>13</c:v>
                </c:pt>
                <c:pt idx="27">
                  <c:v>13.999000000000001</c:v>
                </c:pt>
                <c:pt idx="28">
                  <c:v>14</c:v>
                </c:pt>
                <c:pt idx="29">
                  <c:v>14.999000000000001</c:v>
                </c:pt>
                <c:pt idx="30">
                  <c:v>15</c:v>
                </c:pt>
                <c:pt idx="31">
                  <c:v>15.999000000000001</c:v>
                </c:pt>
                <c:pt idx="32">
                  <c:v>16</c:v>
                </c:pt>
                <c:pt idx="33">
                  <c:v>16.998999999999999</c:v>
                </c:pt>
                <c:pt idx="34">
                  <c:v>17</c:v>
                </c:pt>
                <c:pt idx="35">
                  <c:v>17.998999999999999</c:v>
                </c:pt>
                <c:pt idx="36">
                  <c:v>18</c:v>
                </c:pt>
                <c:pt idx="37">
                  <c:v>18.998999999999999</c:v>
                </c:pt>
                <c:pt idx="38">
                  <c:v>19</c:v>
                </c:pt>
                <c:pt idx="39">
                  <c:v>19.998999999999999</c:v>
                </c:pt>
                <c:pt idx="40">
                  <c:v>20</c:v>
                </c:pt>
                <c:pt idx="41">
                  <c:v>20.998999999999999</c:v>
                </c:pt>
                <c:pt idx="42">
                  <c:v>21</c:v>
                </c:pt>
                <c:pt idx="43">
                  <c:v>21.998999999999999</c:v>
                </c:pt>
                <c:pt idx="44">
                  <c:v>22</c:v>
                </c:pt>
                <c:pt idx="45">
                  <c:v>22.998999999999999</c:v>
                </c:pt>
                <c:pt idx="46">
                  <c:v>23</c:v>
                </c:pt>
                <c:pt idx="47">
                  <c:v>23.998999999999999</c:v>
                </c:pt>
                <c:pt idx="48">
                  <c:v>24</c:v>
                </c:pt>
                <c:pt idx="49">
                  <c:v>24.998999999999999</c:v>
                </c:pt>
                <c:pt idx="50">
                  <c:v>25</c:v>
                </c:pt>
                <c:pt idx="51">
                  <c:v>25.998999999999999</c:v>
                </c:pt>
                <c:pt idx="52">
                  <c:v>26</c:v>
                </c:pt>
                <c:pt idx="53">
                  <c:v>26.998999999999999</c:v>
                </c:pt>
                <c:pt idx="54">
                  <c:v>27</c:v>
                </c:pt>
                <c:pt idx="55">
                  <c:v>27.998999999999999</c:v>
                </c:pt>
                <c:pt idx="56">
                  <c:v>28</c:v>
                </c:pt>
                <c:pt idx="57">
                  <c:v>28.998999999999999</c:v>
                </c:pt>
                <c:pt idx="58">
                  <c:v>29</c:v>
                </c:pt>
                <c:pt idx="59">
                  <c:v>29.998999999999999</c:v>
                </c:pt>
                <c:pt idx="60">
                  <c:v>30</c:v>
                </c:pt>
                <c:pt idx="61">
                  <c:v>30.998999999999999</c:v>
                </c:pt>
                <c:pt idx="62">
                  <c:v>31</c:v>
                </c:pt>
                <c:pt idx="63">
                  <c:v>31.998999999999999</c:v>
                </c:pt>
                <c:pt idx="64">
                  <c:v>32</c:v>
                </c:pt>
                <c:pt idx="65">
                  <c:v>32.999000000000002</c:v>
                </c:pt>
                <c:pt idx="66">
                  <c:v>33</c:v>
                </c:pt>
                <c:pt idx="67">
                  <c:v>33.999000000000002</c:v>
                </c:pt>
                <c:pt idx="68">
                  <c:v>34</c:v>
                </c:pt>
                <c:pt idx="69">
                  <c:v>34.999000000000002</c:v>
                </c:pt>
                <c:pt idx="70">
                  <c:v>35</c:v>
                </c:pt>
                <c:pt idx="71">
                  <c:v>35.999000000000002</c:v>
                </c:pt>
                <c:pt idx="72">
                  <c:v>36</c:v>
                </c:pt>
                <c:pt idx="73">
                  <c:v>36.999000000000002</c:v>
                </c:pt>
                <c:pt idx="74">
                  <c:v>37</c:v>
                </c:pt>
                <c:pt idx="75">
                  <c:v>37.999000000000002</c:v>
                </c:pt>
                <c:pt idx="76">
                  <c:v>38</c:v>
                </c:pt>
                <c:pt idx="77">
                  <c:v>38.999000000000002</c:v>
                </c:pt>
                <c:pt idx="78">
                  <c:v>39</c:v>
                </c:pt>
                <c:pt idx="79">
                  <c:v>39.999000000000002</c:v>
                </c:pt>
                <c:pt idx="80">
                  <c:v>40</c:v>
                </c:pt>
                <c:pt idx="81">
                  <c:v>40.999000000000002</c:v>
                </c:pt>
                <c:pt idx="82">
                  <c:v>41</c:v>
                </c:pt>
                <c:pt idx="83">
                  <c:v>41.999000000000002</c:v>
                </c:pt>
                <c:pt idx="84">
                  <c:v>42</c:v>
                </c:pt>
                <c:pt idx="85">
                  <c:v>42.999000000000002</c:v>
                </c:pt>
                <c:pt idx="86">
                  <c:v>43</c:v>
                </c:pt>
                <c:pt idx="87">
                  <c:v>43.999000000000002</c:v>
                </c:pt>
                <c:pt idx="88">
                  <c:v>44</c:v>
                </c:pt>
                <c:pt idx="89">
                  <c:v>44.999000000000002</c:v>
                </c:pt>
                <c:pt idx="90">
                  <c:v>45</c:v>
                </c:pt>
                <c:pt idx="91">
                  <c:v>45.999000000000002</c:v>
                </c:pt>
                <c:pt idx="92">
                  <c:v>46</c:v>
                </c:pt>
                <c:pt idx="93">
                  <c:v>46.999000000000002</c:v>
                </c:pt>
                <c:pt idx="94">
                  <c:v>47</c:v>
                </c:pt>
                <c:pt idx="95">
                  <c:v>47.999000000000002</c:v>
                </c:pt>
                <c:pt idx="96">
                  <c:v>48</c:v>
                </c:pt>
                <c:pt idx="97">
                  <c:v>48.999000000000002</c:v>
                </c:pt>
                <c:pt idx="98">
                  <c:v>49</c:v>
                </c:pt>
                <c:pt idx="99">
                  <c:v>49.999000000000002</c:v>
                </c:pt>
                <c:pt idx="100">
                  <c:v>50</c:v>
                </c:pt>
                <c:pt idx="101">
                  <c:v>50.999000000000002</c:v>
                </c:pt>
                <c:pt idx="102">
                  <c:v>51</c:v>
                </c:pt>
                <c:pt idx="103">
                  <c:v>51.999000000000002</c:v>
                </c:pt>
                <c:pt idx="104">
                  <c:v>52</c:v>
                </c:pt>
                <c:pt idx="105">
                  <c:v>52.999000000000002</c:v>
                </c:pt>
                <c:pt idx="106">
                  <c:v>53</c:v>
                </c:pt>
                <c:pt idx="107">
                  <c:v>53.999000000000002</c:v>
                </c:pt>
                <c:pt idx="108">
                  <c:v>54</c:v>
                </c:pt>
                <c:pt idx="109">
                  <c:v>54.999000000000002</c:v>
                </c:pt>
                <c:pt idx="110">
                  <c:v>55</c:v>
                </c:pt>
                <c:pt idx="111">
                  <c:v>55.999000000000002</c:v>
                </c:pt>
                <c:pt idx="112">
                  <c:v>56</c:v>
                </c:pt>
                <c:pt idx="113">
                  <c:v>56.999000000000002</c:v>
                </c:pt>
                <c:pt idx="114">
                  <c:v>57</c:v>
                </c:pt>
                <c:pt idx="115">
                  <c:v>57.999000000000002</c:v>
                </c:pt>
                <c:pt idx="116">
                  <c:v>58</c:v>
                </c:pt>
                <c:pt idx="117">
                  <c:v>58.999000000000002</c:v>
                </c:pt>
                <c:pt idx="118">
                  <c:v>59</c:v>
                </c:pt>
                <c:pt idx="119">
                  <c:v>59.999000000000002</c:v>
                </c:pt>
                <c:pt idx="120">
                  <c:v>60</c:v>
                </c:pt>
                <c:pt idx="121">
                  <c:v>60.999000000000002</c:v>
                </c:pt>
                <c:pt idx="122">
                  <c:v>61</c:v>
                </c:pt>
                <c:pt idx="123">
                  <c:v>61.999000000000002</c:v>
                </c:pt>
                <c:pt idx="124">
                  <c:v>62</c:v>
                </c:pt>
                <c:pt idx="125">
                  <c:v>62.999000000000002</c:v>
                </c:pt>
                <c:pt idx="126">
                  <c:v>63</c:v>
                </c:pt>
                <c:pt idx="127">
                  <c:v>63.999000000000002</c:v>
                </c:pt>
                <c:pt idx="128">
                  <c:v>64</c:v>
                </c:pt>
                <c:pt idx="129">
                  <c:v>64.998999999999995</c:v>
                </c:pt>
                <c:pt idx="130">
                  <c:v>65</c:v>
                </c:pt>
                <c:pt idx="131">
                  <c:v>65.998999999999995</c:v>
                </c:pt>
                <c:pt idx="132">
                  <c:v>66</c:v>
                </c:pt>
                <c:pt idx="133">
                  <c:v>66.998999999999995</c:v>
                </c:pt>
                <c:pt idx="134">
                  <c:v>67</c:v>
                </c:pt>
                <c:pt idx="135">
                  <c:v>67.998999999999995</c:v>
                </c:pt>
                <c:pt idx="136">
                  <c:v>68</c:v>
                </c:pt>
                <c:pt idx="137">
                  <c:v>68.998999999999995</c:v>
                </c:pt>
                <c:pt idx="138">
                  <c:v>69</c:v>
                </c:pt>
                <c:pt idx="139">
                  <c:v>69.998999999999995</c:v>
                </c:pt>
                <c:pt idx="140">
                  <c:v>70</c:v>
                </c:pt>
                <c:pt idx="141">
                  <c:v>70.998999999999995</c:v>
                </c:pt>
                <c:pt idx="142">
                  <c:v>71</c:v>
                </c:pt>
                <c:pt idx="143">
                  <c:v>71.998999999999995</c:v>
                </c:pt>
                <c:pt idx="144">
                  <c:v>72</c:v>
                </c:pt>
                <c:pt idx="145">
                  <c:v>72.998999999999995</c:v>
                </c:pt>
                <c:pt idx="146">
                  <c:v>73</c:v>
                </c:pt>
                <c:pt idx="147">
                  <c:v>73.998999999999995</c:v>
                </c:pt>
                <c:pt idx="148">
                  <c:v>74</c:v>
                </c:pt>
                <c:pt idx="149">
                  <c:v>74.998999999999995</c:v>
                </c:pt>
                <c:pt idx="150">
                  <c:v>75</c:v>
                </c:pt>
                <c:pt idx="151">
                  <c:v>75.998999999999995</c:v>
                </c:pt>
                <c:pt idx="152">
                  <c:v>76</c:v>
                </c:pt>
                <c:pt idx="153">
                  <c:v>76.998999999999995</c:v>
                </c:pt>
                <c:pt idx="154">
                  <c:v>77</c:v>
                </c:pt>
                <c:pt idx="155">
                  <c:v>77.998999999999995</c:v>
                </c:pt>
                <c:pt idx="156">
                  <c:v>78</c:v>
                </c:pt>
                <c:pt idx="157">
                  <c:v>78.998999999999995</c:v>
                </c:pt>
                <c:pt idx="158">
                  <c:v>79</c:v>
                </c:pt>
                <c:pt idx="159">
                  <c:v>79.998999999999995</c:v>
                </c:pt>
                <c:pt idx="160">
                  <c:v>80</c:v>
                </c:pt>
                <c:pt idx="161">
                  <c:v>80.998999999999995</c:v>
                </c:pt>
                <c:pt idx="162">
                  <c:v>81</c:v>
                </c:pt>
                <c:pt idx="163">
                  <c:v>81.998999999999995</c:v>
                </c:pt>
                <c:pt idx="164">
                  <c:v>82</c:v>
                </c:pt>
                <c:pt idx="165">
                  <c:v>82.998999999999995</c:v>
                </c:pt>
                <c:pt idx="166">
                  <c:v>83</c:v>
                </c:pt>
                <c:pt idx="167">
                  <c:v>83.998999999999995</c:v>
                </c:pt>
                <c:pt idx="168">
                  <c:v>84</c:v>
                </c:pt>
                <c:pt idx="169">
                  <c:v>84.998999999999995</c:v>
                </c:pt>
                <c:pt idx="170">
                  <c:v>85</c:v>
                </c:pt>
                <c:pt idx="171">
                  <c:v>85.998999999999995</c:v>
                </c:pt>
                <c:pt idx="172">
                  <c:v>86</c:v>
                </c:pt>
                <c:pt idx="173">
                  <c:v>86.998999999999995</c:v>
                </c:pt>
                <c:pt idx="174">
                  <c:v>87</c:v>
                </c:pt>
                <c:pt idx="175">
                  <c:v>87.998999999999995</c:v>
                </c:pt>
                <c:pt idx="176">
                  <c:v>88</c:v>
                </c:pt>
                <c:pt idx="177">
                  <c:v>88.998999999999995</c:v>
                </c:pt>
                <c:pt idx="178">
                  <c:v>89</c:v>
                </c:pt>
                <c:pt idx="179">
                  <c:v>89.998999999999995</c:v>
                </c:pt>
                <c:pt idx="180">
                  <c:v>90</c:v>
                </c:pt>
                <c:pt idx="181">
                  <c:v>90.998999999999995</c:v>
                </c:pt>
                <c:pt idx="182">
                  <c:v>91</c:v>
                </c:pt>
                <c:pt idx="183">
                  <c:v>91.998999999999995</c:v>
                </c:pt>
                <c:pt idx="184">
                  <c:v>92</c:v>
                </c:pt>
                <c:pt idx="185">
                  <c:v>92.998999999999995</c:v>
                </c:pt>
                <c:pt idx="186">
                  <c:v>93</c:v>
                </c:pt>
                <c:pt idx="187">
                  <c:v>93.998999999999995</c:v>
                </c:pt>
                <c:pt idx="188">
                  <c:v>94</c:v>
                </c:pt>
                <c:pt idx="189">
                  <c:v>94.998999999999995</c:v>
                </c:pt>
                <c:pt idx="190">
                  <c:v>95</c:v>
                </c:pt>
                <c:pt idx="191">
                  <c:v>95.998999999999995</c:v>
                </c:pt>
                <c:pt idx="192">
                  <c:v>96</c:v>
                </c:pt>
                <c:pt idx="193">
                  <c:v>96.998999999999995</c:v>
                </c:pt>
                <c:pt idx="194">
                  <c:v>97</c:v>
                </c:pt>
                <c:pt idx="195">
                  <c:v>97.998999999999995</c:v>
                </c:pt>
                <c:pt idx="196">
                  <c:v>98</c:v>
                </c:pt>
                <c:pt idx="197">
                  <c:v>98.998999999999995</c:v>
                </c:pt>
                <c:pt idx="198">
                  <c:v>99</c:v>
                </c:pt>
                <c:pt idx="199">
                  <c:v>99.998999999999995</c:v>
                </c:pt>
                <c:pt idx="200">
                  <c:v>100</c:v>
                </c:pt>
                <c:pt idx="201">
                  <c:v>100.999</c:v>
                </c:pt>
                <c:pt idx="202">
                  <c:v>101</c:v>
                </c:pt>
                <c:pt idx="203">
                  <c:v>101.999</c:v>
                </c:pt>
                <c:pt idx="204">
                  <c:v>102</c:v>
                </c:pt>
                <c:pt idx="205">
                  <c:v>102.999</c:v>
                </c:pt>
                <c:pt idx="206">
                  <c:v>103</c:v>
                </c:pt>
                <c:pt idx="207">
                  <c:v>103.999</c:v>
                </c:pt>
                <c:pt idx="208">
                  <c:v>104</c:v>
                </c:pt>
                <c:pt idx="209">
                  <c:v>104.999</c:v>
                </c:pt>
                <c:pt idx="210">
                  <c:v>105</c:v>
                </c:pt>
                <c:pt idx="211">
                  <c:v>105.999</c:v>
                </c:pt>
                <c:pt idx="212">
                  <c:v>106</c:v>
                </c:pt>
                <c:pt idx="213">
                  <c:v>106.999</c:v>
                </c:pt>
                <c:pt idx="214">
                  <c:v>107</c:v>
                </c:pt>
                <c:pt idx="215">
                  <c:v>107.999</c:v>
                </c:pt>
                <c:pt idx="216">
                  <c:v>108</c:v>
                </c:pt>
                <c:pt idx="217">
                  <c:v>108.999</c:v>
                </c:pt>
                <c:pt idx="218">
                  <c:v>109</c:v>
                </c:pt>
                <c:pt idx="219">
                  <c:v>109.999</c:v>
                </c:pt>
                <c:pt idx="220">
                  <c:v>110</c:v>
                </c:pt>
                <c:pt idx="221">
                  <c:v>110.999</c:v>
                </c:pt>
                <c:pt idx="222">
                  <c:v>111</c:v>
                </c:pt>
                <c:pt idx="223">
                  <c:v>111.999</c:v>
                </c:pt>
                <c:pt idx="224">
                  <c:v>112</c:v>
                </c:pt>
                <c:pt idx="225">
                  <c:v>112.999</c:v>
                </c:pt>
                <c:pt idx="226">
                  <c:v>113</c:v>
                </c:pt>
                <c:pt idx="227">
                  <c:v>113.999</c:v>
                </c:pt>
                <c:pt idx="228">
                  <c:v>114</c:v>
                </c:pt>
                <c:pt idx="229">
                  <c:v>114.999</c:v>
                </c:pt>
                <c:pt idx="230">
                  <c:v>115</c:v>
                </c:pt>
                <c:pt idx="231">
                  <c:v>115.999</c:v>
                </c:pt>
                <c:pt idx="232">
                  <c:v>116</c:v>
                </c:pt>
                <c:pt idx="233">
                  <c:v>116.999</c:v>
                </c:pt>
                <c:pt idx="234">
                  <c:v>117</c:v>
                </c:pt>
                <c:pt idx="235">
                  <c:v>117.999</c:v>
                </c:pt>
                <c:pt idx="236">
                  <c:v>118</c:v>
                </c:pt>
                <c:pt idx="237">
                  <c:v>118.999</c:v>
                </c:pt>
                <c:pt idx="238">
                  <c:v>119</c:v>
                </c:pt>
                <c:pt idx="239">
                  <c:v>119.999</c:v>
                </c:pt>
                <c:pt idx="240">
                  <c:v>120</c:v>
                </c:pt>
                <c:pt idx="241">
                  <c:v>120.999</c:v>
                </c:pt>
                <c:pt idx="242">
                  <c:v>121</c:v>
                </c:pt>
                <c:pt idx="243">
                  <c:v>121.999</c:v>
                </c:pt>
                <c:pt idx="244">
                  <c:v>122</c:v>
                </c:pt>
                <c:pt idx="245">
                  <c:v>122.999</c:v>
                </c:pt>
                <c:pt idx="246">
                  <c:v>123</c:v>
                </c:pt>
                <c:pt idx="247">
                  <c:v>123.999</c:v>
                </c:pt>
                <c:pt idx="248">
                  <c:v>124</c:v>
                </c:pt>
                <c:pt idx="249">
                  <c:v>124.999</c:v>
                </c:pt>
                <c:pt idx="250">
                  <c:v>125</c:v>
                </c:pt>
                <c:pt idx="251">
                  <c:v>125.999</c:v>
                </c:pt>
                <c:pt idx="252">
                  <c:v>126</c:v>
                </c:pt>
                <c:pt idx="253">
                  <c:v>126.999</c:v>
                </c:pt>
                <c:pt idx="254">
                  <c:v>127</c:v>
                </c:pt>
                <c:pt idx="255">
                  <c:v>127.999</c:v>
                </c:pt>
                <c:pt idx="256">
                  <c:v>128</c:v>
                </c:pt>
                <c:pt idx="257">
                  <c:v>128.999</c:v>
                </c:pt>
                <c:pt idx="258">
                  <c:v>129</c:v>
                </c:pt>
                <c:pt idx="259">
                  <c:v>129.999</c:v>
                </c:pt>
                <c:pt idx="260">
                  <c:v>130</c:v>
                </c:pt>
                <c:pt idx="261">
                  <c:v>130.999</c:v>
                </c:pt>
                <c:pt idx="262">
                  <c:v>131</c:v>
                </c:pt>
                <c:pt idx="263">
                  <c:v>131.999</c:v>
                </c:pt>
                <c:pt idx="264">
                  <c:v>132</c:v>
                </c:pt>
                <c:pt idx="265">
                  <c:v>132.999</c:v>
                </c:pt>
                <c:pt idx="266">
                  <c:v>133</c:v>
                </c:pt>
                <c:pt idx="267">
                  <c:v>133.999</c:v>
                </c:pt>
                <c:pt idx="268">
                  <c:v>134</c:v>
                </c:pt>
                <c:pt idx="269">
                  <c:v>134.999</c:v>
                </c:pt>
                <c:pt idx="270">
                  <c:v>135</c:v>
                </c:pt>
                <c:pt idx="271">
                  <c:v>135.999</c:v>
                </c:pt>
                <c:pt idx="272">
                  <c:v>136</c:v>
                </c:pt>
                <c:pt idx="273">
                  <c:v>136.999</c:v>
                </c:pt>
                <c:pt idx="274">
                  <c:v>137</c:v>
                </c:pt>
                <c:pt idx="275">
                  <c:v>137.999</c:v>
                </c:pt>
                <c:pt idx="276">
                  <c:v>138</c:v>
                </c:pt>
                <c:pt idx="277">
                  <c:v>138.999</c:v>
                </c:pt>
                <c:pt idx="278">
                  <c:v>139</c:v>
                </c:pt>
                <c:pt idx="279">
                  <c:v>139.999</c:v>
                </c:pt>
                <c:pt idx="280">
                  <c:v>140</c:v>
                </c:pt>
                <c:pt idx="281">
                  <c:v>140.999</c:v>
                </c:pt>
                <c:pt idx="282">
                  <c:v>141</c:v>
                </c:pt>
                <c:pt idx="283">
                  <c:v>141.999</c:v>
                </c:pt>
                <c:pt idx="284">
                  <c:v>142</c:v>
                </c:pt>
                <c:pt idx="285">
                  <c:v>142.999</c:v>
                </c:pt>
                <c:pt idx="286">
                  <c:v>143</c:v>
                </c:pt>
                <c:pt idx="287">
                  <c:v>143.999</c:v>
                </c:pt>
                <c:pt idx="288">
                  <c:v>144</c:v>
                </c:pt>
              </c:numCache>
            </c:numRef>
          </c:xVal>
          <c:yVal>
            <c:numRef>
              <c:f>Sheet3!$C$2:$C$290</c:f>
              <c:numCache>
                <c:formatCode>General</c:formatCode>
                <c:ptCount val="28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0.99</c:v>
                </c:pt>
                <c:pt idx="5">
                  <c:v>0.99</c:v>
                </c:pt>
                <c:pt idx="6">
                  <c:v>0.95</c:v>
                </c:pt>
                <c:pt idx="7">
                  <c:v>0.95</c:v>
                </c:pt>
                <c:pt idx="8">
                  <c:v>0.93</c:v>
                </c:pt>
                <c:pt idx="9">
                  <c:v>0.93</c:v>
                </c:pt>
                <c:pt idx="10">
                  <c:v>0.88</c:v>
                </c:pt>
                <c:pt idx="11">
                  <c:v>0.88</c:v>
                </c:pt>
                <c:pt idx="12">
                  <c:v>0.87</c:v>
                </c:pt>
                <c:pt idx="13">
                  <c:v>0.87</c:v>
                </c:pt>
                <c:pt idx="14">
                  <c:v>0.84</c:v>
                </c:pt>
                <c:pt idx="15">
                  <c:v>0.84</c:v>
                </c:pt>
                <c:pt idx="16">
                  <c:v>0.8</c:v>
                </c:pt>
                <c:pt idx="17">
                  <c:v>0.8</c:v>
                </c:pt>
                <c:pt idx="18">
                  <c:v>0.79</c:v>
                </c:pt>
                <c:pt idx="19">
                  <c:v>0.79</c:v>
                </c:pt>
                <c:pt idx="20">
                  <c:v>0.77</c:v>
                </c:pt>
                <c:pt idx="21">
                  <c:v>0.77</c:v>
                </c:pt>
                <c:pt idx="22">
                  <c:v>0.76</c:v>
                </c:pt>
                <c:pt idx="23">
                  <c:v>0.76</c:v>
                </c:pt>
                <c:pt idx="24">
                  <c:v>0.75</c:v>
                </c:pt>
                <c:pt idx="25">
                  <c:v>0.75</c:v>
                </c:pt>
                <c:pt idx="26">
                  <c:v>0.745</c:v>
                </c:pt>
                <c:pt idx="27">
                  <c:v>0.745</c:v>
                </c:pt>
                <c:pt idx="28">
                  <c:v>0.745</c:v>
                </c:pt>
                <c:pt idx="29">
                  <c:v>0.745</c:v>
                </c:pt>
                <c:pt idx="30">
                  <c:v>0.74</c:v>
                </c:pt>
                <c:pt idx="31">
                  <c:v>0.74</c:v>
                </c:pt>
                <c:pt idx="32">
                  <c:v>0.73</c:v>
                </c:pt>
                <c:pt idx="33">
                  <c:v>0.73</c:v>
                </c:pt>
                <c:pt idx="34">
                  <c:v>0.72</c:v>
                </c:pt>
                <c:pt idx="35">
                  <c:v>0.72</c:v>
                </c:pt>
                <c:pt idx="36">
                  <c:v>0.71</c:v>
                </c:pt>
                <c:pt idx="37">
                  <c:v>0.71</c:v>
                </c:pt>
                <c:pt idx="38">
                  <c:v>0.69</c:v>
                </c:pt>
                <c:pt idx="39">
                  <c:v>0.69</c:v>
                </c:pt>
                <c:pt idx="40">
                  <c:v>0.68</c:v>
                </c:pt>
                <c:pt idx="41">
                  <c:v>0.68</c:v>
                </c:pt>
                <c:pt idx="42">
                  <c:v>0.67</c:v>
                </c:pt>
                <c:pt idx="43">
                  <c:v>0.67</c:v>
                </c:pt>
                <c:pt idx="44">
                  <c:v>0.66</c:v>
                </c:pt>
                <c:pt idx="45">
                  <c:v>0.66</c:v>
                </c:pt>
                <c:pt idx="46">
                  <c:v>0.65</c:v>
                </c:pt>
                <c:pt idx="47">
                  <c:v>0.65</c:v>
                </c:pt>
                <c:pt idx="48">
                  <c:v>0.63</c:v>
                </c:pt>
                <c:pt idx="49">
                  <c:v>0.63</c:v>
                </c:pt>
                <c:pt idx="50">
                  <c:v>0.62</c:v>
                </c:pt>
                <c:pt idx="51">
                  <c:v>0.62</c:v>
                </c:pt>
                <c:pt idx="52">
                  <c:v>0.62</c:v>
                </c:pt>
                <c:pt idx="53">
                  <c:v>0.62</c:v>
                </c:pt>
                <c:pt idx="54">
                  <c:v>0.61</c:v>
                </c:pt>
                <c:pt idx="55">
                  <c:v>0.61</c:v>
                </c:pt>
                <c:pt idx="56">
                  <c:v>0.6</c:v>
                </c:pt>
                <c:pt idx="57">
                  <c:v>0.6</c:v>
                </c:pt>
                <c:pt idx="58">
                  <c:v>0.59</c:v>
                </c:pt>
                <c:pt idx="59">
                  <c:v>0.59</c:v>
                </c:pt>
                <c:pt idx="60">
                  <c:v>0.57999999999999996</c:v>
                </c:pt>
                <c:pt idx="61">
                  <c:v>0.57999999999999996</c:v>
                </c:pt>
                <c:pt idx="62">
                  <c:v>0.56000000000000005</c:v>
                </c:pt>
                <c:pt idx="63">
                  <c:v>0.56000000000000005</c:v>
                </c:pt>
                <c:pt idx="64">
                  <c:v>0.56000000000000005</c:v>
                </c:pt>
                <c:pt idx="65">
                  <c:v>0.56000000000000005</c:v>
                </c:pt>
                <c:pt idx="66">
                  <c:v>0.56000000000000005</c:v>
                </c:pt>
                <c:pt idx="67">
                  <c:v>0.56000000000000005</c:v>
                </c:pt>
                <c:pt idx="68">
                  <c:v>0.55000000000000004</c:v>
                </c:pt>
                <c:pt idx="69">
                  <c:v>0.55000000000000004</c:v>
                </c:pt>
                <c:pt idx="70">
                  <c:v>0.53</c:v>
                </c:pt>
                <c:pt idx="71">
                  <c:v>0.53</c:v>
                </c:pt>
                <c:pt idx="72">
                  <c:v>0.52</c:v>
                </c:pt>
                <c:pt idx="73">
                  <c:v>0.52</c:v>
                </c:pt>
                <c:pt idx="74">
                  <c:v>0.51</c:v>
                </c:pt>
                <c:pt idx="75">
                  <c:v>0.51</c:v>
                </c:pt>
                <c:pt idx="76">
                  <c:v>0.51</c:v>
                </c:pt>
                <c:pt idx="77">
                  <c:v>0.51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0.49</c:v>
                </c:pt>
                <c:pt idx="83">
                  <c:v>0.49</c:v>
                </c:pt>
                <c:pt idx="84">
                  <c:v>0.48</c:v>
                </c:pt>
                <c:pt idx="85">
                  <c:v>0.48</c:v>
                </c:pt>
                <c:pt idx="86">
                  <c:v>0.48</c:v>
                </c:pt>
                <c:pt idx="87">
                  <c:v>0.48</c:v>
                </c:pt>
                <c:pt idx="88">
                  <c:v>0.47</c:v>
                </c:pt>
                <c:pt idx="89">
                  <c:v>0.47</c:v>
                </c:pt>
                <c:pt idx="90">
                  <c:v>0.47</c:v>
                </c:pt>
                <c:pt idx="91">
                  <c:v>0.47</c:v>
                </c:pt>
                <c:pt idx="92">
                  <c:v>0.46</c:v>
                </c:pt>
                <c:pt idx="93">
                  <c:v>0.46</c:v>
                </c:pt>
                <c:pt idx="94">
                  <c:v>0.46</c:v>
                </c:pt>
                <c:pt idx="95">
                  <c:v>0.46</c:v>
                </c:pt>
                <c:pt idx="96">
                  <c:v>0.45</c:v>
                </c:pt>
                <c:pt idx="97">
                  <c:v>0.45</c:v>
                </c:pt>
                <c:pt idx="98">
                  <c:v>0.45</c:v>
                </c:pt>
                <c:pt idx="99">
                  <c:v>0.45</c:v>
                </c:pt>
                <c:pt idx="100">
                  <c:v>0.45</c:v>
                </c:pt>
                <c:pt idx="101">
                  <c:v>0.45</c:v>
                </c:pt>
                <c:pt idx="102">
                  <c:v>0.45</c:v>
                </c:pt>
                <c:pt idx="103">
                  <c:v>0.45</c:v>
                </c:pt>
                <c:pt idx="104">
                  <c:v>0.44</c:v>
                </c:pt>
                <c:pt idx="105">
                  <c:v>0.44</c:v>
                </c:pt>
                <c:pt idx="106">
                  <c:v>0.44</c:v>
                </c:pt>
                <c:pt idx="107">
                  <c:v>0.44</c:v>
                </c:pt>
                <c:pt idx="108">
                  <c:v>0.43</c:v>
                </c:pt>
                <c:pt idx="109">
                  <c:v>0.43</c:v>
                </c:pt>
                <c:pt idx="110">
                  <c:v>0.42</c:v>
                </c:pt>
                <c:pt idx="111">
                  <c:v>0.42</c:v>
                </c:pt>
                <c:pt idx="112">
                  <c:v>0.42</c:v>
                </c:pt>
                <c:pt idx="113">
                  <c:v>0.42</c:v>
                </c:pt>
                <c:pt idx="114">
                  <c:v>0.41</c:v>
                </c:pt>
                <c:pt idx="115">
                  <c:v>0.41</c:v>
                </c:pt>
                <c:pt idx="116">
                  <c:v>0.41</c:v>
                </c:pt>
                <c:pt idx="117">
                  <c:v>0.41</c:v>
                </c:pt>
                <c:pt idx="118">
                  <c:v>0.41</c:v>
                </c:pt>
                <c:pt idx="119">
                  <c:v>0.41</c:v>
                </c:pt>
                <c:pt idx="120">
                  <c:v>0.41</c:v>
                </c:pt>
                <c:pt idx="121">
                  <c:v>0.41</c:v>
                </c:pt>
                <c:pt idx="122">
                  <c:v>0.4</c:v>
                </c:pt>
                <c:pt idx="123">
                  <c:v>0.4</c:v>
                </c:pt>
                <c:pt idx="124">
                  <c:v>0.4</c:v>
                </c:pt>
                <c:pt idx="125">
                  <c:v>0.4</c:v>
                </c:pt>
                <c:pt idx="126">
                  <c:v>0.39</c:v>
                </c:pt>
                <c:pt idx="127">
                  <c:v>0.39</c:v>
                </c:pt>
                <c:pt idx="128">
                  <c:v>0.37</c:v>
                </c:pt>
                <c:pt idx="129">
                  <c:v>0.37</c:v>
                </c:pt>
                <c:pt idx="130">
                  <c:v>0.37</c:v>
                </c:pt>
                <c:pt idx="131">
                  <c:v>0.37</c:v>
                </c:pt>
                <c:pt idx="132">
                  <c:v>0.37</c:v>
                </c:pt>
                <c:pt idx="133">
                  <c:v>0.37</c:v>
                </c:pt>
                <c:pt idx="134">
                  <c:v>0.36</c:v>
                </c:pt>
                <c:pt idx="135">
                  <c:v>0.36</c:v>
                </c:pt>
                <c:pt idx="136">
                  <c:v>0.36</c:v>
                </c:pt>
                <c:pt idx="137">
                  <c:v>0.36</c:v>
                </c:pt>
                <c:pt idx="138">
                  <c:v>0.35</c:v>
                </c:pt>
                <c:pt idx="139">
                  <c:v>0.35</c:v>
                </c:pt>
                <c:pt idx="140">
                  <c:v>0.35</c:v>
                </c:pt>
                <c:pt idx="141">
                  <c:v>0.35</c:v>
                </c:pt>
                <c:pt idx="142">
                  <c:v>0.35</c:v>
                </c:pt>
                <c:pt idx="143">
                  <c:v>0.35</c:v>
                </c:pt>
                <c:pt idx="144">
                  <c:v>0.34</c:v>
                </c:pt>
                <c:pt idx="145">
                  <c:v>0.34</c:v>
                </c:pt>
                <c:pt idx="146">
                  <c:v>0.34</c:v>
                </c:pt>
                <c:pt idx="147">
                  <c:v>0.34</c:v>
                </c:pt>
                <c:pt idx="148">
                  <c:v>0.34</c:v>
                </c:pt>
                <c:pt idx="149">
                  <c:v>0.34</c:v>
                </c:pt>
                <c:pt idx="150">
                  <c:v>0.32</c:v>
                </c:pt>
                <c:pt idx="151">
                  <c:v>0.32</c:v>
                </c:pt>
                <c:pt idx="152">
                  <c:v>0.32</c:v>
                </c:pt>
                <c:pt idx="153">
                  <c:v>0.32</c:v>
                </c:pt>
                <c:pt idx="154">
                  <c:v>0.31</c:v>
                </c:pt>
                <c:pt idx="155">
                  <c:v>0.31</c:v>
                </c:pt>
                <c:pt idx="156">
                  <c:v>0.31</c:v>
                </c:pt>
                <c:pt idx="157">
                  <c:v>0.31</c:v>
                </c:pt>
                <c:pt idx="158">
                  <c:v>0.3</c:v>
                </c:pt>
                <c:pt idx="159">
                  <c:v>0.3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0.3</c:v>
                </c:pt>
                <c:pt idx="164">
                  <c:v>0.3</c:v>
                </c:pt>
                <c:pt idx="165">
                  <c:v>0.3</c:v>
                </c:pt>
                <c:pt idx="166">
                  <c:v>0.3</c:v>
                </c:pt>
                <c:pt idx="167">
                  <c:v>0.3</c:v>
                </c:pt>
                <c:pt idx="168">
                  <c:v>0.28999999999999998</c:v>
                </c:pt>
                <c:pt idx="169">
                  <c:v>0.28999999999999998</c:v>
                </c:pt>
                <c:pt idx="170">
                  <c:v>0.28999999999999998</c:v>
                </c:pt>
                <c:pt idx="171">
                  <c:v>0.28999999999999998</c:v>
                </c:pt>
                <c:pt idx="172">
                  <c:v>0.28999999999999998</c:v>
                </c:pt>
                <c:pt idx="173">
                  <c:v>0.28999999999999998</c:v>
                </c:pt>
                <c:pt idx="174">
                  <c:v>0.28999999999999998</c:v>
                </c:pt>
                <c:pt idx="175">
                  <c:v>0.28999999999999998</c:v>
                </c:pt>
                <c:pt idx="176">
                  <c:v>0.28000000000000003</c:v>
                </c:pt>
                <c:pt idx="177">
                  <c:v>0.28000000000000003</c:v>
                </c:pt>
                <c:pt idx="178">
                  <c:v>0.28000000000000003</c:v>
                </c:pt>
                <c:pt idx="179">
                  <c:v>0.28000000000000003</c:v>
                </c:pt>
                <c:pt idx="180">
                  <c:v>0.27</c:v>
                </c:pt>
                <c:pt idx="181">
                  <c:v>0.27</c:v>
                </c:pt>
                <c:pt idx="182">
                  <c:v>0.27</c:v>
                </c:pt>
                <c:pt idx="183">
                  <c:v>0.27</c:v>
                </c:pt>
                <c:pt idx="184">
                  <c:v>0.26</c:v>
                </c:pt>
                <c:pt idx="185">
                  <c:v>0.26</c:v>
                </c:pt>
                <c:pt idx="186">
                  <c:v>0.26</c:v>
                </c:pt>
                <c:pt idx="187">
                  <c:v>0.26</c:v>
                </c:pt>
                <c:pt idx="188">
                  <c:v>0.25</c:v>
                </c:pt>
                <c:pt idx="189">
                  <c:v>0.25</c:v>
                </c:pt>
                <c:pt idx="190">
                  <c:v>0.25</c:v>
                </c:pt>
                <c:pt idx="191">
                  <c:v>0.25</c:v>
                </c:pt>
                <c:pt idx="192">
                  <c:v>0.25</c:v>
                </c:pt>
                <c:pt idx="193">
                  <c:v>0.25</c:v>
                </c:pt>
                <c:pt idx="194">
                  <c:v>0.25</c:v>
                </c:pt>
                <c:pt idx="195">
                  <c:v>0.25</c:v>
                </c:pt>
                <c:pt idx="196">
                  <c:v>0.24</c:v>
                </c:pt>
                <c:pt idx="197">
                  <c:v>0.24</c:v>
                </c:pt>
                <c:pt idx="198">
                  <c:v>0.24</c:v>
                </c:pt>
                <c:pt idx="199">
                  <c:v>0.24</c:v>
                </c:pt>
                <c:pt idx="200">
                  <c:v>0.23</c:v>
                </c:pt>
                <c:pt idx="201">
                  <c:v>0.23</c:v>
                </c:pt>
                <c:pt idx="202">
                  <c:v>0.23</c:v>
                </c:pt>
                <c:pt idx="203">
                  <c:v>0.23</c:v>
                </c:pt>
                <c:pt idx="204">
                  <c:v>0.23</c:v>
                </c:pt>
                <c:pt idx="205">
                  <c:v>0.23</c:v>
                </c:pt>
                <c:pt idx="206">
                  <c:v>0.23</c:v>
                </c:pt>
                <c:pt idx="207">
                  <c:v>0.23</c:v>
                </c:pt>
                <c:pt idx="208">
                  <c:v>0.23</c:v>
                </c:pt>
                <c:pt idx="209">
                  <c:v>0.23</c:v>
                </c:pt>
                <c:pt idx="210">
                  <c:v>0.21</c:v>
                </c:pt>
                <c:pt idx="211">
                  <c:v>0.21</c:v>
                </c:pt>
                <c:pt idx="212">
                  <c:v>0.21</c:v>
                </c:pt>
                <c:pt idx="213">
                  <c:v>0.21</c:v>
                </c:pt>
                <c:pt idx="214">
                  <c:v>0.21</c:v>
                </c:pt>
                <c:pt idx="215">
                  <c:v>0.21</c:v>
                </c:pt>
                <c:pt idx="216">
                  <c:v>0.2</c:v>
                </c:pt>
                <c:pt idx="217">
                  <c:v>0.2</c:v>
                </c:pt>
                <c:pt idx="218">
                  <c:v>0.2</c:v>
                </c:pt>
                <c:pt idx="219">
                  <c:v>0.2</c:v>
                </c:pt>
                <c:pt idx="220">
                  <c:v>0.19</c:v>
                </c:pt>
                <c:pt idx="221">
                  <c:v>0.19</c:v>
                </c:pt>
                <c:pt idx="222">
                  <c:v>0.19</c:v>
                </c:pt>
                <c:pt idx="223">
                  <c:v>0.19</c:v>
                </c:pt>
                <c:pt idx="224">
                  <c:v>0.19</c:v>
                </c:pt>
                <c:pt idx="225">
                  <c:v>0.19</c:v>
                </c:pt>
                <c:pt idx="226">
                  <c:v>0.19</c:v>
                </c:pt>
                <c:pt idx="227">
                  <c:v>0.19</c:v>
                </c:pt>
                <c:pt idx="228">
                  <c:v>0.19</c:v>
                </c:pt>
                <c:pt idx="229">
                  <c:v>0.19</c:v>
                </c:pt>
                <c:pt idx="230">
                  <c:v>0.19</c:v>
                </c:pt>
                <c:pt idx="231">
                  <c:v>0.19</c:v>
                </c:pt>
                <c:pt idx="232">
                  <c:v>0.19</c:v>
                </c:pt>
                <c:pt idx="233">
                  <c:v>0.19</c:v>
                </c:pt>
                <c:pt idx="234">
                  <c:v>0.19</c:v>
                </c:pt>
                <c:pt idx="235">
                  <c:v>0.19</c:v>
                </c:pt>
                <c:pt idx="236">
                  <c:v>0.19</c:v>
                </c:pt>
                <c:pt idx="237">
                  <c:v>0.19</c:v>
                </c:pt>
                <c:pt idx="238">
                  <c:v>0.17</c:v>
                </c:pt>
                <c:pt idx="239">
                  <c:v>0.17</c:v>
                </c:pt>
                <c:pt idx="240">
                  <c:v>0.17</c:v>
                </c:pt>
                <c:pt idx="241">
                  <c:v>0.17</c:v>
                </c:pt>
                <c:pt idx="242">
                  <c:v>0.17</c:v>
                </c:pt>
                <c:pt idx="243">
                  <c:v>0.17</c:v>
                </c:pt>
                <c:pt idx="244">
                  <c:v>0.17</c:v>
                </c:pt>
                <c:pt idx="245">
                  <c:v>0.17</c:v>
                </c:pt>
                <c:pt idx="246">
                  <c:v>0.17</c:v>
                </c:pt>
                <c:pt idx="247">
                  <c:v>0.17</c:v>
                </c:pt>
                <c:pt idx="248">
                  <c:v>0.17</c:v>
                </c:pt>
                <c:pt idx="249">
                  <c:v>0.17</c:v>
                </c:pt>
                <c:pt idx="250">
                  <c:v>0.17</c:v>
                </c:pt>
                <c:pt idx="251">
                  <c:v>0.17</c:v>
                </c:pt>
                <c:pt idx="252">
                  <c:v>0.17</c:v>
                </c:pt>
                <c:pt idx="253">
                  <c:v>0.17</c:v>
                </c:pt>
                <c:pt idx="254">
                  <c:v>0.15</c:v>
                </c:pt>
                <c:pt idx="255">
                  <c:v>0.15</c:v>
                </c:pt>
                <c:pt idx="256">
                  <c:v>0.15</c:v>
                </c:pt>
                <c:pt idx="257">
                  <c:v>0.15</c:v>
                </c:pt>
                <c:pt idx="258">
                  <c:v>0.15</c:v>
                </c:pt>
                <c:pt idx="259">
                  <c:v>0.15</c:v>
                </c:pt>
                <c:pt idx="260">
                  <c:v>0.15</c:v>
                </c:pt>
                <c:pt idx="261">
                  <c:v>0.15</c:v>
                </c:pt>
                <c:pt idx="262">
                  <c:v>0.15</c:v>
                </c:pt>
                <c:pt idx="263">
                  <c:v>0.15</c:v>
                </c:pt>
                <c:pt idx="264">
                  <c:v>0.15</c:v>
                </c:pt>
                <c:pt idx="265">
                  <c:v>0.15</c:v>
                </c:pt>
                <c:pt idx="266">
                  <c:v>0.15</c:v>
                </c:pt>
                <c:pt idx="267">
                  <c:v>0.15</c:v>
                </c:pt>
                <c:pt idx="268">
                  <c:v>0.15</c:v>
                </c:pt>
                <c:pt idx="269">
                  <c:v>0.15</c:v>
                </c:pt>
                <c:pt idx="270">
                  <c:v>0.15</c:v>
                </c:pt>
                <c:pt idx="271">
                  <c:v>0.15</c:v>
                </c:pt>
                <c:pt idx="272">
                  <c:v>0.15</c:v>
                </c:pt>
                <c:pt idx="273">
                  <c:v>0.15</c:v>
                </c:pt>
                <c:pt idx="274">
                  <c:v>0.15</c:v>
                </c:pt>
                <c:pt idx="275">
                  <c:v>0.15</c:v>
                </c:pt>
                <c:pt idx="276">
                  <c:v>0.15</c:v>
                </c:pt>
                <c:pt idx="277">
                  <c:v>0.15</c:v>
                </c:pt>
                <c:pt idx="278">
                  <c:v>0.15</c:v>
                </c:pt>
                <c:pt idx="279">
                  <c:v>0.15</c:v>
                </c:pt>
                <c:pt idx="280">
                  <c:v>0.15</c:v>
                </c:pt>
                <c:pt idx="281">
                  <c:v>0.15</c:v>
                </c:pt>
                <c:pt idx="282">
                  <c:v>0.15</c:v>
                </c:pt>
                <c:pt idx="283">
                  <c:v>0.15</c:v>
                </c:pt>
                <c:pt idx="284">
                  <c:v>0.15</c:v>
                </c:pt>
                <c:pt idx="285">
                  <c:v>0.15</c:v>
                </c:pt>
                <c:pt idx="286">
                  <c:v>0.15</c:v>
                </c:pt>
                <c:pt idx="287">
                  <c:v>0.15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2C-2940-A6B2-1BAF52FA39AB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PBO + AZA</c:v>
                </c:pt>
              </c:strCache>
            </c:strRef>
          </c:tx>
          <c:spPr>
            <a:ln w="38100" cap="rnd">
              <a:solidFill>
                <a:srgbClr val="1BC8A8"/>
              </a:solidFill>
              <a:round/>
            </a:ln>
            <a:effectLst/>
          </c:spPr>
          <c:marker>
            <c:symbol val="none"/>
          </c:marker>
          <c:xVal>
            <c:numRef>
              <c:f>Sheet3!$A$2:$A$290</c:f>
              <c:numCache>
                <c:formatCode>General</c:formatCode>
                <c:ptCount val="289"/>
                <c:pt idx="0">
                  <c:v>0</c:v>
                </c:pt>
                <c:pt idx="1">
                  <c:v>0.999</c:v>
                </c:pt>
                <c:pt idx="2">
                  <c:v>1</c:v>
                </c:pt>
                <c:pt idx="3">
                  <c:v>1.9990000000000001</c:v>
                </c:pt>
                <c:pt idx="4">
                  <c:v>2</c:v>
                </c:pt>
                <c:pt idx="5">
                  <c:v>2.9990000000000001</c:v>
                </c:pt>
                <c:pt idx="6">
                  <c:v>3</c:v>
                </c:pt>
                <c:pt idx="7">
                  <c:v>3.9990000000000001</c:v>
                </c:pt>
                <c:pt idx="8">
                  <c:v>4</c:v>
                </c:pt>
                <c:pt idx="9">
                  <c:v>4.9989999999999997</c:v>
                </c:pt>
                <c:pt idx="10">
                  <c:v>5</c:v>
                </c:pt>
                <c:pt idx="11">
                  <c:v>5.9989999999999997</c:v>
                </c:pt>
                <c:pt idx="12">
                  <c:v>6</c:v>
                </c:pt>
                <c:pt idx="13">
                  <c:v>6.9989999999999997</c:v>
                </c:pt>
                <c:pt idx="14">
                  <c:v>7</c:v>
                </c:pt>
                <c:pt idx="15">
                  <c:v>7.9989999999999997</c:v>
                </c:pt>
                <c:pt idx="16">
                  <c:v>8</c:v>
                </c:pt>
                <c:pt idx="17">
                  <c:v>8.9990000000000006</c:v>
                </c:pt>
                <c:pt idx="18">
                  <c:v>9</c:v>
                </c:pt>
                <c:pt idx="19">
                  <c:v>9.9990000000000006</c:v>
                </c:pt>
                <c:pt idx="20">
                  <c:v>10</c:v>
                </c:pt>
                <c:pt idx="21">
                  <c:v>10.999000000000001</c:v>
                </c:pt>
                <c:pt idx="22">
                  <c:v>11</c:v>
                </c:pt>
                <c:pt idx="23">
                  <c:v>11.999000000000001</c:v>
                </c:pt>
                <c:pt idx="24">
                  <c:v>12</c:v>
                </c:pt>
                <c:pt idx="25">
                  <c:v>12.999000000000001</c:v>
                </c:pt>
                <c:pt idx="26">
                  <c:v>13</c:v>
                </c:pt>
                <c:pt idx="27">
                  <c:v>13.999000000000001</c:v>
                </c:pt>
                <c:pt idx="28">
                  <c:v>14</c:v>
                </c:pt>
                <c:pt idx="29">
                  <c:v>14.999000000000001</c:v>
                </c:pt>
                <c:pt idx="30">
                  <c:v>15</c:v>
                </c:pt>
                <c:pt idx="31">
                  <c:v>15.999000000000001</c:v>
                </c:pt>
                <c:pt idx="32">
                  <c:v>16</c:v>
                </c:pt>
                <c:pt idx="33">
                  <c:v>16.998999999999999</c:v>
                </c:pt>
                <c:pt idx="34">
                  <c:v>17</c:v>
                </c:pt>
                <c:pt idx="35">
                  <c:v>17.998999999999999</c:v>
                </c:pt>
                <c:pt idx="36">
                  <c:v>18</c:v>
                </c:pt>
                <c:pt idx="37">
                  <c:v>18.998999999999999</c:v>
                </c:pt>
                <c:pt idx="38">
                  <c:v>19</c:v>
                </c:pt>
                <c:pt idx="39">
                  <c:v>19.998999999999999</c:v>
                </c:pt>
                <c:pt idx="40">
                  <c:v>20</c:v>
                </c:pt>
                <c:pt idx="41">
                  <c:v>20.998999999999999</c:v>
                </c:pt>
                <c:pt idx="42">
                  <c:v>21</c:v>
                </c:pt>
                <c:pt idx="43">
                  <c:v>21.998999999999999</c:v>
                </c:pt>
                <c:pt idx="44">
                  <c:v>22</c:v>
                </c:pt>
                <c:pt idx="45">
                  <c:v>22.998999999999999</c:v>
                </c:pt>
                <c:pt idx="46">
                  <c:v>23</c:v>
                </c:pt>
                <c:pt idx="47">
                  <c:v>23.998999999999999</c:v>
                </c:pt>
                <c:pt idx="48">
                  <c:v>24</c:v>
                </c:pt>
                <c:pt idx="49">
                  <c:v>24.998999999999999</c:v>
                </c:pt>
                <c:pt idx="50">
                  <c:v>25</c:v>
                </c:pt>
                <c:pt idx="51">
                  <c:v>25.998999999999999</c:v>
                </c:pt>
                <c:pt idx="52">
                  <c:v>26</c:v>
                </c:pt>
                <c:pt idx="53">
                  <c:v>26.998999999999999</c:v>
                </c:pt>
                <c:pt idx="54">
                  <c:v>27</c:v>
                </c:pt>
                <c:pt idx="55">
                  <c:v>27.998999999999999</c:v>
                </c:pt>
                <c:pt idx="56">
                  <c:v>28</c:v>
                </c:pt>
                <c:pt idx="57">
                  <c:v>28.998999999999999</c:v>
                </c:pt>
                <c:pt idx="58">
                  <c:v>29</c:v>
                </c:pt>
                <c:pt idx="59">
                  <c:v>29.998999999999999</c:v>
                </c:pt>
                <c:pt idx="60">
                  <c:v>30</c:v>
                </c:pt>
                <c:pt idx="61">
                  <c:v>30.998999999999999</c:v>
                </c:pt>
                <c:pt idx="62">
                  <c:v>31</c:v>
                </c:pt>
                <c:pt idx="63">
                  <c:v>31.998999999999999</c:v>
                </c:pt>
                <c:pt idx="64">
                  <c:v>32</c:v>
                </c:pt>
                <c:pt idx="65">
                  <c:v>32.999000000000002</c:v>
                </c:pt>
                <c:pt idx="66">
                  <c:v>33</c:v>
                </c:pt>
                <c:pt idx="67">
                  <c:v>33.999000000000002</c:v>
                </c:pt>
                <c:pt idx="68">
                  <c:v>34</c:v>
                </c:pt>
                <c:pt idx="69">
                  <c:v>34.999000000000002</c:v>
                </c:pt>
                <c:pt idx="70">
                  <c:v>35</c:v>
                </c:pt>
                <c:pt idx="71">
                  <c:v>35.999000000000002</c:v>
                </c:pt>
                <c:pt idx="72">
                  <c:v>36</c:v>
                </c:pt>
                <c:pt idx="73">
                  <c:v>36.999000000000002</c:v>
                </c:pt>
                <c:pt idx="74">
                  <c:v>37</c:v>
                </c:pt>
                <c:pt idx="75">
                  <c:v>37.999000000000002</c:v>
                </c:pt>
                <c:pt idx="76">
                  <c:v>38</c:v>
                </c:pt>
                <c:pt idx="77">
                  <c:v>38.999000000000002</c:v>
                </c:pt>
                <c:pt idx="78">
                  <c:v>39</c:v>
                </c:pt>
                <c:pt idx="79">
                  <c:v>39.999000000000002</c:v>
                </c:pt>
                <c:pt idx="80">
                  <c:v>40</c:v>
                </c:pt>
                <c:pt idx="81">
                  <c:v>40.999000000000002</c:v>
                </c:pt>
                <c:pt idx="82">
                  <c:v>41</c:v>
                </c:pt>
                <c:pt idx="83">
                  <c:v>41.999000000000002</c:v>
                </c:pt>
                <c:pt idx="84">
                  <c:v>42</c:v>
                </c:pt>
                <c:pt idx="85">
                  <c:v>42.999000000000002</c:v>
                </c:pt>
                <c:pt idx="86">
                  <c:v>43</c:v>
                </c:pt>
                <c:pt idx="87">
                  <c:v>43.999000000000002</c:v>
                </c:pt>
                <c:pt idx="88">
                  <c:v>44</c:v>
                </c:pt>
                <c:pt idx="89">
                  <c:v>44.999000000000002</c:v>
                </c:pt>
                <c:pt idx="90">
                  <c:v>45</c:v>
                </c:pt>
                <c:pt idx="91">
                  <c:v>45.999000000000002</c:v>
                </c:pt>
                <c:pt idx="92">
                  <c:v>46</c:v>
                </c:pt>
                <c:pt idx="93">
                  <c:v>46.999000000000002</c:v>
                </c:pt>
                <c:pt idx="94">
                  <c:v>47</c:v>
                </c:pt>
                <c:pt idx="95">
                  <c:v>47.999000000000002</c:v>
                </c:pt>
                <c:pt idx="96">
                  <c:v>48</c:v>
                </c:pt>
                <c:pt idx="97">
                  <c:v>48.999000000000002</c:v>
                </c:pt>
                <c:pt idx="98">
                  <c:v>49</c:v>
                </c:pt>
                <c:pt idx="99">
                  <c:v>49.999000000000002</c:v>
                </c:pt>
                <c:pt idx="100">
                  <c:v>50</c:v>
                </c:pt>
                <c:pt idx="101">
                  <c:v>50.999000000000002</c:v>
                </c:pt>
                <c:pt idx="102">
                  <c:v>51</c:v>
                </c:pt>
                <c:pt idx="103">
                  <c:v>51.999000000000002</c:v>
                </c:pt>
                <c:pt idx="104">
                  <c:v>52</c:v>
                </c:pt>
                <c:pt idx="105">
                  <c:v>52.999000000000002</c:v>
                </c:pt>
                <c:pt idx="106">
                  <c:v>53</c:v>
                </c:pt>
                <c:pt idx="107">
                  <c:v>53.999000000000002</c:v>
                </c:pt>
                <c:pt idx="108">
                  <c:v>54</c:v>
                </c:pt>
                <c:pt idx="109">
                  <c:v>54.999000000000002</c:v>
                </c:pt>
                <c:pt idx="110">
                  <c:v>55</c:v>
                </c:pt>
                <c:pt idx="111">
                  <c:v>55.999000000000002</c:v>
                </c:pt>
                <c:pt idx="112">
                  <c:v>56</c:v>
                </c:pt>
                <c:pt idx="113">
                  <c:v>56.999000000000002</c:v>
                </c:pt>
                <c:pt idx="114">
                  <c:v>57</c:v>
                </c:pt>
                <c:pt idx="115">
                  <c:v>57.999000000000002</c:v>
                </c:pt>
                <c:pt idx="116">
                  <c:v>58</c:v>
                </c:pt>
                <c:pt idx="117">
                  <c:v>58.999000000000002</c:v>
                </c:pt>
                <c:pt idx="118">
                  <c:v>59</c:v>
                </c:pt>
                <c:pt idx="119">
                  <c:v>59.999000000000002</c:v>
                </c:pt>
                <c:pt idx="120">
                  <c:v>60</c:v>
                </c:pt>
                <c:pt idx="121">
                  <c:v>60.999000000000002</c:v>
                </c:pt>
                <c:pt idx="122">
                  <c:v>61</c:v>
                </c:pt>
                <c:pt idx="123">
                  <c:v>61.999000000000002</c:v>
                </c:pt>
                <c:pt idx="124">
                  <c:v>62</c:v>
                </c:pt>
                <c:pt idx="125">
                  <c:v>62.999000000000002</c:v>
                </c:pt>
                <c:pt idx="126">
                  <c:v>63</c:v>
                </c:pt>
                <c:pt idx="127">
                  <c:v>63.999000000000002</c:v>
                </c:pt>
                <c:pt idx="128">
                  <c:v>64</c:v>
                </c:pt>
                <c:pt idx="129">
                  <c:v>64.998999999999995</c:v>
                </c:pt>
                <c:pt idx="130">
                  <c:v>65</c:v>
                </c:pt>
                <c:pt idx="131">
                  <c:v>65.998999999999995</c:v>
                </c:pt>
                <c:pt idx="132">
                  <c:v>66</c:v>
                </c:pt>
                <c:pt idx="133">
                  <c:v>66.998999999999995</c:v>
                </c:pt>
                <c:pt idx="134">
                  <c:v>67</c:v>
                </c:pt>
                <c:pt idx="135">
                  <c:v>67.998999999999995</c:v>
                </c:pt>
                <c:pt idx="136">
                  <c:v>68</c:v>
                </c:pt>
                <c:pt idx="137">
                  <c:v>68.998999999999995</c:v>
                </c:pt>
                <c:pt idx="138">
                  <c:v>69</c:v>
                </c:pt>
                <c:pt idx="139">
                  <c:v>69.998999999999995</c:v>
                </c:pt>
                <c:pt idx="140">
                  <c:v>70</c:v>
                </c:pt>
                <c:pt idx="141">
                  <c:v>70.998999999999995</c:v>
                </c:pt>
                <c:pt idx="142">
                  <c:v>71</c:v>
                </c:pt>
                <c:pt idx="143">
                  <c:v>71.998999999999995</c:v>
                </c:pt>
                <c:pt idx="144">
                  <c:v>72</c:v>
                </c:pt>
                <c:pt idx="145">
                  <c:v>72.998999999999995</c:v>
                </c:pt>
                <c:pt idx="146">
                  <c:v>73</c:v>
                </c:pt>
                <c:pt idx="147">
                  <c:v>73.998999999999995</c:v>
                </c:pt>
                <c:pt idx="148">
                  <c:v>74</c:v>
                </c:pt>
                <c:pt idx="149">
                  <c:v>74.998999999999995</c:v>
                </c:pt>
                <c:pt idx="150">
                  <c:v>75</c:v>
                </c:pt>
                <c:pt idx="151">
                  <c:v>75.998999999999995</c:v>
                </c:pt>
                <c:pt idx="152">
                  <c:v>76</c:v>
                </c:pt>
                <c:pt idx="153">
                  <c:v>76.998999999999995</c:v>
                </c:pt>
                <c:pt idx="154">
                  <c:v>77</c:v>
                </c:pt>
                <c:pt idx="155">
                  <c:v>77.998999999999995</c:v>
                </c:pt>
                <c:pt idx="156">
                  <c:v>78</c:v>
                </c:pt>
                <c:pt idx="157">
                  <c:v>78.998999999999995</c:v>
                </c:pt>
                <c:pt idx="158">
                  <c:v>79</c:v>
                </c:pt>
                <c:pt idx="159">
                  <c:v>79.998999999999995</c:v>
                </c:pt>
                <c:pt idx="160">
                  <c:v>80</c:v>
                </c:pt>
                <c:pt idx="161">
                  <c:v>80.998999999999995</c:v>
                </c:pt>
                <c:pt idx="162">
                  <c:v>81</c:v>
                </c:pt>
                <c:pt idx="163">
                  <c:v>81.998999999999995</c:v>
                </c:pt>
                <c:pt idx="164">
                  <c:v>82</c:v>
                </c:pt>
                <c:pt idx="165">
                  <c:v>82.998999999999995</c:v>
                </c:pt>
                <c:pt idx="166">
                  <c:v>83</c:v>
                </c:pt>
                <c:pt idx="167">
                  <c:v>83.998999999999995</c:v>
                </c:pt>
                <c:pt idx="168">
                  <c:v>84</c:v>
                </c:pt>
                <c:pt idx="169">
                  <c:v>84.998999999999995</c:v>
                </c:pt>
                <c:pt idx="170">
                  <c:v>85</c:v>
                </c:pt>
                <c:pt idx="171">
                  <c:v>85.998999999999995</c:v>
                </c:pt>
                <c:pt idx="172">
                  <c:v>86</c:v>
                </c:pt>
                <c:pt idx="173">
                  <c:v>86.998999999999995</c:v>
                </c:pt>
                <c:pt idx="174">
                  <c:v>87</c:v>
                </c:pt>
                <c:pt idx="175">
                  <c:v>87.998999999999995</c:v>
                </c:pt>
                <c:pt idx="176">
                  <c:v>88</c:v>
                </c:pt>
                <c:pt idx="177">
                  <c:v>88.998999999999995</c:v>
                </c:pt>
                <c:pt idx="178">
                  <c:v>89</c:v>
                </c:pt>
                <c:pt idx="179">
                  <c:v>89.998999999999995</c:v>
                </c:pt>
                <c:pt idx="180">
                  <c:v>90</c:v>
                </c:pt>
                <c:pt idx="181">
                  <c:v>90.998999999999995</c:v>
                </c:pt>
                <c:pt idx="182">
                  <c:v>91</c:v>
                </c:pt>
                <c:pt idx="183">
                  <c:v>91.998999999999995</c:v>
                </c:pt>
                <c:pt idx="184">
                  <c:v>92</c:v>
                </c:pt>
                <c:pt idx="185">
                  <c:v>92.998999999999995</c:v>
                </c:pt>
                <c:pt idx="186">
                  <c:v>93</c:v>
                </c:pt>
                <c:pt idx="187">
                  <c:v>93.998999999999995</c:v>
                </c:pt>
                <c:pt idx="188">
                  <c:v>94</c:v>
                </c:pt>
                <c:pt idx="189">
                  <c:v>94.998999999999995</c:v>
                </c:pt>
                <c:pt idx="190">
                  <c:v>95</c:v>
                </c:pt>
                <c:pt idx="191">
                  <c:v>95.998999999999995</c:v>
                </c:pt>
                <c:pt idx="192">
                  <c:v>96</c:v>
                </c:pt>
                <c:pt idx="193">
                  <c:v>96.998999999999995</c:v>
                </c:pt>
                <c:pt idx="194">
                  <c:v>97</c:v>
                </c:pt>
                <c:pt idx="195">
                  <c:v>97.998999999999995</c:v>
                </c:pt>
                <c:pt idx="196">
                  <c:v>98</c:v>
                </c:pt>
                <c:pt idx="197">
                  <c:v>98.998999999999995</c:v>
                </c:pt>
                <c:pt idx="198">
                  <c:v>99</c:v>
                </c:pt>
                <c:pt idx="199">
                  <c:v>99.998999999999995</c:v>
                </c:pt>
                <c:pt idx="200">
                  <c:v>100</c:v>
                </c:pt>
                <c:pt idx="201">
                  <c:v>100.999</c:v>
                </c:pt>
                <c:pt idx="202">
                  <c:v>101</c:v>
                </c:pt>
                <c:pt idx="203">
                  <c:v>101.999</c:v>
                </c:pt>
                <c:pt idx="204">
                  <c:v>102</c:v>
                </c:pt>
                <c:pt idx="205">
                  <c:v>102.999</c:v>
                </c:pt>
                <c:pt idx="206">
                  <c:v>103</c:v>
                </c:pt>
                <c:pt idx="207">
                  <c:v>103.999</c:v>
                </c:pt>
                <c:pt idx="208">
                  <c:v>104</c:v>
                </c:pt>
                <c:pt idx="209">
                  <c:v>104.999</c:v>
                </c:pt>
                <c:pt idx="210">
                  <c:v>105</c:v>
                </c:pt>
                <c:pt idx="211">
                  <c:v>105.999</c:v>
                </c:pt>
                <c:pt idx="212">
                  <c:v>106</c:v>
                </c:pt>
                <c:pt idx="213">
                  <c:v>106.999</c:v>
                </c:pt>
                <c:pt idx="214">
                  <c:v>107</c:v>
                </c:pt>
                <c:pt idx="215">
                  <c:v>107.999</c:v>
                </c:pt>
                <c:pt idx="216">
                  <c:v>108</c:v>
                </c:pt>
                <c:pt idx="217">
                  <c:v>108.999</c:v>
                </c:pt>
                <c:pt idx="218">
                  <c:v>109</c:v>
                </c:pt>
                <c:pt idx="219">
                  <c:v>109.999</c:v>
                </c:pt>
                <c:pt idx="220">
                  <c:v>110</c:v>
                </c:pt>
                <c:pt idx="221">
                  <c:v>110.999</c:v>
                </c:pt>
                <c:pt idx="222">
                  <c:v>111</c:v>
                </c:pt>
                <c:pt idx="223">
                  <c:v>111.999</c:v>
                </c:pt>
                <c:pt idx="224">
                  <c:v>112</c:v>
                </c:pt>
                <c:pt idx="225">
                  <c:v>112.999</c:v>
                </c:pt>
                <c:pt idx="226">
                  <c:v>113</c:v>
                </c:pt>
                <c:pt idx="227">
                  <c:v>113.999</c:v>
                </c:pt>
                <c:pt idx="228">
                  <c:v>114</c:v>
                </c:pt>
                <c:pt idx="229">
                  <c:v>114.999</c:v>
                </c:pt>
                <c:pt idx="230">
                  <c:v>115</c:v>
                </c:pt>
                <c:pt idx="231">
                  <c:v>115.999</c:v>
                </c:pt>
                <c:pt idx="232">
                  <c:v>116</c:v>
                </c:pt>
                <c:pt idx="233">
                  <c:v>116.999</c:v>
                </c:pt>
                <c:pt idx="234">
                  <c:v>117</c:v>
                </c:pt>
                <c:pt idx="235">
                  <c:v>117.999</c:v>
                </c:pt>
                <c:pt idx="236">
                  <c:v>118</c:v>
                </c:pt>
                <c:pt idx="237">
                  <c:v>118.999</c:v>
                </c:pt>
                <c:pt idx="238">
                  <c:v>119</c:v>
                </c:pt>
                <c:pt idx="239">
                  <c:v>119.999</c:v>
                </c:pt>
                <c:pt idx="240">
                  <c:v>120</c:v>
                </c:pt>
                <c:pt idx="241">
                  <c:v>120.999</c:v>
                </c:pt>
                <c:pt idx="242">
                  <c:v>121</c:v>
                </c:pt>
                <c:pt idx="243">
                  <c:v>121.999</c:v>
                </c:pt>
                <c:pt idx="244">
                  <c:v>122</c:v>
                </c:pt>
                <c:pt idx="245">
                  <c:v>122.999</c:v>
                </c:pt>
                <c:pt idx="246">
                  <c:v>123</c:v>
                </c:pt>
                <c:pt idx="247">
                  <c:v>123.999</c:v>
                </c:pt>
                <c:pt idx="248">
                  <c:v>124</c:v>
                </c:pt>
                <c:pt idx="249">
                  <c:v>124.999</c:v>
                </c:pt>
                <c:pt idx="250">
                  <c:v>125</c:v>
                </c:pt>
                <c:pt idx="251">
                  <c:v>125.999</c:v>
                </c:pt>
                <c:pt idx="252">
                  <c:v>126</c:v>
                </c:pt>
                <c:pt idx="253">
                  <c:v>126.999</c:v>
                </c:pt>
                <c:pt idx="254">
                  <c:v>127</c:v>
                </c:pt>
                <c:pt idx="255">
                  <c:v>127.999</c:v>
                </c:pt>
                <c:pt idx="256">
                  <c:v>128</c:v>
                </c:pt>
                <c:pt idx="257">
                  <c:v>128.999</c:v>
                </c:pt>
                <c:pt idx="258">
                  <c:v>129</c:v>
                </c:pt>
                <c:pt idx="259">
                  <c:v>129.999</c:v>
                </c:pt>
                <c:pt idx="260">
                  <c:v>130</c:v>
                </c:pt>
                <c:pt idx="261">
                  <c:v>130.999</c:v>
                </c:pt>
                <c:pt idx="262">
                  <c:v>131</c:v>
                </c:pt>
                <c:pt idx="263">
                  <c:v>131.999</c:v>
                </c:pt>
                <c:pt idx="264">
                  <c:v>132</c:v>
                </c:pt>
                <c:pt idx="265">
                  <c:v>132.999</c:v>
                </c:pt>
                <c:pt idx="266">
                  <c:v>133</c:v>
                </c:pt>
                <c:pt idx="267">
                  <c:v>133.999</c:v>
                </c:pt>
                <c:pt idx="268">
                  <c:v>134</c:v>
                </c:pt>
                <c:pt idx="269">
                  <c:v>134.999</c:v>
                </c:pt>
                <c:pt idx="270">
                  <c:v>135</c:v>
                </c:pt>
                <c:pt idx="271">
                  <c:v>135.999</c:v>
                </c:pt>
                <c:pt idx="272">
                  <c:v>136</c:v>
                </c:pt>
                <c:pt idx="273">
                  <c:v>136.999</c:v>
                </c:pt>
                <c:pt idx="274">
                  <c:v>137</c:v>
                </c:pt>
                <c:pt idx="275">
                  <c:v>137.999</c:v>
                </c:pt>
                <c:pt idx="276">
                  <c:v>138</c:v>
                </c:pt>
                <c:pt idx="277">
                  <c:v>138.999</c:v>
                </c:pt>
                <c:pt idx="278">
                  <c:v>139</c:v>
                </c:pt>
                <c:pt idx="279">
                  <c:v>139.999</c:v>
                </c:pt>
                <c:pt idx="280">
                  <c:v>140</c:v>
                </c:pt>
                <c:pt idx="281">
                  <c:v>140.999</c:v>
                </c:pt>
                <c:pt idx="282">
                  <c:v>141</c:v>
                </c:pt>
                <c:pt idx="283">
                  <c:v>141.999</c:v>
                </c:pt>
                <c:pt idx="284">
                  <c:v>142</c:v>
                </c:pt>
                <c:pt idx="285">
                  <c:v>142.999</c:v>
                </c:pt>
                <c:pt idx="286">
                  <c:v>143</c:v>
                </c:pt>
                <c:pt idx="287">
                  <c:v>143.999</c:v>
                </c:pt>
                <c:pt idx="288">
                  <c:v>144</c:v>
                </c:pt>
              </c:numCache>
            </c:numRef>
          </c:xVal>
          <c:yVal>
            <c:numRef>
              <c:f>Sheet3!$B$2:$B$290</c:f>
              <c:numCache>
                <c:formatCode>General</c:formatCode>
                <c:ptCount val="289"/>
                <c:pt idx="0">
                  <c:v>1</c:v>
                </c:pt>
                <c:pt idx="1">
                  <c:v>1</c:v>
                </c:pt>
                <c:pt idx="2">
                  <c:v>0.98</c:v>
                </c:pt>
                <c:pt idx="3">
                  <c:v>0.98</c:v>
                </c:pt>
                <c:pt idx="4">
                  <c:v>0.96</c:v>
                </c:pt>
                <c:pt idx="5">
                  <c:v>0.96</c:v>
                </c:pt>
                <c:pt idx="6">
                  <c:v>0.95</c:v>
                </c:pt>
                <c:pt idx="7">
                  <c:v>0.95</c:v>
                </c:pt>
                <c:pt idx="8">
                  <c:v>0.93</c:v>
                </c:pt>
                <c:pt idx="9">
                  <c:v>0.93</c:v>
                </c:pt>
                <c:pt idx="10">
                  <c:v>0.9</c:v>
                </c:pt>
                <c:pt idx="11">
                  <c:v>0.9</c:v>
                </c:pt>
                <c:pt idx="12">
                  <c:v>0.84</c:v>
                </c:pt>
                <c:pt idx="13">
                  <c:v>0.84</c:v>
                </c:pt>
                <c:pt idx="14">
                  <c:v>0.82</c:v>
                </c:pt>
                <c:pt idx="15">
                  <c:v>0.82</c:v>
                </c:pt>
                <c:pt idx="16">
                  <c:v>0.76</c:v>
                </c:pt>
                <c:pt idx="17">
                  <c:v>0.76</c:v>
                </c:pt>
                <c:pt idx="18">
                  <c:v>0.75</c:v>
                </c:pt>
                <c:pt idx="19">
                  <c:v>0.75</c:v>
                </c:pt>
                <c:pt idx="20">
                  <c:v>0.74</c:v>
                </c:pt>
                <c:pt idx="21">
                  <c:v>0.74</c:v>
                </c:pt>
                <c:pt idx="22">
                  <c:v>0.72</c:v>
                </c:pt>
                <c:pt idx="23">
                  <c:v>0.72</c:v>
                </c:pt>
                <c:pt idx="24">
                  <c:v>0.7</c:v>
                </c:pt>
                <c:pt idx="25">
                  <c:v>0.7</c:v>
                </c:pt>
                <c:pt idx="26">
                  <c:v>0.69</c:v>
                </c:pt>
                <c:pt idx="27">
                  <c:v>0.69</c:v>
                </c:pt>
                <c:pt idx="28">
                  <c:v>0.67</c:v>
                </c:pt>
                <c:pt idx="29">
                  <c:v>0.67</c:v>
                </c:pt>
                <c:pt idx="30">
                  <c:v>0.67</c:v>
                </c:pt>
                <c:pt idx="31">
                  <c:v>0.67</c:v>
                </c:pt>
                <c:pt idx="32">
                  <c:v>0.65</c:v>
                </c:pt>
                <c:pt idx="33">
                  <c:v>0.65</c:v>
                </c:pt>
                <c:pt idx="34">
                  <c:v>0.64</c:v>
                </c:pt>
                <c:pt idx="35">
                  <c:v>0.64</c:v>
                </c:pt>
                <c:pt idx="36">
                  <c:v>0.61</c:v>
                </c:pt>
                <c:pt idx="37">
                  <c:v>0.61</c:v>
                </c:pt>
                <c:pt idx="38">
                  <c:v>0.61</c:v>
                </c:pt>
                <c:pt idx="39">
                  <c:v>0.61</c:v>
                </c:pt>
                <c:pt idx="40">
                  <c:v>0.59</c:v>
                </c:pt>
                <c:pt idx="41">
                  <c:v>0.59</c:v>
                </c:pt>
                <c:pt idx="42">
                  <c:v>0.57999999999999996</c:v>
                </c:pt>
                <c:pt idx="43">
                  <c:v>0.57999999999999996</c:v>
                </c:pt>
                <c:pt idx="44">
                  <c:v>0.56999999999999995</c:v>
                </c:pt>
                <c:pt idx="45">
                  <c:v>0.56000000000000005</c:v>
                </c:pt>
                <c:pt idx="46">
                  <c:v>0.56000000000000005</c:v>
                </c:pt>
                <c:pt idx="47">
                  <c:v>0.56000000000000005</c:v>
                </c:pt>
                <c:pt idx="48">
                  <c:v>0.53</c:v>
                </c:pt>
                <c:pt idx="49">
                  <c:v>0.53</c:v>
                </c:pt>
                <c:pt idx="50">
                  <c:v>0.53</c:v>
                </c:pt>
                <c:pt idx="51">
                  <c:v>0.53</c:v>
                </c:pt>
                <c:pt idx="52">
                  <c:v>0.51</c:v>
                </c:pt>
                <c:pt idx="53">
                  <c:v>0.51</c:v>
                </c:pt>
                <c:pt idx="54">
                  <c:v>0.49</c:v>
                </c:pt>
                <c:pt idx="55">
                  <c:v>0.49</c:v>
                </c:pt>
                <c:pt idx="56">
                  <c:v>0.49</c:v>
                </c:pt>
                <c:pt idx="57">
                  <c:v>0.49</c:v>
                </c:pt>
                <c:pt idx="58">
                  <c:v>0.48</c:v>
                </c:pt>
                <c:pt idx="59">
                  <c:v>0.48</c:v>
                </c:pt>
                <c:pt idx="60">
                  <c:v>0.46</c:v>
                </c:pt>
                <c:pt idx="61">
                  <c:v>0.46</c:v>
                </c:pt>
                <c:pt idx="62">
                  <c:v>0.46</c:v>
                </c:pt>
                <c:pt idx="63">
                  <c:v>0.46</c:v>
                </c:pt>
                <c:pt idx="64">
                  <c:v>0.44</c:v>
                </c:pt>
                <c:pt idx="65">
                  <c:v>0.44</c:v>
                </c:pt>
                <c:pt idx="66">
                  <c:v>0.43</c:v>
                </c:pt>
                <c:pt idx="67">
                  <c:v>0.43</c:v>
                </c:pt>
                <c:pt idx="68">
                  <c:v>0.43</c:v>
                </c:pt>
                <c:pt idx="69">
                  <c:v>0.43</c:v>
                </c:pt>
                <c:pt idx="70">
                  <c:v>0.42</c:v>
                </c:pt>
                <c:pt idx="71">
                  <c:v>0.42</c:v>
                </c:pt>
                <c:pt idx="72">
                  <c:v>0.38</c:v>
                </c:pt>
                <c:pt idx="73">
                  <c:v>0.38</c:v>
                </c:pt>
                <c:pt idx="74">
                  <c:v>0.36</c:v>
                </c:pt>
                <c:pt idx="75">
                  <c:v>0.36</c:v>
                </c:pt>
                <c:pt idx="76">
                  <c:v>0.36</c:v>
                </c:pt>
                <c:pt idx="77">
                  <c:v>0.36</c:v>
                </c:pt>
                <c:pt idx="78">
                  <c:v>0.35499999999999998</c:v>
                </c:pt>
                <c:pt idx="79">
                  <c:v>0.35499999999999998</c:v>
                </c:pt>
                <c:pt idx="80">
                  <c:v>0.35</c:v>
                </c:pt>
                <c:pt idx="81">
                  <c:v>0.35</c:v>
                </c:pt>
                <c:pt idx="82">
                  <c:v>0.33</c:v>
                </c:pt>
                <c:pt idx="83">
                  <c:v>0.33</c:v>
                </c:pt>
                <c:pt idx="84">
                  <c:v>0.31</c:v>
                </c:pt>
                <c:pt idx="85">
                  <c:v>0.31</c:v>
                </c:pt>
                <c:pt idx="86">
                  <c:v>0.3</c:v>
                </c:pt>
                <c:pt idx="87">
                  <c:v>0.3</c:v>
                </c:pt>
                <c:pt idx="88">
                  <c:v>0.3</c:v>
                </c:pt>
                <c:pt idx="89">
                  <c:v>0.3</c:v>
                </c:pt>
                <c:pt idx="90">
                  <c:v>0.28999999999999998</c:v>
                </c:pt>
                <c:pt idx="91">
                  <c:v>0.28999999999999998</c:v>
                </c:pt>
                <c:pt idx="92">
                  <c:v>0.28999999999999998</c:v>
                </c:pt>
                <c:pt idx="93">
                  <c:v>0.28999999999999998</c:v>
                </c:pt>
                <c:pt idx="94">
                  <c:v>0.28000000000000003</c:v>
                </c:pt>
                <c:pt idx="95">
                  <c:v>0.28000000000000003</c:v>
                </c:pt>
                <c:pt idx="96">
                  <c:v>0.27</c:v>
                </c:pt>
                <c:pt idx="97">
                  <c:v>0.27</c:v>
                </c:pt>
                <c:pt idx="98">
                  <c:v>0.27</c:v>
                </c:pt>
                <c:pt idx="99">
                  <c:v>0.27</c:v>
                </c:pt>
                <c:pt idx="100">
                  <c:v>0.27</c:v>
                </c:pt>
                <c:pt idx="101">
                  <c:v>0.27</c:v>
                </c:pt>
                <c:pt idx="102">
                  <c:v>0.26</c:v>
                </c:pt>
                <c:pt idx="103">
                  <c:v>0.26</c:v>
                </c:pt>
                <c:pt idx="104">
                  <c:v>0.24</c:v>
                </c:pt>
                <c:pt idx="105">
                  <c:v>0.24</c:v>
                </c:pt>
                <c:pt idx="106">
                  <c:v>0.23499999999999999</c:v>
                </c:pt>
                <c:pt idx="107">
                  <c:v>0.23499999999999999</c:v>
                </c:pt>
                <c:pt idx="108">
                  <c:v>0.23499999999999999</c:v>
                </c:pt>
                <c:pt idx="109">
                  <c:v>0.23499999999999999</c:v>
                </c:pt>
                <c:pt idx="110">
                  <c:v>0.23499999999999999</c:v>
                </c:pt>
                <c:pt idx="111">
                  <c:v>0.23499999999999999</c:v>
                </c:pt>
                <c:pt idx="112">
                  <c:v>0.22</c:v>
                </c:pt>
                <c:pt idx="113">
                  <c:v>0.22</c:v>
                </c:pt>
                <c:pt idx="114">
                  <c:v>0.22</c:v>
                </c:pt>
                <c:pt idx="115">
                  <c:v>0.22</c:v>
                </c:pt>
                <c:pt idx="116">
                  <c:v>0.22</c:v>
                </c:pt>
                <c:pt idx="117">
                  <c:v>0.22</c:v>
                </c:pt>
                <c:pt idx="118">
                  <c:v>0.215</c:v>
                </c:pt>
                <c:pt idx="119">
                  <c:v>0.215</c:v>
                </c:pt>
                <c:pt idx="120">
                  <c:v>0.215</c:v>
                </c:pt>
                <c:pt idx="121">
                  <c:v>0.215</c:v>
                </c:pt>
                <c:pt idx="122">
                  <c:v>0.2</c:v>
                </c:pt>
                <c:pt idx="123">
                  <c:v>0.2</c:v>
                </c:pt>
                <c:pt idx="124">
                  <c:v>0.19</c:v>
                </c:pt>
                <c:pt idx="125">
                  <c:v>0.19</c:v>
                </c:pt>
                <c:pt idx="126">
                  <c:v>0.19</c:v>
                </c:pt>
                <c:pt idx="127">
                  <c:v>0.19</c:v>
                </c:pt>
                <c:pt idx="128">
                  <c:v>0.18</c:v>
                </c:pt>
                <c:pt idx="129">
                  <c:v>0.18</c:v>
                </c:pt>
                <c:pt idx="130">
                  <c:v>0.17</c:v>
                </c:pt>
                <c:pt idx="131">
                  <c:v>0.17</c:v>
                </c:pt>
                <c:pt idx="132">
                  <c:v>0.17</c:v>
                </c:pt>
                <c:pt idx="133">
                  <c:v>0.17</c:v>
                </c:pt>
                <c:pt idx="134">
                  <c:v>0.16500000000000001</c:v>
                </c:pt>
                <c:pt idx="135">
                  <c:v>0.16500000000000001</c:v>
                </c:pt>
                <c:pt idx="136">
                  <c:v>0.15</c:v>
                </c:pt>
                <c:pt idx="137">
                  <c:v>0.15</c:v>
                </c:pt>
                <c:pt idx="138">
                  <c:v>0.15</c:v>
                </c:pt>
                <c:pt idx="139">
                  <c:v>0.15</c:v>
                </c:pt>
                <c:pt idx="140">
                  <c:v>0.15</c:v>
                </c:pt>
                <c:pt idx="141">
                  <c:v>0.15</c:v>
                </c:pt>
                <c:pt idx="142">
                  <c:v>0.14000000000000001</c:v>
                </c:pt>
                <c:pt idx="143">
                  <c:v>0.14000000000000001</c:v>
                </c:pt>
                <c:pt idx="144">
                  <c:v>0.14000000000000001</c:v>
                </c:pt>
                <c:pt idx="145">
                  <c:v>0.14000000000000001</c:v>
                </c:pt>
                <c:pt idx="146">
                  <c:v>0.14000000000000001</c:v>
                </c:pt>
                <c:pt idx="147">
                  <c:v>0.14000000000000001</c:v>
                </c:pt>
                <c:pt idx="148">
                  <c:v>0.14000000000000001</c:v>
                </c:pt>
                <c:pt idx="149">
                  <c:v>0.14000000000000001</c:v>
                </c:pt>
                <c:pt idx="150">
                  <c:v>0.12</c:v>
                </c:pt>
                <c:pt idx="151">
                  <c:v>0.12</c:v>
                </c:pt>
                <c:pt idx="152">
                  <c:v>0.12</c:v>
                </c:pt>
                <c:pt idx="153">
                  <c:v>0.12</c:v>
                </c:pt>
                <c:pt idx="154">
                  <c:v>0.12</c:v>
                </c:pt>
                <c:pt idx="155">
                  <c:v>0.12</c:v>
                </c:pt>
                <c:pt idx="156">
                  <c:v>0.115</c:v>
                </c:pt>
                <c:pt idx="157">
                  <c:v>0.115</c:v>
                </c:pt>
                <c:pt idx="158">
                  <c:v>0.11</c:v>
                </c:pt>
                <c:pt idx="159">
                  <c:v>0.11</c:v>
                </c:pt>
                <c:pt idx="160">
                  <c:v>0.1</c:v>
                </c:pt>
                <c:pt idx="161">
                  <c:v>0.1</c:v>
                </c:pt>
                <c:pt idx="162">
                  <c:v>0.1</c:v>
                </c:pt>
                <c:pt idx="163">
                  <c:v>0.1</c:v>
                </c:pt>
                <c:pt idx="164">
                  <c:v>0.09</c:v>
                </c:pt>
                <c:pt idx="165">
                  <c:v>0.09</c:v>
                </c:pt>
                <c:pt idx="166">
                  <c:v>0.09</c:v>
                </c:pt>
                <c:pt idx="167">
                  <c:v>0.09</c:v>
                </c:pt>
                <c:pt idx="168">
                  <c:v>0.08</c:v>
                </c:pt>
                <c:pt idx="169">
                  <c:v>0.08</c:v>
                </c:pt>
                <c:pt idx="170">
                  <c:v>0.08</c:v>
                </c:pt>
                <c:pt idx="171">
                  <c:v>0.08</c:v>
                </c:pt>
                <c:pt idx="172">
                  <c:v>0.08</c:v>
                </c:pt>
                <c:pt idx="173">
                  <c:v>0.08</c:v>
                </c:pt>
                <c:pt idx="174">
                  <c:v>7.0000000000000007E-2</c:v>
                </c:pt>
                <c:pt idx="175">
                  <c:v>7.0000000000000007E-2</c:v>
                </c:pt>
                <c:pt idx="176">
                  <c:v>0.06</c:v>
                </c:pt>
                <c:pt idx="177">
                  <c:v>0.06</c:v>
                </c:pt>
                <c:pt idx="178">
                  <c:v>0.06</c:v>
                </c:pt>
                <c:pt idx="179">
                  <c:v>0.06</c:v>
                </c:pt>
                <c:pt idx="180">
                  <c:v>0.06</c:v>
                </c:pt>
                <c:pt idx="181">
                  <c:v>0.06</c:v>
                </c:pt>
                <c:pt idx="182">
                  <c:v>0.05</c:v>
                </c:pt>
                <c:pt idx="183">
                  <c:v>0.05</c:v>
                </c:pt>
                <c:pt idx="184">
                  <c:v>0.05</c:v>
                </c:pt>
                <c:pt idx="185">
                  <c:v>0.05</c:v>
                </c:pt>
                <c:pt idx="186">
                  <c:v>0.05</c:v>
                </c:pt>
                <c:pt idx="187">
                  <c:v>0.05</c:v>
                </c:pt>
                <c:pt idx="188">
                  <c:v>0.05</c:v>
                </c:pt>
                <c:pt idx="189">
                  <c:v>0.05</c:v>
                </c:pt>
                <c:pt idx="190">
                  <c:v>0.05</c:v>
                </c:pt>
                <c:pt idx="191">
                  <c:v>0.05</c:v>
                </c:pt>
                <c:pt idx="192">
                  <c:v>0.05</c:v>
                </c:pt>
                <c:pt idx="193">
                  <c:v>0.05</c:v>
                </c:pt>
                <c:pt idx="194">
                  <c:v>0.05</c:v>
                </c:pt>
                <c:pt idx="195">
                  <c:v>0.05</c:v>
                </c:pt>
                <c:pt idx="196">
                  <c:v>0.05</c:v>
                </c:pt>
                <c:pt idx="197">
                  <c:v>0.05</c:v>
                </c:pt>
                <c:pt idx="198">
                  <c:v>0.05</c:v>
                </c:pt>
                <c:pt idx="199">
                  <c:v>0.05</c:v>
                </c:pt>
                <c:pt idx="200">
                  <c:v>0.05</c:v>
                </c:pt>
                <c:pt idx="201">
                  <c:v>0.05</c:v>
                </c:pt>
                <c:pt idx="202">
                  <c:v>0.05</c:v>
                </c:pt>
                <c:pt idx="203">
                  <c:v>0.05</c:v>
                </c:pt>
                <c:pt idx="204">
                  <c:v>0.05</c:v>
                </c:pt>
                <c:pt idx="205">
                  <c:v>0.05</c:v>
                </c:pt>
                <c:pt idx="206">
                  <c:v>0.05</c:v>
                </c:pt>
                <c:pt idx="207">
                  <c:v>0.05</c:v>
                </c:pt>
                <c:pt idx="208">
                  <c:v>0.05</c:v>
                </c:pt>
                <c:pt idx="209">
                  <c:v>0.05</c:v>
                </c:pt>
                <c:pt idx="210">
                  <c:v>0.05</c:v>
                </c:pt>
                <c:pt idx="211">
                  <c:v>0.05</c:v>
                </c:pt>
                <c:pt idx="212">
                  <c:v>0.04</c:v>
                </c:pt>
                <c:pt idx="213">
                  <c:v>0.04</c:v>
                </c:pt>
                <c:pt idx="214">
                  <c:v>0.03</c:v>
                </c:pt>
                <c:pt idx="215">
                  <c:v>0.03</c:v>
                </c:pt>
                <c:pt idx="216">
                  <c:v>0.03</c:v>
                </c:pt>
                <c:pt idx="217">
                  <c:v>0.03</c:v>
                </c:pt>
                <c:pt idx="218">
                  <c:v>0.03</c:v>
                </c:pt>
                <c:pt idx="219">
                  <c:v>0.03</c:v>
                </c:pt>
                <c:pt idx="220">
                  <c:v>0.03</c:v>
                </c:pt>
                <c:pt idx="221">
                  <c:v>0.03</c:v>
                </c:pt>
                <c:pt idx="222">
                  <c:v>0.03</c:v>
                </c:pt>
                <c:pt idx="223">
                  <c:v>0.03</c:v>
                </c:pt>
                <c:pt idx="224">
                  <c:v>0.03</c:v>
                </c:pt>
                <c:pt idx="225">
                  <c:v>0.03</c:v>
                </c:pt>
                <c:pt idx="226">
                  <c:v>0.03</c:v>
                </c:pt>
                <c:pt idx="227">
                  <c:v>0.03</c:v>
                </c:pt>
                <c:pt idx="228">
                  <c:v>0.02</c:v>
                </c:pt>
                <c:pt idx="229">
                  <c:v>0.02</c:v>
                </c:pt>
                <c:pt idx="2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2C-2940-A6B2-1BAF52FA3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890624"/>
        <c:axId val="368892160"/>
      </c:scatterChart>
      <c:valAx>
        <c:axId val="368890624"/>
        <c:scaling>
          <c:orientation val="minMax"/>
          <c:max val="144"/>
          <c:min val="1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892160"/>
        <c:crosses val="autoZero"/>
        <c:crossBetween val="midCat"/>
        <c:majorUnit val="8"/>
      </c:valAx>
      <c:valAx>
        <c:axId val="368892160"/>
        <c:scaling>
          <c:orientation val="minMax"/>
          <c:max val="1.0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89062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8599952330063654"/>
          <c:y val="9.1018271145474061E-2"/>
          <c:w val="0.22633954391227371"/>
          <c:h val="0.230821392607911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A1F094-023F-AD4F-B658-4F73622CCF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748AD-1F5D-7446-A0B7-DCBD383053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89C1B-291C-0341-91FA-705DD6F2DCBB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056EA-ED77-6A47-8A3A-4142694523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E44A8-B005-3945-A02A-CCCD16A76B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D678A-C471-2B4C-A5BD-630D5163E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67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D0CD8-4A45-8F46-908C-854822ACBBC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712E9-B558-8A40-83A8-F8FDD415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0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97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3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96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1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07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712E9-B558-8A40-83A8-F8FDD415D5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4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947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712E9-B558-8A40-83A8-F8FDD415D5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31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712E9-B558-8A40-83A8-F8FDD415D5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64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2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FF3D4-CD3F-44E9-8098-F001079608D8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965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712E9-B558-8A40-83A8-F8FDD415D5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47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C99EA-E4DF-4183-8718-2BD05A847B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06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57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fontAlgn="base"/>
            <a:r>
              <a:rPr lang="en-AU" b="1" i="0" dirty="0" err="1">
                <a:solidFill>
                  <a:srgbClr val="1C1D1F"/>
                </a:solidFill>
                <a:effectLst/>
                <a:latin typeface="acumin-pro"/>
              </a:rPr>
              <a:t>Enasidenib</a:t>
            </a:r>
            <a:r>
              <a:rPr lang="en-AU" b="1" i="0" dirty="0">
                <a:solidFill>
                  <a:srgbClr val="1C1D1F"/>
                </a:solidFill>
                <a:effectLst/>
                <a:latin typeface="acumin-pro"/>
              </a:rPr>
              <a:t> in Combination with </a:t>
            </a:r>
            <a:r>
              <a:rPr lang="en-AU" b="1" i="0" dirty="0" err="1">
                <a:solidFill>
                  <a:srgbClr val="1C1D1F"/>
                </a:solidFill>
                <a:effectLst/>
                <a:latin typeface="acumin-pro"/>
              </a:rPr>
              <a:t>Venetoclax</a:t>
            </a:r>
            <a:r>
              <a:rPr lang="en-AU" b="1" i="0" dirty="0">
                <a:solidFill>
                  <a:srgbClr val="1C1D1F"/>
                </a:solidFill>
                <a:effectLst/>
                <a:latin typeface="acumin-pro"/>
              </a:rPr>
              <a:t> in </a:t>
            </a:r>
            <a:r>
              <a:rPr lang="en-AU" b="1" i="1" dirty="0">
                <a:solidFill>
                  <a:srgbClr val="1C1D1F"/>
                </a:solidFill>
                <a:effectLst/>
                <a:latin typeface="acumin-pro"/>
              </a:rPr>
              <a:t>IDH2</a:t>
            </a:r>
            <a:r>
              <a:rPr lang="en-AU" b="1" i="0" dirty="0">
                <a:solidFill>
                  <a:srgbClr val="1C1D1F"/>
                </a:solidFill>
                <a:effectLst/>
                <a:latin typeface="acumin-pro"/>
              </a:rPr>
              <a:t>-Mutated Myeloid Malignancies: Preliminary Results of the Phase </a:t>
            </a:r>
            <a:r>
              <a:rPr lang="en-AU" b="1" i="0" dirty="0" err="1">
                <a:solidFill>
                  <a:srgbClr val="1C1D1F"/>
                </a:solidFill>
                <a:effectLst/>
                <a:latin typeface="acumin-pro"/>
              </a:rPr>
              <a:t>Ib</a:t>
            </a:r>
            <a:r>
              <a:rPr lang="en-AU" b="1" i="0" dirty="0">
                <a:solidFill>
                  <a:srgbClr val="1C1D1F"/>
                </a:solidFill>
                <a:effectLst/>
                <a:latin typeface="acumin-pro"/>
              </a:rPr>
              <a:t>/II </a:t>
            </a:r>
            <a:r>
              <a:rPr lang="en-AU" b="1" i="0" dirty="0" err="1">
                <a:solidFill>
                  <a:srgbClr val="1C1D1F"/>
                </a:solidFill>
                <a:effectLst/>
                <a:latin typeface="acumin-pro"/>
              </a:rPr>
              <a:t>Enaven</a:t>
            </a:r>
            <a:r>
              <a:rPr lang="en-AU" b="1" i="0" dirty="0">
                <a:solidFill>
                  <a:srgbClr val="1C1D1F"/>
                </a:solidFill>
                <a:effectLst/>
                <a:latin typeface="acumin-pro"/>
              </a:rPr>
              <a:t>-AML Trial</a:t>
            </a:r>
          </a:p>
          <a:p>
            <a:pPr algn="ctr" fontAlgn="base"/>
            <a:r>
              <a:rPr lang="en-AU" b="0" i="0" u="none" strike="noStrike" dirty="0">
                <a:solidFill>
                  <a:srgbClr val="495057"/>
                </a:solidFill>
                <a:effectLst/>
                <a:latin typeface="acumin-pro"/>
              </a:rPr>
              <a:t>Steven M Chan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,</a:t>
            </a:r>
          </a:p>
          <a:p>
            <a:pPr algn="ctr" fontAlgn="base"/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  </a:t>
            </a:r>
            <a:r>
              <a:rPr lang="en-AU" b="0" i="1" dirty="0">
                <a:solidFill>
                  <a:srgbClr val="1A1A1A"/>
                </a:solidFill>
                <a:effectLst/>
                <a:latin typeface="acumin-pro"/>
              </a:rPr>
              <a:t>Blood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 (2021) 138 (Supplement 1): 1263.</a:t>
            </a:r>
          </a:p>
          <a:p>
            <a:pPr algn="l" fontAlgn="base"/>
            <a:r>
              <a:rPr lang="en-AU" b="1" i="0" dirty="0">
                <a:solidFill>
                  <a:srgbClr val="1A1A1A"/>
                </a:solidFill>
                <a:effectLst/>
                <a:latin typeface="acumin-pro"/>
              </a:rPr>
              <a:t>RESULTS: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 The study opened to recruitment in November of 2020. As of July 28, 2021 (data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cutoff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), 11 patients were enrolled on study; 10 with R/R AML and 1 with very-high risk MDS by IPSS-R. Six patients had a R140Q mutation, and 5 had a R172K mutation. Median age was 72 years (range: 32 - 80); 6 patients were male. Participants had received a median of 2 prior lines of therapies (range: 1 - 4). Six of 10 AML patients had primary refractory disease. The MDS patient experienced secondary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azacitidine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 failure.</a:t>
            </a:r>
          </a:p>
          <a:p>
            <a:pPr algn="l" fontAlgn="base"/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Key treatment emergent grade ≥ 3 AEs regardless of attribution were: febrile neutropenia (n=3), intracranial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hemorrhage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 (n=3), lung infection (n=2), other infection (n=2), elevated AST/ALT (n=2), sepsis (n=1),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leukocytosis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 (n=1), TRALI (n=1), and small bowel obstruction (n=1). No cases of differentiation or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tumor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 lysis syndrome were observed. No patients discontinued the study due to AEs. The addition of ENA, a known inhibitor of CYP3A4, did not significantly affect the PK profiles of VEN.</a:t>
            </a:r>
          </a:p>
          <a:p>
            <a:pPr algn="l" fontAlgn="base"/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Nine of the AML patients completed at least 1 cycle of treatment and are considered evaluable for efficacy. One AML patient died from intracranial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hemorrhage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 prior to completion of cycle 1. Median duration of observation is 3.5 months. Of the evaluable patients, CR was achieved in 2 patients (22%) and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CRi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 in 3 patients (33%) for an ORR of 55% (</a:t>
            </a:r>
            <a:r>
              <a:rPr lang="en-AU" b="1" i="0" dirty="0">
                <a:solidFill>
                  <a:srgbClr val="1A1A1A"/>
                </a:solidFill>
                <a:effectLst/>
                <a:latin typeface="acumin-pro"/>
              </a:rPr>
              <a:t>Fig. 1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). Median number of cycles to response was 3. All responders remain in remission and on study with a median of 6 cycles received to date (range: 3 - 8). Of the remaining 4 patients, 2 patients (22%) remain on study with stable disease, and 2 patients (22%) experienced progressive disease and died (one after 7 cycles and the other after 1 cycle). Median OS for the entire cohort has not been reached. A sustained reduction in mutant </a:t>
            </a:r>
            <a:r>
              <a:rPr lang="en-AU" b="0" i="1" dirty="0">
                <a:solidFill>
                  <a:srgbClr val="1A1A1A"/>
                </a:solidFill>
                <a:effectLst/>
                <a:latin typeface="acumin-pro"/>
              </a:rPr>
              <a:t>IDH2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 allele frequency in bone marrow correlated with response (</a:t>
            </a:r>
            <a:r>
              <a:rPr lang="en-AU" b="1" i="0" dirty="0">
                <a:solidFill>
                  <a:srgbClr val="1A1A1A"/>
                </a:solidFill>
                <a:effectLst/>
                <a:latin typeface="acumin-pro"/>
              </a:rPr>
              <a:t>Fig. 2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). For the MDS patient, no response was observed after 1 cycle of treatment.</a:t>
            </a:r>
          </a:p>
          <a:p>
            <a:pPr algn="l" fontAlgn="base"/>
            <a:r>
              <a:rPr lang="en-AU" b="1" i="0" dirty="0">
                <a:solidFill>
                  <a:srgbClr val="1A1A1A"/>
                </a:solidFill>
                <a:effectLst/>
                <a:latin typeface="acumin-pro"/>
              </a:rPr>
              <a:t>CONCLUSIONS: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 VEN in combination with ENA is a well-tolerated regimen with no dose-limiting toxicities observed at the current dose level. The preliminary efficacy of this combination is encouraging with an ORR of 55% in evaluable R/R AML patients, with some responders achieving deep molecular remissions. Patient </a:t>
            </a:r>
            <a:r>
              <a:rPr lang="en-AU" b="0" i="0" dirty="0" err="1">
                <a:solidFill>
                  <a:srgbClr val="1A1A1A"/>
                </a:solidFill>
                <a:effectLst/>
                <a:latin typeface="acumin-pro"/>
              </a:rPr>
              <a:t>enrollment</a:t>
            </a:r>
            <a:r>
              <a:rPr lang="en-AU" b="0" i="0" dirty="0">
                <a:solidFill>
                  <a:srgbClr val="1A1A1A"/>
                </a:solidFill>
                <a:effectLst/>
                <a:latin typeface="acumin-pro"/>
              </a:rPr>
              <a:t> in dose-escalation cohorts is ongoing.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712E9-B558-8A40-83A8-F8FDD415D5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7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15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20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FLAG-Ida Ara-C dose reduced from 2 to 1 if &gt;60</a:t>
            </a:r>
          </a:p>
          <a:p>
            <a:r>
              <a:rPr lang="en-GB" dirty="0"/>
              <a:t>MACE – </a:t>
            </a:r>
            <a:r>
              <a:rPr lang="en-GB" dirty="0" err="1"/>
              <a:t>amsacrine</a:t>
            </a:r>
            <a:r>
              <a:rPr lang="en-GB" dirty="0"/>
              <a:t> 100, cytarabine 200, etoposide 100 (all days 1-5)</a:t>
            </a:r>
          </a:p>
          <a:p>
            <a:r>
              <a:rPr lang="en-GB" dirty="0" err="1"/>
              <a:t>MiDAC</a:t>
            </a:r>
            <a:r>
              <a:rPr lang="en-GB" dirty="0"/>
              <a:t> – mitoxantrone 10 d1-5, cytarabine 1 bd d1-3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B8D55-F128-4594-AE3D-EE349C8964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4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B8D55-F128-4594-AE3D-EE349C8964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520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91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228725"/>
            <a:ext cx="5900738" cy="3319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BC0E-88C7-2E47-9CBE-35234E94EC4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98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IDH1 mut clearance</a:t>
            </a:r>
            <a:r>
              <a:rPr lang="en-AU" sz="18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52%</a:t>
            </a:r>
            <a:r>
              <a:rPr lang="en-AU" sz="18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30%</a:t>
            </a:r>
            <a:endParaRPr lang="en-AU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712E9-B558-8A40-83A8-F8FDD415D5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24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01256F-877C-1D49-9D54-BB8162351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1D071EC-7B05-934D-A50D-B527AB057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6466" y="429271"/>
            <a:ext cx="2249220" cy="80741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0DB931-C2F3-8841-A4F1-96F5B3DE1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6317" y="2419717"/>
            <a:ext cx="7599363" cy="13557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200" dirty="0">
                <a:ln>
                  <a:noFill/>
                </a:ln>
                <a:solidFill>
                  <a:srgbClr val="4D4D4C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Title of Presentation Title of Presentation Title of Presentation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3DFDE6-C61C-7F40-8117-D96F355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6317" y="3760420"/>
            <a:ext cx="7599363" cy="716350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400" dirty="0">
                <a:ln>
                  <a:noFill/>
                </a:ln>
                <a:solidFill>
                  <a:srgbClr val="4D4D4C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8B486A-86F2-6F42-BACB-5C22B4E864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6317" y="4494735"/>
            <a:ext cx="7599363" cy="416011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dirty="0">
                <a:ln>
                  <a:noFill/>
                </a:ln>
                <a:solidFill>
                  <a:srgbClr val="4D4D4C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or department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4FF9062-980F-0548-9E09-DDB9385F5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6317" y="4928711"/>
            <a:ext cx="7599363" cy="416011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dirty="0">
                <a:ln>
                  <a:noFill/>
                </a:ln>
                <a:solidFill>
                  <a:srgbClr val="4D4D4C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Walter and Eliza Hall Institute of Medical Research</a:t>
            </a:r>
          </a:p>
        </p:txBody>
      </p:sp>
    </p:spTree>
    <p:extLst>
      <p:ext uri="{BB962C8B-B14F-4D97-AF65-F5344CB8AC3E}">
        <p14:creationId xmlns:p14="http://schemas.microsoft.com/office/powerpoint/2010/main" val="285476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HI 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alm trees with a building in the background&#10;&#10;Description automatically generated">
            <a:extLst>
              <a:ext uri="{FF2B5EF4-FFF2-40B4-BE49-F238E27FC236}">
                <a16:creationId xmlns:a16="http://schemas.microsoft.com/office/drawing/2014/main" id="{ACC822A4-938E-5F4C-9FDD-0D7919301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25"/>
                    </a14:imgEffect>
                    <a14:imgEffect>
                      <a14:saturation sat="1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1951495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D035F2-4137-1443-ACAB-D6BA77257D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04929" y="376516"/>
            <a:ext cx="1548337" cy="5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1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6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HI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5D3CE6-99C2-D641-892B-109B40AA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1951494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BF96CD9-5825-EC45-9D44-062FAD10F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04929" y="376516"/>
            <a:ext cx="1548336" cy="5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51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418E5B-63CA-1A4D-B152-456379B9B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B03C7FA-1B83-0243-837D-016BFBA9D2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8741" y="1305098"/>
            <a:ext cx="3514517" cy="12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95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3/31/23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448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C096-62B1-2A4A-8065-1EB0F28B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8E4D0-A5AE-AD40-84A7-465169AA6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6BCC7-3222-824F-B57E-6E1543E8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1A4CB-5EB7-564F-A785-20EF847A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9EF9E-86C1-C44B-A5FA-E30F33F241C5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2D745-A16C-9449-AE8A-03634C4B0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CADF7-B1AF-1E4D-8A41-12866B88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F841-910C-2042-8ACE-AE98C8F03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60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EFEF-B2AA-644F-8D22-D22E1D5D7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46003-8920-CA4C-B8D8-D6B38C14B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DEB28-7E97-3249-B431-76C25164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EE78E-A39A-F049-AD5A-AD73E670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1D9-79A8-F148-A1CB-6E526835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61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7E3A-1FF0-974F-9BD8-319C3C1A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DDF0-922A-B343-8B22-3B44D05F4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9033-BA84-794C-947A-20A5C863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960FD-5DC1-164F-AB2F-6241E969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B2196-7B03-3C4A-8AAF-A34128A6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4DE2-B984-8B46-BEAD-9D6B66D5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40285-ACBE-344D-8E27-690DA46C4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6091-8D83-3C4B-9E15-814CA060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3C6CB-2040-EB4C-B3CF-1E58CF9B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F41E0-B22D-0D47-96C7-566BFB4B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4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4BE7-2905-9E41-985B-1488DC76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E8F79-7BB7-364A-90D8-4C032130A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A9C4F-B8D9-4C4E-8E64-69EF6D70D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682C-EA83-9E47-BE98-CA70A0E5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BFAF4-FB08-A14A-85C3-11B8DBF6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27A0A-4E1A-4D46-A289-7DF58226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2678-634E-6141-A0C3-3EAB0BF9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703CA-63B6-1145-BE07-E300D5DC6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1C066-9009-604D-A69E-7101F77A5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FE57A-3889-9843-A9B8-674EF347C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BD9A73-0B3D-074A-8542-91F69D94D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CA51D-DBFF-7E44-AEFE-8B6C3687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725BD-6362-4645-AAFA-63950411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2C80D-8C7C-AE46-84E9-B1AB295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0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9D0482-AD7D-BA48-BF7A-9257A9234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BB9AE80-61A4-4C42-BD7A-1427AA020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7789" y="430305"/>
            <a:ext cx="2238936" cy="80372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EA6BB92-BB9C-7C45-956B-6897F0877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6318" y="2416347"/>
            <a:ext cx="7599363" cy="13557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2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Title of Presentation Title of Presentation Title of Presentation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77CB12A-44E2-2940-AF86-799CB4FD13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6317" y="3760420"/>
            <a:ext cx="7599363" cy="716350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400" dirty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B23E4F8-EA61-014F-90AC-1819A1844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6317" y="4494735"/>
            <a:ext cx="7599363" cy="416011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dirty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or department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718677B-FC2B-F94C-85AD-035514C7FD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6317" y="4928711"/>
            <a:ext cx="7599363" cy="416011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dirty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Walter and Eliza Hall Institute of Medical Research</a:t>
            </a:r>
          </a:p>
        </p:txBody>
      </p:sp>
    </p:spTree>
    <p:extLst>
      <p:ext uri="{BB962C8B-B14F-4D97-AF65-F5344CB8AC3E}">
        <p14:creationId xmlns:p14="http://schemas.microsoft.com/office/powerpoint/2010/main" val="410552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D6C3-56D5-614A-938E-63827974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FD072-86EB-6549-AA1C-8CE832A1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7CA5C-8C3F-5545-B165-B0C0217B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0450-10B9-0445-9F3F-0CFC1CD7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3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6E60A5-BAE1-864E-B088-40AFD74D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F23E-316F-A64D-A9AC-CB62902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71418-17D8-2B49-916A-DCF67F6D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3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8410-1C56-A943-93D6-9439F48C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4CD1C-5E42-8346-B73D-4EBB5B11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D7E96-7355-F94E-BBD1-A09C2953F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11D2E-0592-0F4F-BAD7-65D7E00D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F2E31-1EB8-9E45-9AFF-F74CEB01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8B259-F4A8-CC43-BF5B-972375EE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3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4810-D507-5A49-B315-59648D91B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DF000-A7D2-BA4C-9273-DC3F6269A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672C6-BE86-304B-AD75-C6EDBD253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9BCC8-C254-F942-87FB-7F412378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A9171-6FEB-0944-A86D-E16A0090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DDC8-AF4F-9646-8AC5-FE61AAF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4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1172-33F9-5347-981D-F956F5981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F2DCC-4E78-7440-A315-C4738348B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11ACF-68C8-AF4A-B82D-9F075DCF2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DD4C1-B741-6142-8E4E-312452E3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4F33B-37B6-DB43-96D4-45FFFD84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7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C24846-A840-1144-A09C-1F4B571DB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FF4129-6BF1-B848-8D11-8D883BC30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78382-46B3-6247-8AB0-EC27D061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33EA-FF04-FC40-9C08-D58592BF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D0380-D757-4844-A61A-773CCAFF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16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EFEF-B2AA-644F-8D22-D22E1D5D7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46003-8920-CA4C-B8D8-D6B38C14B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DEB28-7E97-3249-B431-76C25164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EE78E-A39A-F049-AD5A-AD73E670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1D9-79A8-F148-A1CB-6E526835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02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7E3A-1FF0-974F-9BD8-319C3C1A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DDF0-922A-B343-8B22-3B44D05F4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9033-BA84-794C-947A-20A5C863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960FD-5DC1-164F-AB2F-6241E969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B2196-7B03-3C4A-8AAF-A34128A6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80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4DE2-B984-8B46-BEAD-9D6B66D5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40285-ACBE-344D-8E27-690DA46C4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6091-8D83-3C4B-9E15-814CA060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3C6CB-2040-EB4C-B3CF-1E58CF9B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F41E0-B22D-0D47-96C7-566BFB4B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85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4BE7-2905-9E41-985B-1488DC76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E8F79-7BB7-364A-90D8-4C032130A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A9C4F-B8D9-4C4E-8E64-69EF6D70D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682C-EA83-9E47-BE98-CA70A0E5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BFAF4-FB08-A14A-85C3-11B8DBF6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27A0A-4E1A-4D46-A289-7DF58226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8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29302-2BF7-D24C-B9D5-A20E55A0F1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7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2678-634E-6141-A0C3-3EAB0BF9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703CA-63B6-1145-BE07-E300D5DC6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1C066-9009-604D-A69E-7101F77A5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FE57A-3889-9843-A9B8-674EF347C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BD9A73-0B3D-074A-8542-91F69D94D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CA51D-DBFF-7E44-AEFE-8B6C3687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725BD-6362-4645-AAFA-63950411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2C80D-8C7C-AE46-84E9-B1AB295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27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D6C3-56D5-614A-938E-63827974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FD072-86EB-6549-AA1C-8CE832A1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7CA5C-8C3F-5545-B165-B0C0217B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0450-10B9-0445-9F3F-0CFC1CD7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42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6E60A5-BAE1-864E-B088-40AFD74D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F23E-316F-A64D-A9AC-CB62902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71418-17D8-2B49-916A-DCF67F6D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41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8410-1C56-A943-93D6-9439F48C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4CD1C-5E42-8346-B73D-4EBB5B11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D7E96-7355-F94E-BBD1-A09C2953F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11D2E-0592-0F4F-BAD7-65D7E00D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F2E31-1EB8-9E45-9AFF-F74CEB01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8B259-F4A8-CC43-BF5B-972375EE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10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4810-D507-5A49-B315-59648D91B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DF000-A7D2-BA4C-9273-DC3F6269A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672C6-BE86-304B-AD75-C6EDBD253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9BCC8-C254-F942-87FB-7F412378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A9171-6FEB-0944-A86D-E16A0090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DDC8-AF4F-9646-8AC5-FE61AAF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15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1172-33F9-5347-981D-F956F5981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F2DCC-4E78-7440-A315-C4738348B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11ACF-68C8-AF4A-B82D-9F075DCF2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DD4C1-B741-6142-8E4E-312452E3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4F33B-37B6-DB43-96D4-45FFFD84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31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C24846-A840-1144-A09C-1F4B571DB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FF4129-6BF1-B848-8D11-8D883BC30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78382-46B3-6247-8AB0-EC27D061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33EA-FF04-FC40-9C08-D58592BF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D0380-D757-4844-A61A-773CCAFF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7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C28-A2C0-164B-8847-D9AC936E1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581CF-C3CC-9441-93D2-30C473C7D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A313E-F042-9746-A982-CD68EFFF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BDC26-486D-FF4E-8417-69EC3FA7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118DC-4E00-4840-95F4-34949E63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97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E359-1C08-EF44-AE33-3C12ED5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8E4B9-41DA-A048-85B1-991E8A7C0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C3321-82DC-3D45-A9EB-AF7A5495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4D724-CE8A-EC4D-8AB9-D00D9028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1480-B6EE-C44E-9652-944A0E30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65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83FD-6E6A-C74F-9918-D59E9E9E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DC368-C20C-8A4E-9999-366F8F4CA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BB82B-DB82-D741-8496-93945E4E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7B68F-D1D6-FC44-A031-F5294D72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2FDA1-D6AD-F74D-A753-D84CA959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9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4534"/>
            <a:ext cx="103632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79335"/>
            <a:ext cx="10363200" cy="33653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9AFD1-1721-9E4B-9475-BFA4B3DF6E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0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3010-F142-624A-A2DE-0AF0E3E4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7D675-89C3-B64F-971B-A21606991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2BEA4-F5D5-9844-9559-5DBE539EA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43EB9-69AF-1640-9746-D4953473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AFE5C-275F-4C4F-ACF6-04E0CDDA7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F06B7-DA5A-7A40-832F-0B9C3FC7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93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78FC-29E7-B847-A60D-FD6C27A9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B75D9-2E2E-5047-B3AD-354742DA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B2EE5-36C6-FB47-8EC0-6C7A89E3E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32F8-08B2-E14F-BDD4-B69109585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54D19-BBEA-8E48-8025-8FC5C07CB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0F244-6DA8-EE4F-A261-6F659871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A8A56-0B9F-A94A-BB45-285DEB6A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C7D308-2C8D-2246-9B00-BBC771F8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75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9A3E-FE63-2D43-B96F-01626A21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rgbClr val="C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FB7E2-98D5-BC44-B6DE-82E96ED3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F6F84-AA0D-D443-8B03-C1D7C524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054AA-4744-0D42-B09D-03F82F69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33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DB23C-5E0A-B44F-B405-FE3D5A82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F1CE6-C5C9-7B4C-8F36-921A3F38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4A303-2AD5-9A40-9EF5-561FCD93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49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3B8B-0F6A-8A43-AA7A-EFD7728C2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79429-10AA-DE4E-8F9C-C9B01916C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46574-79FE-6146-AC49-FA8F93D54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6EBD4-FA38-CB4A-A49F-5D944511B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00E3D-5700-3F41-8766-371EAECA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C4310-D7F2-1D43-AB32-5B370E66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85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D9EF-455A-A343-A57D-E897DE1F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42CDEE-783E-2744-B0D9-97597D251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A1ED9-3EC2-A044-AAEF-D5400E37B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FD11D-FD6A-6049-B495-287E0B4E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3B776-4675-D84D-8BD5-C20F87EE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8F9DD-8B33-DA4C-AA9B-47A3E36C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99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21DA-87F7-6A40-9877-232AE659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49F80-A31C-A74A-9D4C-16CBDEE21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1741E-74DE-4541-839F-8C72F6E3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95FC6-0ABD-E043-8D5C-F20E9624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FB6A-8330-E541-BB8C-9918E478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9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541BC-C0E0-FA40-94A5-52862047B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99866-0FB1-F744-9A3D-E2DD0E886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85A25-430A-BB49-BD75-04695B4F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0DED4-E72B-1447-A831-F3BB5147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70674-163A-5545-A61B-1124941B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97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3/31/23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10588"/>
            <a:ext cx="10972800" cy="713539"/>
          </a:xfrm>
          <a:prstGeom prst="rect">
            <a:avLst/>
          </a:prstGeom>
        </p:spPr>
        <p:txBody>
          <a:bodyPr/>
          <a:lstStyle>
            <a:lvl1pPr algn="ctr">
              <a:defRPr sz="3733" b="1">
                <a:solidFill>
                  <a:srgbClr val="CD113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08531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48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669CF149-3B03-BD44-BCD1-B6F4610D1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532" y="748461"/>
            <a:ext cx="11146091" cy="374230"/>
          </a:xfrm>
          <a:prstGeom prst="rect">
            <a:avLst/>
          </a:prstGeom>
        </p:spPr>
        <p:txBody>
          <a:bodyPr anchor="t" anchorCtr="0"/>
          <a:lstStyle>
            <a:lvl1pPr algn="l">
              <a:defRPr sz="1818" b="1" i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A7A99D-8182-DC46-B37A-1451C77546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532" y="6237171"/>
            <a:ext cx="11146091" cy="12474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273"/>
              </a:spcAft>
              <a:buNone/>
              <a:defRPr sz="728" b="0" i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  <a:lvl2pPr marL="456954" indent="0">
              <a:buNone/>
              <a:defRPr sz="818" b="0" i="0">
                <a:latin typeface="Neue Haas Unica Pro" panose="020B0504030206020203" pitchFamily="34" charset="77"/>
              </a:defRPr>
            </a:lvl2pPr>
            <a:lvl3pPr marL="913908" indent="0">
              <a:buNone/>
              <a:defRPr sz="818" b="0" i="0">
                <a:latin typeface="Neue Haas Unica Pro" panose="020B0504030206020203" pitchFamily="34" charset="77"/>
              </a:defRPr>
            </a:lvl3pPr>
            <a:lvl4pPr marL="1370862" indent="0">
              <a:buNone/>
              <a:defRPr sz="818" b="0" i="0">
                <a:latin typeface="Neue Haas Unica Pro" panose="020B0504030206020203" pitchFamily="34" charset="77"/>
              </a:defRPr>
            </a:lvl4pPr>
            <a:lvl5pPr marL="1827816" indent="0">
              <a:buNone/>
              <a:defRPr sz="818" b="0" i="0">
                <a:latin typeface="Neue Haas Unica Pro" panose="020B050403020602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1E295-2365-FA43-A75F-32E36FC3C8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4532" y="1330596"/>
            <a:ext cx="11146091" cy="44893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818"/>
              </a:spcAft>
              <a:buFont typeface="Arial" panose="020B0604020202020204" pitchFamily="34" charset="0"/>
              <a:buNone/>
              <a:defRPr sz="1091" b="0" i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  <a:lvl2pPr marL="456954" indent="0">
              <a:lnSpc>
                <a:spcPct val="120000"/>
              </a:lnSpc>
              <a:spcBef>
                <a:spcPts val="0"/>
              </a:spcBef>
              <a:spcAft>
                <a:spcPts val="818"/>
              </a:spcAft>
              <a:buNone/>
              <a:defRPr sz="1091" b="0" i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2pPr>
            <a:lvl3pPr marL="913908" indent="0">
              <a:lnSpc>
                <a:spcPct val="120000"/>
              </a:lnSpc>
              <a:spcBef>
                <a:spcPts val="0"/>
              </a:spcBef>
              <a:spcAft>
                <a:spcPts val="818"/>
              </a:spcAft>
              <a:buNone/>
              <a:defRPr sz="1091" b="0" i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3pPr>
            <a:lvl4pPr marL="1370862" indent="0">
              <a:lnSpc>
                <a:spcPct val="120000"/>
              </a:lnSpc>
              <a:spcBef>
                <a:spcPts val="0"/>
              </a:spcBef>
              <a:spcAft>
                <a:spcPts val="818"/>
              </a:spcAft>
              <a:buNone/>
              <a:defRPr sz="1091" b="0" i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4pPr>
            <a:lvl5pPr marL="1827816" indent="0">
              <a:lnSpc>
                <a:spcPct val="120000"/>
              </a:lnSpc>
              <a:spcBef>
                <a:spcPts val="0"/>
              </a:spcBef>
              <a:spcAft>
                <a:spcPts val="818"/>
              </a:spcAft>
              <a:buNone/>
              <a:defRPr sz="1091" b="0" i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5pPr>
          </a:lstStyle>
          <a:p>
            <a:pPr marL="155906" marR="0" lvl="0" indent="-155906" algn="l" defTabSz="91390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18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8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7AAF-757D-B944-B264-E4FA49710A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85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5638800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 bwMode="auto">
          <a:xfrm>
            <a:off x="5437103" y="0"/>
            <a:ext cx="2871893" cy="6858000"/>
          </a:xfrm>
          <a:prstGeom prst="rect">
            <a:avLst/>
          </a:prstGeom>
          <a:gradFill flip="none" rotWithShape="1">
            <a:gsLst>
              <a:gs pos="1205">
                <a:schemeClr val="bg1">
                  <a:alpha val="28000"/>
                </a:schemeClr>
              </a:gs>
              <a:gs pos="29000">
                <a:schemeClr val="bg1">
                  <a:alpha val="37000"/>
                </a:schemeClr>
              </a:gs>
              <a:gs pos="91000">
                <a:schemeClr val="bg1"/>
              </a:gs>
              <a:gs pos="60000">
                <a:schemeClr val="bg1">
                  <a:alpha val="64000"/>
                </a:schemeClr>
              </a:gs>
            </a:gsLst>
            <a:lin ang="10800000" scaled="1"/>
            <a:tileRect/>
          </a:gra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50000"/>
              </a:spcAft>
            </a:pPr>
            <a:endParaRPr lang="en-GB" sz="2200" dirty="0">
              <a:solidFill>
                <a:srgbClr val="2D2926"/>
              </a:solidFill>
              <a:latin typeface="Arial" charset="0"/>
            </a:endParaRPr>
          </a:p>
        </p:txBody>
      </p:sp>
      <p:sp>
        <p:nvSpPr>
          <p:cNvPr id="4" name="Freeform 5"/>
          <p:cNvSpPr>
            <a:spLocks noEditPoints="1"/>
          </p:cNvSpPr>
          <p:nvPr/>
        </p:nvSpPr>
        <p:spPr bwMode="auto">
          <a:xfrm>
            <a:off x="704851" y="485776"/>
            <a:ext cx="1843616" cy="239713"/>
          </a:xfrm>
          <a:custGeom>
            <a:avLst/>
            <a:gdLst>
              <a:gd name="T0" fmla="*/ 2147483647 w 5472"/>
              <a:gd name="T1" fmla="*/ 2147483647 h 952"/>
              <a:gd name="T2" fmla="*/ 2147483647 w 5472"/>
              <a:gd name="T3" fmla="*/ 2147483647 h 952"/>
              <a:gd name="T4" fmla="*/ 2147483647 w 5472"/>
              <a:gd name="T5" fmla="*/ 2147483647 h 952"/>
              <a:gd name="T6" fmla="*/ 2147483647 w 5472"/>
              <a:gd name="T7" fmla="*/ 2147483647 h 952"/>
              <a:gd name="T8" fmla="*/ 2147483647 w 5472"/>
              <a:gd name="T9" fmla="*/ 2147483647 h 952"/>
              <a:gd name="T10" fmla="*/ 2147483647 w 5472"/>
              <a:gd name="T11" fmla="*/ 2147483647 h 952"/>
              <a:gd name="T12" fmla="*/ 2147483647 w 5472"/>
              <a:gd name="T13" fmla="*/ 2147483647 h 952"/>
              <a:gd name="T14" fmla="*/ 2147483647 w 5472"/>
              <a:gd name="T15" fmla="*/ 2147483647 h 952"/>
              <a:gd name="T16" fmla="*/ 2147483647 w 5472"/>
              <a:gd name="T17" fmla="*/ 2147483647 h 952"/>
              <a:gd name="T18" fmla="*/ 2147483647 w 5472"/>
              <a:gd name="T19" fmla="*/ 2147483647 h 952"/>
              <a:gd name="T20" fmla="*/ 2147483647 w 5472"/>
              <a:gd name="T21" fmla="*/ 2147483647 h 952"/>
              <a:gd name="T22" fmla="*/ 2147483647 w 5472"/>
              <a:gd name="T23" fmla="*/ 2147483647 h 952"/>
              <a:gd name="T24" fmla="*/ 2147483647 w 5472"/>
              <a:gd name="T25" fmla="*/ 2147483647 h 952"/>
              <a:gd name="T26" fmla="*/ 2147483647 w 5472"/>
              <a:gd name="T27" fmla="*/ 2147483647 h 952"/>
              <a:gd name="T28" fmla="*/ 2147483647 w 5472"/>
              <a:gd name="T29" fmla="*/ 2147483647 h 952"/>
              <a:gd name="T30" fmla="*/ 2147483647 w 5472"/>
              <a:gd name="T31" fmla="*/ 2147483647 h 952"/>
              <a:gd name="T32" fmla="*/ 2147483647 w 5472"/>
              <a:gd name="T33" fmla="*/ 2147483647 h 952"/>
              <a:gd name="T34" fmla="*/ 2147483647 w 5472"/>
              <a:gd name="T35" fmla="*/ 2147483647 h 952"/>
              <a:gd name="T36" fmla="*/ 2147483647 w 5472"/>
              <a:gd name="T37" fmla="*/ 2147483647 h 952"/>
              <a:gd name="T38" fmla="*/ 2147483647 w 5472"/>
              <a:gd name="T39" fmla="*/ 2147483647 h 952"/>
              <a:gd name="T40" fmla="*/ 2147483647 w 5472"/>
              <a:gd name="T41" fmla="*/ 2147483647 h 952"/>
              <a:gd name="T42" fmla="*/ 2147483647 w 5472"/>
              <a:gd name="T43" fmla="*/ 2147483647 h 952"/>
              <a:gd name="T44" fmla="*/ 2147483647 w 5472"/>
              <a:gd name="T45" fmla="*/ 2147483647 h 952"/>
              <a:gd name="T46" fmla="*/ 2147483647 w 5472"/>
              <a:gd name="T47" fmla="*/ 2147483647 h 952"/>
              <a:gd name="T48" fmla="*/ 2147483647 w 5472"/>
              <a:gd name="T49" fmla="*/ 2147483647 h 952"/>
              <a:gd name="T50" fmla="*/ 2147483647 w 5472"/>
              <a:gd name="T51" fmla="*/ 2147483647 h 952"/>
              <a:gd name="T52" fmla="*/ 2147483647 w 5472"/>
              <a:gd name="T53" fmla="*/ 2147483647 h 952"/>
              <a:gd name="T54" fmla="*/ 2147483647 w 5472"/>
              <a:gd name="T55" fmla="*/ 2147483647 h 952"/>
              <a:gd name="T56" fmla="*/ 2147483647 w 5472"/>
              <a:gd name="T57" fmla="*/ 2147483647 h 952"/>
              <a:gd name="T58" fmla="*/ 2147483647 w 5472"/>
              <a:gd name="T59" fmla="*/ 2147483647 h 952"/>
              <a:gd name="T60" fmla="*/ 2147483647 w 5472"/>
              <a:gd name="T61" fmla="*/ 2147483647 h 952"/>
              <a:gd name="T62" fmla="*/ 2147483647 w 5472"/>
              <a:gd name="T63" fmla="*/ 2147483647 h 952"/>
              <a:gd name="T64" fmla="*/ 2147483647 w 5472"/>
              <a:gd name="T65" fmla="*/ 2147483647 h 952"/>
              <a:gd name="T66" fmla="*/ 2147483647 w 5472"/>
              <a:gd name="T67" fmla="*/ 2147483647 h 952"/>
              <a:gd name="T68" fmla="*/ 2147483647 w 5472"/>
              <a:gd name="T69" fmla="*/ 2147483647 h 952"/>
              <a:gd name="T70" fmla="*/ 2147483647 w 5472"/>
              <a:gd name="T71" fmla="*/ 2147483647 h 952"/>
              <a:gd name="T72" fmla="*/ 2147483647 w 5472"/>
              <a:gd name="T73" fmla="*/ 2147483647 h 952"/>
              <a:gd name="T74" fmla="*/ 2147483647 w 5472"/>
              <a:gd name="T75" fmla="*/ 2147483647 h 952"/>
              <a:gd name="T76" fmla="*/ 2147483647 w 5472"/>
              <a:gd name="T77" fmla="*/ 2147483647 h 952"/>
              <a:gd name="T78" fmla="*/ 2147483647 w 5472"/>
              <a:gd name="T79" fmla="*/ 2147483647 h 952"/>
              <a:gd name="T80" fmla="*/ 2147483647 w 5472"/>
              <a:gd name="T81" fmla="*/ 2147483647 h 952"/>
              <a:gd name="T82" fmla="*/ 2147483647 w 5472"/>
              <a:gd name="T83" fmla="*/ 0 h 952"/>
              <a:gd name="T84" fmla="*/ 2147483647 w 5472"/>
              <a:gd name="T85" fmla="*/ 2147483647 h 952"/>
              <a:gd name="T86" fmla="*/ 2147483647 w 5472"/>
              <a:gd name="T87" fmla="*/ 2147483647 h 952"/>
              <a:gd name="T88" fmla="*/ 2147483647 w 5472"/>
              <a:gd name="T89" fmla="*/ 2147483647 h 952"/>
              <a:gd name="T90" fmla="*/ 2147483647 w 5472"/>
              <a:gd name="T91" fmla="*/ 2147483647 h 952"/>
              <a:gd name="T92" fmla="*/ 2147483647 w 5472"/>
              <a:gd name="T93" fmla="*/ 2147483647 h 952"/>
              <a:gd name="T94" fmla="*/ 2147483647 w 5472"/>
              <a:gd name="T95" fmla="*/ 2147483647 h 952"/>
              <a:gd name="T96" fmla="*/ 2147483647 w 5472"/>
              <a:gd name="T97" fmla="*/ 2147483647 h 952"/>
              <a:gd name="T98" fmla="*/ 2147483647 w 5472"/>
              <a:gd name="T99" fmla="*/ 2147483647 h 952"/>
              <a:gd name="T100" fmla="*/ 2147483647 w 5472"/>
              <a:gd name="T101" fmla="*/ 2147483647 h 952"/>
              <a:gd name="T102" fmla="*/ 2147483647 w 5472"/>
              <a:gd name="T103" fmla="*/ 2147483647 h 952"/>
              <a:gd name="T104" fmla="*/ 2147483647 w 5472"/>
              <a:gd name="T105" fmla="*/ 2147483647 h 952"/>
              <a:gd name="T106" fmla="*/ 2147483647 w 5472"/>
              <a:gd name="T107" fmla="*/ 2147483647 h 952"/>
              <a:gd name="T108" fmla="*/ 2147483647 w 5472"/>
              <a:gd name="T109" fmla="*/ 0 h 952"/>
              <a:gd name="T110" fmla="*/ 2147483647 w 5472"/>
              <a:gd name="T111" fmla="*/ 2147483647 h 952"/>
              <a:gd name="T112" fmla="*/ 2147483647 w 5472"/>
              <a:gd name="T113" fmla="*/ 2147483647 h 952"/>
              <a:gd name="T114" fmla="*/ 2147483647 w 5472"/>
              <a:gd name="T115" fmla="*/ 2147483647 h 952"/>
              <a:gd name="T116" fmla="*/ 2147483647 w 5472"/>
              <a:gd name="T117" fmla="*/ 2147483647 h 952"/>
              <a:gd name="T118" fmla="*/ 2147483647 w 5472"/>
              <a:gd name="T119" fmla="*/ 2147483647 h 952"/>
              <a:gd name="T120" fmla="*/ 2147483647 w 5472"/>
              <a:gd name="T121" fmla="*/ 2147483647 h 952"/>
              <a:gd name="T122" fmla="*/ 2147483647 w 5472"/>
              <a:gd name="T123" fmla="*/ 2147483647 h 95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472" h="952">
                <a:moveTo>
                  <a:pt x="5454" y="922"/>
                </a:moveTo>
                <a:lnTo>
                  <a:pt x="5454" y="922"/>
                </a:lnTo>
                <a:lnTo>
                  <a:pt x="5452" y="902"/>
                </a:lnTo>
                <a:lnTo>
                  <a:pt x="5448" y="886"/>
                </a:lnTo>
                <a:lnTo>
                  <a:pt x="5440" y="872"/>
                </a:lnTo>
                <a:lnTo>
                  <a:pt x="5430" y="862"/>
                </a:lnTo>
                <a:lnTo>
                  <a:pt x="5418" y="854"/>
                </a:lnTo>
                <a:lnTo>
                  <a:pt x="5402" y="848"/>
                </a:lnTo>
                <a:lnTo>
                  <a:pt x="5384" y="844"/>
                </a:lnTo>
                <a:lnTo>
                  <a:pt x="5364" y="844"/>
                </a:lnTo>
                <a:lnTo>
                  <a:pt x="4946" y="844"/>
                </a:lnTo>
                <a:lnTo>
                  <a:pt x="4910" y="842"/>
                </a:lnTo>
                <a:lnTo>
                  <a:pt x="4878" y="838"/>
                </a:lnTo>
                <a:lnTo>
                  <a:pt x="4848" y="832"/>
                </a:lnTo>
                <a:lnTo>
                  <a:pt x="4820" y="824"/>
                </a:lnTo>
                <a:lnTo>
                  <a:pt x="4796" y="814"/>
                </a:lnTo>
                <a:lnTo>
                  <a:pt x="4774" y="800"/>
                </a:lnTo>
                <a:lnTo>
                  <a:pt x="4754" y="788"/>
                </a:lnTo>
                <a:lnTo>
                  <a:pt x="4738" y="772"/>
                </a:lnTo>
                <a:lnTo>
                  <a:pt x="4722" y="756"/>
                </a:lnTo>
                <a:lnTo>
                  <a:pt x="4710" y="740"/>
                </a:lnTo>
                <a:lnTo>
                  <a:pt x="4698" y="724"/>
                </a:lnTo>
                <a:lnTo>
                  <a:pt x="4690" y="706"/>
                </a:lnTo>
                <a:lnTo>
                  <a:pt x="4682" y="688"/>
                </a:lnTo>
                <a:lnTo>
                  <a:pt x="4676" y="672"/>
                </a:lnTo>
                <a:lnTo>
                  <a:pt x="4674" y="654"/>
                </a:lnTo>
                <a:lnTo>
                  <a:pt x="4670" y="638"/>
                </a:lnTo>
                <a:lnTo>
                  <a:pt x="5252" y="638"/>
                </a:lnTo>
                <a:lnTo>
                  <a:pt x="5282" y="636"/>
                </a:lnTo>
                <a:lnTo>
                  <a:pt x="5310" y="632"/>
                </a:lnTo>
                <a:lnTo>
                  <a:pt x="5336" y="626"/>
                </a:lnTo>
                <a:lnTo>
                  <a:pt x="5358" y="618"/>
                </a:lnTo>
                <a:lnTo>
                  <a:pt x="5378" y="608"/>
                </a:lnTo>
                <a:lnTo>
                  <a:pt x="5396" y="596"/>
                </a:lnTo>
                <a:lnTo>
                  <a:pt x="5412" y="582"/>
                </a:lnTo>
                <a:lnTo>
                  <a:pt x="5426" y="568"/>
                </a:lnTo>
                <a:lnTo>
                  <a:pt x="5438" y="552"/>
                </a:lnTo>
                <a:lnTo>
                  <a:pt x="5448" y="536"/>
                </a:lnTo>
                <a:lnTo>
                  <a:pt x="5456" y="518"/>
                </a:lnTo>
                <a:lnTo>
                  <a:pt x="5462" y="502"/>
                </a:lnTo>
                <a:lnTo>
                  <a:pt x="5466" y="486"/>
                </a:lnTo>
                <a:lnTo>
                  <a:pt x="5470" y="468"/>
                </a:lnTo>
                <a:lnTo>
                  <a:pt x="5472" y="452"/>
                </a:lnTo>
                <a:lnTo>
                  <a:pt x="5472" y="438"/>
                </a:lnTo>
                <a:lnTo>
                  <a:pt x="5472" y="422"/>
                </a:lnTo>
                <a:lnTo>
                  <a:pt x="5470" y="404"/>
                </a:lnTo>
                <a:lnTo>
                  <a:pt x="5466" y="388"/>
                </a:lnTo>
                <a:lnTo>
                  <a:pt x="5460" y="370"/>
                </a:lnTo>
                <a:lnTo>
                  <a:pt x="5454" y="354"/>
                </a:lnTo>
                <a:lnTo>
                  <a:pt x="5446" y="336"/>
                </a:lnTo>
                <a:lnTo>
                  <a:pt x="5436" y="320"/>
                </a:lnTo>
                <a:lnTo>
                  <a:pt x="5424" y="306"/>
                </a:lnTo>
                <a:lnTo>
                  <a:pt x="5410" y="292"/>
                </a:lnTo>
                <a:lnTo>
                  <a:pt x="5394" y="278"/>
                </a:lnTo>
                <a:lnTo>
                  <a:pt x="5376" y="266"/>
                </a:lnTo>
                <a:lnTo>
                  <a:pt x="5356" y="256"/>
                </a:lnTo>
                <a:lnTo>
                  <a:pt x="5334" y="248"/>
                </a:lnTo>
                <a:lnTo>
                  <a:pt x="5310" y="242"/>
                </a:lnTo>
                <a:lnTo>
                  <a:pt x="5282" y="238"/>
                </a:lnTo>
                <a:lnTo>
                  <a:pt x="5252" y="236"/>
                </a:lnTo>
                <a:lnTo>
                  <a:pt x="4938" y="236"/>
                </a:lnTo>
                <a:lnTo>
                  <a:pt x="4886" y="238"/>
                </a:lnTo>
                <a:lnTo>
                  <a:pt x="4840" y="246"/>
                </a:lnTo>
                <a:lnTo>
                  <a:pt x="4796" y="256"/>
                </a:lnTo>
                <a:lnTo>
                  <a:pt x="4758" y="270"/>
                </a:lnTo>
                <a:lnTo>
                  <a:pt x="4724" y="286"/>
                </a:lnTo>
                <a:lnTo>
                  <a:pt x="4692" y="306"/>
                </a:lnTo>
                <a:lnTo>
                  <a:pt x="4664" y="328"/>
                </a:lnTo>
                <a:lnTo>
                  <a:pt x="4640" y="354"/>
                </a:lnTo>
                <a:lnTo>
                  <a:pt x="4620" y="380"/>
                </a:lnTo>
                <a:lnTo>
                  <a:pt x="4602" y="408"/>
                </a:lnTo>
                <a:lnTo>
                  <a:pt x="4588" y="438"/>
                </a:lnTo>
                <a:lnTo>
                  <a:pt x="4578" y="468"/>
                </a:lnTo>
                <a:lnTo>
                  <a:pt x="4568" y="498"/>
                </a:lnTo>
                <a:lnTo>
                  <a:pt x="4562" y="528"/>
                </a:lnTo>
                <a:lnTo>
                  <a:pt x="4560" y="560"/>
                </a:lnTo>
                <a:lnTo>
                  <a:pt x="4558" y="590"/>
                </a:lnTo>
                <a:lnTo>
                  <a:pt x="4560" y="622"/>
                </a:lnTo>
                <a:lnTo>
                  <a:pt x="4564" y="654"/>
                </a:lnTo>
                <a:lnTo>
                  <a:pt x="4570" y="686"/>
                </a:lnTo>
                <a:lnTo>
                  <a:pt x="4578" y="718"/>
                </a:lnTo>
                <a:lnTo>
                  <a:pt x="4592" y="748"/>
                </a:lnTo>
                <a:lnTo>
                  <a:pt x="4606" y="778"/>
                </a:lnTo>
                <a:lnTo>
                  <a:pt x="4624" y="804"/>
                </a:lnTo>
                <a:lnTo>
                  <a:pt x="4646" y="830"/>
                </a:lnTo>
                <a:lnTo>
                  <a:pt x="4670" y="854"/>
                </a:lnTo>
                <a:lnTo>
                  <a:pt x="4698" y="876"/>
                </a:lnTo>
                <a:lnTo>
                  <a:pt x="4728" y="896"/>
                </a:lnTo>
                <a:lnTo>
                  <a:pt x="4764" y="912"/>
                </a:lnTo>
                <a:lnTo>
                  <a:pt x="4802" y="924"/>
                </a:lnTo>
                <a:lnTo>
                  <a:pt x="4842" y="934"/>
                </a:lnTo>
                <a:lnTo>
                  <a:pt x="4888" y="940"/>
                </a:lnTo>
                <a:lnTo>
                  <a:pt x="4938" y="942"/>
                </a:lnTo>
                <a:lnTo>
                  <a:pt x="5454" y="942"/>
                </a:lnTo>
                <a:lnTo>
                  <a:pt x="5454" y="922"/>
                </a:lnTo>
                <a:close/>
                <a:moveTo>
                  <a:pt x="4946" y="334"/>
                </a:moveTo>
                <a:lnTo>
                  <a:pt x="4946" y="334"/>
                </a:lnTo>
                <a:lnTo>
                  <a:pt x="5238" y="334"/>
                </a:lnTo>
                <a:lnTo>
                  <a:pt x="5256" y="336"/>
                </a:lnTo>
                <a:lnTo>
                  <a:pt x="5272" y="338"/>
                </a:lnTo>
                <a:lnTo>
                  <a:pt x="5286" y="340"/>
                </a:lnTo>
                <a:lnTo>
                  <a:pt x="5300" y="344"/>
                </a:lnTo>
                <a:lnTo>
                  <a:pt x="5312" y="350"/>
                </a:lnTo>
                <a:lnTo>
                  <a:pt x="5322" y="356"/>
                </a:lnTo>
                <a:lnTo>
                  <a:pt x="5330" y="364"/>
                </a:lnTo>
                <a:lnTo>
                  <a:pt x="5338" y="370"/>
                </a:lnTo>
                <a:lnTo>
                  <a:pt x="5350" y="388"/>
                </a:lnTo>
                <a:lnTo>
                  <a:pt x="5358" y="404"/>
                </a:lnTo>
                <a:lnTo>
                  <a:pt x="5362" y="422"/>
                </a:lnTo>
                <a:lnTo>
                  <a:pt x="5362" y="438"/>
                </a:lnTo>
                <a:lnTo>
                  <a:pt x="5362" y="452"/>
                </a:lnTo>
                <a:lnTo>
                  <a:pt x="5358" y="468"/>
                </a:lnTo>
                <a:lnTo>
                  <a:pt x="5350" y="486"/>
                </a:lnTo>
                <a:lnTo>
                  <a:pt x="5338" y="502"/>
                </a:lnTo>
                <a:lnTo>
                  <a:pt x="5332" y="510"/>
                </a:lnTo>
                <a:lnTo>
                  <a:pt x="5322" y="518"/>
                </a:lnTo>
                <a:lnTo>
                  <a:pt x="5312" y="524"/>
                </a:lnTo>
                <a:lnTo>
                  <a:pt x="5300" y="530"/>
                </a:lnTo>
                <a:lnTo>
                  <a:pt x="5288" y="534"/>
                </a:lnTo>
                <a:lnTo>
                  <a:pt x="5272" y="538"/>
                </a:lnTo>
                <a:lnTo>
                  <a:pt x="5256" y="540"/>
                </a:lnTo>
                <a:lnTo>
                  <a:pt x="5238" y="540"/>
                </a:lnTo>
                <a:lnTo>
                  <a:pt x="4670" y="540"/>
                </a:lnTo>
                <a:lnTo>
                  <a:pt x="4676" y="512"/>
                </a:lnTo>
                <a:lnTo>
                  <a:pt x="4680" y="496"/>
                </a:lnTo>
                <a:lnTo>
                  <a:pt x="4688" y="478"/>
                </a:lnTo>
                <a:lnTo>
                  <a:pt x="4696" y="462"/>
                </a:lnTo>
                <a:lnTo>
                  <a:pt x="4706" y="444"/>
                </a:lnTo>
                <a:lnTo>
                  <a:pt x="4718" y="428"/>
                </a:lnTo>
                <a:lnTo>
                  <a:pt x="4732" y="412"/>
                </a:lnTo>
                <a:lnTo>
                  <a:pt x="4750" y="396"/>
                </a:lnTo>
                <a:lnTo>
                  <a:pt x="4768" y="382"/>
                </a:lnTo>
                <a:lnTo>
                  <a:pt x="4790" y="368"/>
                </a:lnTo>
                <a:lnTo>
                  <a:pt x="4816" y="356"/>
                </a:lnTo>
                <a:lnTo>
                  <a:pt x="4844" y="348"/>
                </a:lnTo>
                <a:lnTo>
                  <a:pt x="4874" y="340"/>
                </a:lnTo>
                <a:lnTo>
                  <a:pt x="4908" y="336"/>
                </a:lnTo>
                <a:lnTo>
                  <a:pt x="4946" y="334"/>
                </a:lnTo>
                <a:close/>
                <a:moveTo>
                  <a:pt x="3760" y="898"/>
                </a:moveTo>
                <a:lnTo>
                  <a:pt x="3760" y="898"/>
                </a:lnTo>
                <a:lnTo>
                  <a:pt x="3740" y="924"/>
                </a:lnTo>
                <a:lnTo>
                  <a:pt x="3730" y="932"/>
                </a:lnTo>
                <a:lnTo>
                  <a:pt x="3720" y="940"/>
                </a:lnTo>
                <a:lnTo>
                  <a:pt x="3712" y="946"/>
                </a:lnTo>
                <a:lnTo>
                  <a:pt x="3702" y="950"/>
                </a:lnTo>
                <a:lnTo>
                  <a:pt x="3694" y="952"/>
                </a:lnTo>
                <a:lnTo>
                  <a:pt x="3684" y="952"/>
                </a:lnTo>
                <a:lnTo>
                  <a:pt x="3670" y="952"/>
                </a:lnTo>
                <a:lnTo>
                  <a:pt x="3660" y="948"/>
                </a:lnTo>
                <a:lnTo>
                  <a:pt x="3650" y="944"/>
                </a:lnTo>
                <a:lnTo>
                  <a:pt x="3642" y="938"/>
                </a:lnTo>
                <a:lnTo>
                  <a:pt x="3634" y="930"/>
                </a:lnTo>
                <a:lnTo>
                  <a:pt x="3624" y="920"/>
                </a:lnTo>
                <a:lnTo>
                  <a:pt x="3606" y="898"/>
                </a:lnTo>
                <a:lnTo>
                  <a:pt x="3124" y="236"/>
                </a:lnTo>
                <a:lnTo>
                  <a:pt x="3188" y="236"/>
                </a:lnTo>
                <a:lnTo>
                  <a:pt x="3212" y="238"/>
                </a:lnTo>
                <a:lnTo>
                  <a:pt x="3232" y="240"/>
                </a:lnTo>
                <a:lnTo>
                  <a:pt x="3250" y="246"/>
                </a:lnTo>
                <a:lnTo>
                  <a:pt x="3264" y="254"/>
                </a:lnTo>
                <a:lnTo>
                  <a:pt x="3276" y="264"/>
                </a:lnTo>
                <a:lnTo>
                  <a:pt x="3286" y="274"/>
                </a:lnTo>
                <a:lnTo>
                  <a:pt x="3308" y="302"/>
                </a:lnTo>
                <a:lnTo>
                  <a:pt x="3686" y="836"/>
                </a:lnTo>
                <a:lnTo>
                  <a:pt x="4066" y="300"/>
                </a:lnTo>
                <a:lnTo>
                  <a:pt x="4086" y="274"/>
                </a:lnTo>
                <a:lnTo>
                  <a:pt x="4098" y="262"/>
                </a:lnTo>
                <a:lnTo>
                  <a:pt x="4110" y="254"/>
                </a:lnTo>
                <a:lnTo>
                  <a:pt x="4124" y="246"/>
                </a:lnTo>
                <a:lnTo>
                  <a:pt x="4140" y="240"/>
                </a:lnTo>
                <a:lnTo>
                  <a:pt x="4160" y="238"/>
                </a:lnTo>
                <a:lnTo>
                  <a:pt x="4184" y="236"/>
                </a:lnTo>
                <a:lnTo>
                  <a:pt x="4242" y="236"/>
                </a:lnTo>
                <a:lnTo>
                  <a:pt x="3760" y="898"/>
                </a:lnTo>
                <a:close/>
                <a:moveTo>
                  <a:pt x="1002" y="942"/>
                </a:moveTo>
                <a:lnTo>
                  <a:pt x="1002" y="942"/>
                </a:lnTo>
                <a:lnTo>
                  <a:pt x="986" y="940"/>
                </a:lnTo>
                <a:lnTo>
                  <a:pt x="972" y="938"/>
                </a:lnTo>
                <a:lnTo>
                  <a:pt x="960" y="932"/>
                </a:lnTo>
                <a:lnTo>
                  <a:pt x="948" y="926"/>
                </a:lnTo>
                <a:lnTo>
                  <a:pt x="938" y="916"/>
                </a:lnTo>
                <a:lnTo>
                  <a:pt x="932" y="904"/>
                </a:lnTo>
                <a:lnTo>
                  <a:pt x="926" y="890"/>
                </a:lnTo>
                <a:lnTo>
                  <a:pt x="922" y="874"/>
                </a:lnTo>
                <a:lnTo>
                  <a:pt x="906" y="796"/>
                </a:lnTo>
                <a:lnTo>
                  <a:pt x="894" y="816"/>
                </a:lnTo>
                <a:lnTo>
                  <a:pt x="876" y="838"/>
                </a:lnTo>
                <a:lnTo>
                  <a:pt x="850" y="862"/>
                </a:lnTo>
                <a:lnTo>
                  <a:pt x="836" y="874"/>
                </a:lnTo>
                <a:lnTo>
                  <a:pt x="818" y="886"/>
                </a:lnTo>
                <a:lnTo>
                  <a:pt x="798" y="898"/>
                </a:lnTo>
                <a:lnTo>
                  <a:pt x="778" y="908"/>
                </a:lnTo>
                <a:lnTo>
                  <a:pt x="754" y="918"/>
                </a:lnTo>
                <a:lnTo>
                  <a:pt x="728" y="926"/>
                </a:lnTo>
                <a:lnTo>
                  <a:pt x="700" y="932"/>
                </a:lnTo>
                <a:lnTo>
                  <a:pt x="670" y="938"/>
                </a:lnTo>
                <a:lnTo>
                  <a:pt x="638" y="940"/>
                </a:lnTo>
                <a:lnTo>
                  <a:pt x="604" y="942"/>
                </a:lnTo>
                <a:lnTo>
                  <a:pt x="384" y="942"/>
                </a:lnTo>
                <a:lnTo>
                  <a:pt x="356" y="942"/>
                </a:lnTo>
                <a:lnTo>
                  <a:pt x="330" y="940"/>
                </a:lnTo>
                <a:lnTo>
                  <a:pt x="306" y="936"/>
                </a:lnTo>
                <a:lnTo>
                  <a:pt x="282" y="932"/>
                </a:lnTo>
                <a:lnTo>
                  <a:pt x="258" y="928"/>
                </a:lnTo>
                <a:lnTo>
                  <a:pt x="238" y="922"/>
                </a:lnTo>
                <a:lnTo>
                  <a:pt x="198" y="908"/>
                </a:lnTo>
                <a:lnTo>
                  <a:pt x="162" y="890"/>
                </a:lnTo>
                <a:lnTo>
                  <a:pt x="130" y="870"/>
                </a:lnTo>
                <a:lnTo>
                  <a:pt x="104" y="846"/>
                </a:lnTo>
                <a:lnTo>
                  <a:pt x="80" y="822"/>
                </a:lnTo>
                <a:lnTo>
                  <a:pt x="60" y="794"/>
                </a:lnTo>
                <a:lnTo>
                  <a:pt x="42" y="766"/>
                </a:lnTo>
                <a:lnTo>
                  <a:pt x="28" y="738"/>
                </a:lnTo>
                <a:lnTo>
                  <a:pt x="18" y="708"/>
                </a:lnTo>
                <a:lnTo>
                  <a:pt x="10" y="678"/>
                </a:lnTo>
                <a:lnTo>
                  <a:pt x="4" y="648"/>
                </a:lnTo>
                <a:lnTo>
                  <a:pt x="2" y="618"/>
                </a:lnTo>
                <a:lnTo>
                  <a:pt x="0" y="590"/>
                </a:lnTo>
                <a:lnTo>
                  <a:pt x="2" y="558"/>
                </a:lnTo>
                <a:lnTo>
                  <a:pt x="4" y="526"/>
                </a:lnTo>
                <a:lnTo>
                  <a:pt x="12" y="494"/>
                </a:lnTo>
                <a:lnTo>
                  <a:pt x="20" y="462"/>
                </a:lnTo>
                <a:lnTo>
                  <a:pt x="32" y="432"/>
                </a:lnTo>
                <a:lnTo>
                  <a:pt x="46" y="404"/>
                </a:lnTo>
                <a:lnTo>
                  <a:pt x="64" y="376"/>
                </a:lnTo>
                <a:lnTo>
                  <a:pt x="86" y="350"/>
                </a:lnTo>
                <a:lnTo>
                  <a:pt x="110" y="326"/>
                </a:lnTo>
                <a:lnTo>
                  <a:pt x="138" y="304"/>
                </a:lnTo>
                <a:lnTo>
                  <a:pt x="170" y="284"/>
                </a:lnTo>
                <a:lnTo>
                  <a:pt x="204" y="268"/>
                </a:lnTo>
                <a:lnTo>
                  <a:pt x="244" y="254"/>
                </a:lnTo>
                <a:lnTo>
                  <a:pt x="286" y="244"/>
                </a:lnTo>
                <a:lnTo>
                  <a:pt x="332" y="238"/>
                </a:lnTo>
                <a:lnTo>
                  <a:pt x="384" y="236"/>
                </a:lnTo>
                <a:lnTo>
                  <a:pt x="604" y="236"/>
                </a:lnTo>
                <a:lnTo>
                  <a:pt x="642" y="238"/>
                </a:lnTo>
                <a:lnTo>
                  <a:pt x="680" y="242"/>
                </a:lnTo>
                <a:lnTo>
                  <a:pt x="714" y="248"/>
                </a:lnTo>
                <a:lnTo>
                  <a:pt x="746" y="258"/>
                </a:lnTo>
                <a:lnTo>
                  <a:pt x="776" y="270"/>
                </a:lnTo>
                <a:lnTo>
                  <a:pt x="804" y="284"/>
                </a:lnTo>
                <a:lnTo>
                  <a:pt x="830" y="300"/>
                </a:lnTo>
                <a:lnTo>
                  <a:pt x="854" y="318"/>
                </a:lnTo>
                <a:lnTo>
                  <a:pt x="876" y="338"/>
                </a:lnTo>
                <a:lnTo>
                  <a:pt x="894" y="358"/>
                </a:lnTo>
                <a:lnTo>
                  <a:pt x="912" y="382"/>
                </a:lnTo>
                <a:lnTo>
                  <a:pt x="926" y="406"/>
                </a:lnTo>
                <a:lnTo>
                  <a:pt x="940" y="432"/>
                </a:lnTo>
                <a:lnTo>
                  <a:pt x="950" y="458"/>
                </a:lnTo>
                <a:lnTo>
                  <a:pt x="958" y="484"/>
                </a:lnTo>
                <a:lnTo>
                  <a:pt x="966" y="514"/>
                </a:lnTo>
                <a:lnTo>
                  <a:pt x="1046" y="942"/>
                </a:lnTo>
                <a:lnTo>
                  <a:pt x="1002" y="942"/>
                </a:lnTo>
                <a:close/>
                <a:moveTo>
                  <a:pt x="580" y="334"/>
                </a:moveTo>
                <a:lnTo>
                  <a:pt x="580" y="334"/>
                </a:lnTo>
                <a:lnTo>
                  <a:pt x="392" y="334"/>
                </a:lnTo>
                <a:lnTo>
                  <a:pt x="354" y="336"/>
                </a:lnTo>
                <a:lnTo>
                  <a:pt x="318" y="340"/>
                </a:lnTo>
                <a:lnTo>
                  <a:pt x="286" y="348"/>
                </a:lnTo>
                <a:lnTo>
                  <a:pt x="258" y="358"/>
                </a:lnTo>
                <a:lnTo>
                  <a:pt x="232" y="370"/>
                </a:lnTo>
                <a:lnTo>
                  <a:pt x="210" y="384"/>
                </a:lnTo>
                <a:lnTo>
                  <a:pt x="188" y="400"/>
                </a:lnTo>
                <a:lnTo>
                  <a:pt x="170" y="416"/>
                </a:lnTo>
                <a:lnTo>
                  <a:pt x="156" y="436"/>
                </a:lnTo>
                <a:lnTo>
                  <a:pt x="142" y="456"/>
                </a:lnTo>
                <a:lnTo>
                  <a:pt x="132" y="476"/>
                </a:lnTo>
                <a:lnTo>
                  <a:pt x="122" y="498"/>
                </a:lnTo>
                <a:lnTo>
                  <a:pt x="116" y="520"/>
                </a:lnTo>
                <a:lnTo>
                  <a:pt x="112" y="544"/>
                </a:lnTo>
                <a:lnTo>
                  <a:pt x="110" y="566"/>
                </a:lnTo>
                <a:lnTo>
                  <a:pt x="108" y="590"/>
                </a:lnTo>
                <a:lnTo>
                  <a:pt x="110" y="612"/>
                </a:lnTo>
                <a:lnTo>
                  <a:pt x="112" y="636"/>
                </a:lnTo>
                <a:lnTo>
                  <a:pt x="116" y="658"/>
                </a:lnTo>
                <a:lnTo>
                  <a:pt x="122" y="680"/>
                </a:lnTo>
                <a:lnTo>
                  <a:pt x="132" y="702"/>
                </a:lnTo>
                <a:lnTo>
                  <a:pt x="142" y="724"/>
                </a:lnTo>
                <a:lnTo>
                  <a:pt x="156" y="744"/>
                </a:lnTo>
                <a:lnTo>
                  <a:pt x="170" y="762"/>
                </a:lnTo>
                <a:lnTo>
                  <a:pt x="188" y="780"/>
                </a:lnTo>
                <a:lnTo>
                  <a:pt x="210" y="796"/>
                </a:lnTo>
                <a:lnTo>
                  <a:pt x="232" y="810"/>
                </a:lnTo>
                <a:lnTo>
                  <a:pt x="258" y="822"/>
                </a:lnTo>
                <a:lnTo>
                  <a:pt x="286" y="830"/>
                </a:lnTo>
                <a:lnTo>
                  <a:pt x="318" y="838"/>
                </a:lnTo>
                <a:lnTo>
                  <a:pt x="354" y="842"/>
                </a:lnTo>
                <a:lnTo>
                  <a:pt x="392" y="844"/>
                </a:lnTo>
                <a:lnTo>
                  <a:pt x="580" y="844"/>
                </a:lnTo>
                <a:lnTo>
                  <a:pt x="618" y="842"/>
                </a:lnTo>
                <a:lnTo>
                  <a:pt x="654" y="838"/>
                </a:lnTo>
                <a:lnTo>
                  <a:pt x="688" y="830"/>
                </a:lnTo>
                <a:lnTo>
                  <a:pt x="716" y="820"/>
                </a:lnTo>
                <a:lnTo>
                  <a:pt x="744" y="808"/>
                </a:lnTo>
                <a:lnTo>
                  <a:pt x="766" y="794"/>
                </a:lnTo>
                <a:lnTo>
                  <a:pt x="786" y="778"/>
                </a:lnTo>
                <a:lnTo>
                  <a:pt x="804" y="760"/>
                </a:lnTo>
                <a:lnTo>
                  <a:pt x="820" y="740"/>
                </a:lnTo>
                <a:lnTo>
                  <a:pt x="832" y="720"/>
                </a:lnTo>
                <a:lnTo>
                  <a:pt x="842" y="700"/>
                </a:lnTo>
                <a:lnTo>
                  <a:pt x="850" y="678"/>
                </a:lnTo>
                <a:lnTo>
                  <a:pt x="856" y="656"/>
                </a:lnTo>
                <a:lnTo>
                  <a:pt x="860" y="634"/>
                </a:lnTo>
                <a:lnTo>
                  <a:pt x="864" y="610"/>
                </a:lnTo>
                <a:lnTo>
                  <a:pt x="864" y="590"/>
                </a:lnTo>
                <a:lnTo>
                  <a:pt x="864" y="570"/>
                </a:lnTo>
                <a:lnTo>
                  <a:pt x="862" y="548"/>
                </a:lnTo>
                <a:lnTo>
                  <a:pt x="858" y="528"/>
                </a:lnTo>
                <a:lnTo>
                  <a:pt x="852" y="506"/>
                </a:lnTo>
                <a:lnTo>
                  <a:pt x="844" y="484"/>
                </a:lnTo>
                <a:lnTo>
                  <a:pt x="834" y="464"/>
                </a:lnTo>
                <a:lnTo>
                  <a:pt x="822" y="444"/>
                </a:lnTo>
                <a:lnTo>
                  <a:pt x="806" y="424"/>
                </a:lnTo>
                <a:lnTo>
                  <a:pt x="790" y="406"/>
                </a:lnTo>
                <a:lnTo>
                  <a:pt x="770" y="388"/>
                </a:lnTo>
                <a:lnTo>
                  <a:pt x="746" y="372"/>
                </a:lnTo>
                <a:lnTo>
                  <a:pt x="720" y="360"/>
                </a:lnTo>
                <a:lnTo>
                  <a:pt x="690" y="350"/>
                </a:lnTo>
                <a:lnTo>
                  <a:pt x="656" y="342"/>
                </a:lnTo>
                <a:lnTo>
                  <a:pt x="620" y="336"/>
                </a:lnTo>
                <a:lnTo>
                  <a:pt x="580" y="334"/>
                </a:lnTo>
                <a:close/>
                <a:moveTo>
                  <a:pt x="4384" y="156"/>
                </a:moveTo>
                <a:lnTo>
                  <a:pt x="4384" y="156"/>
                </a:lnTo>
                <a:lnTo>
                  <a:pt x="4394" y="154"/>
                </a:lnTo>
                <a:lnTo>
                  <a:pt x="4404" y="152"/>
                </a:lnTo>
                <a:lnTo>
                  <a:pt x="4414" y="148"/>
                </a:lnTo>
                <a:lnTo>
                  <a:pt x="4422" y="142"/>
                </a:lnTo>
                <a:lnTo>
                  <a:pt x="4430" y="134"/>
                </a:lnTo>
                <a:lnTo>
                  <a:pt x="4434" y="124"/>
                </a:lnTo>
                <a:lnTo>
                  <a:pt x="4438" y="112"/>
                </a:lnTo>
                <a:lnTo>
                  <a:pt x="4438" y="100"/>
                </a:lnTo>
                <a:lnTo>
                  <a:pt x="4438" y="76"/>
                </a:lnTo>
                <a:lnTo>
                  <a:pt x="4438" y="64"/>
                </a:lnTo>
                <a:lnTo>
                  <a:pt x="4434" y="52"/>
                </a:lnTo>
                <a:lnTo>
                  <a:pt x="4430" y="42"/>
                </a:lnTo>
                <a:lnTo>
                  <a:pt x="4422" y="34"/>
                </a:lnTo>
                <a:lnTo>
                  <a:pt x="4414" y="28"/>
                </a:lnTo>
                <a:lnTo>
                  <a:pt x="4404" y="24"/>
                </a:lnTo>
                <a:lnTo>
                  <a:pt x="4394" y="22"/>
                </a:lnTo>
                <a:lnTo>
                  <a:pt x="4384" y="20"/>
                </a:lnTo>
                <a:lnTo>
                  <a:pt x="4372" y="22"/>
                </a:lnTo>
                <a:lnTo>
                  <a:pt x="4362" y="24"/>
                </a:lnTo>
                <a:lnTo>
                  <a:pt x="4352" y="28"/>
                </a:lnTo>
                <a:lnTo>
                  <a:pt x="4344" y="34"/>
                </a:lnTo>
                <a:lnTo>
                  <a:pt x="4338" y="42"/>
                </a:lnTo>
                <a:lnTo>
                  <a:pt x="4332" y="52"/>
                </a:lnTo>
                <a:lnTo>
                  <a:pt x="4328" y="64"/>
                </a:lnTo>
                <a:lnTo>
                  <a:pt x="4328" y="76"/>
                </a:lnTo>
                <a:lnTo>
                  <a:pt x="4328" y="100"/>
                </a:lnTo>
                <a:lnTo>
                  <a:pt x="4328" y="112"/>
                </a:lnTo>
                <a:lnTo>
                  <a:pt x="4332" y="124"/>
                </a:lnTo>
                <a:lnTo>
                  <a:pt x="4336" y="134"/>
                </a:lnTo>
                <a:lnTo>
                  <a:pt x="4344" y="142"/>
                </a:lnTo>
                <a:lnTo>
                  <a:pt x="4352" y="148"/>
                </a:lnTo>
                <a:lnTo>
                  <a:pt x="4362" y="152"/>
                </a:lnTo>
                <a:lnTo>
                  <a:pt x="4372" y="154"/>
                </a:lnTo>
                <a:lnTo>
                  <a:pt x="4384" y="156"/>
                </a:lnTo>
                <a:close/>
                <a:moveTo>
                  <a:pt x="4328" y="236"/>
                </a:moveTo>
                <a:lnTo>
                  <a:pt x="4328" y="236"/>
                </a:lnTo>
                <a:lnTo>
                  <a:pt x="4354" y="236"/>
                </a:lnTo>
                <a:lnTo>
                  <a:pt x="4372" y="238"/>
                </a:lnTo>
                <a:lnTo>
                  <a:pt x="4388" y="242"/>
                </a:lnTo>
                <a:lnTo>
                  <a:pt x="4402" y="248"/>
                </a:lnTo>
                <a:lnTo>
                  <a:pt x="4414" y="256"/>
                </a:lnTo>
                <a:lnTo>
                  <a:pt x="4424" y="268"/>
                </a:lnTo>
                <a:lnTo>
                  <a:pt x="4432" y="284"/>
                </a:lnTo>
                <a:lnTo>
                  <a:pt x="4436" y="304"/>
                </a:lnTo>
                <a:lnTo>
                  <a:pt x="4438" y="328"/>
                </a:lnTo>
                <a:lnTo>
                  <a:pt x="4438" y="942"/>
                </a:lnTo>
                <a:lnTo>
                  <a:pt x="4410" y="942"/>
                </a:lnTo>
                <a:lnTo>
                  <a:pt x="4390" y="940"/>
                </a:lnTo>
                <a:lnTo>
                  <a:pt x="4374" y="936"/>
                </a:lnTo>
                <a:lnTo>
                  <a:pt x="4360" y="930"/>
                </a:lnTo>
                <a:lnTo>
                  <a:pt x="4348" y="920"/>
                </a:lnTo>
                <a:lnTo>
                  <a:pt x="4340" y="908"/>
                </a:lnTo>
                <a:lnTo>
                  <a:pt x="4334" y="892"/>
                </a:lnTo>
                <a:lnTo>
                  <a:pt x="4330" y="874"/>
                </a:lnTo>
                <a:lnTo>
                  <a:pt x="4328" y="852"/>
                </a:lnTo>
                <a:lnTo>
                  <a:pt x="4328" y="236"/>
                </a:lnTo>
                <a:close/>
                <a:moveTo>
                  <a:pt x="1210" y="328"/>
                </a:moveTo>
                <a:lnTo>
                  <a:pt x="1210" y="328"/>
                </a:lnTo>
                <a:lnTo>
                  <a:pt x="1230" y="312"/>
                </a:lnTo>
                <a:lnTo>
                  <a:pt x="1252" y="296"/>
                </a:lnTo>
                <a:lnTo>
                  <a:pt x="1280" y="280"/>
                </a:lnTo>
                <a:lnTo>
                  <a:pt x="1310" y="266"/>
                </a:lnTo>
                <a:lnTo>
                  <a:pt x="1344" y="254"/>
                </a:lnTo>
                <a:lnTo>
                  <a:pt x="1382" y="244"/>
                </a:lnTo>
                <a:lnTo>
                  <a:pt x="1424" y="238"/>
                </a:lnTo>
                <a:lnTo>
                  <a:pt x="1472" y="236"/>
                </a:lnTo>
                <a:lnTo>
                  <a:pt x="1692" y="236"/>
                </a:lnTo>
                <a:lnTo>
                  <a:pt x="1718" y="238"/>
                </a:lnTo>
                <a:lnTo>
                  <a:pt x="1744" y="238"/>
                </a:lnTo>
                <a:lnTo>
                  <a:pt x="1770" y="242"/>
                </a:lnTo>
                <a:lnTo>
                  <a:pt x="1794" y="246"/>
                </a:lnTo>
                <a:lnTo>
                  <a:pt x="1816" y="250"/>
                </a:lnTo>
                <a:lnTo>
                  <a:pt x="1838" y="256"/>
                </a:lnTo>
                <a:lnTo>
                  <a:pt x="1878" y="270"/>
                </a:lnTo>
                <a:lnTo>
                  <a:pt x="1912" y="288"/>
                </a:lnTo>
                <a:lnTo>
                  <a:pt x="1944" y="308"/>
                </a:lnTo>
                <a:lnTo>
                  <a:pt x="1972" y="332"/>
                </a:lnTo>
                <a:lnTo>
                  <a:pt x="1996" y="356"/>
                </a:lnTo>
                <a:lnTo>
                  <a:pt x="2016" y="384"/>
                </a:lnTo>
                <a:lnTo>
                  <a:pt x="2032" y="412"/>
                </a:lnTo>
                <a:lnTo>
                  <a:pt x="2046" y="440"/>
                </a:lnTo>
                <a:lnTo>
                  <a:pt x="2058" y="470"/>
                </a:lnTo>
                <a:lnTo>
                  <a:pt x="2066" y="500"/>
                </a:lnTo>
                <a:lnTo>
                  <a:pt x="2070" y="530"/>
                </a:lnTo>
                <a:lnTo>
                  <a:pt x="2074" y="560"/>
                </a:lnTo>
                <a:lnTo>
                  <a:pt x="2074" y="590"/>
                </a:lnTo>
                <a:lnTo>
                  <a:pt x="2074" y="620"/>
                </a:lnTo>
                <a:lnTo>
                  <a:pt x="2070" y="652"/>
                </a:lnTo>
                <a:lnTo>
                  <a:pt x="2064" y="684"/>
                </a:lnTo>
                <a:lnTo>
                  <a:pt x="2054" y="716"/>
                </a:lnTo>
                <a:lnTo>
                  <a:pt x="2042" y="746"/>
                </a:lnTo>
                <a:lnTo>
                  <a:pt x="2028" y="774"/>
                </a:lnTo>
                <a:lnTo>
                  <a:pt x="2010" y="802"/>
                </a:lnTo>
                <a:lnTo>
                  <a:pt x="1988" y="828"/>
                </a:lnTo>
                <a:lnTo>
                  <a:pt x="1964" y="852"/>
                </a:lnTo>
                <a:lnTo>
                  <a:pt x="1936" y="874"/>
                </a:lnTo>
                <a:lnTo>
                  <a:pt x="1906" y="894"/>
                </a:lnTo>
                <a:lnTo>
                  <a:pt x="1870" y="910"/>
                </a:lnTo>
                <a:lnTo>
                  <a:pt x="1832" y="924"/>
                </a:lnTo>
                <a:lnTo>
                  <a:pt x="1788" y="934"/>
                </a:lnTo>
                <a:lnTo>
                  <a:pt x="1742" y="940"/>
                </a:lnTo>
                <a:lnTo>
                  <a:pt x="1692" y="942"/>
                </a:lnTo>
                <a:lnTo>
                  <a:pt x="1472" y="942"/>
                </a:lnTo>
                <a:lnTo>
                  <a:pt x="1432" y="940"/>
                </a:lnTo>
                <a:lnTo>
                  <a:pt x="1394" y="936"/>
                </a:lnTo>
                <a:lnTo>
                  <a:pt x="1358" y="928"/>
                </a:lnTo>
                <a:lnTo>
                  <a:pt x="1324" y="916"/>
                </a:lnTo>
                <a:lnTo>
                  <a:pt x="1290" y="904"/>
                </a:lnTo>
                <a:lnTo>
                  <a:pt x="1260" y="886"/>
                </a:lnTo>
                <a:lnTo>
                  <a:pt x="1232" y="868"/>
                </a:lnTo>
                <a:lnTo>
                  <a:pt x="1206" y="846"/>
                </a:lnTo>
                <a:lnTo>
                  <a:pt x="1184" y="822"/>
                </a:lnTo>
                <a:lnTo>
                  <a:pt x="1162" y="796"/>
                </a:lnTo>
                <a:lnTo>
                  <a:pt x="1144" y="766"/>
                </a:lnTo>
                <a:lnTo>
                  <a:pt x="1130" y="734"/>
                </a:lnTo>
                <a:lnTo>
                  <a:pt x="1118" y="702"/>
                </a:lnTo>
                <a:lnTo>
                  <a:pt x="1110" y="666"/>
                </a:lnTo>
                <a:lnTo>
                  <a:pt x="1104" y="628"/>
                </a:lnTo>
                <a:lnTo>
                  <a:pt x="1102" y="590"/>
                </a:lnTo>
                <a:lnTo>
                  <a:pt x="1102" y="0"/>
                </a:lnTo>
                <a:lnTo>
                  <a:pt x="1136" y="0"/>
                </a:lnTo>
                <a:lnTo>
                  <a:pt x="1154" y="0"/>
                </a:lnTo>
                <a:lnTo>
                  <a:pt x="1168" y="4"/>
                </a:lnTo>
                <a:lnTo>
                  <a:pt x="1180" y="10"/>
                </a:lnTo>
                <a:lnTo>
                  <a:pt x="1192" y="18"/>
                </a:lnTo>
                <a:lnTo>
                  <a:pt x="1200" y="28"/>
                </a:lnTo>
                <a:lnTo>
                  <a:pt x="1206" y="40"/>
                </a:lnTo>
                <a:lnTo>
                  <a:pt x="1210" y="54"/>
                </a:lnTo>
                <a:lnTo>
                  <a:pt x="1210" y="70"/>
                </a:lnTo>
                <a:lnTo>
                  <a:pt x="1210" y="328"/>
                </a:lnTo>
                <a:close/>
                <a:moveTo>
                  <a:pt x="1496" y="844"/>
                </a:moveTo>
                <a:lnTo>
                  <a:pt x="1496" y="844"/>
                </a:lnTo>
                <a:lnTo>
                  <a:pt x="1684" y="844"/>
                </a:lnTo>
                <a:lnTo>
                  <a:pt x="1722" y="842"/>
                </a:lnTo>
                <a:lnTo>
                  <a:pt x="1756" y="838"/>
                </a:lnTo>
                <a:lnTo>
                  <a:pt x="1788" y="830"/>
                </a:lnTo>
                <a:lnTo>
                  <a:pt x="1816" y="820"/>
                </a:lnTo>
                <a:lnTo>
                  <a:pt x="1842" y="810"/>
                </a:lnTo>
                <a:lnTo>
                  <a:pt x="1866" y="796"/>
                </a:lnTo>
                <a:lnTo>
                  <a:pt x="1886" y="780"/>
                </a:lnTo>
                <a:lnTo>
                  <a:pt x="1904" y="762"/>
                </a:lnTo>
                <a:lnTo>
                  <a:pt x="1920" y="742"/>
                </a:lnTo>
                <a:lnTo>
                  <a:pt x="1932" y="722"/>
                </a:lnTo>
                <a:lnTo>
                  <a:pt x="1944" y="702"/>
                </a:lnTo>
                <a:lnTo>
                  <a:pt x="1952" y="680"/>
                </a:lnTo>
                <a:lnTo>
                  <a:pt x="1958" y="658"/>
                </a:lnTo>
                <a:lnTo>
                  <a:pt x="1964" y="634"/>
                </a:lnTo>
                <a:lnTo>
                  <a:pt x="1966" y="612"/>
                </a:lnTo>
                <a:lnTo>
                  <a:pt x="1966" y="590"/>
                </a:lnTo>
                <a:lnTo>
                  <a:pt x="1966" y="566"/>
                </a:lnTo>
                <a:lnTo>
                  <a:pt x="1964" y="544"/>
                </a:lnTo>
                <a:lnTo>
                  <a:pt x="1958" y="520"/>
                </a:lnTo>
                <a:lnTo>
                  <a:pt x="1952" y="498"/>
                </a:lnTo>
                <a:lnTo>
                  <a:pt x="1944" y="476"/>
                </a:lnTo>
                <a:lnTo>
                  <a:pt x="1932" y="456"/>
                </a:lnTo>
                <a:lnTo>
                  <a:pt x="1920" y="436"/>
                </a:lnTo>
                <a:lnTo>
                  <a:pt x="1904" y="416"/>
                </a:lnTo>
                <a:lnTo>
                  <a:pt x="1886" y="398"/>
                </a:lnTo>
                <a:lnTo>
                  <a:pt x="1866" y="382"/>
                </a:lnTo>
                <a:lnTo>
                  <a:pt x="1842" y="370"/>
                </a:lnTo>
                <a:lnTo>
                  <a:pt x="1816" y="358"/>
                </a:lnTo>
                <a:lnTo>
                  <a:pt x="1788" y="348"/>
                </a:lnTo>
                <a:lnTo>
                  <a:pt x="1756" y="340"/>
                </a:lnTo>
                <a:lnTo>
                  <a:pt x="1722" y="336"/>
                </a:lnTo>
                <a:lnTo>
                  <a:pt x="1684" y="334"/>
                </a:lnTo>
                <a:lnTo>
                  <a:pt x="1496" y="334"/>
                </a:lnTo>
                <a:lnTo>
                  <a:pt x="1456" y="336"/>
                </a:lnTo>
                <a:lnTo>
                  <a:pt x="1420" y="340"/>
                </a:lnTo>
                <a:lnTo>
                  <a:pt x="1388" y="348"/>
                </a:lnTo>
                <a:lnTo>
                  <a:pt x="1358" y="358"/>
                </a:lnTo>
                <a:lnTo>
                  <a:pt x="1332" y="370"/>
                </a:lnTo>
                <a:lnTo>
                  <a:pt x="1308" y="384"/>
                </a:lnTo>
                <a:lnTo>
                  <a:pt x="1288" y="402"/>
                </a:lnTo>
                <a:lnTo>
                  <a:pt x="1270" y="418"/>
                </a:lnTo>
                <a:lnTo>
                  <a:pt x="1256" y="438"/>
                </a:lnTo>
                <a:lnTo>
                  <a:pt x="1242" y="458"/>
                </a:lnTo>
                <a:lnTo>
                  <a:pt x="1232" y="480"/>
                </a:lnTo>
                <a:lnTo>
                  <a:pt x="1224" y="500"/>
                </a:lnTo>
                <a:lnTo>
                  <a:pt x="1218" y="524"/>
                </a:lnTo>
                <a:lnTo>
                  <a:pt x="1214" y="546"/>
                </a:lnTo>
                <a:lnTo>
                  <a:pt x="1212" y="568"/>
                </a:lnTo>
                <a:lnTo>
                  <a:pt x="1210" y="590"/>
                </a:lnTo>
                <a:lnTo>
                  <a:pt x="1212" y="608"/>
                </a:lnTo>
                <a:lnTo>
                  <a:pt x="1214" y="630"/>
                </a:lnTo>
                <a:lnTo>
                  <a:pt x="1218" y="650"/>
                </a:lnTo>
                <a:lnTo>
                  <a:pt x="1224" y="672"/>
                </a:lnTo>
                <a:lnTo>
                  <a:pt x="1232" y="694"/>
                </a:lnTo>
                <a:lnTo>
                  <a:pt x="1242" y="714"/>
                </a:lnTo>
                <a:lnTo>
                  <a:pt x="1254" y="736"/>
                </a:lnTo>
                <a:lnTo>
                  <a:pt x="1268" y="754"/>
                </a:lnTo>
                <a:lnTo>
                  <a:pt x="1286" y="774"/>
                </a:lnTo>
                <a:lnTo>
                  <a:pt x="1306" y="790"/>
                </a:lnTo>
                <a:lnTo>
                  <a:pt x="1328" y="806"/>
                </a:lnTo>
                <a:lnTo>
                  <a:pt x="1356" y="818"/>
                </a:lnTo>
                <a:lnTo>
                  <a:pt x="1384" y="830"/>
                </a:lnTo>
                <a:lnTo>
                  <a:pt x="1418" y="838"/>
                </a:lnTo>
                <a:lnTo>
                  <a:pt x="1456" y="842"/>
                </a:lnTo>
                <a:lnTo>
                  <a:pt x="1496" y="844"/>
                </a:lnTo>
                <a:close/>
                <a:moveTo>
                  <a:pt x="2294" y="328"/>
                </a:moveTo>
                <a:lnTo>
                  <a:pt x="2294" y="328"/>
                </a:lnTo>
                <a:lnTo>
                  <a:pt x="2312" y="312"/>
                </a:lnTo>
                <a:lnTo>
                  <a:pt x="2336" y="296"/>
                </a:lnTo>
                <a:lnTo>
                  <a:pt x="2362" y="280"/>
                </a:lnTo>
                <a:lnTo>
                  <a:pt x="2392" y="266"/>
                </a:lnTo>
                <a:lnTo>
                  <a:pt x="2426" y="254"/>
                </a:lnTo>
                <a:lnTo>
                  <a:pt x="2464" y="244"/>
                </a:lnTo>
                <a:lnTo>
                  <a:pt x="2506" y="238"/>
                </a:lnTo>
                <a:lnTo>
                  <a:pt x="2554" y="236"/>
                </a:lnTo>
                <a:lnTo>
                  <a:pt x="2774" y="236"/>
                </a:lnTo>
                <a:lnTo>
                  <a:pt x="2800" y="238"/>
                </a:lnTo>
                <a:lnTo>
                  <a:pt x="2828" y="238"/>
                </a:lnTo>
                <a:lnTo>
                  <a:pt x="2852" y="242"/>
                </a:lnTo>
                <a:lnTo>
                  <a:pt x="2876" y="246"/>
                </a:lnTo>
                <a:lnTo>
                  <a:pt x="2898" y="250"/>
                </a:lnTo>
                <a:lnTo>
                  <a:pt x="2920" y="256"/>
                </a:lnTo>
                <a:lnTo>
                  <a:pt x="2960" y="270"/>
                </a:lnTo>
                <a:lnTo>
                  <a:pt x="2996" y="288"/>
                </a:lnTo>
                <a:lnTo>
                  <a:pt x="3026" y="308"/>
                </a:lnTo>
                <a:lnTo>
                  <a:pt x="3054" y="332"/>
                </a:lnTo>
                <a:lnTo>
                  <a:pt x="3078" y="356"/>
                </a:lnTo>
                <a:lnTo>
                  <a:pt x="3098" y="384"/>
                </a:lnTo>
                <a:lnTo>
                  <a:pt x="3114" y="412"/>
                </a:lnTo>
                <a:lnTo>
                  <a:pt x="3128" y="440"/>
                </a:lnTo>
                <a:lnTo>
                  <a:pt x="3140" y="470"/>
                </a:lnTo>
                <a:lnTo>
                  <a:pt x="3148" y="500"/>
                </a:lnTo>
                <a:lnTo>
                  <a:pt x="3152" y="530"/>
                </a:lnTo>
                <a:lnTo>
                  <a:pt x="3156" y="560"/>
                </a:lnTo>
                <a:lnTo>
                  <a:pt x="3158" y="590"/>
                </a:lnTo>
                <a:lnTo>
                  <a:pt x="3156" y="620"/>
                </a:lnTo>
                <a:lnTo>
                  <a:pt x="3152" y="652"/>
                </a:lnTo>
                <a:lnTo>
                  <a:pt x="3146" y="684"/>
                </a:lnTo>
                <a:lnTo>
                  <a:pt x="3136" y="716"/>
                </a:lnTo>
                <a:lnTo>
                  <a:pt x="3126" y="746"/>
                </a:lnTo>
                <a:lnTo>
                  <a:pt x="3110" y="774"/>
                </a:lnTo>
                <a:lnTo>
                  <a:pt x="3092" y="802"/>
                </a:lnTo>
                <a:lnTo>
                  <a:pt x="3072" y="828"/>
                </a:lnTo>
                <a:lnTo>
                  <a:pt x="3046" y="852"/>
                </a:lnTo>
                <a:lnTo>
                  <a:pt x="3018" y="874"/>
                </a:lnTo>
                <a:lnTo>
                  <a:pt x="2988" y="894"/>
                </a:lnTo>
                <a:lnTo>
                  <a:pt x="2952" y="910"/>
                </a:lnTo>
                <a:lnTo>
                  <a:pt x="2914" y="924"/>
                </a:lnTo>
                <a:lnTo>
                  <a:pt x="2872" y="934"/>
                </a:lnTo>
                <a:lnTo>
                  <a:pt x="2824" y="940"/>
                </a:lnTo>
                <a:lnTo>
                  <a:pt x="2774" y="942"/>
                </a:lnTo>
                <a:lnTo>
                  <a:pt x="2554" y="942"/>
                </a:lnTo>
                <a:lnTo>
                  <a:pt x="2514" y="940"/>
                </a:lnTo>
                <a:lnTo>
                  <a:pt x="2476" y="936"/>
                </a:lnTo>
                <a:lnTo>
                  <a:pt x="2440" y="928"/>
                </a:lnTo>
                <a:lnTo>
                  <a:pt x="2406" y="916"/>
                </a:lnTo>
                <a:lnTo>
                  <a:pt x="2374" y="904"/>
                </a:lnTo>
                <a:lnTo>
                  <a:pt x="2342" y="886"/>
                </a:lnTo>
                <a:lnTo>
                  <a:pt x="2314" y="868"/>
                </a:lnTo>
                <a:lnTo>
                  <a:pt x="2288" y="846"/>
                </a:lnTo>
                <a:lnTo>
                  <a:pt x="2266" y="822"/>
                </a:lnTo>
                <a:lnTo>
                  <a:pt x="2246" y="796"/>
                </a:lnTo>
                <a:lnTo>
                  <a:pt x="2228" y="766"/>
                </a:lnTo>
                <a:lnTo>
                  <a:pt x="2212" y="734"/>
                </a:lnTo>
                <a:lnTo>
                  <a:pt x="2200" y="702"/>
                </a:lnTo>
                <a:lnTo>
                  <a:pt x="2192" y="666"/>
                </a:lnTo>
                <a:lnTo>
                  <a:pt x="2186" y="628"/>
                </a:lnTo>
                <a:lnTo>
                  <a:pt x="2184" y="590"/>
                </a:lnTo>
                <a:lnTo>
                  <a:pt x="2184" y="0"/>
                </a:lnTo>
                <a:lnTo>
                  <a:pt x="2218" y="0"/>
                </a:lnTo>
                <a:lnTo>
                  <a:pt x="2236" y="0"/>
                </a:lnTo>
                <a:lnTo>
                  <a:pt x="2250" y="4"/>
                </a:lnTo>
                <a:lnTo>
                  <a:pt x="2264" y="10"/>
                </a:lnTo>
                <a:lnTo>
                  <a:pt x="2274" y="18"/>
                </a:lnTo>
                <a:lnTo>
                  <a:pt x="2282" y="28"/>
                </a:lnTo>
                <a:lnTo>
                  <a:pt x="2288" y="40"/>
                </a:lnTo>
                <a:lnTo>
                  <a:pt x="2292" y="54"/>
                </a:lnTo>
                <a:lnTo>
                  <a:pt x="2294" y="70"/>
                </a:lnTo>
                <a:lnTo>
                  <a:pt x="2294" y="328"/>
                </a:lnTo>
                <a:close/>
                <a:moveTo>
                  <a:pt x="2578" y="844"/>
                </a:moveTo>
                <a:lnTo>
                  <a:pt x="2578" y="844"/>
                </a:lnTo>
                <a:lnTo>
                  <a:pt x="2766" y="844"/>
                </a:lnTo>
                <a:lnTo>
                  <a:pt x="2804" y="842"/>
                </a:lnTo>
                <a:lnTo>
                  <a:pt x="2838" y="838"/>
                </a:lnTo>
                <a:lnTo>
                  <a:pt x="2870" y="830"/>
                </a:lnTo>
                <a:lnTo>
                  <a:pt x="2900" y="820"/>
                </a:lnTo>
                <a:lnTo>
                  <a:pt x="2924" y="810"/>
                </a:lnTo>
                <a:lnTo>
                  <a:pt x="2948" y="796"/>
                </a:lnTo>
                <a:lnTo>
                  <a:pt x="2968" y="780"/>
                </a:lnTo>
                <a:lnTo>
                  <a:pt x="2986" y="762"/>
                </a:lnTo>
                <a:lnTo>
                  <a:pt x="3002" y="742"/>
                </a:lnTo>
                <a:lnTo>
                  <a:pt x="3014" y="722"/>
                </a:lnTo>
                <a:lnTo>
                  <a:pt x="3026" y="702"/>
                </a:lnTo>
                <a:lnTo>
                  <a:pt x="3034" y="680"/>
                </a:lnTo>
                <a:lnTo>
                  <a:pt x="3040" y="658"/>
                </a:lnTo>
                <a:lnTo>
                  <a:pt x="3046" y="634"/>
                </a:lnTo>
                <a:lnTo>
                  <a:pt x="3048" y="612"/>
                </a:lnTo>
                <a:lnTo>
                  <a:pt x="3048" y="590"/>
                </a:lnTo>
                <a:lnTo>
                  <a:pt x="3048" y="566"/>
                </a:lnTo>
                <a:lnTo>
                  <a:pt x="3046" y="544"/>
                </a:lnTo>
                <a:lnTo>
                  <a:pt x="3040" y="520"/>
                </a:lnTo>
                <a:lnTo>
                  <a:pt x="3034" y="498"/>
                </a:lnTo>
                <a:lnTo>
                  <a:pt x="3026" y="476"/>
                </a:lnTo>
                <a:lnTo>
                  <a:pt x="3014" y="456"/>
                </a:lnTo>
                <a:lnTo>
                  <a:pt x="3002" y="436"/>
                </a:lnTo>
                <a:lnTo>
                  <a:pt x="2986" y="416"/>
                </a:lnTo>
                <a:lnTo>
                  <a:pt x="2968" y="398"/>
                </a:lnTo>
                <a:lnTo>
                  <a:pt x="2948" y="382"/>
                </a:lnTo>
                <a:lnTo>
                  <a:pt x="2924" y="370"/>
                </a:lnTo>
                <a:lnTo>
                  <a:pt x="2900" y="358"/>
                </a:lnTo>
                <a:lnTo>
                  <a:pt x="2870" y="348"/>
                </a:lnTo>
                <a:lnTo>
                  <a:pt x="2838" y="340"/>
                </a:lnTo>
                <a:lnTo>
                  <a:pt x="2804" y="336"/>
                </a:lnTo>
                <a:lnTo>
                  <a:pt x="2766" y="334"/>
                </a:lnTo>
                <a:lnTo>
                  <a:pt x="2578" y="334"/>
                </a:lnTo>
                <a:lnTo>
                  <a:pt x="2538" y="336"/>
                </a:lnTo>
                <a:lnTo>
                  <a:pt x="2502" y="340"/>
                </a:lnTo>
                <a:lnTo>
                  <a:pt x="2470" y="348"/>
                </a:lnTo>
                <a:lnTo>
                  <a:pt x="2440" y="358"/>
                </a:lnTo>
                <a:lnTo>
                  <a:pt x="2414" y="370"/>
                </a:lnTo>
                <a:lnTo>
                  <a:pt x="2390" y="384"/>
                </a:lnTo>
                <a:lnTo>
                  <a:pt x="2370" y="402"/>
                </a:lnTo>
                <a:lnTo>
                  <a:pt x="2352" y="418"/>
                </a:lnTo>
                <a:lnTo>
                  <a:pt x="2338" y="438"/>
                </a:lnTo>
                <a:lnTo>
                  <a:pt x="2326" y="458"/>
                </a:lnTo>
                <a:lnTo>
                  <a:pt x="2314" y="480"/>
                </a:lnTo>
                <a:lnTo>
                  <a:pt x="2306" y="500"/>
                </a:lnTo>
                <a:lnTo>
                  <a:pt x="2300" y="524"/>
                </a:lnTo>
                <a:lnTo>
                  <a:pt x="2296" y="546"/>
                </a:lnTo>
                <a:lnTo>
                  <a:pt x="2294" y="568"/>
                </a:lnTo>
                <a:lnTo>
                  <a:pt x="2294" y="590"/>
                </a:lnTo>
                <a:lnTo>
                  <a:pt x="2294" y="608"/>
                </a:lnTo>
                <a:lnTo>
                  <a:pt x="2296" y="630"/>
                </a:lnTo>
                <a:lnTo>
                  <a:pt x="2300" y="650"/>
                </a:lnTo>
                <a:lnTo>
                  <a:pt x="2306" y="672"/>
                </a:lnTo>
                <a:lnTo>
                  <a:pt x="2314" y="694"/>
                </a:lnTo>
                <a:lnTo>
                  <a:pt x="2324" y="714"/>
                </a:lnTo>
                <a:lnTo>
                  <a:pt x="2336" y="736"/>
                </a:lnTo>
                <a:lnTo>
                  <a:pt x="2350" y="754"/>
                </a:lnTo>
                <a:lnTo>
                  <a:pt x="2368" y="774"/>
                </a:lnTo>
                <a:lnTo>
                  <a:pt x="2388" y="790"/>
                </a:lnTo>
                <a:lnTo>
                  <a:pt x="2412" y="806"/>
                </a:lnTo>
                <a:lnTo>
                  <a:pt x="2438" y="818"/>
                </a:lnTo>
                <a:lnTo>
                  <a:pt x="2468" y="830"/>
                </a:lnTo>
                <a:lnTo>
                  <a:pt x="2500" y="838"/>
                </a:lnTo>
                <a:lnTo>
                  <a:pt x="2538" y="842"/>
                </a:lnTo>
                <a:lnTo>
                  <a:pt x="2578" y="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>
              <a:solidFill>
                <a:srgbClr val="2D2926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gray">
          <a:xfrm>
            <a:off x="6093884" y="1530350"/>
            <a:ext cx="167216" cy="379730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124765 w 94692"/>
              <a:gd name="T5" fmla="*/ 0 h 3865545"/>
              <a:gd name="T6" fmla="*/ 124765 w 94692"/>
              <a:gd name="T7" fmla="*/ 3797010 h 3865545"/>
              <a:gd name="T8" fmla="*/ 0 w 94692"/>
              <a:gd name="T9" fmla="*/ 3797010 h 3865545"/>
              <a:gd name="T10" fmla="*/ 0 w 94692"/>
              <a:gd name="T11" fmla="*/ 3797010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chemeClr val="accent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800" dirty="0">
              <a:solidFill>
                <a:srgbClr val="2D2926"/>
              </a:solidFill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27051" y="2195214"/>
            <a:ext cx="5672399" cy="2220218"/>
          </a:xfrm>
        </p:spPr>
        <p:txBody>
          <a:bodyPr/>
          <a:lstStyle>
            <a:lvl1pPr>
              <a:lnSpc>
                <a:spcPct val="95000"/>
              </a:lnSpc>
              <a:defRPr sz="3200" cap="all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480694"/>
            <a:ext cx="5672399" cy="43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28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EditPoints="1"/>
          </p:cNvSpPr>
          <p:nvPr/>
        </p:nvSpPr>
        <p:spPr bwMode="auto">
          <a:xfrm>
            <a:off x="704851" y="485776"/>
            <a:ext cx="1843616" cy="239713"/>
          </a:xfrm>
          <a:custGeom>
            <a:avLst/>
            <a:gdLst>
              <a:gd name="T0" fmla="*/ 2147483647 w 5472"/>
              <a:gd name="T1" fmla="*/ 2147483647 h 952"/>
              <a:gd name="T2" fmla="*/ 2147483647 w 5472"/>
              <a:gd name="T3" fmla="*/ 2147483647 h 952"/>
              <a:gd name="T4" fmla="*/ 2147483647 w 5472"/>
              <a:gd name="T5" fmla="*/ 2147483647 h 952"/>
              <a:gd name="T6" fmla="*/ 2147483647 w 5472"/>
              <a:gd name="T7" fmla="*/ 2147483647 h 952"/>
              <a:gd name="T8" fmla="*/ 2147483647 w 5472"/>
              <a:gd name="T9" fmla="*/ 2147483647 h 952"/>
              <a:gd name="T10" fmla="*/ 2147483647 w 5472"/>
              <a:gd name="T11" fmla="*/ 2147483647 h 952"/>
              <a:gd name="T12" fmla="*/ 2147483647 w 5472"/>
              <a:gd name="T13" fmla="*/ 2147483647 h 952"/>
              <a:gd name="T14" fmla="*/ 2147483647 w 5472"/>
              <a:gd name="T15" fmla="*/ 2147483647 h 952"/>
              <a:gd name="T16" fmla="*/ 2147483647 w 5472"/>
              <a:gd name="T17" fmla="*/ 2147483647 h 952"/>
              <a:gd name="T18" fmla="*/ 2147483647 w 5472"/>
              <a:gd name="T19" fmla="*/ 2147483647 h 952"/>
              <a:gd name="T20" fmla="*/ 2147483647 w 5472"/>
              <a:gd name="T21" fmla="*/ 2147483647 h 952"/>
              <a:gd name="T22" fmla="*/ 2147483647 w 5472"/>
              <a:gd name="T23" fmla="*/ 2147483647 h 952"/>
              <a:gd name="T24" fmla="*/ 2147483647 w 5472"/>
              <a:gd name="T25" fmla="*/ 2147483647 h 952"/>
              <a:gd name="T26" fmla="*/ 2147483647 w 5472"/>
              <a:gd name="T27" fmla="*/ 2147483647 h 952"/>
              <a:gd name="T28" fmla="*/ 2147483647 w 5472"/>
              <a:gd name="T29" fmla="*/ 2147483647 h 952"/>
              <a:gd name="T30" fmla="*/ 2147483647 w 5472"/>
              <a:gd name="T31" fmla="*/ 2147483647 h 952"/>
              <a:gd name="T32" fmla="*/ 2147483647 w 5472"/>
              <a:gd name="T33" fmla="*/ 2147483647 h 952"/>
              <a:gd name="T34" fmla="*/ 2147483647 w 5472"/>
              <a:gd name="T35" fmla="*/ 2147483647 h 952"/>
              <a:gd name="T36" fmla="*/ 2147483647 w 5472"/>
              <a:gd name="T37" fmla="*/ 2147483647 h 952"/>
              <a:gd name="T38" fmla="*/ 2147483647 w 5472"/>
              <a:gd name="T39" fmla="*/ 2147483647 h 952"/>
              <a:gd name="T40" fmla="*/ 2147483647 w 5472"/>
              <a:gd name="T41" fmla="*/ 2147483647 h 952"/>
              <a:gd name="T42" fmla="*/ 2147483647 w 5472"/>
              <a:gd name="T43" fmla="*/ 2147483647 h 952"/>
              <a:gd name="T44" fmla="*/ 2147483647 w 5472"/>
              <a:gd name="T45" fmla="*/ 2147483647 h 952"/>
              <a:gd name="T46" fmla="*/ 2147483647 w 5472"/>
              <a:gd name="T47" fmla="*/ 2147483647 h 952"/>
              <a:gd name="T48" fmla="*/ 2147483647 w 5472"/>
              <a:gd name="T49" fmla="*/ 2147483647 h 952"/>
              <a:gd name="T50" fmla="*/ 2147483647 w 5472"/>
              <a:gd name="T51" fmla="*/ 2147483647 h 952"/>
              <a:gd name="T52" fmla="*/ 2147483647 w 5472"/>
              <a:gd name="T53" fmla="*/ 2147483647 h 952"/>
              <a:gd name="T54" fmla="*/ 2147483647 w 5472"/>
              <a:gd name="T55" fmla="*/ 2147483647 h 952"/>
              <a:gd name="T56" fmla="*/ 2147483647 w 5472"/>
              <a:gd name="T57" fmla="*/ 2147483647 h 952"/>
              <a:gd name="T58" fmla="*/ 2147483647 w 5472"/>
              <a:gd name="T59" fmla="*/ 2147483647 h 952"/>
              <a:gd name="T60" fmla="*/ 2147483647 w 5472"/>
              <a:gd name="T61" fmla="*/ 2147483647 h 952"/>
              <a:gd name="T62" fmla="*/ 2147483647 w 5472"/>
              <a:gd name="T63" fmla="*/ 2147483647 h 952"/>
              <a:gd name="T64" fmla="*/ 2147483647 w 5472"/>
              <a:gd name="T65" fmla="*/ 2147483647 h 952"/>
              <a:gd name="T66" fmla="*/ 2147483647 w 5472"/>
              <a:gd name="T67" fmla="*/ 2147483647 h 952"/>
              <a:gd name="T68" fmla="*/ 2147483647 w 5472"/>
              <a:gd name="T69" fmla="*/ 2147483647 h 952"/>
              <a:gd name="T70" fmla="*/ 2147483647 w 5472"/>
              <a:gd name="T71" fmla="*/ 2147483647 h 952"/>
              <a:gd name="T72" fmla="*/ 2147483647 w 5472"/>
              <a:gd name="T73" fmla="*/ 2147483647 h 952"/>
              <a:gd name="T74" fmla="*/ 2147483647 w 5472"/>
              <a:gd name="T75" fmla="*/ 2147483647 h 952"/>
              <a:gd name="T76" fmla="*/ 2147483647 w 5472"/>
              <a:gd name="T77" fmla="*/ 2147483647 h 952"/>
              <a:gd name="T78" fmla="*/ 2147483647 w 5472"/>
              <a:gd name="T79" fmla="*/ 2147483647 h 952"/>
              <a:gd name="T80" fmla="*/ 2147483647 w 5472"/>
              <a:gd name="T81" fmla="*/ 2147483647 h 952"/>
              <a:gd name="T82" fmla="*/ 2147483647 w 5472"/>
              <a:gd name="T83" fmla="*/ 0 h 952"/>
              <a:gd name="T84" fmla="*/ 2147483647 w 5472"/>
              <a:gd name="T85" fmla="*/ 2147483647 h 952"/>
              <a:gd name="T86" fmla="*/ 2147483647 w 5472"/>
              <a:gd name="T87" fmla="*/ 2147483647 h 952"/>
              <a:gd name="T88" fmla="*/ 2147483647 w 5472"/>
              <a:gd name="T89" fmla="*/ 2147483647 h 952"/>
              <a:gd name="T90" fmla="*/ 2147483647 w 5472"/>
              <a:gd name="T91" fmla="*/ 2147483647 h 952"/>
              <a:gd name="T92" fmla="*/ 2147483647 w 5472"/>
              <a:gd name="T93" fmla="*/ 2147483647 h 952"/>
              <a:gd name="T94" fmla="*/ 2147483647 w 5472"/>
              <a:gd name="T95" fmla="*/ 2147483647 h 952"/>
              <a:gd name="T96" fmla="*/ 2147483647 w 5472"/>
              <a:gd name="T97" fmla="*/ 2147483647 h 952"/>
              <a:gd name="T98" fmla="*/ 2147483647 w 5472"/>
              <a:gd name="T99" fmla="*/ 2147483647 h 952"/>
              <a:gd name="T100" fmla="*/ 2147483647 w 5472"/>
              <a:gd name="T101" fmla="*/ 2147483647 h 952"/>
              <a:gd name="T102" fmla="*/ 2147483647 w 5472"/>
              <a:gd name="T103" fmla="*/ 2147483647 h 952"/>
              <a:gd name="T104" fmla="*/ 2147483647 w 5472"/>
              <a:gd name="T105" fmla="*/ 2147483647 h 952"/>
              <a:gd name="T106" fmla="*/ 2147483647 w 5472"/>
              <a:gd name="T107" fmla="*/ 2147483647 h 952"/>
              <a:gd name="T108" fmla="*/ 2147483647 w 5472"/>
              <a:gd name="T109" fmla="*/ 0 h 952"/>
              <a:gd name="T110" fmla="*/ 2147483647 w 5472"/>
              <a:gd name="T111" fmla="*/ 2147483647 h 952"/>
              <a:gd name="T112" fmla="*/ 2147483647 w 5472"/>
              <a:gd name="T113" fmla="*/ 2147483647 h 952"/>
              <a:gd name="T114" fmla="*/ 2147483647 w 5472"/>
              <a:gd name="T115" fmla="*/ 2147483647 h 952"/>
              <a:gd name="T116" fmla="*/ 2147483647 w 5472"/>
              <a:gd name="T117" fmla="*/ 2147483647 h 952"/>
              <a:gd name="T118" fmla="*/ 2147483647 w 5472"/>
              <a:gd name="T119" fmla="*/ 2147483647 h 952"/>
              <a:gd name="T120" fmla="*/ 2147483647 w 5472"/>
              <a:gd name="T121" fmla="*/ 2147483647 h 952"/>
              <a:gd name="T122" fmla="*/ 2147483647 w 5472"/>
              <a:gd name="T123" fmla="*/ 2147483647 h 95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472" h="952">
                <a:moveTo>
                  <a:pt x="5454" y="922"/>
                </a:moveTo>
                <a:lnTo>
                  <a:pt x="5454" y="922"/>
                </a:lnTo>
                <a:lnTo>
                  <a:pt x="5452" y="902"/>
                </a:lnTo>
                <a:lnTo>
                  <a:pt x="5448" y="886"/>
                </a:lnTo>
                <a:lnTo>
                  <a:pt x="5440" y="872"/>
                </a:lnTo>
                <a:lnTo>
                  <a:pt x="5430" y="862"/>
                </a:lnTo>
                <a:lnTo>
                  <a:pt x="5418" y="854"/>
                </a:lnTo>
                <a:lnTo>
                  <a:pt x="5402" y="848"/>
                </a:lnTo>
                <a:lnTo>
                  <a:pt x="5384" y="844"/>
                </a:lnTo>
                <a:lnTo>
                  <a:pt x="5364" y="844"/>
                </a:lnTo>
                <a:lnTo>
                  <a:pt x="4946" y="844"/>
                </a:lnTo>
                <a:lnTo>
                  <a:pt x="4910" y="842"/>
                </a:lnTo>
                <a:lnTo>
                  <a:pt x="4878" y="838"/>
                </a:lnTo>
                <a:lnTo>
                  <a:pt x="4848" y="832"/>
                </a:lnTo>
                <a:lnTo>
                  <a:pt x="4820" y="824"/>
                </a:lnTo>
                <a:lnTo>
                  <a:pt x="4796" y="814"/>
                </a:lnTo>
                <a:lnTo>
                  <a:pt x="4774" y="800"/>
                </a:lnTo>
                <a:lnTo>
                  <a:pt x="4754" y="788"/>
                </a:lnTo>
                <a:lnTo>
                  <a:pt x="4738" y="772"/>
                </a:lnTo>
                <a:lnTo>
                  <a:pt x="4722" y="756"/>
                </a:lnTo>
                <a:lnTo>
                  <a:pt x="4710" y="740"/>
                </a:lnTo>
                <a:lnTo>
                  <a:pt x="4698" y="724"/>
                </a:lnTo>
                <a:lnTo>
                  <a:pt x="4690" y="706"/>
                </a:lnTo>
                <a:lnTo>
                  <a:pt x="4682" y="688"/>
                </a:lnTo>
                <a:lnTo>
                  <a:pt x="4676" y="672"/>
                </a:lnTo>
                <a:lnTo>
                  <a:pt x="4674" y="654"/>
                </a:lnTo>
                <a:lnTo>
                  <a:pt x="4670" y="638"/>
                </a:lnTo>
                <a:lnTo>
                  <a:pt x="5252" y="638"/>
                </a:lnTo>
                <a:lnTo>
                  <a:pt x="5282" y="636"/>
                </a:lnTo>
                <a:lnTo>
                  <a:pt x="5310" y="632"/>
                </a:lnTo>
                <a:lnTo>
                  <a:pt x="5336" y="626"/>
                </a:lnTo>
                <a:lnTo>
                  <a:pt x="5358" y="618"/>
                </a:lnTo>
                <a:lnTo>
                  <a:pt x="5378" y="608"/>
                </a:lnTo>
                <a:lnTo>
                  <a:pt x="5396" y="596"/>
                </a:lnTo>
                <a:lnTo>
                  <a:pt x="5412" y="582"/>
                </a:lnTo>
                <a:lnTo>
                  <a:pt x="5426" y="568"/>
                </a:lnTo>
                <a:lnTo>
                  <a:pt x="5438" y="552"/>
                </a:lnTo>
                <a:lnTo>
                  <a:pt x="5448" y="536"/>
                </a:lnTo>
                <a:lnTo>
                  <a:pt x="5456" y="518"/>
                </a:lnTo>
                <a:lnTo>
                  <a:pt x="5462" y="502"/>
                </a:lnTo>
                <a:lnTo>
                  <a:pt x="5466" y="486"/>
                </a:lnTo>
                <a:lnTo>
                  <a:pt x="5470" y="468"/>
                </a:lnTo>
                <a:lnTo>
                  <a:pt x="5472" y="452"/>
                </a:lnTo>
                <a:lnTo>
                  <a:pt x="5472" y="438"/>
                </a:lnTo>
                <a:lnTo>
                  <a:pt x="5472" y="422"/>
                </a:lnTo>
                <a:lnTo>
                  <a:pt x="5470" y="404"/>
                </a:lnTo>
                <a:lnTo>
                  <a:pt x="5466" y="388"/>
                </a:lnTo>
                <a:lnTo>
                  <a:pt x="5460" y="370"/>
                </a:lnTo>
                <a:lnTo>
                  <a:pt x="5454" y="354"/>
                </a:lnTo>
                <a:lnTo>
                  <a:pt x="5446" y="336"/>
                </a:lnTo>
                <a:lnTo>
                  <a:pt x="5436" y="320"/>
                </a:lnTo>
                <a:lnTo>
                  <a:pt x="5424" y="306"/>
                </a:lnTo>
                <a:lnTo>
                  <a:pt x="5410" y="292"/>
                </a:lnTo>
                <a:lnTo>
                  <a:pt x="5394" y="278"/>
                </a:lnTo>
                <a:lnTo>
                  <a:pt x="5376" y="266"/>
                </a:lnTo>
                <a:lnTo>
                  <a:pt x="5356" y="256"/>
                </a:lnTo>
                <a:lnTo>
                  <a:pt x="5334" y="248"/>
                </a:lnTo>
                <a:lnTo>
                  <a:pt x="5310" y="242"/>
                </a:lnTo>
                <a:lnTo>
                  <a:pt x="5282" y="238"/>
                </a:lnTo>
                <a:lnTo>
                  <a:pt x="5252" y="236"/>
                </a:lnTo>
                <a:lnTo>
                  <a:pt x="4938" y="236"/>
                </a:lnTo>
                <a:lnTo>
                  <a:pt x="4886" y="238"/>
                </a:lnTo>
                <a:lnTo>
                  <a:pt x="4840" y="246"/>
                </a:lnTo>
                <a:lnTo>
                  <a:pt x="4796" y="256"/>
                </a:lnTo>
                <a:lnTo>
                  <a:pt x="4758" y="270"/>
                </a:lnTo>
                <a:lnTo>
                  <a:pt x="4724" y="286"/>
                </a:lnTo>
                <a:lnTo>
                  <a:pt x="4692" y="306"/>
                </a:lnTo>
                <a:lnTo>
                  <a:pt x="4664" y="328"/>
                </a:lnTo>
                <a:lnTo>
                  <a:pt x="4640" y="354"/>
                </a:lnTo>
                <a:lnTo>
                  <a:pt x="4620" y="380"/>
                </a:lnTo>
                <a:lnTo>
                  <a:pt x="4602" y="408"/>
                </a:lnTo>
                <a:lnTo>
                  <a:pt x="4588" y="438"/>
                </a:lnTo>
                <a:lnTo>
                  <a:pt x="4578" y="468"/>
                </a:lnTo>
                <a:lnTo>
                  <a:pt x="4568" y="498"/>
                </a:lnTo>
                <a:lnTo>
                  <a:pt x="4562" y="528"/>
                </a:lnTo>
                <a:lnTo>
                  <a:pt x="4560" y="560"/>
                </a:lnTo>
                <a:lnTo>
                  <a:pt x="4558" y="590"/>
                </a:lnTo>
                <a:lnTo>
                  <a:pt x="4560" y="622"/>
                </a:lnTo>
                <a:lnTo>
                  <a:pt x="4564" y="654"/>
                </a:lnTo>
                <a:lnTo>
                  <a:pt x="4570" y="686"/>
                </a:lnTo>
                <a:lnTo>
                  <a:pt x="4578" y="718"/>
                </a:lnTo>
                <a:lnTo>
                  <a:pt x="4592" y="748"/>
                </a:lnTo>
                <a:lnTo>
                  <a:pt x="4606" y="778"/>
                </a:lnTo>
                <a:lnTo>
                  <a:pt x="4624" y="804"/>
                </a:lnTo>
                <a:lnTo>
                  <a:pt x="4646" y="830"/>
                </a:lnTo>
                <a:lnTo>
                  <a:pt x="4670" y="854"/>
                </a:lnTo>
                <a:lnTo>
                  <a:pt x="4698" y="876"/>
                </a:lnTo>
                <a:lnTo>
                  <a:pt x="4728" y="896"/>
                </a:lnTo>
                <a:lnTo>
                  <a:pt x="4764" y="912"/>
                </a:lnTo>
                <a:lnTo>
                  <a:pt x="4802" y="924"/>
                </a:lnTo>
                <a:lnTo>
                  <a:pt x="4842" y="934"/>
                </a:lnTo>
                <a:lnTo>
                  <a:pt x="4888" y="940"/>
                </a:lnTo>
                <a:lnTo>
                  <a:pt x="4938" y="942"/>
                </a:lnTo>
                <a:lnTo>
                  <a:pt x="5454" y="942"/>
                </a:lnTo>
                <a:lnTo>
                  <a:pt x="5454" y="922"/>
                </a:lnTo>
                <a:close/>
                <a:moveTo>
                  <a:pt x="4946" y="334"/>
                </a:moveTo>
                <a:lnTo>
                  <a:pt x="4946" y="334"/>
                </a:lnTo>
                <a:lnTo>
                  <a:pt x="5238" y="334"/>
                </a:lnTo>
                <a:lnTo>
                  <a:pt x="5256" y="336"/>
                </a:lnTo>
                <a:lnTo>
                  <a:pt x="5272" y="338"/>
                </a:lnTo>
                <a:lnTo>
                  <a:pt x="5286" y="340"/>
                </a:lnTo>
                <a:lnTo>
                  <a:pt x="5300" y="344"/>
                </a:lnTo>
                <a:lnTo>
                  <a:pt x="5312" y="350"/>
                </a:lnTo>
                <a:lnTo>
                  <a:pt x="5322" y="356"/>
                </a:lnTo>
                <a:lnTo>
                  <a:pt x="5330" y="364"/>
                </a:lnTo>
                <a:lnTo>
                  <a:pt x="5338" y="370"/>
                </a:lnTo>
                <a:lnTo>
                  <a:pt x="5350" y="388"/>
                </a:lnTo>
                <a:lnTo>
                  <a:pt x="5358" y="404"/>
                </a:lnTo>
                <a:lnTo>
                  <a:pt x="5362" y="422"/>
                </a:lnTo>
                <a:lnTo>
                  <a:pt x="5362" y="438"/>
                </a:lnTo>
                <a:lnTo>
                  <a:pt x="5362" y="452"/>
                </a:lnTo>
                <a:lnTo>
                  <a:pt x="5358" y="468"/>
                </a:lnTo>
                <a:lnTo>
                  <a:pt x="5350" y="486"/>
                </a:lnTo>
                <a:lnTo>
                  <a:pt x="5338" y="502"/>
                </a:lnTo>
                <a:lnTo>
                  <a:pt x="5332" y="510"/>
                </a:lnTo>
                <a:lnTo>
                  <a:pt x="5322" y="518"/>
                </a:lnTo>
                <a:lnTo>
                  <a:pt x="5312" y="524"/>
                </a:lnTo>
                <a:lnTo>
                  <a:pt x="5300" y="530"/>
                </a:lnTo>
                <a:lnTo>
                  <a:pt x="5288" y="534"/>
                </a:lnTo>
                <a:lnTo>
                  <a:pt x="5272" y="538"/>
                </a:lnTo>
                <a:lnTo>
                  <a:pt x="5256" y="540"/>
                </a:lnTo>
                <a:lnTo>
                  <a:pt x="5238" y="540"/>
                </a:lnTo>
                <a:lnTo>
                  <a:pt x="4670" y="540"/>
                </a:lnTo>
                <a:lnTo>
                  <a:pt x="4676" y="512"/>
                </a:lnTo>
                <a:lnTo>
                  <a:pt x="4680" y="496"/>
                </a:lnTo>
                <a:lnTo>
                  <a:pt x="4688" y="478"/>
                </a:lnTo>
                <a:lnTo>
                  <a:pt x="4696" y="462"/>
                </a:lnTo>
                <a:lnTo>
                  <a:pt x="4706" y="444"/>
                </a:lnTo>
                <a:lnTo>
                  <a:pt x="4718" y="428"/>
                </a:lnTo>
                <a:lnTo>
                  <a:pt x="4732" y="412"/>
                </a:lnTo>
                <a:lnTo>
                  <a:pt x="4750" y="396"/>
                </a:lnTo>
                <a:lnTo>
                  <a:pt x="4768" y="382"/>
                </a:lnTo>
                <a:lnTo>
                  <a:pt x="4790" y="368"/>
                </a:lnTo>
                <a:lnTo>
                  <a:pt x="4816" y="356"/>
                </a:lnTo>
                <a:lnTo>
                  <a:pt x="4844" y="348"/>
                </a:lnTo>
                <a:lnTo>
                  <a:pt x="4874" y="340"/>
                </a:lnTo>
                <a:lnTo>
                  <a:pt x="4908" y="336"/>
                </a:lnTo>
                <a:lnTo>
                  <a:pt x="4946" y="334"/>
                </a:lnTo>
                <a:close/>
                <a:moveTo>
                  <a:pt x="3760" y="898"/>
                </a:moveTo>
                <a:lnTo>
                  <a:pt x="3760" y="898"/>
                </a:lnTo>
                <a:lnTo>
                  <a:pt x="3740" y="924"/>
                </a:lnTo>
                <a:lnTo>
                  <a:pt x="3730" y="932"/>
                </a:lnTo>
                <a:lnTo>
                  <a:pt x="3720" y="940"/>
                </a:lnTo>
                <a:lnTo>
                  <a:pt x="3712" y="946"/>
                </a:lnTo>
                <a:lnTo>
                  <a:pt x="3702" y="950"/>
                </a:lnTo>
                <a:lnTo>
                  <a:pt x="3694" y="952"/>
                </a:lnTo>
                <a:lnTo>
                  <a:pt x="3684" y="952"/>
                </a:lnTo>
                <a:lnTo>
                  <a:pt x="3670" y="952"/>
                </a:lnTo>
                <a:lnTo>
                  <a:pt x="3660" y="948"/>
                </a:lnTo>
                <a:lnTo>
                  <a:pt x="3650" y="944"/>
                </a:lnTo>
                <a:lnTo>
                  <a:pt x="3642" y="938"/>
                </a:lnTo>
                <a:lnTo>
                  <a:pt x="3634" y="930"/>
                </a:lnTo>
                <a:lnTo>
                  <a:pt x="3624" y="920"/>
                </a:lnTo>
                <a:lnTo>
                  <a:pt x="3606" y="898"/>
                </a:lnTo>
                <a:lnTo>
                  <a:pt x="3124" y="236"/>
                </a:lnTo>
                <a:lnTo>
                  <a:pt x="3188" y="236"/>
                </a:lnTo>
                <a:lnTo>
                  <a:pt x="3212" y="238"/>
                </a:lnTo>
                <a:lnTo>
                  <a:pt x="3232" y="240"/>
                </a:lnTo>
                <a:lnTo>
                  <a:pt x="3250" y="246"/>
                </a:lnTo>
                <a:lnTo>
                  <a:pt x="3264" y="254"/>
                </a:lnTo>
                <a:lnTo>
                  <a:pt x="3276" y="264"/>
                </a:lnTo>
                <a:lnTo>
                  <a:pt x="3286" y="274"/>
                </a:lnTo>
                <a:lnTo>
                  <a:pt x="3308" y="302"/>
                </a:lnTo>
                <a:lnTo>
                  <a:pt x="3686" y="836"/>
                </a:lnTo>
                <a:lnTo>
                  <a:pt x="4066" y="300"/>
                </a:lnTo>
                <a:lnTo>
                  <a:pt x="4086" y="274"/>
                </a:lnTo>
                <a:lnTo>
                  <a:pt x="4098" y="262"/>
                </a:lnTo>
                <a:lnTo>
                  <a:pt x="4110" y="254"/>
                </a:lnTo>
                <a:lnTo>
                  <a:pt x="4124" y="246"/>
                </a:lnTo>
                <a:lnTo>
                  <a:pt x="4140" y="240"/>
                </a:lnTo>
                <a:lnTo>
                  <a:pt x="4160" y="238"/>
                </a:lnTo>
                <a:lnTo>
                  <a:pt x="4184" y="236"/>
                </a:lnTo>
                <a:lnTo>
                  <a:pt x="4242" y="236"/>
                </a:lnTo>
                <a:lnTo>
                  <a:pt x="3760" y="898"/>
                </a:lnTo>
                <a:close/>
                <a:moveTo>
                  <a:pt x="1002" y="942"/>
                </a:moveTo>
                <a:lnTo>
                  <a:pt x="1002" y="942"/>
                </a:lnTo>
                <a:lnTo>
                  <a:pt x="986" y="940"/>
                </a:lnTo>
                <a:lnTo>
                  <a:pt x="972" y="938"/>
                </a:lnTo>
                <a:lnTo>
                  <a:pt x="960" y="932"/>
                </a:lnTo>
                <a:lnTo>
                  <a:pt x="948" y="926"/>
                </a:lnTo>
                <a:lnTo>
                  <a:pt x="938" y="916"/>
                </a:lnTo>
                <a:lnTo>
                  <a:pt x="932" y="904"/>
                </a:lnTo>
                <a:lnTo>
                  <a:pt x="926" y="890"/>
                </a:lnTo>
                <a:lnTo>
                  <a:pt x="922" y="874"/>
                </a:lnTo>
                <a:lnTo>
                  <a:pt x="906" y="796"/>
                </a:lnTo>
                <a:lnTo>
                  <a:pt x="894" y="816"/>
                </a:lnTo>
                <a:lnTo>
                  <a:pt x="876" y="838"/>
                </a:lnTo>
                <a:lnTo>
                  <a:pt x="850" y="862"/>
                </a:lnTo>
                <a:lnTo>
                  <a:pt x="836" y="874"/>
                </a:lnTo>
                <a:lnTo>
                  <a:pt x="818" y="886"/>
                </a:lnTo>
                <a:lnTo>
                  <a:pt x="798" y="898"/>
                </a:lnTo>
                <a:lnTo>
                  <a:pt x="778" y="908"/>
                </a:lnTo>
                <a:lnTo>
                  <a:pt x="754" y="918"/>
                </a:lnTo>
                <a:lnTo>
                  <a:pt x="728" y="926"/>
                </a:lnTo>
                <a:lnTo>
                  <a:pt x="700" y="932"/>
                </a:lnTo>
                <a:lnTo>
                  <a:pt x="670" y="938"/>
                </a:lnTo>
                <a:lnTo>
                  <a:pt x="638" y="940"/>
                </a:lnTo>
                <a:lnTo>
                  <a:pt x="604" y="942"/>
                </a:lnTo>
                <a:lnTo>
                  <a:pt x="384" y="942"/>
                </a:lnTo>
                <a:lnTo>
                  <a:pt x="356" y="942"/>
                </a:lnTo>
                <a:lnTo>
                  <a:pt x="330" y="940"/>
                </a:lnTo>
                <a:lnTo>
                  <a:pt x="306" y="936"/>
                </a:lnTo>
                <a:lnTo>
                  <a:pt x="282" y="932"/>
                </a:lnTo>
                <a:lnTo>
                  <a:pt x="258" y="928"/>
                </a:lnTo>
                <a:lnTo>
                  <a:pt x="238" y="922"/>
                </a:lnTo>
                <a:lnTo>
                  <a:pt x="198" y="908"/>
                </a:lnTo>
                <a:lnTo>
                  <a:pt x="162" y="890"/>
                </a:lnTo>
                <a:lnTo>
                  <a:pt x="130" y="870"/>
                </a:lnTo>
                <a:lnTo>
                  <a:pt x="104" y="846"/>
                </a:lnTo>
                <a:lnTo>
                  <a:pt x="80" y="822"/>
                </a:lnTo>
                <a:lnTo>
                  <a:pt x="60" y="794"/>
                </a:lnTo>
                <a:lnTo>
                  <a:pt x="42" y="766"/>
                </a:lnTo>
                <a:lnTo>
                  <a:pt x="28" y="738"/>
                </a:lnTo>
                <a:lnTo>
                  <a:pt x="18" y="708"/>
                </a:lnTo>
                <a:lnTo>
                  <a:pt x="10" y="678"/>
                </a:lnTo>
                <a:lnTo>
                  <a:pt x="4" y="648"/>
                </a:lnTo>
                <a:lnTo>
                  <a:pt x="2" y="618"/>
                </a:lnTo>
                <a:lnTo>
                  <a:pt x="0" y="590"/>
                </a:lnTo>
                <a:lnTo>
                  <a:pt x="2" y="558"/>
                </a:lnTo>
                <a:lnTo>
                  <a:pt x="4" y="526"/>
                </a:lnTo>
                <a:lnTo>
                  <a:pt x="12" y="494"/>
                </a:lnTo>
                <a:lnTo>
                  <a:pt x="20" y="462"/>
                </a:lnTo>
                <a:lnTo>
                  <a:pt x="32" y="432"/>
                </a:lnTo>
                <a:lnTo>
                  <a:pt x="46" y="404"/>
                </a:lnTo>
                <a:lnTo>
                  <a:pt x="64" y="376"/>
                </a:lnTo>
                <a:lnTo>
                  <a:pt x="86" y="350"/>
                </a:lnTo>
                <a:lnTo>
                  <a:pt x="110" y="326"/>
                </a:lnTo>
                <a:lnTo>
                  <a:pt x="138" y="304"/>
                </a:lnTo>
                <a:lnTo>
                  <a:pt x="170" y="284"/>
                </a:lnTo>
                <a:lnTo>
                  <a:pt x="204" y="268"/>
                </a:lnTo>
                <a:lnTo>
                  <a:pt x="244" y="254"/>
                </a:lnTo>
                <a:lnTo>
                  <a:pt x="286" y="244"/>
                </a:lnTo>
                <a:lnTo>
                  <a:pt x="332" y="238"/>
                </a:lnTo>
                <a:lnTo>
                  <a:pt x="384" y="236"/>
                </a:lnTo>
                <a:lnTo>
                  <a:pt x="604" y="236"/>
                </a:lnTo>
                <a:lnTo>
                  <a:pt x="642" y="238"/>
                </a:lnTo>
                <a:lnTo>
                  <a:pt x="680" y="242"/>
                </a:lnTo>
                <a:lnTo>
                  <a:pt x="714" y="248"/>
                </a:lnTo>
                <a:lnTo>
                  <a:pt x="746" y="258"/>
                </a:lnTo>
                <a:lnTo>
                  <a:pt x="776" y="270"/>
                </a:lnTo>
                <a:lnTo>
                  <a:pt x="804" y="284"/>
                </a:lnTo>
                <a:lnTo>
                  <a:pt x="830" y="300"/>
                </a:lnTo>
                <a:lnTo>
                  <a:pt x="854" y="318"/>
                </a:lnTo>
                <a:lnTo>
                  <a:pt x="876" y="338"/>
                </a:lnTo>
                <a:lnTo>
                  <a:pt x="894" y="358"/>
                </a:lnTo>
                <a:lnTo>
                  <a:pt x="912" y="382"/>
                </a:lnTo>
                <a:lnTo>
                  <a:pt x="926" y="406"/>
                </a:lnTo>
                <a:lnTo>
                  <a:pt x="940" y="432"/>
                </a:lnTo>
                <a:lnTo>
                  <a:pt x="950" y="458"/>
                </a:lnTo>
                <a:lnTo>
                  <a:pt x="958" y="484"/>
                </a:lnTo>
                <a:lnTo>
                  <a:pt x="966" y="514"/>
                </a:lnTo>
                <a:lnTo>
                  <a:pt x="1046" y="942"/>
                </a:lnTo>
                <a:lnTo>
                  <a:pt x="1002" y="942"/>
                </a:lnTo>
                <a:close/>
                <a:moveTo>
                  <a:pt x="580" y="334"/>
                </a:moveTo>
                <a:lnTo>
                  <a:pt x="580" y="334"/>
                </a:lnTo>
                <a:lnTo>
                  <a:pt x="392" y="334"/>
                </a:lnTo>
                <a:lnTo>
                  <a:pt x="354" y="336"/>
                </a:lnTo>
                <a:lnTo>
                  <a:pt x="318" y="340"/>
                </a:lnTo>
                <a:lnTo>
                  <a:pt x="286" y="348"/>
                </a:lnTo>
                <a:lnTo>
                  <a:pt x="258" y="358"/>
                </a:lnTo>
                <a:lnTo>
                  <a:pt x="232" y="370"/>
                </a:lnTo>
                <a:lnTo>
                  <a:pt x="210" y="384"/>
                </a:lnTo>
                <a:lnTo>
                  <a:pt x="188" y="400"/>
                </a:lnTo>
                <a:lnTo>
                  <a:pt x="170" y="416"/>
                </a:lnTo>
                <a:lnTo>
                  <a:pt x="156" y="436"/>
                </a:lnTo>
                <a:lnTo>
                  <a:pt x="142" y="456"/>
                </a:lnTo>
                <a:lnTo>
                  <a:pt x="132" y="476"/>
                </a:lnTo>
                <a:lnTo>
                  <a:pt x="122" y="498"/>
                </a:lnTo>
                <a:lnTo>
                  <a:pt x="116" y="520"/>
                </a:lnTo>
                <a:lnTo>
                  <a:pt x="112" y="544"/>
                </a:lnTo>
                <a:lnTo>
                  <a:pt x="110" y="566"/>
                </a:lnTo>
                <a:lnTo>
                  <a:pt x="108" y="590"/>
                </a:lnTo>
                <a:lnTo>
                  <a:pt x="110" y="612"/>
                </a:lnTo>
                <a:lnTo>
                  <a:pt x="112" y="636"/>
                </a:lnTo>
                <a:lnTo>
                  <a:pt x="116" y="658"/>
                </a:lnTo>
                <a:lnTo>
                  <a:pt x="122" y="680"/>
                </a:lnTo>
                <a:lnTo>
                  <a:pt x="132" y="702"/>
                </a:lnTo>
                <a:lnTo>
                  <a:pt x="142" y="724"/>
                </a:lnTo>
                <a:lnTo>
                  <a:pt x="156" y="744"/>
                </a:lnTo>
                <a:lnTo>
                  <a:pt x="170" y="762"/>
                </a:lnTo>
                <a:lnTo>
                  <a:pt x="188" y="780"/>
                </a:lnTo>
                <a:lnTo>
                  <a:pt x="210" y="796"/>
                </a:lnTo>
                <a:lnTo>
                  <a:pt x="232" y="810"/>
                </a:lnTo>
                <a:lnTo>
                  <a:pt x="258" y="822"/>
                </a:lnTo>
                <a:lnTo>
                  <a:pt x="286" y="830"/>
                </a:lnTo>
                <a:lnTo>
                  <a:pt x="318" y="838"/>
                </a:lnTo>
                <a:lnTo>
                  <a:pt x="354" y="842"/>
                </a:lnTo>
                <a:lnTo>
                  <a:pt x="392" y="844"/>
                </a:lnTo>
                <a:lnTo>
                  <a:pt x="580" y="844"/>
                </a:lnTo>
                <a:lnTo>
                  <a:pt x="618" y="842"/>
                </a:lnTo>
                <a:lnTo>
                  <a:pt x="654" y="838"/>
                </a:lnTo>
                <a:lnTo>
                  <a:pt x="688" y="830"/>
                </a:lnTo>
                <a:lnTo>
                  <a:pt x="716" y="820"/>
                </a:lnTo>
                <a:lnTo>
                  <a:pt x="744" y="808"/>
                </a:lnTo>
                <a:lnTo>
                  <a:pt x="766" y="794"/>
                </a:lnTo>
                <a:lnTo>
                  <a:pt x="786" y="778"/>
                </a:lnTo>
                <a:lnTo>
                  <a:pt x="804" y="760"/>
                </a:lnTo>
                <a:lnTo>
                  <a:pt x="820" y="740"/>
                </a:lnTo>
                <a:lnTo>
                  <a:pt x="832" y="720"/>
                </a:lnTo>
                <a:lnTo>
                  <a:pt x="842" y="700"/>
                </a:lnTo>
                <a:lnTo>
                  <a:pt x="850" y="678"/>
                </a:lnTo>
                <a:lnTo>
                  <a:pt x="856" y="656"/>
                </a:lnTo>
                <a:lnTo>
                  <a:pt x="860" y="634"/>
                </a:lnTo>
                <a:lnTo>
                  <a:pt x="864" y="610"/>
                </a:lnTo>
                <a:lnTo>
                  <a:pt x="864" y="590"/>
                </a:lnTo>
                <a:lnTo>
                  <a:pt x="864" y="570"/>
                </a:lnTo>
                <a:lnTo>
                  <a:pt x="862" y="548"/>
                </a:lnTo>
                <a:lnTo>
                  <a:pt x="858" y="528"/>
                </a:lnTo>
                <a:lnTo>
                  <a:pt x="852" y="506"/>
                </a:lnTo>
                <a:lnTo>
                  <a:pt x="844" y="484"/>
                </a:lnTo>
                <a:lnTo>
                  <a:pt x="834" y="464"/>
                </a:lnTo>
                <a:lnTo>
                  <a:pt x="822" y="444"/>
                </a:lnTo>
                <a:lnTo>
                  <a:pt x="806" y="424"/>
                </a:lnTo>
                <a:lnTo>
                  <a:pt x="790" y="406"/>
                </a:lnTo>
                <a:lnTo>
                  <a:pt x="770" y="388"/>
                </a:lnTo>
                <a:lnTo>
                  <a:pt x="746" y="372"/>
                </a:lnTo>
                <a:lnTo>
                  <a:pt x="720" y="360"/>
                </a:lnTo>
                <a:lnTo>
                  <a:pt x="690" y="350"/>
                </a:lnTo>
                <a:lnTo>
                  <a:pt x="656" y="342"/>
                </a:lnTo>
                <a:lnTo>
                  <a:pt x="620" y="336"/>
                </a:lnTo>
                <a:lnTo>
                  <a:pt x="580" y="334"/>
                </a:lnTo>
                <a:close/>
                <a:moveTo>
                  <a:pt x="4384" y="156"/>
                </a:moveTo>
                <a:lnTo>
                  <a:pt x="4384" y="156"/>
                </a:lnTo>
                <a:lnTo>
                  <a:pt x="4394" y="154"/>
                </a:lnTo>
                <a:lnTo>
                  <a:pt x="4404" y="152"/>
                </a:lnTo>
                <a:lnTo>
                  <a:pt x="4414" y="148"/>
                </a:lnTo>
                <a:lnTo>
                  <a:pt x="4422" y="142"/>
                </a:lnTo>
                <a:lnTo>
                  <a:pt x="4430" y="134"/>
                </a:lnTo>
                <a:lnTo>
                  <a:pt x="4434" y="124"/>
                </a:lnTo>
                <a:lnTo>
                  <a:pt x="4438" y="112"/>
                </a:lnTo>
                <a:lnTo>
                  <a:pt x="4438" y="100"/>
                </a:lnTo>
                <a:lnTo>
                  <a:pt x="4438" y="76"/>
                </a:lnTo>
                <a:lnTo>
                  <a:pt x="4438" y="64"/>
                </a:lnTo>
                <a:lnTo>
                  <a:pt x="4434" y="52"/>
                </a:lnTo>
                <a:lnTo>
                  <a:pt x="4430" y="42"/>
                </a:lnTo>
                <a:lnTo>
                  <a:pt x="4422" y="34"/>
                </a:lnTo>
                <a:lnTo>
                  <a:pt x="4414" y="28"/>
                </a:lnTo>
                <a:lnTo>
                  <a:pt x="4404" y="24"/>
                </a:lnTo>
                <a:lnTo>
                  <a:pt x="4394" y="22"/>
                </a:lnTo>
                <a:lnTo>
                  <a:pt x="4384" y="20"/>
                </a:lnTo>
                <a:lnTo>
                  <a:pt x="4372" y="22"/>
                </a:lnTo>
                <a:lnTo>
                  <a:pt x="4362" y="24"/>
                </a:lnTo>
                <a:lnTo>
                  <a:pt x="4352" y="28"/>
                </a:lnTo>
                <a:lnTo>
                  <a:pt x="4344" y="34"/>
                </a:lnTo>
                <a:lnTo>
                  <a:pt x="4338" y="42"/>
                </a:lnTo>
                <a:lnTo>
                  <a:pt x="4332" y="52"/>
                </a:lnTo>
                <a:lnTo>
                  <a:pt x="4328" y="64"/>
                </a:lnTo>
                <a:lnTo>
                  <a:pt x="4328" y="76"/>
                </a:lnTo>
                <a:lnTo>
                  <a:pt x="4328" y="100"/>
                </a:lnTo>
                <a:lnTo>
                  <a:pt x="4328" y="112"/>
                </a:lnTo>
                <a:lnTo>
                  <a:pt x="4332" y="124"/>
                </a:lnTo>
                <a:lnTo>
                  <a:pt x="4336" y="134"/>
                </a:lnTo>
                <a:lnTo>
                  <a:pt x="4344" y="142"/>
                </a:lnTo>
                <a:lnTo>
                  <a:pt x="4352" y="148"/>
                </a:lnTo>
                <a:lnTo>
                  <a:pt x="4362" y="152"/>
                </a:lnTo>
                <a:lnTo>
                  <a:pt x="4372" y="154"/>
                </a:lnTo>
                <a:lnTo>
                  <a:pt x="4384" y="156"/>
                </a:lnTo>
                <a:close/>
                <a:moveTo>
                  <a:pt x="4328" y="236"/>
                </a:moveTo>
                <a:lnTo>
                  <a:pt x="4328" y="236"/>
                </a:lnTo>
                <a:lnTo>
                  <a:pt x="4354" y="236"/>
                </a:lnTo>
                <a:lnTo>
                  <a:pt x="4372" y="238"/>
                </a:lnTo>
                <a:lnTo>
                  <a:pt x="4388" y="242"/>
                </a:lnTo>
                <a:lnTo>
                  <a:pt x="4402" y="248"/>
                </a:lnTo>
                <a:lnTo>
                  <a:pt x="4414" y="256"/>
                </a:lnTo>
                <a:lnTo>
                  <a:pt x="4424" y="268"/>
                </a:lnTo>
                <a:lnTo>
                  <a:pt x="4432" y="284"/>
                </a:lnTo>
                <a:lnTo>
                  <a:pt x="4436" y="304"/>
                </a:lnTo>
                <a:lnTo>
                  <a:pt x="4438" y="328"/>
                </a:lnTo>
                <a:lnTo>
                  <a:pt x="4438" y="942"/>
                </a:lnTo>
                <a:lnTo>
                  <a:pt x="4410" y="942"/>
                </a:lnTo>
                <a:lnTo>
                  <a:pt x="4390" y="940"/>
                </a:lnTo>
                <a:lnTo>
                  <a:pt x="4374" y="936"/>
                </a:lnTo>
                <a:lnTo>
                  <a:pt x="4360" y="930"/>
                </a:lnTo>
                <a:lnTo>
                  <a:pt x="4348" y="920"/>
                </a:lnTo>
                <a:lnTo>
                  <a:pt x="4340" y="908"/>
                </a:lnTo>
                <a:lnTo>
                  <a:pt x="4334" y="892"/>
                </a:lnTo>
                <a:lnTo>
                  <a:pt x="4330" y="874"/>
                </a:lnTo>
                <a:lnTo>
                  <a:pt x="4328" y="852"/>
                </a:lnTo>
                <a:lnTo>
                  <a:pt x="4328" y="236"/>
                </a:lnTo>
                <a:close/>
                <a:moveTo>
                  <a:pt x="1210" y="328"/>
                </a:moveTo>
                <a:lnTo>
                  <a:pt x="1210" y="328"/>
                </a:lnTo>
                <a:lnTo>
                  <a:pt x="1230" y="312"/>
                </a:lnTo>
                <a:lnTo>
                  <a:pt x="1252" y="296"/>
                </a:lnTo>
                <a:lnTo>
                  <a:pt x="1280" y="280"/>
                </a:lnTo>
                <a:lnTo>
                  <a:pt x="1310" y="266"/>
                </a:lnTo>
                <a:lnTo>
                  <a:pt x="1344" y="254"/>
                </a:lnTo>
                <a:lnTo>
                  <a:pt x="1382" y="244"/>
                </a:lnTo>
                <a:lnTo>
                  <a:pt x="1424" y="238"/>
                </a:lnTo>
                <a:lnTo>
                  <a:pt x="1472" y="236"/>
                </a:lnTo>
                <a:lnTo>
                  <a:pt x="1692" y="236"/>
                </a:lnTo>
                <a:lnTo>
                  <a:pt x="1718" y="238"/>
                </a:lnTo>
                <a:lnTo>
                  <a:pt x="1744" y="238"/>
                </a:lnTo>
                <a:lnTo>
                  <a:pt x="1770" y="242"/>
                </a:lnTo>
                <a:lnTo>
                  <a:pt x="1794" y="246"/>
                </a:lnTo>
                <a:lnTo>
                  <a:pt x="1816" y="250"/>
                </a:lnTo>
                <a:lnTo>
                  <a:pt x="1838" y="256"/>
                </a:lnTo>
                <a:lnTo>
                  <a:pt x="1878" y="270"/>
                </a:lnTo>
                <a:lnTo>
                  <a:pt x="1912" y="288"/>
                </a:lnTo>
                <a:lnTo>
                  <a:pt x="1944" y="308"/>
                </a:lnTo>
                <a:lnTo>
                  <a:pt x="1972" y="332"/>
                </a:lnTo>
                <a:lnTo>
                  <a:pt x="1996" y="356"/>
                </a:lnTo>
                <a:lnTo>
                  <a:pt x="2016" y="384"/>
                </a:lnTo>
                <a:lnTo>
                  <a:pt x="2032" y="412"/>
                </a:lnTo>
                <a:lnTo>
                  <a:pt x="2046" y="440"/>
                </a:lnTo>
                <a:lnTo>
                  <a:pt x="2058" y="470"/>
                </a:lnTo>
                <a:lnTo>
                  <a:pt x="2066" y="500"/>
                </a:lnTo>
                <a:lnTo>
                  <a:pt x="2070" y="530"/>
                </a:lnTo>
                <a:lnTo>
                  <a:pt x="2074" y="560"/>
                </a:lnTo>
                <a:lnTo>
                  <a:pt x="2074" y="590"/>
                </a:lnTo>
                <a:lnTo>
                  <a:pt x="2074" y="620"/>
                </a:lnTo>
                <a:lnTo>
                  <a:pt x="2070" y="652"/>
                </a:lnTo>
                <a:lnTo>
                  <a:pt x="2064" y="684"/>
                </a:lnTo>
                <a:lnTo>
                  <a:pt x="2054" y="716"/>
                </a:lnTo>
                <a:lnTo>
                  <a:pt x="2042" y="746"/>
                </a:lnTo>
                <a:lnTo>
                  <a:pt x="2028" y="774"/>
                </a:lnTo>
                <a:lnTo>
                  <a:pt x="2010" y="802"/>
                </a:lnTo>
                <a:lnTo>
                  <a:pt x="1988" y="828"/>
                </a:lnTo>
                <a:lnTo>
                  <a:pt x="1964" y="852"/>
                </a:lnTo>
                <a:lnTo>
                  <a:pt x="1936" y="874"/>
                </a:lnTo>
                <a:lnTo>
                  <a:pt x="1906" y="894"/>
                </a:lnTo>
                <a:lnTo>
                  <a:pt x="1870" y="910"/>
                </a:lnTo>
                <a:lnTo>
                  <a:pt x="1832" y="924"/>
                </a:lnTo>
                <a:lnTo>
                  <a:pt x="1788" y="934"/>
                </a:lnTo>
                <a:lnTo>
                  <a:pt x="1742" y="940"/>
                </a:lnTo>
                <a:lnTo>
                  <a:pt x="1692" y="942"/>
                </a:lnTo>
                <a:lnTo>
                  <a:pt x="1472" y="942"/>
                </a:lnTo>
                <a:lnTo>
                  <a:pt x="1432" y="940"/>
                </a:lnTo>
                <a:lnTo>
                  <a:pt x="1394" y="936"/>
                </a:lnTo>
                <a:lnTo>
                  <a:pt x="1358" y="928"/>
                </a:lnTo>
                <a:lnTo>
                  <a:pt x="1324" y="916"/>
                </a:lnTo>
                <a:lnTo>
                  <a:pt x="1290" y="904"/>
                </a:lnTo>
                <a:lnTo>
                  <a:pt x="1260" y="886"/>
                </a:lnTo>
                <a:lnTo>
                  <a:pt x="1232" y="868"/>
                </a:lnTo>
                <a:lnTo>
                  <a:pt x="1206" y="846"/>
                </a:lnTo>
                <a:lnTo>
                  <a:pt x="1184" y="822"/>
                </a:lnTo>
                <a:lnTo>
                  <a:pt x="1162" y="796"/>
                </a:lnTo>
                <a:lnTo>
                  <a:pt x="1144" y="766"/>
                </a:lnTo>
                <a:lnTo>
                  <a:pt x="1130" y="734"/>
                </a:lnTo>
                <a:lnTo>
                  <a:pt x="1118" y="702"/>
                </a:lnTo>
                <a:lnTo>
                  <a:pt x="1110" y="666"/>
                </a:lnTo>
                <a:lnTo>
                  <a:pt x="1104" y="628"/>
                </a:lnTo>
                <a:lnTo>
                  <a:pt x="1102" y="590"/>
                </a:lnTo>
                <a:lnTo>
                  <a:pt x="1102" y="0"/>
                </a:lnTo>
                <a:lnTo>
                  <a:pt x="1136" y="0"/>
                </a:lnTo>
                <a:lnTo>
                  <a:pt x="1154" y="0"/>
                </a:lnTo>
                <a:lnTo>
                  <a:pt x="1168" y="4"/>
                </a:lnTo>
                <a:lnTo>
                  <a:pt x="1180" y="10"/>
                </a:lnTo>
                <a:lnTo>
                  <a:pt x="1192" y="18"/>
                </a:lnTo>
                <a:lnTo>
                  <a:pt x="1200" y="28"/>
                </a:lnTo>
                <a:lnTo>
                  <a:pt x="1206" y="40"/>
                </a:lnTo>
                <a:lnTo>
                  <a:pt x="1210" y="54"/>
                </a:lnTo>
                <a:lnTo>
                  <a:pt x="1210" y="70"/>
                </a:lnTo>
                <a:lnTo>
                  <a:pt x="1210" y="328"/>
                </a:lnTo>
                <a:close/>
                <a:moveTo>
                  <a:pt x="1496" y="844"/>
                </a:moveTo>
                <a:lnTo>
                  <a:pt x="1496" y="844"/>
                </a:lnTo>
                <a:lnTo>
                  <a:pt x="1684" y="844"/>
                </a:lnTo>
                <a:lnTo>
                  <a:pt x="1722" y="842"/>
                </a:lnTo>
                <a:lnTo>
                  <a:pt x="1756" y="838"/>
                </a:lnTo>
                <a:lnTo>
                  <a:pt x="1788" y="830"/>
                </a:lnTo>
                <a:lnTo>
                  <a:pt x="1816" y="820"/>
                </a:lnTo>
                <a:lnTo>
                  <a:pt x="1842" y="810"/>
                </a:lnTo>
                <a:lnTo>
                  <a:pt x="1866" y="796"/>
                </a:lnTo>
                <a:lnTo>
                  <a:pt x="1886" y="780"/>
                </a:lnTo>
                <a:lnTo>
                  <a:pt x="1904" y="762"/>
                </a:lnTo>
                <a:lnTo>
                  <a:pt x="1920" y="742"/>
                </a:lnTo>
                <a:lnTo>
                  <a:pt x="1932" y="722"/>
                </a:lnTo>
                <a:lnTo>
                  <a:pt x="1944" y="702"/>
                </a:lnTo>
                <a:lnTo>
                  <a:pt x="1952" y="680"/>
                </a:lnTo>
                <a:lnTo>
                  <a:pt x="1958" y="658"/>
                </a:lnTo>
                <a:lnTo>
                  <a:pt x="1964" y="634"/>
                </a:lnTo>
                <a:lnTo>
                  <a:pt x="1966" y="612"/>
                </a:lnTo>
                <a:lnTo>
                  <a:pt x="1966" y="590"/>
                </a:lnTo>
                <a:lnTo>
                  <a:pt x="1966" y="566"/>
                </a:lnTo>
                <a:lnTo>
                  <a:pt x="1964" y="544"/>
                </a:lnTo>
                <a:lnTo>
                  <a:pt x="1958" y="520"/>
                </a:lnTo>
                <a:lnTo>
                  <a:pt x="1952" y="498"/>
                </a:lnTo>
                <a:lnTo>
                  <a:pt x="1944" y="476"/>
                </a:lnTo>
                <a:lnTo>
                  <a:pt x="1932" y="456"/>
                </a:lnTo>
                <a:lnTo>
                  <a:pt x="1920" y="436"/>
                </a:lnTo>
                <a:lnTo>
                  <a:pt x="1904" y="416"/>
                </a:lnTo>
                <a:lnTo>
                  <a:pt x="1886" y="398"/>
                </a:lnTo>
                <a:lnTo>
                  <a:pt x="1866" y="382"/>
                </a:lnTo>
                <a:lnTo>
                  <a:pt x="1842" y="370"/>
                </a:lnTo>
                <a:lnTo>
                  <a:pt x="1816" y="358"/>
                </a:lnTo>
                <a:lnTo>
                  <a:pt x="1788" y="348"/>
                </a:lnTo>
                <a:lnTo>
                  <a:pt x="1756" y="340"/>
                </a:lnTo>
                <a:lnTo>
                  <a:pt x="1722" y="336"/>
                </a:lnTo>
                <a:lnTo>
                  <a:pt x="1684" y="334"/>
                </a:lnTo>
                <a:lnTo>
                  <a:pt x="1496" y="334"/>
                </a:lnTo>
                <a:lnTo>
                  <a:pt x="1456" y="336"/>
                </a:lnTo>
                <a:lnTo>
                  <a:pt x="1420" y="340"/>
                </a:lnTo>
                <a:lnTo>
                  <a:pt x="1388" y="348"/>
                </a:lnTo>
                <a:lnTo>
                  <a:pt x="1358" y="358"/>
                </a:lnTo>
                <a:lnTo>
                  <a:pt x="1332" y="370"/>
                </a:lnTo>
                <a:lnTo>
                  <a:pt x="1308" y="384"/>
                </a:lnTo>
                <a:lnTo>
                  <a:pt x="1288" y="402"/>
                </a:lnTo>
                <a:lnTo>
                  <a:pt x="1270" y="418"/>
                </a:lnTo>
                <a:lnTo>
                  <a:pt x="1256" y="438"/>
                </a:lnTo>
                <a:lnTo>
                  <a:pt x="1242" y="458"/>
                </a:lnTo>
                <a:lnTo>
                  <a:pt x="1232" y="480"/>
                </a:lnTo>
                <a:lnTo>
                  <a:pt x="1224" y="500"/>
                </a:lnTo>
                <a:lnTo>
                  <a:pt x="1218" y="524"/>
                </a:lnTo>
                <a:lnTo>
                  <a:pt x="1214" y="546"/>
                </a:lnTo>
                <a:lnTo>
                  <a:pt x="1212" y="568"/>
                </a:lnTo>
                <a:lnTo>
                  <a:pt x="1210" y="590"/>
                </a:lnTo>
                <a:lnTo>
                  <a:pt x="1212" y="608"/>
                </a:lnTo>
                <a:lnTo>
                  <a:pt x="1214" y="630"/>
                </a:lnTo>
                <a:lnTo>
                  <a:pt x="1218" y="650"/>
                </a:lnTo>
                <a:lnTo>
                  <a:pt x="1224" y="672"/>
                </a:lnTo>
                <a:lnTo>
                  <a:pt x="1232" y="694"/>
                </a:lnTo>
                <a:lnTo>
                  <a:pt x="1242" y="714"/>
                </a:lnTo>
                <a:lnTo>
                  <a:pt x="1254" y="736"/>
                </a:lnTo>
                <a:lnTo>
                  <a:pt x="1268" y="754"/>
                </a:lnTo>
                <a:lnTo>
                  <a:pt x="1286" y="774"/>
                </a:lnTo>
                <a:lnTo>
                  <a:pt x="1306" y="790"/>
                </a:lnTo>
                <a:lnTo>
                  <a:pt x="1328" y="806"/>
                </a:lnTo>
                <a:lnTo>
                  <a:pt x="1356" y="818"/>
                </a:lnTo>
                <a:lnTo>
                  <a:pt x="1384" y="830"/>
                </a:lnTo>
                <a:lnTo>
                  <a:pt x="1418" y="838"/>
                </a:lnTo>
                <a:lnTo>
                  <a:pt x="1456" y="842"/>
                </a:lnTo>
                <a:lnTo>
                  <a:pt x="1496" y="844"/>
                </a:lnTo>
                <a:close/>
                <a:moveTo>
                  <a:pt x="2294" y="328"/>
                </a:moveTo>
                <a:lnTo>
                  <a:pt x="2294" y="328"/>
                </a:lnTo>
                <a:lnTo>
                  <a:pt x="2312" y="312"/>
                </a:lnTo>
                <a:lnTo>
                  <a:pt x="2336" y="296"/>
                </a:lnTo>
                <a:lnTo>
                  <a:pt x="2362" y="280"/>
                </a:lnTo>
                <a:lnTo>
                  <a:pt x="2392" y="266"/>
                </a:lnTo>
                <a:lnTo>
                  <a:pt x="2426" y="254"/>
                </a:lnTo>
                <a:lnTo>
                  <a:pt x="2464" y="244"/>
                </a:lnTo>
                <a:lnTo>
                  <a:pt x="2506" y="238"/>
                </a:lnTo>
                <a:lnTo>
                  <a:pt x="2554" y="236"/>
                </a:lnTo>
                <a:lnTo>
                  <a:pt x="2774" y="236"/>
                </a:lnTo>
                <a:lnTo>
                  <a:pt x="2800" y="238"/>
                </a:lnTo>
                <a:lnTo>
                  <a:pt x="2828" y="238"/>
                </a:lnTo>
                <a:lnTo>
                  <a:pt x="2852" y="242"/>
                </a:lnTo>
                <a:lnTo>
                  <a:pt x="2876" y="246"/>
                </a:lnTo>
                <a:lnTo>
                  <a:pt x="2898" y="250"/>
                </a:lnTo>
                <a:lnTo>
                  <a:pt x="2920" y="256"/>
                </a:lnTo>
                <a:lnTo>
                  <a:pt x="2960" y="270"/>
                </a:lnTo>
                <a:lnTo>
                  <a:pt x="2996" y="288"/>
                </a:lnTo>
                <a:lnTo>
                  <a:pt x="3026" y="308"/>
                </a:lnTo>
                <a:lnTo>
                  <a:pt x="3054" y="332"/>
                </a:lnTo>
                <a:lnTo>
                  <a:pt x="3078" y="356"/>
                </a:lnTo>
                <a:lnTo>
                  <a:pt x="3098" y="384"/>
                </a:lnTo>
                <a:lnTo>
                  <a:pt x="3114" y="412"/>
                </a:lnTo>
                <a:lnTo>
                  <a:pt x="3128" y="440"/>
                </a:lnTo>
                <a:lnTo>
                  <a:pt x="3140" y="470"/>
                </a:lnTo>
                <a:lnTo>
                  <a:pt x="3148" y="500"/>
                </a:lnTo>
                <a:lnTo>
                  <a:pt x="3152" y="530"/>
                </a:lnTo>
                <a:lnTo>
                  <a:pt x="3156" y="560"/>
                </a:lnTo>
                <a:lnTo>
                  <a:pt x="3158" y="590"/>
                </a:lnTo>
                <a:lnTo>
                  <a:pt x="3156" y="620"/>
                </a:lnTo>
                <a:lnTo>
                  <a:pt x="3152" y="652"/>
                </a:lnTo>
                <a:lnTo>
                  <a:pt x="3146" y="684"/>
                </a:lnTo>
                <a:lnTo>
                  <a:pt x="3136" y="716"/>
                </a:lnTo>
                <a:lnTo>
                  <a:pt x="3126" y="746"/>
                </a:lnTo>
                <a:lnTo>
                  <a:pt x="3110" y="774"/>
                </a:lnTo>
                <a:lnTo>
                  <a:pt x="3092" y="802"/>
                </a:lnTo>
                <a:lnTo>
                  <a:pt x="3072" y="828"/>
                </a:lnTo>
                <a:lnTo>
                  <a:pt x="3046" y="852"/>
                </a:lnTo>
                <a:lnTo>
                  <a:pt x="3018" y="874"/>
                </a:lnTo>
                <a:lnTo>
                  <a:pt x="2988" y="894"/>
                </a:lnTo>
                <a:lnTo>
                  <a:pt x="2952" y="910"/>
                </a:lnTo>
                <a:lnTo>
                  <a:pt x="2914" y="924"/>
                </a:lnTo>
                <a:lnTo>
                  <a:pt x="2872" y="934"/>
                </a:lnTo>
                <a:lnTo>
                  <a:pt x="2824" y="940"/>
                </a:lnTo>
                <a:lnTo>
                  <a:pt x="2774" y="942"/>
                </a:lnTo>
                <a:lnTo>
                  <a:pt x="2554" y="942"/>
                </a:lnTo>
                <a:lnTo>
                  <a:pt x="2514" y="940"/>
                </a:lnTo>
                <a:lnTo>
                  <a:pt x="2476" y="936"/>
                </a:lnTo>
                <a:lnTo>
                  <a:pt x="2440" y="928"/>
                </a:lnTo>
                <a:lnTo>
                  <a:pt x="2406" y="916"/>
                </a:lnTo>
                <a:lnTo>
                  <a:pt x="2374" y="904"/>
                </a:lnTo>
                <a:lnTo>
                  <a:pt x="2342" y="886"/>
                </a:lnTo>
                <a:lnTo>
                  <a:pt x="2314" y="868"/>
                </a:lnTo>
                <a:lnTo>
                  <a:pt x="2288" y="846"/>
                </a:lnTo>
                <a:lnTo>
                  <a:pt x="2266" y="822"/>
                </a:lnTo>
                <a:lnTo>
                  <a:pt x="2246" y="796"/>
                </a:lnTo>
                <a:lnTo>
                  <a:pt x="2228" y="766"/>
                </a:lnTo>
                <a:lnTo>
                  <a:pt x="2212" y="734"/>
                </a:lnTo>
                <a:lnTo>
                  <a:pt x="2200" y="702"/>
                </a:lnTo>
                <a:lnTo>
                  <a:pt x="2192" y="666"/>
                </a:lnTo>
                <a:lnTo>
                  <a:pt x="2186" y="628"/>
                </a:lnTo>
                <a:lnTo>
                  <a:pt x="2184" y="590"/>
                </a:lnTo>
                <a:lnTo>
                  <a:pt x="2184" y="0"/>
                </a:lnTo>
                <a:lnTo>
                  <a:pt x="2218" y="0"/>
                </a:lnTo>
                <a:lnTo>
                  <a:pt x="2236" y="0"/>
                </a:lnTo>
                <a:lnTo>
                  <a:pt x="2250" y="4"/>
                </a:lnTo>
                <a:lnTo>
                  <a:pt x="2264" y="10"/>
                </a:lnTo>
                <a:lnTo>
                  <a:pt x="2274" y="18"/>
                </a:lnTo>
                <a:lnTo>
                  <a:pt x="2282" y="28"/>
                </a:lnTo>
                <a:lnTo>
                  <a:pt x="2288" y="40"/>
                </a:lnTo>
                <a:lnTo>
                  <a:pt x="2292" y="54"/>
                </a:lnTo>
                <a:lnTo>
                  <a:pt x="2294" y="70"/>
                </a:lnTo>
                <a:lnTo>
                  <a:pt x="2294" y="328"/>
                </a:lnTo>
                <a:close/>
                <a:moveTo>
                  <a:pt x="2578" y="844"/>
                </a:moveTo>
                <a:lnTo>
                  <a:pt x="2578" y="844"/>
                </a:lnTo>
                <a:lnTo>
                  <a:pt x="2766" y="844"/>
                </a:lnTo>
                <a:lnTo>
                  <a:pt x="2804" y="842"/>
                </a:lnTo>
                <a:lnTo>
                  <a:pt x="2838" y="838"/>
                </a:lnTo>
                <a:lnTo>
                  <a:pt x="2870" y="830"/>
                </a:lnTo>
                <a:lnTo>
                  <a:pt x="2900" y="820"/>
                </a:lnTo>
                <a:lnTo>
                  <a:pt x="2924" y="810"/>
                </a:lnTo>
                <a:lnTo>
                  <a:pt x="2948" y="796"/>
                </a:lnTo>
                <a:lnTo>
                  <a:pt x="2968" y="780"/>
                </a:lnTo>
                <a:lnTo>
                  <a:pt x="2986" y="762"/>
                </a:lnTo>
                <a:lnTo>
                  <a:pt x="3002" y="742"/>
                </a:lnTo>
                <a:lnTo>
                  <a:pt x="3014" y="722"/>
                </a:lnTo>
                <a:lnTo>
                  <a:pt x="3026" y="702"/>
                </a:lnTo>
                <a:lnTo>
                  <a:pt x="3034" y="680"/>
                </a:lnTo>
                <a:lnTo>
                  <a:pt x="3040" y="658"/>
                </a:lnTo>
                <a:lnTo>
                  <a:pt x="3046" y="634"/>
                </a:lnTo>
                <a:lnTo>
                  <a:pt x="3048" y="612"/>
                </a:lnTo>
                <a:lnTo>
                  <a:pt x="3048" y="590"/>
                </a:lnTo>
                <a:lnTo>
                  <a:pt x="3048" y="566"/>
                </a:lnTo>
                <a:lnTo>
                  <a:pt x="3046" y="544"/>
                </a:lnTo>
                <a:lnTo>
                  <a:pt x="3040" y="520"/>
                </a:lnTo>
                <a:lnTo>
                  <a:pt x="3034" y="498"/>
                </a:lnTo>
                <a:lnTo>
                  <a:pt x="3026" y="476"/>
                </a:lnTo>
                <a:lnTo>
                  <a:pt x="3014" y="456"/>
                </a:lnTo>
                <a:lnTo>
                  <a:pt x="3002" y="436"/>
                </a:lnTo>
                <a:lnTo>
                  <a:pt x="2986" y="416"/>
                </a:lnTo>
                <a:lnTo>
                  <a:pt x="2968" y="398"/>
                </a:lnTo>
                <a:lnTo>
                  <a:pt x="2948" y="382"/>
                </a:lnTo>
                <a:lnTo>
                  <a:pt x="2924" y="370"/>
                </a:lnTo>
                <a:lnTo>
                  <a:pt x="2900" y="358"/>
                </a:lnTo>
                <a:lnTo>
                  <a:pt x="2870" y="348"/>
                </a:lnTo>
                <a:lnTo>
                  <a:pt x="2838" y="340"/>
                </a:lnTo>
                <a:lnTo>
                  <a:pt x="2804" y="336"/>
                </a:lnTo>
                <a:lnTo>
                  <a:pt x="2766" y="334"/>
                </a:lnTo>
                <a:lnTo>
                  <a:pt x="2578" y="334"/>
                </a:lnTo>
                <a:lnTo>
                  <a:pt x="2538" y="336"/>
                </a:lnTo>
                <a:lnTo>
                  <a:pt x="2502" y="340"/>
                </a:lnTo>
                <a:lnTo>
                  <a:pt x="2470" y="348"/>
                </a:lnTo>
                <a:lnTo>
                  <a:pt x="2440" y="358"/>
                </a:lnTo>
                <a:lnTo>
                  <a:pt x="2414" y="370"/>
                </a:lnTo>
                <a:lnTo>
                  <a:pt x="2390" y="384"/>
                </a:lnTo>
                <a:lnTo>
                  <a:pt x="2370" y="402"/>
                </a:lnTo>
                <a:lnTo>
                  <a:pt x="2352" y="418"/>
                </a:lnTo>
                <a:lnTo>
                  <a:pt x="2338" y="438"/>
                </a:lnTo>
                <a:lnTo>
                  <a:pt x="2326" y="458"/>
                </a:lnTo>
                <a:lnTo>
                  <a:pt x="2314" y="480"/>
                </a:lnTo>
                <a:lnTo>
                  <a:pt x="2306" y="500"/>
                </a:lnTo>
                <a:lnTo>
                  <a:pt x="2300" y="524"/>
                </a:lnTo>
                <a:lnTo>
                  <a:pt x="2296" y="546"/>
                </a:lnTo>
                <a:lnTo>
                  <a:pt x="2294" y="568"/>
                </a:lnTo>
                <a:lnTo>
                  <a:pt x="2294" y="590"/>
                </a:lnTo>
                <a:lnTo>
                  <a:pt x="2294" y="608"/>
                </a:lnTo>
                <a:lnTo>
                  <a:pt x="2296" y="630"/>
                </a:lnTo>
                <a:lnTo>
                  <a:pt x="2300" y="650"/>
                </a:lnTo>
                <a:lnTo>
                  <a:pt x="2306" y="672"/>
                </a:lnTo>
                <a:lnTo>
                  <a:pt x="2314" y="694"/>
                </a:lnTo>
                <a:lnTo>
                  <a:pt x="2324" y="714"/>
                </a:lnTo>
                <a:lnTo>
                  <a:pt x="2336" y="736"/>
                </a:lnTo>
                <a:lnTo>
                  <a:pt x="2350" y="754"/>
                </a:lnTo>
                <a:lnTo>
                  <a:pt x="2368" y="774"/>
                </a:lnTo>
                <a:lnTo>
                  <a:pt x="2388" y="790"/>
                </a:lnTo>
                <a:lnTo>
                  <a:pt x="2412" y="806"/>
                </a:lnTo>
                <a:lnTo>
                  <a:pt x="2438" y="818"/>
                </a:lnTo>
                <a:lnTo>
                  <a:pt x="2468" y="830"/>
                </a:lnTo>
                <a:lnTo>
                  <a:pt x="2500" y="838"/>
                </a:lnTo>
                <a:lnTo>
                  <a:pt x="2538" y="842"/>
                </a:lnTo>
                <a:lnTo>
                  <a:pt x="2578" y="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gray">
          <a:xfrm>
            <a:off x="6093884" y="1530350"/>
            <a:ext cx="167216" cy="379730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3634151 w 94692"/>
              <a:gd name="T5" fmla="*/ 0 h 3865545"/>
              <a:gd name="T6" fmla="*/ 3634151 w 94692"/>
              <a:gd name="T7" fmla="*/ 3066280 h 3865545"/>
              <a:gd name="T8" fmla="*/ 0 w 94692"/>
              <a:gd name="T9" fmla="*/ 3066280 h 3865545"/>
              <a:gd name="T10" fmla="*/ 0 w 94692"/>
              <a:gd name="T11" fmla="*/ 3066280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27051" y="2194553"/>
            <a:ext cx="5669260" cy="2220218"/>
          </a:xfrm>
        </p:spPr>
        <p:txBody>
          <a:bodyPr/>
          <a:lstStyle>
            <a:lvl1pPr>
              <a:lnSpc>
                <a:spcPct val="95000"/>
              </a:lnSpc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480696"/>
            <a:ext cx="5669260" cy="43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75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/>
        </p:nvSpPr>
        <p:spPr bwMode="auto">
          <a:xfrm>
            <a:off x="3327401" y="2870200"/>
            <a:ext cx="5594351" cy="730250"/>
          </a:xfrm>
          <a:custGeom>
            <a:avLst/>
            <a:gdLst>
              <a:gd name="T0" fmla="*/ 2147483647 w 5472"/>
              <a:gd name="T1" fmla="*/ 2147483647 h 952"/>
              <a:gd name="T2" fmla="*/ 2147483647 w 5472"/>
              <a:gd name="T3" fmla="*/ 2147483647 h 952"/>
              <a:gd name="T4" fmla="*/ 2147483647 w 5472"/>
              <a:gd name="T5" fmla="*/ 2147483647 h 952"/>
              <a:gd name="T6" fmla="*/ 2147483647 w 5472"/>
              <a:gd name="T7" fmla="*/ 2147483647 h 952"/>
              <a:gd name="T8" fmla="*/ 2147483647 w 5472"/>
              <a:gd name="T9" fmla="*/ 2147483647 h 952"/>
              <a:gd name="T10" fmla="*/ 2147483647 w 5472"/>
              <a:gd name="T11" fmla="*/ 2147483647 h 952"/>
              <a:gd name="T12" fmla="*/ 2147483647 w 5472"/>
              <a:gd name="T13" fmla="*/ 2147483647 h 952"/>
              <a:gd name="T14" fmla="*/ 2147483647 w 5472"/>
              <a:gd name="T15" fmla="*/ 2147483647 h 952"/>
              <a:gd name="T16" fmla="*/ 2147483647 w 5472"/>
              <a:gd name="T17" fmla="*/ 2147483647 h 952"/>
              <a:gd name="T18" fmla="*/ 2147483647 w 5472"/>
              <a:gd name="T19" fmla="*/ 2147483647 h 952"/>
              <a:gd name="T20" fmla="*/ 2147483647 w 5472"/>
              <a:gd name="T21" fmla="*/ 2147483647 h 952"/>
              <a:gd name="T22" fmla="*/ 2147483647 w 5472"/>
              <a:gd name="T23" fmla="*/ 2147483647 h 952"/>
              <a:gd name="T24" fmla="*/ 2147483647 w 5472"/>
              <a:gd name="T25" fmla="*/ 2147483647 h 952"/>
              <a:gd name="T26" fmla="*/ 2147483647 w 5472"/>
              <a:gd name="T27" fmla="*/ 2147483647 h 952"/>
              <a:gd name="T28" fmla="*/ 2147483647 w 5472"/>
              <a:gd name="T29" fmla="*/ 2147483647 h 952"/>
              <a:gd name="T30" fmla="*/ 2147483647 w 5472"/>
              <a:gd name="T31" fmla="*/ 2147483647 h 952"/>
              <a:gd name="T32" fmla="*/ 2147483647 w 5472"/>
              <a:gd name="T33" fmla="*/ 2147483647 h 952"/>
              <a:gd name="T34" fmla="*/ 2147483647 w 5472"/>
              <a:gd name="T35" fmla="*/ 2147483647 h 952"/>
              <a:gd name="T36" fmla="*/ 2147483647 w 5472"/>
              <a:gd name="T37" fmla="*/ 2147483647 h 952"/>
              <a:gd name="T38" fmla="*/ 2147483647 w 5472"/>
              <a:gd name="T39" fmla="*/ 2147483647 h 952"/>
              <a:gd name="T40" fmla="*/ 2147483647 w 5472"/>
              <a:gd name="T41" fmla="*/ 2147483647 h 952"/>
              <a:gd name="T42" fmla="*/ 2147483647 w 5472"/>
              <a:gd name="T43" fmla="*/ 2147483647 h 952"/>
              <a:gd name="T44" fmla="*/ 2147483647 w 5472"/>
              <a:gd name="T45" fmla="*/ 2147483647 h 952"/>
              <a:gd name="T46" fmla="*/ 2147483647 w 5472"/>
              <a:gd name="T47" fmla="*/ 2147483647 h 952"/>
              <a:gd name="T48" fmla="*/ 2147483647 w 5472"/>
              <a:gd name="T49" fmla="*/ 2147483647 h 952"/>
              <a:gd name="T50" fmla="*/ 2147483647 w 5472"/>
              <a:gd name="T51" fmla="*/ 2147483647 h 952"/>
              <a:gd name="T52" fmla="*/ 2147483647 w 5472"/>
              <a:gd name="T53" fmla="*/ 2147483647 h 952"/>
              <a:gd name="T54" fmla="*/ 2147483647 w 5472"/>
              <a:gd name="T55" fmla="*/ 2147483647 h 952"/>
              <a:gd name="T56" fmla="*/ 2147483647 w 5472"/>
              <a:gd name="T57" fmla="*/ 2147483647 h 952"/>
              <a:gd name="T58" fmla="*/ 2147483647 w 5472"/>
              <a:gd name="T59" fmla="*/ 2147483647 h 952"/>
              <a:gd name="T60" fmla="*/ 2147483647 w 5472"/>
              <a:gd name="T61" fmla="*/ 2147483647 h 952"/>
              <a:gd name="T62" fmla="*/ 2147483647 w 5472"/>
              <a:gd name="T63" fmla="*/ 2147483647 h 952"/>
              <a:gd name="T64" fmla="*/ 2147483647 w 5472"/>
              <a:gd name="T65" fmla="*/ 2147483647 h 952"/>
              <a:gd name="T66" fmla="*/ 2147483647 w 5472"/>
              <a:gd name="T67" fmla="*/ 2147483647 h 952"/>
              <a:gd name="T68" fmla="*/ 2147483647 w 5472"/>
              <a:gd name="T69" fmla="*/ 2147483647 h 952"/>
              <a:gd name="T70" fmla="*/ 2147483647 w 5472"/>
              <a:gd name="T71" fmla="*/ 2147483647 h 952"/>
              <a:gd name="T72" fmla="*/ 2147483647 w 5472"/>
              <a:gd name="T73" fmla="*/ 2147483647 h 952"/>
              <a:gd name="T74" fmla="*/ 2147483647 w 5472"/>
              <a:gd name="T75" fmla="*/ 2147483647 h 952"/>
              <a:gd name="T76" fmla="*/ 2147483647 w 5472"/>
              <a:gd name="T77" fmla="*/ 2147483647 h 952"/>
              <a:gd name="T78" fmla="*/ 2147483647 w 5472"/>
              <a:gd name="T79" fmla="*/ 2147483647 h 952"/>
              <a:gd name="T80" fmla="*/ 2147483647 w 5472"/>
              <a:gd name="T81" fmla="*/ 2147483647 h 952"/>
              <a:gd name="T82" fmla="*/ 2147483647 w 5472"/>
              <a:gd name="T83" fmla="*/ 0 h 952"/>
              <a:gd name="T84" fmla="*/ 2147483647 w 5472"/>
              <a:gd name="T85" fmla="*/ 2147483647 h 952"/>
              <a:gd name="T86" fmla="*/ 2147483647 w 5472"/>
              <a:gd name="T87" fmla="*/ 2147483647 h 952"/>
              <a:gd name="T88" fmla="*/ 2147483647 w 5472"/>
              <a:gd name="T89" fmla="*/ 2147483647 h 952"/>
              <a:gd name="T90" fmla="*/ 2147483647 w 5472"/>
              <a:gd name="T91" fmla="*/ 2147483647 h 952"/>
              <a:gd name="T92" fmla="*/ 2147483647 w 5472"/>
              <a:gd name="T93" fmla="*/ 2147483647 h 952"/>
              <a:gd name="T94" fmla="*/ 2147483647 w 5472"/>
              <a:gd name="T95" fmla="*/ 2147483647 h 952"/>
              <a:gd name="T96" fmla="*/ 2147483647 w 5472"/>
              <a:gd name="T97" fmla="*/ 2147483647 h 952"/>
              <a:gd name="T98" fmla="*/ 2147483647 w 5472"/>
              <a:gd name="T99" fmla="*/ 2147483647 h 952"/>
              <a:gd name="T100" fmla="*/ 2147483647 w 5472"/>
              <a:gd name="T101" fmla="*/ 2147483647 h 952"/>
              <a:gd name="T102" fmla="*/ 2147483647 w 5472"/>
              <a:gd name="T103" fmla="*/ 2147483647 h 952"/>
              <a:gd name="T104" fmla="*/ 2147483647 w 5472"/>
              <a:gd name="T105" fmla="*/ 2147483647 h 952"/>
              <a:gd name="T106" fmla="*/ 2147483647 w 5472"/>
              <a:gd name="T107" fmla="*/ 2147483647 h 952"/>
              <a:gd name="T108" fmla="*/ 2147483647 w 5472"/>
              <a:gd name="T109" fmla="*/ 0 h 952"/>
              <a:gd name="T110" fmla="*/ 2147483647 w 5472"/>
              <a:gd name="T111" fmla="*/ 2147483647 h 952"/>
              <a:gd name="T112" fmla="*/ 2147483647 w 5472"/>
              <a:gd name="T113" fmla="*/ 2147483647 h 952"/>
              <a:gd name="T114" fmla="*/ 2147483647 w 5472"/>
              <a:gd name="T115" fmla="*/ 2147483647 h 952"/>
              <a:gd name="T116" fmla="*/ 2147483647 w 5472"/>
              <a:gd name="T117" fmla="*/ 2147483647 h 952"/>
              <a:gd name="T118" fmla="*/ 2147483647 w 5472"/>
              <a:gd name="T119" fmla="*/ 2147483647 h 952"/>
              <a:gd name="T120" fmla="*/ 2147483647 w 5472"/>
              <a:gd name="T121" fmla="*/ 2147483647 h 952"/>
              <a:gd name="T122" fmla="*/ 2147483647 w 5472"/>
              <a:gd name="T123" fmla="*/ 2147483647 h 95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472" h="952">
                <a:moveTo>
                  <a:pt x="5454" y="922"/>
                </a:moveTo>
                <a:lnTo>
                  <a:pt x="5454" y="922"/>
                </a:lnTo>
                <a:lnTo>
                  <a:pt x="5452" y="902"/>
                </a:lnTo>
                <a:lnTo>
                  <a:pt x="5448" y="886"/>
                </a:lnTo>
                <a:lnTo>
                  <a:pt x="5440" y="872"/>
                </a:lnTo>
                <a:lnTo>
                  <a:pt x="5430" y="862"/>
                </a:lnTo>
                <a:lnTo>
                  <a:pt x="5418" y="854"/>
                </a:lnTo>
                <a:lnTo>
                  <a:pt x="5402" y="848"/>
                </a:lnTo>
                <a:lnTo>
                  <a:pt x="5384" y="844"/>
                </a:lnTo>
                <a:lnTo>
                  <a:pt x="5364" y="844"/>
                </a:lnTo>
                <a:lnTo>
                  <a:pt x="4946" y="844"/>
                </a:lnTo>
                <a:lnTo>
                  <a:pt x="4910" y="842"/>
                </a:lnTo>
                <a:lnTo>
                  <a:pt x="4878" y="838"/>
                </a:lnTo>
                <a:lnTo>
                  <a:pt x="4848" y="832"/>
                </a:lnTo>
                <a:lnTo>
                  <a:pt x="4820" y="824"/>
                </a:lnTo>
                <a:lnTo>
                  <a:pt x="4796" y="814"/>
                </a:lnTo>
                <a:lnTo>
                  <a:pt x="4774" y="800"/>
                </a:lnTo>
                <a:lnTo>
                  <a:pt x="4754" y="788"/>
                </a:lnTo>
                <a:lnTo>
                  <a:pt x="4738" y="772"/>
                </a:lnTo>
                <a:lnTo>
                  <a:pt x="4722" y="756"/>
                </a:lnTo>
                <a:lnTo>
                  <a:pt x="4710" y="740"/>
                </a:lnTo>
                <a:lnTo>
                  <a:pt x="4698" y="724"/>
                </a:lnTo>
                <a:lnTo>
                  <a:pt x="4690" y="706"/>
                </a:lnTo>
                <a:lnTo>
                  <a:pt x="4682" y="688"/>
                </a:lnTo>
                <a:lnTo>
                  <a:pt x="4676" y="672"/>
                </a:lnTo>
                <a:lnTo>
                  <a:pt x="4674" y="654"/>
                </a:lnTo>
                <a:lnTo>
                  <a:pt x="4670" y="638"/>
                </a:lnTo>
                <a:lnTo>
                  <a:pt x="5252" y="638"/>
                </a:lnTo>
                <a:lnTo>
                  <a:pt x="5282" y="636"/>
                </a:lnTo>
                <a:lnTo>
                  <a:pt x="5310" y="632"/>
                </a:lnTo>
                <a:lnTo>
                  <a:pt x="5336" y="626"/>
                </a:lnTo>
                <a:lnTo>
                  <a:pt x="5358" y="618"/>
                </a:lnTo>
                <a:lnTo>
                  <a:pt x="5378" y="608"/>
                </a:lnTo>
                <a:lnTo>
                  <a:pt x="5396" y="596"/>
                </a:lnTo>
                <a:lnTo>
                  <a:pt x="5412" y="582"/>
                </a:lnTo>
                <a:lnTo>
                  <a:pt x="5426" y="568"/>
                </a:lnTo>
                <a:lnTo>
                  <a:pt x="5438" y="552"/>
                </a:lnTo>
                <a:lnTo>
                  <a:pt x="5448" y="536"/>
                </a:lnTo>
                <a:lnTo>
                  <a:pt x="5456" y="518"/>
                </a:lnTo>
                <a:lnTo>
                  <a:pt x="5462" y="502"/>
                </a:lnTo>
                <a:lnTo>
                  <a:pt x="5466" y="486"/>
                </a:lnTo>
                <a:lnTo>
                  <a:pt x="5470" y="468"/>
                </a:lnTo>
                <a:lnTo>
                  <a:pt x="5472" y="452"/>
                </a:lnTo>
                <a:lnTo>
                  <a:pt x="5472" y="438"/>
                </a:lnTo>
                <a:lnTo>
                  <a:pt x="5472" y="422"/>
                </a:lnTo>
                <a:lnTo>
                  <a:pt x="5470" y="404"/>
                </a:lnTo>
                <a:lnTo>
                  <a:pt x="5466" y="388"/>
                </a:lnTo>
                <a:lnTo>
                  <a:pt x="5460" y="370"/>
                </a:lnTo>
                <a:lnTo>
                  <a:pt x="5454" y="354"/>
                </a:lnTo>
                <a:lnTo>
                  <a:pt x="5446" y="336"/>
                </a:lnTo>
                <a:lnTo>
                  <a:pt x="5436" y="320"/>
                </a:lnTo>
                <a:lnTo>
                  <a:pt x="5424" y="306"/>
                </a:lnTo>
                <a:lnTo>
                  <a:pt x="5410" y="292"/>
                </a:lnTo>
                <a:lnTo>
                  <a:pt x="5394" y="278"/>
                </a:lnTo>
                <a:lnTo>
                  <a:pt x="5376" y="266"/>
                </a:lnTo>
                <a:lnTo>
                  <a:pt x="5356" y="256"/>
                </a:lnTo>
                <a:lnTo>
                  <a:pt x="5334" y="248"/>
                </a:lnTo>
                <a:lnTo>
                  <a:pt x="5310" y="242"/>
                </a:lnTo>
                <a:lnTo>
                  <a:pt x="5282" y="238"/>
                </a:lnTo>
                <a:lnTo>
                  <a:pt x="5252" y="236"/>
                </a:lnTo>
                <a:lnTo>
                  <a:pt x="4938" y="236"/>
                </a:lnTo>
                <a:lnTo>
                  <a:pt x="4886" y="238"/>
                </a:lnTo>
                <a:lnTo>
                  <a:pt x="4840" y="246"/>
                </a:lnTo>
                <a:lnTo>
                  <a:pt x="4796" y="256"/>
                </a:lnTo>
                <a:lnTo>
                  <a:pt x="4758" y="270"/>
                </a:lnTo>
                <a:lnTo>
                  <a:pt x="4724" y="286"/>
                </a:lnTo>
                <a:lnTo>
                  <a:pt x="4692" y="306"/>
                </a:lnTo>
                <a:lnTo>
                  <a:pt x="4664" y="328"/>
                </a:lnTo>
                <a:lnTo>
                  <a:pt x="4640" y="354"/>
                </a:lnTo>
                <a:lnTo>
                  <a:pt x="4620" y="380"/>
                </a:lnTo>
                <a:lnTo>
                  <a:pt x="4602" y="408"/>
                </a:lnTo>
                <a:lnTo>
                  <a:pt x="4588" y="438"/>
                </a:lnTo>
                <a:lnTo>
                  <a:pt x="4578" y="468"/>
                </a:lnTo>
                <a:lnTo>
                  <a:pt x="4568" y="498"/>
                </a:lnTo>
                <a:lnTo>
                  <a:pt x="4562" y="528"/>
                </a:lnTo>
                <a:lnTo>
                  <a:pt x="4560" y="560"/>
                </a:lnTo>
                <a:lnTo>
                  <a:pt x="4558" y="590"/>
                </a:lnTo>
                <a:lnTo>
                  <a:pt x="4560" y="622"/>
                </a:lnTo>
                <a:lnTo>
                  <a:pt x="4564" y="654"/>
                </a:lnTo>
                <a:lnTo>
                  <a:pt x="4570" y="686"/>
                </a:lnTo>
                <a:lnTo>
                  <a:pt x="4578" y="718"/>
                </a:lnTo>
                <a:lnTo>
                  <a:pt x="4592" y="748"/>
                </a:lnTo>
                <a:lnTo>
                  <a:pt x="4606" y="778"/>
                </a:lnTo>
                <a:lnTo>
                  <a:pt x="4624" y="804"/>
                </a:lnTo>
                <a:lnTo>
                  <a:pt x="4646" y="830"/>
                </a:lnTo>
                <a:lnTo>
                  <a:pt x="4670" y="854"/>
                </a:lnTo>
                <a:lnTo>
                  <a:pt x="4698" y="876"/>
                </a:lnTo>
                <a:lnTo>
                  <a:pt x="4728" y="896"/>
                </a:lnTo>
                <a:lnTo>
                  <a:pt x="4764" y="912"/>
                </a:lnTo>
                <a:lnTo>
                  <a:pt x="4802" y="924"/>
                </a:lnTo>
                <a:lnTo>
                  <a:pt x="4842" y="934"/>
                </a:lnTo>
                <a:lnTo>
                  <a:pt x="4888" y="940"/>
                </a:lnTo>
                <a:lnTo>
                  <a:pt x="4938" y="942"/>
                </a:lnTo>
                <a:lnTo>
                  <a:pt x="5454" y="942"/>
                </a:lnTo>
                <a:lnTo>
                  <a:pt x="5454" y="922"/>
                </a:lnTo>
                <a:close/>
                <a:moveTo>
                  <a:pt x="4946" y="334"/>
                </a:moveTo>
                <a:lnTo>
                  <a:pt x="4946" y="334"/>
                </a:lnTo>
                <a:lnTo>
                  <a:pt x="5238" y="334"/>
                </a:lnTo>
                <a:lnTo>
                  <a:pt x="5256" y="336"/>
                </a:lnTo>
                <a:lnTo>
                  <a:pt x="5272" y="338"/>
                </a:lnTo>
                <a:lnTo>
                  <a:pt x="5286" y="340"/>
                </a:lnTo>
                <a:lnTo>
                  <a:pt x="5300" y="344"/>
                </a:lnTo>
                <a:lnTo>
                  <a:pt x="5312" y="350"/>
                </a:lnTo>
                <a:lnTo>
                  <a:pt x="5322" y="356"/>
                </a:lnTo>
                <a:lnTo>
                  <a:pt x="5330" y="364"/>
                </a:lnTo>
                <a:lnTo>
                  <a:pt x="5338" y="370"/>
                </a:lnTo>
                <a:lnTo>
                  <a:pt x="5350" y="388"/>
                </a:lnTo>
                <a:lnTo>
                  <a:pt x="5358" y="404"/>
                </a:lnTo>
                <a:lnTo>
                  <a:pt x="5362" y="422"/>
                </a:lnTo>
                <a:lnTo>
                  <a:pt x="5362" y="438"/>
                </a:lnTo>
                <a:lnTo>
                  <a:pt x="5362" y="452"/>
                </a:lnTo>
                <a:lnTo>
                  <a:pt x="5358" y="468"/>
                </a:lnTo>
                <a:lnTo>
                  <a:pt x="5350" y="486"/>
                </a:lnTo>
                <a:lnTo>
                  <a:pt x="5338" y="502"/>
                </a:lnTo>
                <a:lnTo>
                  <a:pt x="5332" y="510"/>
                </a:lnTo>
                <a:lnTo>
                  <a:pt x="5322" y="518"/>
                </a:lnTo>
                <a:lnTo>
                  <a:pt x="5312" y="524"/>
                </a:lnTo>
                <a:lnTo>
                  <a:pt x="5300" y="530"/>
                </a:lnTo>
                <a:lnTo>
                  <a:pt x="5288" y="534"/>
                </a:lnTo>
                <a:lnTo>
                  <a:pt x="5272" y="538"/>
                </a:lnTo>
                <a:lnTo>
                  <a:pt x="5256" y="540"/>
                </a:lnTo>
                <a:lnTo>
                  <a:pt x="5238" y="540"/>
                </a:lnTo>
                <a:lnTo>
                  <a:pt x="4670" y="540"/>
                </a:lnTo>
                <a:lnTo>
                  <a:pt x="4676" y="512"/>
                </a:lnTo>
                <a:lnTo>
                  <a:pt x="4680" y="496"/>
                </a:lnTo>
                <a:lnTo>
                  <a:pt x="4688" y="478"/>
                </a:lnTo>
                <a:lnTo>
                  <a:pt x="4696" y="462"/>
                </a:lnTo>
                <a:lnTo>
                  <a:pt x="4706" y="444"/>
                </a:lnTo>
                <a:lnTo>
                  <a:pt x="4718" y="428"/>
                </a:lnTo>
                <a:lnTo>
                  <a:pt x="4732" y="412"/>
                </a:lnTo>
                <a:lnTo>
                  <a:pt x="4750" y="396"/>
                </a:lnTo>
                <a:lnTo>
                  <a:pt x="4768" y="382"/>
                </a:lnTo>
                <a:lnTo>
                  <a:pt x="4790" y="368"/>
                </a:lnTo>
                <a:lnTo>
                  <a:pt x="4816" y="356"/>
                </a:lnTo>
                <a:lnTo>
                  <a:pt x="4844" y="348"/>
                </a:lnTo>
                <a:lnTo>
                  <a:pt x="4874" y="340"/>
                </a:lnTo>
                <a:lnTo>
                  <a:pt x="4908" y="336"/>
                </a:lnTo>
                <a:lnTo>
                  <a:pt x="4946" y="334"/>
                </a:lnTo>
                <a:close/>
                <a:moveTo>
                  <a:pt x="3760" y="898"/>
                </a:moveTo>
                <a:lnTo>
                  <a:pt x="3760" y="898"/>
                </a:lnTo>
                <a:lnTo>
                  <a:pt x="3740" y="924"/>
                </a:lnTo>
                <a:lnTo>
                  <a:pt x="3730" y="932"/>
                </a:lnTo>
                <a:lnTo>
                  <a:pt x="3720" y="940"/>
                </a:lnTo>
                <a:lnTo>
                  <a:pt x="3712" y="946"/>
                </a:lnTo>
                <a:lnTo>
                  <a:pt x="3702" y="950"/>
                </a:lnTo>
                <a:lnTo>
                  <a:pt x="3694" y="952"/>
                </a:lnTo>
                <a:lnTo>
                  <a:pt x="3684" y="952"/>
                </a:lnTo>
                <a:lnTo>
                  <a:pt x="3670" y="952"/>
                </a:lnTo>
                <a:lnTo>
                  <a:pt x="3660" y="948"/>
                </a:lnTo>
                <a:lnTo>
                  <a:pt x="3650" y="944"/>
                </a:lnTo>
                <a:lnTo>
                  <a:pt x="3642" y="938"/>
                </a:lnTo>
                <a:lnTo>
                  <a:pt x="3634" y="930"/>
                </a:lnTo>
                <a:lnTo>
                  <a:pt x="3624" y="920"/>
                </a:lnTo>
                <a:lnTo>
                  <a:pt x="3606" y="898"/>
                </a:lnTo>
                <a:lnTo>
                  <a:pt x="3124" y="236"/>
                </a:lnTo>
                <a:lnTo>
                  <a:pt x="3188" y="236"/>
                </a:lnTo>
                <a:lnTo>
                  <a:pt x="3212" y="238"/>
                </a:lnTo>
                <a:lnTo>
                  <a:pt x="3232" y="240"/>
                </a:lnTo>
                <a:lnTo>
                  <a:pt x="3250" y="246"/>
                </a:lnTo>
                <a:lnTo>
                  <a:pt x="3264" y="254"/>
                </a:lnTo>
                <a:lnTo>
                  <a:pt x="3276" y="264"/>
                </a:lnTo>
                <a:lnTo>
                  <a:pt x="3286" y="274"/>
                </a:lnTo>
                <a:lnTo>
                  <a:pt x="3308" y="302"/>
                </a:lnTo>
                <a:lnTo>
                  <a:pt x="3686" y="836"/>
                </a:lnTo>
                <a:lnTo>
                  <a:pt x="4066" y="300"/>
                </a:lnTo>
                <a:lnTo>
                  <a:pt x="4086" y="274"/>
                </a:lnTo>
                <a:lnTo>
                  <a:pt x="4098" y="262"/>
                </a:lnTo>
                <a:lnTo>
                  <a:pt x="4110" y="254"/>
                </a:lnTo>
                <a:lnTo>
                  <a:pt x="4124" y="246"/>
                </a:lnTo>
                <a:lnTo>
                  <a:pt x="4140" y="240"/>
                </a:lnTo>
                <a:lnTo>
                  <a:pt x="4160" y="238"/>
                </a:lnTo>
                <a:lnTo>
                  <a:pt x="4184" y="236"/>
                </a:lnTo>
                <a:lnTo>
                  <a:pt x="4242" y="236"/>
                </a:lnTo>
                <a:lnTo>
                  <a:pt x="3760" y="898"/>
                </a:lnTo>
                <a:close/>
                <a:moveTo>
                  <a:pt x="1002" y="942"/>
                </a:moveTo>
                <a:lnTo>
                  <a:pt x="1002" y="942"/>
                </a:lnTo>
                <a:lnTo>
                  <a:pt x="986" y="940"/>
                </a:lnTo>
                <a:lnTo>
                  <a:pt x="972" y="938"/>
                </a:lnTo>
                <a:lnTo>
                  <a:pt x="960" y="932"/>
                </a:lnTo>
                <a:lnTo>
                  <a:pt x="948" y="926"/>
                </a:lnTo>
                <a:lnTo>
                  <a:pt x="938" y="916"/>
                </a:lnTo>
                <a:lnTo>
                  <a:pt x="932" y="904"/>
                </a:lnTo>
                <a:lnTo>
                  <a:pt x="926" y="890"/>
                </a:lnTo>
                <a:lnTo>
                  <a:pt x="922" y="874"/>
                </a:lnTo>
                <a:lnTo>
                  <a:pt x="906" y="796"/>
                </a:lnTo>
                <a:lnTo>
                  <a:pt x="894" y="816"/>
                </a:lnTo>
                <a:lnTo>
                  <a:pt x="876" y="838"/>
                </a:lnTo>
                <a:lnTo>
                  <a:pt x="850" y="862"/>
                </a:lnTo>
                <a:lnTo>
                  <a:pt x="836" y="874"/>
                </a:lnTo>
                <a:lnTo>
                  <a:pt x="818" y="886"/>
                </a:lnTo>
                <a:lnTo>
                  <a:pt x="798" y="898"/>
                </a:lnTo>
                <a:lnTo>
                  <a:pt x="778" y="908"/>
                </a:lnTo>
                <a:lnTo>
                  <a:pt x="754" y="918"/>
                </a:lnTo>
                <a:lnTo>
                  <a:pt x="728" y="926"/>
                </a:lnTo>
                <a:lnTo>
                  <a:pt x="700" y="932"/>
                </a:lnTo>
                <a:lnTo>
                  <a:pt x="670" y="938"/>
                </a:lnTo>
                <a:lnTo>
                  <a:pt x="638" y="940"/>
                </a:lnTo>
                <a:lnTo>
                  <a:pt x="604" y="942"/>
                </a:lnTo>
                <a:lnTo>
                  <a:pt x="384" y="942"/>
                </a:lnTo>
                <a:lnTo>
                  <a:pt x="356" y="942"/>
                </a:lnTo>
                <a:lnTo>
                  <a:pt x="330" y="940"/>
                </a:lnTo>
                <a:lnTo>
                  <a:pt x="306" y="936"/>
                </a:lnTo>
                <a:lnTo>
                  <a:pt x="282" y="932"/>
                </a:lnTo>
                <a:lnTo>
                  <a:pt x="258" y="928"/>
                </a:lnTo>
                <a:lnTo>
                  <a:pt x="238" y="922"/>
                </a:lnTo>
                <a:lnTo>
                  <a:pt x="198" y="908"/>
                </a:lnTo>
                <a:lnTo>
                  <a:pt x="162" y="890"/>
                </a:lnTo>
                <a:lnTo>
                  <a:pt x="130" y="870"/>
                </a:lnTo>
                <a:lnTo>
                  <a:pt x="104" y="846"/>
                </a:lnTo>
                <a:lnTo>
                  <a:pt x="80" y="822"/>
                </a:lnTo>
                <a:lnTo>
                  <a:pt x="60" y="794"/>
                </a:lnTo>
                <a:lnTo>
                  <a:pt x="42" y="766"/>
                </a:lnTo>
                <a:lnTo>
                  <a:pt x="28" y="738"/>
                </a:lnTo>
                <a:lnTo>
                  <a:pt x="18" y="708"/>
                </a:lnTo>
                <a:lnTo>
                  <a:pt x="10" y="678"/>
                </a:lnTo>
                <a:lnTo>
                  <a:pt x="4" y="648"/>
                </a:lnTo>
                <a:lnTo>
                  <a:pt x="2" y="618"/>
                </a:lnTo>
                <a:lnTo>
                  <a:pt x="0" y="590"/>
                </a:lnTo>
                <a:lnTo>
                  <a:pt x="2" y="558"/>
                </a:lnTo>
                <a:lnTo>
                  <a:pt x="4" y="526"/>
                </a:lnTo>
                <a:lnTo>
                  <a:pt x="12" y="494"/>
                </a:lnTo>
                <a:lnTo>
                  <a:pt x="20" y="462"/>
                </a:lnTo>
                <a:lnTo>
                  <a:pt x="32" y="432"/>
                </a:lnTo>
                <a:lnTo>
                  <a:pt x="46" y="404"/>
                </a:lnTo>
                <a:lnTo>
                  <a:pt x="64" y="376"/>
                </a:lnTo>
                <a:lnTo>
                  <a:pt x="86" y="350"/>
                </a:lnTo>
                <a:lnTo>
                  <a:pt x="110" y="326"/>
                </a:lnTo>
                <a:lnTo>
                  <a:pt x="138" y="304"/>
                </a:lnTo>
                <a:lnTo>
                  <a:pt x="170" y="284"/>
                </a:lnTo>
                <a:lnTo>
                  <a:pt x="204" y="268"/>
                </a:lnTo>
                <a:lnTo>
                  <a:pt x="244" y="254"/>
                </a:lnTo>
                <a:lnTo>
                  <a:pt x="286" y="244"/>
                </a:lnTo>
                <a:lnTo>
                  <a:pt x="332" y="238"/>
                </a:lnTo>
                <a:lnTo>
                  <a:pt x="384" y="236"/>
                </a:lnTo>
                <a:lnTo>
                  <a:pt x="604" y="236"/>
                </a:lnTo>
                <a:lnTo>
                  <a:pt x="642" y="238"/>
                </a:lnTo>
                <a:lnTo>
                  <a:pt x="680" y="242"/>
                </a:lnTo>
                <a:lnTo>
                  <a:pt x="714" y="248"/>
                </a:lnTo>
                <a:lnTo>
                  <a:pt x="746" y="258"/>
                </a:lnTo>
                <a:lnTo>
                  <a:pt x="776" y="270"/>
                </a:lnTo>
                <a:lnTo>
                  <a:pt x="804" y="284"/>
                </a:lnTo>
                <a:lnTo>
                  <a:pt x="830" y="300"/>
                </a:lnTo>
                <a:lnTo>
                  <a:pt x="854" y="318"/>
                </a:lnTo>
                <a:lnTo>
                  <a:pt x="876" y="338"/>
                </a:lnTo>
                <a:lnTo>
                  <a:pt x="894" y="358"/>
                </a:lnTo>
                <a:lnTo>
                  <a:pt x="912" y="382"/>
                </a:lnTo>
                <a:lnTo>
                  <a:pt x="926" y="406"/>
                </a:lnTo>
                <a:lnTo>
                  <a:pt x="940" y="432"/>
                </a:lnTo>
                <a:lnTo>
                  <a:pt x="950" y="458"/>
                </a:lnTo>
                <a:lnTo>
                  <a:pt x="958" y="484"/>
                </a:lnTo>
                <a:lnTo>
                  <a:pt x="966" y="514"/>
                </a:lnTo>
                <a:lnTo>
                  <a:pt x="1046" y="942"/>
                </a:lnTo>
                <a:lnTo>
                  <a:pt x="1002" y="942"/>
                </a:lnTo>
                <a:close/>
                <a:moveTo>
                  <a:pt x="580" y="334"/>
                </a:moveTo>
                <a:lnTo>
                  <a:pt x="580" y="334"/>
                </a:lnTo>
                <a:lnTo>
                  <a:pt x="392" y="334"/>
                </a:lnTo>
                <a:lnTo>
                  <a:pt x="354" y="336"/>
                </a:lnTo>
                <a:lnTo>
                  <a:pt x="318" y="340"/>
                </a:lnTo>
                <a:lnTo>
                  <a:pt x="286" y="348"/>
                </a:lnTo>
                <a:lnTo>
                  <a:pt x="258" y="358"/>
                </a:lnTo>
                <a:lnTo>
                  <a:pt x="232" y="370"/>
                </a:lnTo>
                <a:lnTo>
                  <a:pt x="210" y="384"/>
                </a:lnTo>
                <a:lnTo>
                  <a:pt x="188" y="400"/>
                </a:lnTo>
                <a:lnTo>
                  <a:pt x="170" y="416"/>
                </a:lnTo>
                <a:lnTo>
                  <a:pt x="156" y="436"/>
                </a:lnTo>
                <a:lnTo>
                  <a:pt x="142" y="456"/>
                </a:lnTo>
                <a:lnTo>
                  <a:pt x="132" y="476"/>
                </a:lnTo>
                <a:lnTo>
                  <a:pt x="122" y="498"/>
                </a:lnTo>
                <a:lnTo>
                  <a:pt x="116" y="520"/>
                </a:lnTo>
                <a:lnTo>
                  <a:pt x="112" y="544"/>
                </a:lnTo>
                <a:lnTo>
                  <a:pt x="110" y="566"/>
                </a:lnTo>
                <a:lnTo>
                  <a:pt x="108" y="590"/>
                </a:lnTo>
                <a:lnTo>
                  <a:pt x="110" y="612"/>
                </a:lnTo>
                <a:lnTo>
                  <a:pt x="112" y="636"/>
                </a:lnTo>
                <a:lnTo>
                  <a:pt x="116" y="658"/>
                </a:lnTo>
                <a:lnTo>
                  <a:pt x="122" y="680"/>
                </a:lnTo>
                <a:lnTo>
                  <a:pt x="132" y="702"/>
                </a:lnTo>
                <a:lnTo>
                  <a:pt x="142" y="724"/>
                </a:lnTo>
                <a:lnTo>
                  <a:pt x="156" y="744"/>
                </a:lnTo>
                <a:lnTo>
                  <a:pt x="170" y="762"/>
                </a:lnTo>
                <a:lnTo>
                  <a:pt x="188" y="780"/>
                </a:lnTo>
                <a:lnTo>
                  <a:pt x="210" y="796"/>
                </a:lnTo>
                <a:lnTo>
                  <a:pt x="232" y="810"/>
                </a:lnTo>
                <a:lnTo>
                  <a:pt x="258" y="822"/>
                </a:lnTo>
                <a:lnTo>
                  <a:pt x="286" y="830"/>
                </a:lnTo>
                <a:lnTo>
                  <a:pt x="318" y="838"/>
                </a:lnTo>
                <a:lnTo>
                  <a:pt x="354" y="842"/>
                </a:lnTo>
                <a:lnTo>
                  <a:pt x="392" y="844"/>
                </a:lnTo>
                <a:lnTo>
                  <a:pt x="580" y="844"/>
                </a:lnTo>
                <a:lnTo>
                  <a:pt x="618" y="842"/>
                </a:lnTo>
                <a:lnTo>
                  <a:pt x="654" y="838"/>
                </a:lnTo>
                <a:lnTo>
                  <a:pt x="688" y="830"/>
                </a:lnTo>
                <a:lnTo>
                  <a:pt x="716" y="820"/>
                </a:lnTo>
                <a:lnTo>
                  <a:pt x="744" y="808"/>
                </a:lnTo>
                <a:lnTo>
                  <a:pt x="766" y="794"/>
                </a:lnTo>
                <a:lnTo>
                  <a:pt x="786" y="778"/>
                </a:lnTo>
                <a:lnTo>
                  <a:pt x="804" y="760"/>
                </a:lnTo>
                <a:lnTo>
                  <a:pt x="820" y="740"/>
                </a:lnTo>
                <a:lnTo>
                  <a:pt x="832" y="720"/>
                </a:lnTo>
                <a:lnTo>
                  <a:pt x="842" y="700"/>
                </a:lnTo>
                <a:lnTo>
                  <a:pt x="850" y="678"/>
                </a:lnTo>
                <a:lnTo>
                  <a:pt x="856" y="656"/>
                </a:lnTo>
                <a:lnTo>
                  <a:pt x="860" y="634"/>
                </a:lnTo>
                <a:lnTo>
                  <a:pt x="864" y="610"/>
                </a:lnTo>
                <a:lnTo>
                  <a:pt x="864" y="590"/>
                </a:lnTo>
                <a:lnTo>
                  <a:pt x="864" y="570"/>
                </a:lnTo>
                <a:lnTo>
                  <a:pt x="862" y="548"/>
                </a:lnTo>
                <a:lnTo>
                  <a:pt x="858" y="528"/>
                </a:lnTo>
                <a:lnTo>
                  <a:pt x="852" y="506"/>
                </a:lnTo>
                <a:lnTo>
                  <a:pt x="844" y="484"/>
                </a:lnTo>
                <a:lnTo>
                  <a:pt x="834" y="464"/>
                </a:lnTo>
                <a:lnTo>
                  <a:pt x="822" y="444"/>
                </a:lnTo>
                <a:lnTo>
                  <a:pt x="806" y="424"/>
                </a:lnTo>
                <a:lnTo>
                  <a:pt x="790" y="406"/>
                </a:lnTo>
                <a:lnTo>
                  <a:pt x="770" y="388"/>
                </a:lnTo>
                <a:lnTo>
                  <a:pt x="746" y="372"/>
                </a:lnTo>
                <a:lnTo>
                  <a:pt x="720" y="360"/>
                </a:lnTo>
                <a:lnTo>
                  <a:pt x="690" y="350"/>
                </a:lnTo>
                <a:lnTo>
                  <a:pt x="656" y="342"/>
                </a:lnTo>
                <a:lnTo>
                  <a:pt x="620" y="336"/>
                </a:lnTo>
                <a:lnTo>
                  <a:pt x="580" y="334"/>
                </a:lnTo>
                <a:close/>
                <a:moveTo>
                  <a:pt x="4384" y="156"/>
                </a:moveTo>
                <a:lnTo>
                  <a:pt x="4384" y="156"/>
                </a:lnTo>
                <a:lnTo>
                  <a:pt x="4394" y="154"/>
                </a:lnTo>
                <a:lnTo>
                  <a:pt x="4404" y="152"/>
                </a:lnTo>
                <a:lnTo>
                  <a:pt x="4414" y="148"/>
                </a:lnTo>
                <a:lnTo>
                  <a:pt x="4422" y="142"/>
                </a:lnTo>
                <a:lnTo>
                  <a:pt x="4430" y="134"/>
                </a:lnTo>
                <a:lnTo>
                  <a:pt x="4434" y="124"/>
                </a:lnTo>
                <a:lnTo>
                  <a:pt x="4438" y="112"/>
                </a:lnTo>
                <a:lnTo>
                  <a:pt x="4438" y="100"/>
                </a:lnTo>
                <a:lnTo>
                  <a:pt x="4438" y="76"/>
                </a:lnTo>
                <a:lnTo>
                  <a:pt x="4438" y="64"/>
                </a:lnTo>
                <a:lnTo>
                  <a:pt x="4434" y="52"/>
                </a:lnTo>
                <a:lnTo>
                  <a:pt x="4430" y="42"/>
                </a:lnTo>
                <a:lnTo>
                  <a:pt x="4422" y="34"/>
                </a:lnTo>
                <a:lnTo>
                  <a:pt x="4414" y="28"/>
                </a:lnTo>
                <a:lnTo>
                  <a:pt x="4404" y="24"/>
                </a:lnTo>
                <a:lnTo>
                  <a:pt x="4394" y="22"/>
                </a:lnTo>
                <a:lnTo>
                  <a:pt x="4384" y="20"/>
                </a:lnTo>
                <a:lnTo>
                  <a:pt x="4372" y="22"/>
                </a:lnTo>
                <a:lnTo>
                  <a:pt x="4362" y="24"/>
                </a:lnTo>
                <a:lnTo>
                  <a:pt x="4352" y="28"/>
                </a:lnTo>
                <a:lnTo>
                  <a:pt x="4344" y="34"/>
                </a:lnTo>
                <a:lnTo>
                  <a:pt x="4338" y="42"/>
                </a:lnTo>
                <a:lnTo>
                  <a:pt x="4332" y="52"/>
                </a:lnTo>
                <a:lnTo>
                  <a:pt x="4328" y="64"/>
                </a:lnTo>
                <a:lnTo>
                  <a:pt x="4328" y="76"/>
                </a:lnTo>
                <a:lnTo>
                  <a:pt x="4328" y="100"/>
                </a:lnTo>
                <a:lnTo>
                  <a:pt x="4328" y="112"/>
                </a:lnTo>
                <a:lnTo>
                  <a:pt x="4332" y="124"/>
                </a:lnTo>
                <a:lnTo>
                  <a:pt x="4336" y="134"/>
                </a:lnTo>
                <a:lnTo>
                  <a:pt x="4344" y="142"/>
                </a:lnTo>
                <a:lnTo>
                  <a:pt x="4352" y="148"/>
                </a:lnTo>
                <a:lnTo>
                  <a:pt x="4362" y="152"/>
                </a:lnTo>
                <a:lnTo>
                  <a:pt x="4372" y="154"/>
                </a:lnTo>
                <a:lnTo>
                  <a:pt x="4384" y="156"/>
                </a:lnTo>
                <a:close/>
                <a:moveTo>
                  <a:pt x="4328" y="236"/>
                </a:moveTo>
                <a:lnTo>
                  <a:pt x="4328" y="236"/>
                </a:lnTo>
                <a:lnTo>
                  <a:pt x="4354" y="236"/>
                </a:lnTo>
                <a:lnTo>
                  <a:pt x="4372" y="238"/>
                </a:lnTo>
                <a:lnTo>
                  <a:pt x="4388" y="242"/>
                </a:lnTo>
                <a:lnTo>
                  <a:pt x="4402" y="248"/>
                </a:lnTo>
                <a:lnTo>
                  <a:pt x="4414" y="256"/>
                </a:lnTo>
                <a:lnTo>
                  <a:pt x="4424" y="268"/>
                </a:lnTo>
                <a:lnTo>
                  <a:pt x="4432" y="284"/>
                </a:lnTo>
                <a:lnTo>
                  <a:pt x="4436" y="304"/>
                </a:lnTo>
                <a:lnTo>
                  <a:pt x="4438" y="328"/>
                </a:lnTo>
                <a:lnTo>
                  <a:pt x="4438" y="942"/>
                </a:lnTo>
                <a:lnTo>
                  <a:pt x="4410" y="942"/>
                </a:lnTo>
                <a:lnTo>
                  <a:pt x="4390" y="940"/>
                </a:lnTo>
                <a:lnTo>
                  <a:pt x="4374" y="936"/>
                </a:lnTo>
                <a:lnTo>
                  <a:pt x="4360" y="930"/>
                </a:lnTo>
                <a:lnTo>
                  <a:pt x="4348" y="920"/>
                </a:lnTo>
                <a:lnTo>
                  <a:pt x="4340" y="908"/>
                </a:lnTo>
                <a:lnTo>
                  <a:pt x="4334" y="892"/>
                </a:lnTo>
                <a:lnTo>
                  <a:pt x="4330" y="874"/>
                </a:lnTo>
                <a:lnTo>
                  <a:pt x="4328" y="852"/>
                </a:lnTo>
                <a:lnTo>
                  <a:pt x="4328" y="236"/>
                </a:lnTo>
                <a:close/>
                <a:moveTo>
                  <a:pt x="1210" y="328"/>
                </a:moveTo>
                <a:lnTo>
                  <a:pt x="1210" y="328"/>
                </a:lnTo>
                <a:lnTo>
                  <a:pt x="1230" y="312"/>
                </a:lnTo>
                <a:lnTo>
                  <a:pt x="1252" y="296"/>
                </a:lnTo>
                <a:lnTo>
                  <a:pt x="1280" y="280"/>
                </a:lnTo>
                <a:lnTo>
                  <a:pt x="1310" y="266"/>
                </a:lnTo>
                <a:lnTo>
                  <a:pt x="1344" y="254"/>
                </a:lnTo>
                <a:lnTo>
                  <a:pt x="1382" y="244"/>
                </a:lnTo>
                <a:lnTo>
                  <a:pt x="1424" y="238"/>
                </a:lnTo>
                <a:lnTo>
                  <a:pt x="1472" y="236"/>
                </a:lnTo>
                <a:lnTo>
                  <a:pt x="1692" y="236"/>
                </a:lnTo>
                <a:lnTo>
                  <a:pt x="1718" y="238"/>
                </a:lnTo>
                <a:lnTo>
                  <a:pt x="1744" y="238"/>
                </a:lnTo>
                <a:lnTo>
                  <a:pt x="1770" y="242"/>
                </a:lnTo>
                <a:lnTo>
                  <a:pt x="1794" y="246"/>
                </a:lnTo>
                <a:lnTo>
                  <a:pt x="1816" y="250"/>
                </a:lnTo>
                <a:lnTo>
                  <a:pt x="1838" y="256"/>
                </a:lnTo>
                <a:lnTo>
                  <a:pt x="1878" y="270"/>
                </a:lnTo>
                <a:lnTo>
                  <a:pt x="1912" y="288"/>
                </a:lnTo>
                <a:lnTo>
                  <a:pt x="1944" y="308"/>
                </a:lnTo>
                <a:lnTo>
                  <a:pt x="1972" y="332"/>
                </a:lnTo>
                <a:lnTo>
                  <a:pt x="1996" y="356"/>
                </a:lnTo>
                <a:lnTo>
                  <a:pt x="2016" y="384"/>
                </a:lnTo>
                <a:lnTo>
                  <a:pt x="2032" y="412"/>
                </a:lnTo>
                <a:lnTo>
                  <a:pt x="2046" y="440"/>
                </a:lnTo>
                <a:lnTo>
                  <a:pt x="2058" y="470"/>
                </a:lnTo>
                <a:lnTo>
                  <a:pt x="2066" y="500"/>
                </a:lnTo>
                <a:lnTo>
                  <a:pt x="2070" y="530"/>
                </a:lnTo>
                <a:lnTo>
                  <a:pt x="2074" y="560"/>
                </a:lnTo>
                <a:lnTo>
                  <a:pt x="2074" y="590"/>
                </a:lnTo>
                <a:lnTo>
                  <a:pt x="2074" y="620"/>
                </a:lnTo>
                <a:lnTo>
                  <a:pt x="2070" y="652"/>
                </a:lnTo>
                <a:lnTo>
                  <a:pt x="2064" y="684"/>
                </a:lnTo>
                <a:lnTo>
                  <a:pt x="2054" y="716"/>
                </a:lnTo>
                <a:lnTo>
                  <a:pt x="2042" y="746"/>
                </a:lnTo>
                <a:lnTo>
                  <a:pt x="2028" y="774"/>
                </a:lnTo>
                <a:lnTo>
                  <a:pt x="2010" y="802"/>
                </a:lnTo>
                <a:lnTo>
                  <a:pt x="1988" y="828"/>
                </a:lnTo>
                <a:lnTo>
                  <a:pt x="1964" y="852"/>
                </a:lnTo>
                <a:lnTo>
                  <a:pt x="1936" y="874"/>
                </a:lnTo>
                <a:lnTo>
                  <a:pt x="1906" y="894"/>
                </a:lnTo>
                <a:lnTo>
                  <a:pt x="1870" y="910"/>
                </a:lnTo>
                <a:lnTo>
                  <a:pt x="1832" y="924"/>
                </a:lnTo>
                <a:lnTo>
                  <a:pt x="1788" y="934"/>
                </a:lnTo>
                <a:lnTo>
                  <a:pt x="1742" y="940"/>
                </a:lnTo>
                <a:lnTo>
                  <a:pt x="1692" y="942"/>
                </a:lnTo>
                <a:lnTo>
                  <a:pt x="1472" y="942"/>
                </a:lnTo>
                <a:lnTo>
                  <a:pt x="1432" y="940"/>
                </a:lnTo>
                <a:lnTo>
                  <a:pt x="1394" y="936"/>
                </a:lnTo>
                <a:lnTo>
                  <a:pt x="1358" y="928"/>
                </a:lnTo>
                <a:lnTo>
                  <a:pt x="1324" y="916"/>
                </a:lnTo>
                <a:lnTo>
                  <a:pt x="1290" y="904"/>
                </a:lnTo>
                <a:lnTo>
                  <a:pt x="1260" y="886"/>
                </a:lnTo>
                <a:lnTo>
                  <a:pt x="1232" y="868"/>
                </a:lnTo>
                <a:lnTo>
                  <a:pt x="1206" y="846"/>
                </a:lnTo>
                <a:lnTo>
                  <a:pt x="1184" y="822"/>
                </a:lnTo>
                <a:lnTo>
                  <a:pt x="1162" y="796"/>
                </a:lnTo>
                <a:lnTo>
                  <a:pt x="1144" y="766"/>
                </a:lnTo>
                <a:lnTo>
                  <a:pt x="1130" y="734"/>
                </a:lnTo>
                <a:lnTo>
                  <a:pt x="1118" y="702"/>
                </a:lnTo>
                <a:lnTo>
                  <a:pt x="1110" y="666"/>
                </a:lnTo>
                <a:lnTo>
                  <a:pt x="1104" y="628"/>
                </a:lnTo>
                <a:lnTo>
                  <a:pt x="1102" y="590"/>
                </a:lnTo>
                <a:lnTo>
                  <a:pt x="1102" y="0"/>
                </a:lnTo>
                <a:lnTo>
                  <a:pt x="1136" y="0"/>
                </a:lnTo>
                <a:lnTo>
                  <a:pt x="1154" y="0"/>
                </a:lnTo>
                <a:lnTo>
                  <a:pt x="1168" y="4"/>
                </a:lnTo>
                <a:lnTo>
                  <a:pt x="1180" y="10"/>
                </a:lnTo>
                <a:lnTo>
                  <a:pt x="1192" y="18"/>
                </a:lnTo>
                <a:lnTo>
                  <a:pt x="1200" y="28"/>
                </a:lnTo>
                <a:lnTo>
                  <a:pt x="1206" y="40"/>
                </a:lnTo>
                <a:lnTo>
                  <a:pt x="1210" y="54"/>
                </a:lnTo>
                <a:lnTo>
                  <a:pt x="1210" y="70"/>
                </a:lnTo>
                <a:lnTo>
                  <a:pt x="1210" y="328"/>
                </a:lnTo>
                <a:close/>
                <a:moveTo>
                  <a:pt x="1496" y="844"/>
                </a:moveTo>
                <a:lnTo>
                  <a:pt x="1496" y="844"/>
                </a:lnTo>
                <a:lnTo>
                  <a:pt x="1684" y="844"/>
                </a:lnTo>
                <a:lnTo>
                  <a:pt x="1722" y="842"/>
                </a:lnTo>
                <a:lnTo>
                  <a:pt x="1756" y="838"/>
                </a:lnTo>
                <a:lnTo>
                  <a:pt x="1788" y="830"/>
                </a:lnTo>
                <a:lnTo>
                  <a:pt x="1816" y="820"/>
                </a:lnTo>
                <a:lnTo>
                  <a:pt x="1842" y="810"/>
                </a:lnTo>
                <a:lnTo>
                  <a:pt x="1866" y="796"/>
                </a:lnTo>
                <a:lnTo>
                  <a:pt x="1886" y="780"/>
                </a:lnTo>
                <a:lnTo>
                  <a:pt x="1904" y="762"/>
                </a:lnTo>
                <a:lnTo>
                  <a:pt x="1920" y="742"/>
                </a:lnTo>
                <a:lnTo>
                  <a:pt x="1932" y="722"/>
                </a:lnTo>
                <a:lnTo>
                  <a:pt x="1944" y="702"/>
                </a:lnTo>
                <a:lnTo>
                  <a:pt x="1952" y="680"/>
                </a:lnTo>
                <a:lnTo>
                  <a:pt x="1958" y="658"/>
                </a:lnTo>
                <a:lnTo>
                  <a:pt x="1964" y="634"/>
                </a:lnTo>
                <a:lnTo>
                  <a:pt x="1966" y="612"/>
                </a:lnTo>
                <a:lnTo>
                  <a:pt x="1966" y="590"/>
                </a:lnTo>
                <a:lnTo>
                  <a:pt x="1966" y="566"/>
                </a:lnTo>
                <a:lnTo>
                  <a:pt x="1964" y="544"/>
                </a:lnTo>
                <a:lnTo>
                  <a:pt x="1958" y="520"/>
                </a:lnTo>
                <a:lnTo>
                  <a:pt x="1952" y="498"/>
                </a:lnTo>
                <a:lnTo>
                  <a:pt x="1944" y="476"/>
                </a:lnTo>
                <a:lnTo>
                  <a:pt x="1932" y="456"/>
                </a:lnTo>
                <a:lnTo>
                  <a:pt x="1920" y="436"/>
                </a:lnTo>
                <a:lnTo>
                  <a:pt x="1904" y="416"/>
                </a:lnTo>
                <a:lnTo>
                  <a:pt x="1886" y="398"/>
                </a:lnTo>
                <a:lnTo>
                  <a:pt x="1866" y="382"/>
                </a:lnTo>
                <a:lnTo>
                  <a:pt x="1842" y="370"/>
                </a:lnTo>
                <a:lnTo>
                  <a:pt x="1816" y="358"/>
                </a:lnTo>
                <a:lnTo>
                  <a:pt x="1788" y="348"/>
                </a:lnTo>
                <a:lnTo>
                  <a:pt x="1756" y="340"/>
                </a:lnTo>
                <a:lnTo>
                  <a:pt x="1722" y="336"/>
                </a:lnTo>
                <a:lnTo>
                  <a:pt x="1684" y="334"/>
                </a:lnTo>
                <a:lnTo>
                  <a:pt x="1496" y="334"/>
                </a:lnTo>
                <a:lnTo>
                  <a:pt x="1456" y="336"/>
                </a:lnTo>
                <a:lnTo>
                  <a:pt x="1420" y="340"/>
                </a:lnTo>
                <a:lnTo>
                  <a:pt x="1388" y="348"/>
                </a:lnTo>
                <a:lnTo>
                  <a:pt x="1358" y="358"/>
                </a:lnTo>
                <a:lnTo>
                  <a:pt x="1332" y="370"/>
                </a:lnTo>
                <a:lnTo>
                  <a:pt x="1308" y="384"/>
                </a:lnTo>
                <a:lnTo>
                  <a:pt x="1288" y="402"/>
                </a:lnTo>
                <a:lnTo>
                  <a:pt x="1270" y="418"/>
                </a:lnTo>
                <a:lnTo>
                  <a:pt x="1256" y="438"/>
                </a:lnTo>
                <a:lnTo>
                  <a:pt x="1242" y="458"/>
                </a:lnTo>
                <a:lnTo>
                  <a:pt x="1232" y="480"/>
                </a:lnTo>
                <a:lnTo>
                  <a:pt x="1224" y="500"/>
                </a:lnTo>
                <a:lnTo>
                  <a:pt x="1218" y="524"/>
                </a:lnTo>
                <a:lnTo>
                  <a:pt x="1214" y="546"/>
                </a:lnTo>
                <a:lnTo>
                  <a:pt x="1212" y="568"/>
                </a:lnTo>
                <a:lnTo>
                  <a:pt x="1210" y="590"/>
                </a:lnTo>
                <a:lnTo>
                  <a:pt x="1212" y="608"/>
                </a:lnTo>
                <a:lnTo>
                  <a:pt x="1214" y="630"/>
                </a:lnTo>
                <a:lnTo>
                  <a:pt x="1218" y="650"/>
                </a:lnTo>
                <a:lnTo>
                  <a:pt x="1224" y="672"/>
                </a:lnTo>
                <a:lnTo>
                  <a:pt x="1232" y="694"/>
                </a:lnTo>
                <a:lnTo>
                  <a:pt x="1242" y="714"/>
                </a:lnTo>
                <a:lnTo>
                  <a:pt x="1254" y="736"/>
                </a:lnTo>
                <a:lnTo>
                  <a:pt x="1268" y="754"/>
                </a:lnTo>
                <a:lnTo>
                  <a:pt x="1286" y="774"/>
                </a:lnTo>
                <a:lnTo>
                  <a:pt x="1306" y="790"/>
                </a:lnTo>
                <a:lnTo>
                  <a:pt x="1328" y="806"/>
                </a:lnTo>
                <a:lnTo>
                  <a:pt x="1356" y="818"/>
                </a:lnTo>
                <a:lnTo>
                  <a:pt x="1384" y="830"/>
                </a:lnTo>
                <a:lnTo>
                  <a:pt x="1418" y="838"/>
                </a:lnTo>
                <a:lnTo>
                  <a:pt x="1456" y="842"/>
                </a:lnTo>
                <a:lnTo>
                  <a:pt x="1496" y="844"/>
                </a:lnTo>
                <a:close/>
                <a:moveTo>
                  <a:pt x="2294" y="328"/>
                </a:moveTo>
                <a:lnTo>
                  <a:pt x="2294" y="328"/>
                </a:lnTo>
                <a:lnTo>
                  <a:pt x="2312" y="312"/>
                </a:lnTo>
                <a:lnTo>
                  <a:pt x="2336" y="296"/>
                </a:lnTo>
                <a:lnTo>
                  <a:pt x="2362" y="280"/>
                </a:lnTo>
                <a:lnTo>
                  <a:pt x="2392" y="266"/>
                </a:lnTo>
                <a:lnTo>
                  <a:pt x="2426" y="254"/>
                </a:lnTo>
                <a:lnTo>
                  <a:pt x="2464" y="244"/>
                </a:lnTo>
                <a:lnTo>
                  <a:pt x="2506" y="238"/>
                </a:lnTo>
                <a:lnTo>
                  <a:pt x="2554" y="236"/>
                </a:lnTo>
                <a:lnTo>
                  <a:pt x="2774" y="236"/>
                </a:lnTo>
                <a:lnTo>
                  <a:pt x="2800" y="238"/>
                </a:lnTo>
                <a:lnTo>
                  <a:pt x="2828" y="238"/>
                </a:lnTo>
                <a:lnTo>
                  <a:pt x="2852" y="242"/>
                </a:lnTo>
                <a:lnTo>
                  <a:pt x="2876" y="246"/>
                </a:lnTo>
                <a:lnTo>
                  <a:pt x="2898" y="250"/>
                </a:lnTo>
                <a:lnTo>
                  <a:pt x="2920" y="256"/>
                </a:lnTo>
                <a:lnTo>
                  <a:pt x="2960" y="270"/>
                </a:lnTo>
                <a:lnTo>
                  <a:pt x="2996" y="288"/>
                </a:lnTo>
                <a:lnTo>
                  <a:pt x="3026" y="308"/>
                </a:lnTo>
                <a:lnTo>
                  <a:pt x="3054" y="332"/>
                </a:lnTo>
                <a:lnTo>
                  <a:pt x="3078" y="356"/>
                </a:lnTo>
                <a:lnTo>
                  <a:pt x="3098" y="384"/>
                </a:lnTo>
                <a:lnTo>
                  <a:pt x="3114" y="412"/>
                </a:lnTo>
                <a:lnTo>
                  <a:pt x="3128" y="440"/>
                </a:lnTo>
                <a:lnTo>
                  <a:pt x="3140" y="470"/>
                </a:lnTo>
                <a:lnTo>
                  <a:pt x="3148" y="500"/>
                </a:lnTo>
                <a:lnTo>
                  <a:pt x="3152" y="530"/>
                </a:lnTo>
                <a:lnTo>
                  <a:pt x="3156" y="560"/>
                </a:lnTo>
                <a:lnTo>
                  <a:pt x="3158" y="590"/>
                </a:lnTo>
                <a:lnTo>
                  <a:pt x="3156" y="620"/>
                </a:lnTo>
                <a:lnTo>
                  <a:pt x="3152" y="652"/>
                </a:lnTo>
                <a:lnTo>
                  <a:pt x="3146" y="684"/>
                </a:lnTo>
                <a:lnTo>
                  <a:pt x="3136" y="716"/>
                </a:lnTo>
                <a:lnTo>
                  <a:pt x="3126" y="746"/>
                </a:lnTo>
                <a:lnTo>
                  <a:pt x="3110" y="774"/>
                </a:lnTo>
                <a:lnTo>
                  <a:pt x="3092" y="802"/>
                </a:lnTo>
                <a:lnTo>
                  <a:pt x="3072" y="828"/>
                </a:lnTo>
                <a:lnTo>
                  <a:pt x="3046" y="852"/>
                </a:lnTo>
                <a:lnTo>
                  <a:pt x="3018" y="874"/>
                </a:lnTo>
                <a:lnTo>
                  <a:pt x="2988" y="894"/>
                </a:lnTo>
                <a:lnTo>
                  <a:pt x="2952" y="910"/>
                </a:lnTo>
                <a:lnTo>
                  <a:pt x="2914" y="924"/>
                </a:lnTo>
                <a:lnTo>
                  <a:pt x="2872" y="934"/>
                </a:lnTo>
                <a:lnTo>
                  <a:pt x="2824" y="940"/>
                </a:lnTo>
                <a:lnTo>
                  <a:pt x="2774" y="942"/>
                </a:lnTo>
                <a:lnTo>
                  <a:pt x="2554" y="942"/>
                </a:lnTo>
                <a:lnTo>
                  <a:pt x="2514" y="940"/>
                </a:lnTo>
                <a:lnTo>
                  <a:pt x="2476" y="936"/>
                </a:lnTo>
                <a:lnTo>
                  <a:pt x="2440" y="928"/>
                </a:lnTo>
                <a:lnTo>
                  <a:pt x="2406" y="916"/>
                </a:lnTo>
                <a:lnTo>
                  <a:pt x="2374" y="904"/>
                </a:lnTo>
                <a:lnTo>
                  <a:pt x="2342" y="886"/>
                </a:lnTo>
                <a:lnTo>
                  <a:pt x="2314" y="868"/>
                </a:lnTo>
                <a:lnTo>
                  <a:pt x="2288" y="846"/>
                </a:lnTo>
                <a:lnTo>
                  <a:pt x="2266" y="822"/>
                </a:lnTo>
                <a:lnTo>
                  <a:pt x="2246" y="796"/>
                </a:lnTo>
                <a:lnTo>
                  <a:pt x="2228" y="766"/>
                </a:lnTo>
                <a:lnTo>
                  <a:pt x="2212" y="734"/>
                </a:lnTo>
                <a:lnTo>
                  <a:pt x="2200" y="702"/>
                </a:lnTo>
                <a:lnTo>
                  <a:pt x="2192" y="666"/>
                </a:lnTo>
                <a:lnTo>
                  <a:pt x="2186" y="628"/>
                </a:lnTo>
                <a:lnTo>
                  <a:pt x="2184" y="590"/>
                </a:lnTo>
                <a:lnTo>
                  <a:pt x="2184" y="0"/>
                </a:lnTo>
                <a:lnTo>
                  <a:pt x="2218" y="0"/>
                </a:lnTo>
                <a:lnTo>
                  <a:pt x="2236" y="0"/>
                </a:lnTo>
                <a:lnTo>
                  <a:pt x="2250" y="4"/>
                </a:lnTo>
                <a:lnTo>
                  <a:pt x="2264" y="10"/>
                </a:lnTo>
                <a:lnTo>
                  <a:pt x="2274" y="18"/>
                </a:lnTo>
                <a:lnTo>
                  <a:pt x="2282" y="28"/>
                </a:lnTo>
                <a:lnTo>
                  <a:pt x="2288" y="40"/>
                </a:lnTo>
                <a:lnTo>
                  <a:pt x="2292" y="54"/>
                </a:lnTo>
                <a:lnTo>
                  <a:pt x="2294" y="70"/>
                </a:lnTo>
                <a:lnTo>
                  <a:pt x="2294" y="328"/>
                </a:lnTo>
                <a:close/>
                <a:moveTo>
                  <a:pt x="2578" y="844"/>
                </a:moveTo>
                <a:lnTo>
                  <a:pt x="2578" y="844"/>
                </a:lnTo>
                <a:lnTo>
                  <a:pt x="2766" y="844"/>
                </a:lnTo>
                <a:lnTo>
                  <a:pt x="2804" y="842"/>
                </a:lnTo>
                <a:lnTo>
                  <a:pt x="2838" y="838"/>
                </a:lnTo>
                <a:lnTo>
                  <a:pt x="2870" y="830"/>
                </a:lnTo>
                <a:lnTo>
                  <a:pt x="2900" y="820"/>
                </a:lnTo>
                <a:lnTo>
                  <a:pt x="2924" y="810"/>
                </a:lnTo>
                <a:lnTo>
                  <a:pt x="2948" y="796"/>
                </a:lnTo>
                <a:lnTo>
                  <a:pt x="2968" y="780"/>
                </a:lnTo>
                <a:lnTo>
                  <a:pt x="2986" y="762"/>
                </a:lnTo>
                <a:lnTo>
                  <a:pt x="3002" y="742"/>
                </a:lnTo>
                <a:lnTo>
                  <a:pt x="3014" y="722"/>
                </a:lnTo>
                <a:lnTo>
                  <a:pt x="3026" y="702"/>
                </a:lnTo>
                <a:lnTo>
                  <a:pt x="3034" y="680"/>
                </a:lnTo>
                <a:lnTo>
                  <a:pt x="3040" y="658"/>
                </a:lnTo>
                <a:lnTo>
                  <a:pt x="3046" y="634"/>
                </a:lnTo>
                <a:lnTo>
                  <a:pt x="3048" y="612"/>
                </a:lnTo>
                <a:lnTo>
                  <a:pt x="3048" y="590"/>
                </a:lnTo>
                <a:lnTo>
                  <a:pt x="3048" y="566"/>
                </a:lnTo>
                <a:lnTo>
                  <a:pt x="3046" y="544"/>
                </a:lnTo>
                <a:lnTo>
                  <a:pt x="3040" y="520"/>
                </a:lnTo>
                <a:lnTo>
                  <a:pt x="3034" y="498"/>
                </a:lnTo>
                <a:lnTo>
                  <a:pt x="3026" y="476"/>
                </a:lnTo>
                <a:lnTo>
                  <a:pt x="3014" y="456"/>
                </a:lnTo>
                <a:lnTo>
                  <a:pt x="3002" y="436"/>
                </a:lnTo>
                <a:lnTo>
                  <a:pt x="2986" y="416"/>
                </a:lnTo>
                <a:lnTo>
                  <a:pt x="2968" y="398"/>
                </a:lnTo>
                <a:lnTo>
                  <a:pt x="2948" y="382"/>
                </a:lnTo>
                <a:lnTo>
                  <a:pt x="2924" y="370"/>
                </a:lnTo>
                <a:lnTo>
                  <a:pt x="2900" y="358"/>
                </a:lnTo>
                <a:lnTo>
                  <a:pt x="2870" y="348"/>
                </a:lnTo>
                <a:lnTo>
                  <a:pt x="2838" y="340"/>
                </a:lnTo>
                <a:lnTo>
                  <a:pt x="2804" y="336"/>
                </a:lnTo>
                <a:lnTo>
                  <a:pt x="2766" y="334"/>
                </a:lnTo>
                <a:lnTo>
                  <a:pt x="2578" y="334"/>
                </a:lnTo>
                <a:lnTo>
                  <a:pt x="2538" y="336"/>
                </a:lnTo>
                <a:lnTo>
                  <a:pt x="2502" y="340"/>
                </a:lnTo>
                <a:lnTo>
                  <a:pt x="2470" y="348"/>
                </a:lnTo>
                <a:lnTo>
                  <a:pt x="2440" y="358"/>
                </a:lnTo>
                <a:lnTo>
                  <a:pt x="2414" y="370"/>
                </a:lnTo>
                <a:lnTo>
                  <a:pt x="2390" y="384"/>
                </a:lnTo>
                <a:lnTo>
                  <a:pt x="2370" y="402"/>
                </a:lnTo>
                <a:lnTo>
                  <a:pt x="2352" y="418"/>
                </a:lnTo>
                <a:lnTo>
                  <a:pt x="2338" y="438"/>
                </a:lnTo>
                <a:lnTo>
                  <a:pt x="2326" y="458"/>
                </a:lnTo>
                <a:lnTo>
                  <a:pt x="2314" y="480"/>
                </a:lnTo>
                <a:lnTo>
                  <a:pt x="2306" y="500"/>
                </a:lnTo>
                <a:lnTo>
                  <a:pt x="2300" y="524"/>
                </a:lnTo>
                <a:lnTo>
                  <a:pt x="2296" y="546"/>
                </a:lnTo>
                <a:lnTo>
                  <a:pt x="2294" y="568"/>
                </a:lnTo>
                <a:lnTo>
                  <a:pt x="2294" y="590"/>
                </a:lnTo>
                <a:lnTo>
                  <a:pt x="2294" y="608"/>
                </a:lnTo>
                <a:lnTo>
                  <a:pt x="2296" y="630"/>
                </a:lnTo>
                <a:lnTo>
                  <a:pt x="2300" y="650"/>
                </a:lnTo>
                <a:lnTo>
                  <a:pt x="2306" y="672"/>
                </a:lnTo>
                <a:lnTo>
                  <a:pt x="2314" y="694"/>
                </a:lnTo>
                <a:lnTo>
                  <a:pt x="2324" y="714"/>
                </a:lnTo>
                <a:lnTo>
                  <a:pt x="2336" y="736"/>
                </a:lnTo>
                <a:lnTo>
                  <a:pt x="2350" y="754"/>
                </a:lnTo>
                <a:lnTo>
                  <a:pt x="2368" y="774"/>
                </a:lnTo>
                <a:lnTo>
                  <a:pt x="2388" y="790"/>
                </a:lnTo>
                <a:lnTo>
                  <a:pt x="2412" y="806"/>
                </a:lnTo>
                <a:lnTo>
                  <a:pt x="2438" y="818"/>
                </a:lnTo>
                <a:lnTo>
                  <a:pt x="2468" y="830"/>
                </a:lnTo>
                <a:lnTo>
                  <a:pt x="2500" y="838"/>
                </a:lnTo>
                <a:lnTo>
                  <a:pt x="2538" y="842"/>
                </a:lnTo>
                <a:lnTo>
                  <a:pt x="2578" y="8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93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16067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foot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3553" y="6368860"/>
            <a:ext cx="1211870" cy="138499"/>
          </a:xfrm>
        </p:spPr>
        <p:txBody>
          <a:bodyPr wrap="none"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Note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616161" y="6368860"/>
            <a:ext cx="1311256" cy="138499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Source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31801" y="1052514"/>
            <a:ext cx="11495617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14672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5"/>
          </p:nvPr>
        </p:nvSpPr>
        <p:spPr>
          <a:xfrm>
            <a:off x="431801" y="1052514"/>
            <a:ext cx="5664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6"/>
          </p:nvPr>
        </p:nvSpPr>
        <p:spPr>
          <a:xfrm>
            <a:off x="6263417" y="1052514"/>
            <a:ext cx="5664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67946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Foot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43553" y="6368860"/>
            <a:ext cx="1211870" cy="138499"/>
          </a:xfrm>
        </p:spPr>
        <p:txBody>
          <a:bodyPr wrap="none"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Note styles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0623357" y="6368860"/>
            <a:ext cx="1311256" cy="138499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Source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0" y="91781"/>
            <a:ext cx="11502813" cy="822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7"/>
          </p:nvPr>
        </p:nvSpPr>
        <p:spPr>
          <a:xfrm>
            <a:off x="431801" y="1052514"/>
            <a:ext cx="5664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8"/>
          </p:nvPr>
        </p:nvSpPr>
        <p:spPr>
          <a:xfrm>
            <a:off x="6263417" y="1052514"/>
            <a:ext cx="5664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1942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31801" y="1052514"/>
            <a:ext cx="6480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90391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(Foot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3553" y="6368860"/>
            <a:ext cx="1211870" cy="138499"/>
          </a:xfrm>
        </p:spPr>
        <p:txBody>
          <a:bodyPr wrap="none"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Note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623357" y="6368860"/>
            <a:ext cx="1311256" cy="138499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Source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0" y="91781"/>
            <a:ext cx="11502813" cy="822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431801" y="1052514"/>
            <a:ext cx="6480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45399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0" y="91781"/>
            <a:ext cx="11502813" cy="822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5454613" y="1052514"/>
            <a:ext cx="6480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1530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AAD74-2B4F-F948-9E49-968188CB65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13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(Foot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3553" y="6368860"/>
            <a:ext cx="1211870" cy="138499"/>
          </a:xfrm>
        </p:spPr>
        <p:txBody>
          <a:bodyPr wrap="none"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Note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623357" y="6368860"/>
            <a:ext cx="1311256" cy="138499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Source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0" y="91781"/>
            <a:ext cx="11502813" cy="822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5454613" y="1052514"/>
            <a:ext cx="6480000" cy="5114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706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39402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Foot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3553" y="6368860"/>
            <a:ext cx="1211870" cy="138499"/>
          </a:xfrm>
        </p:spPr>
        <p:txBody>
          <a:bodyPr wrap="none"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Note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623357" y="6368860"/>
            <a:ext cx="1311256" cy="138499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Source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0" y="91781"/>
            <a:ext cx="11502813" cy="822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80434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778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1DB8-071B-0448-AE49-1FD38EB39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835A2-FA48-EB45-BA73-53B8236FA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FDF15-3492-1B46-BF9E-2C179C49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9D64D-103A-3648-85AB-FB53F02C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F5897-DA4B-F548-B8DF-05FE3763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30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3BD76-16F2-0D45-BE92-1FD31904D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1631D-7EEC-FC4B-A127-C79D10AAE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5616-BCDF-A04C-8C02-BB369556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89A36-501C-3E43-92FD-658E0DB9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E5180-09B9-B84F-AD5A-9FB3AACE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373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CDD23-D2F5-E24D-8F88-C04CB9B6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C1DD2-38F0-984A-B953-8EB3164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49E2D-B42C-DD4A-82E2-D94728E43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D050-2E53-AA40-9F94-1CB6F1859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2FD76-07F6-074E-94F5-5130807A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8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54EB-5B38-2A4E-9B0D-34144385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D17D-5B7E-C448-ABD7-D2FE17C4C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466FA-DB8B-E647-B51E-747EA13DF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6234C-91E4-9244-BED2-D8EFE552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52AB2-1333-9E4C-A218-44097142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F9464-DCAC-704A-A0A3-6E13DC70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58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BE36-754E-5F4F-944F-35316BB6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98E7F-6543-9B45-AC56-E985697C5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45404-9A34-C442-A46C-0E839B5E1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9529F-9027-DC46-8F68-48312DDAB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8EA26-27D4-5648-938E-2847609C0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1881F-E3E5-624C-A178-B6E9E688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090551-635A-0B48-95B4-C6924126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C04342-5345-E449-B13A-8631C003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2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2802-1D8B-754C-84D7-980E2ED0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 b="1">
                <a:solidFill>
                  <a:srgbClr val="C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8621F-F6AD-9847-9E4B-EC65D652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B863F-1BA7-B242-97A9-04238BE4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8DFE7-C691-D043-BD9D-83CA0104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6BE7-B1DB-F044-A455-8845F94482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088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69B96-E9DC-9947-BF14-5496A8F5A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A6AE4-3DB9-D64C-B796-D47CC727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5BDDE-F1FE-4A4C-880C-869D7D0D0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168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A4F1F-8D25-E047-851D-506A1775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E4948-AD57-0F4F-A5E0-31241140B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944CF-8887-864D-B475-A33041868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A3E3D-FD23-4046-9B88-2DDAB347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CB1AB-3A65-6249-BBDE-BB744F97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B4F5B-C247-264F-832A-8851E890B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234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B5B5-B0CD-7E44-871B-21A48FDD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3A23B5-7715-8946-9C08-A16E5D770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F6C73-71A9-B840-B9D0-EC16AAE5C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A94DF-9896-FD48-A09F-DCB17708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1469F-9B7A-594C-9101-C236AB7D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C963F-7E1C-9C42-8DAE-7132EA80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556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42BB3-5253-294A-8992-9DEC4F20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AA722-DDDE-A84A-A32D-3CE9A055B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808D0-94D1-5E45-BCF4-0BFF41AD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90416-55E9-6F4F-8515-07E176A25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0A80F-9AE6-D94F-A064-18B66F8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04999-7ED3-454E-8464-8BCD85A77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66BA1-4F18-F543-A901-090E8D365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58631-B3CA-804E-896E-D5569C38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757B9-A1BF-B041-BCBE-38B03984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0CFA2-5C1A-0A4F-A033-3EE5064E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148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8F33-331D-44F6-AAB7-E5F18E58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B7779-D12D-4288-A742-0B9EAE8B10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400" y="6017807"/>
            <a:ext cx="1536942" cy="608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6616DB-F4DE-4988-A75D-D3F549635F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400" y="6017807"/>
            <a:ext cx="1536942" cy="60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36BB1-7CF9-49E7-A7E0-C313CD7FE9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400" y="6017807"/>
            <a:ext cx="1536942" cy="608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3A1761-3128-4982-88DD-A98F7D486A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400" y="6017807"/>
            <a:ext cx="1536942" cy="60815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70E6B46-15A2-4178-944B-5A1AB2C6C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400" y="6525598"/>
            <a:ext cx="9244800" cy="18000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3/31/23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CDF23-CC60-3E43-BFE7-EEB379C7C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63" t="34255" r="15621" b="31057"/>
          <a:stretch/>
        </p:blipFill>
        <p:spPr>
          <a:xfrm>
            <a:off x="10928195" y="6389925"/>
            <a:ext cx="1263805" cy="46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5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DE03470-6E82-4BE5-B0A0-FEA55D455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6599468"/>
            <a:ext cx="5027084" cy="2585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A46338E-2951-4D9D-9D8C-7A46FD9C7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7" y="6599468"/>
            <a:ext cx="5027084" cy="258532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7228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73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891"/>
            <a:ext cx="103632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3FAD0-B88F-C648-A7DD-B8D2449035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9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04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69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9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7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0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9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7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4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EEB7-2C29-2441-AA66-082938F03D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18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27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08946906"/>
      </p:ext>
    </p:extLst>
  </p:cSld>
  <p:clrMapOvr>
    <a:masterClrMapping/>
  </p:clrMapOvr>
  <p:transition spd="slow"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87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4231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5040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278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24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1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072179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43779"/>
            <a:ext cx="10363200" cy="336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latin typeface="Arial"/>
                <a:cs typeface="Arial"/>
              </a:defRPr>
            </a:lvl1pPr>
          </a:lstStyle>
          <a:p>
            <a:pPr>
              <a:defRPr/>
            </a:pPr>
            <a:fld id="{CD8D22B6-6DF4-2E4A-AD77-2E7C06CF69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29B72D-258D-2749-8C1D-8924563285F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004929" y="376516"/>
            <a:ext cx="1548337" cy="555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D5A291-0B23-694B-9595-0EEC9F1FD04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950700" y="0"/>
            <a:ext cx="24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8" r:id="rId12"/>
    <p:sldLayoutId id="2147483670" r:id="rId13"/>
    <p:sldLayoutId id="2147483671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0" i="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65FB1-6A8B-4044-87C0-C052DD6C7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58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B771-0D44-2B4F-B739-A2FB3B10D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41854"/>
            <a:ext cx="10515600" cy="5119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63A90-2781-6342-9537-3C676A06A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221E9-D496-9E47-93C5-10F2BAD26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74B0B-B368-9440-A8DB-E498E003A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2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65FB1-6A8B-4044-87C0-C052DD6C7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58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B771-0D44-2B4F-B739-A2FB3B10D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41854"/>
            <a:ext cx="10515600" cy="5119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63A90-2781-6342-9537-3C676A06A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2CE2-3DDF-6F49-80B3-7A01E72498A8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221E9-D496-9E47-93C5-10F2BAD26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74B0B-B368-9440-A8DB-E498E003A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4E869-5842-374A-9948-F564558BD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4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30B19F-F605-3A4A-AD04-21FF01C7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E7A00-82E1-2245-856C-5A1CEC963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91252-7BC4-AD4C-9905-E93D1EC05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D5AF7-CB6F-DF42-A7BC-D4D75ACD449D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38AA5-C179-B941-96AC-1450297E6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20CAA-6FEE-DD47-AABF-5C68C2083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526A0-C7C3-2F45-BAD2-8D6658761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9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951" r:id="rId12"/>
    <p:sldLayoutId id="21474839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2"/>
          <p:cNvSpPr>
            <a:spLocks noGrp="1" noChangeArrowheads="1"/>
          </p:cNvSpPr>
          <p:nvPr>
            <p:ph type="title"/>
          </p:nvPr>
        </p:nvSpPr>
        <p:spPr bwMode="gray">
          <a:xfrm>
            <a:off x="431800" y="91781"/>
            <a:ext cx="11502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Rectangle 2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31801" y="1052514"/>
            <a:ext cx="11495617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11746405" y="6628414"/>
            <a:ext cx="21961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8F55E410-1736-45B0-A205-0F75268ADF77}" type="slidenum">
              <a:rPr lang="en-US" altLang="en-US" sz="900">
                <a:solidFill>
                  <a:srgbClr val="FFFFFF"/>
                </a:solidFill>
              </a:rPr>
              <a:pPr algn="r" eaLnBrk="1" hangingPunct="1"/>
              <a:t>‹#›</a:t>
            </a:fld>
            <a:endParaRPr lang="en-US" altLang="en-US" sz="900" dirty="0">
              <a:solidFill>
                <a:srgbClr val="FFFFFF"/>
              </a:solidFill>
            </a:endParaRPr>
          </a:p>
        </p:txBody>
      </p:sp>
      <p:sp>
        <p:nvSpPr>
          <p:cNvPr id="10" name="Rectangle 37"/>
          <p:cNvSpPr>
            <a:spLocks noChangeArrowheads="1"/>
          </p:cNvSpPr>
          <p:nvPr userDrawn="1"/>
        </p:nvSpPr>
        <p:spPr bwMode="auto">
          <a:xfrm>
            <a:off x="11746405" y="6628414"/>
            <a:ext cx="21961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8F55E410-1736-45B0-A205-0F75268ADF77}" type="slidenum">
              <a:rPr lang="en-US" altLang="en-US" sz="900">
                <a:solidFill>
                  <a:srgbClr val="FFFFFF"/>
                </a:solidFill>
              </a:rPr>
              <a:pPr algn="r" eaLnBrk="1" hangingPunct="1"/>
              <a:t>‹#›</a:t>
            </a:fld>
            <a:endParaRPr lang="en-US" alt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7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</p:sldLayoutIdLst>
  <p:transition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1200"/>
        </a:spcBef>
        <a:spcAft>
          <a:spcPts val="0"/>
        </a:spcAft>
        <a:buClr>
          <a:schemeClr val="tx1"/>
        </a:buClr>
        <a:buSzPct val="110000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254000" indent="-254000" algn="l" rtl="0" eaLnBrk="1" fontAlgn="base" hangingPunct="1">
        <a:spcBef>
          <a:spcPts val="600"/>
        </a:spcBef>
        <a:spcAft>
          <a:spcPts val="0"/>
        </a:spcAft>
        <a:buFont typeface="Arial" charset="0"/>
        <a:buChar char="•"/>
        <a:defRPr sz="2200">
          <a:solidFill>
            <a:schemeClr val="tx1"/>
          </a:solidFill>
          <a:latin typeface="+mn-lt"/>
        </a:defRPr>
      </a:lvl2pPr>
      <a:lvl3pPr marL="579438" indent="-295275" algn="l" rtl="0" eaLnBrk="1" fontAlgn="base" hangingPunct="1">
        <a:spcBef>
          <a:spcPts val="600"/>
        </a:spcBef>
        <a:spcAft>
          <a:spcPts val="0"/>
        </a:spcAft>
        <a:buSzPct val="90000"/>
        <a:buFont typeface="Calibri" pitchFamily="34" charset="0"/>
        <a:buChar char="–"/>
        <a:defRPr sz="2000">
          <a:solidFill>
            <a:schemeClr val="tx1"/>
          </a:solidFill>
          <a:latin typeface="+mn-lt"/>
        </a:defRPr>
      </a:lvl3pPr>
      <a:lvl4pPr marL="914400" indent="-314325" algn="l" rtl="0" eaLnBrk="1" fontAlgn="base" hangingPunct="1">
        <a:spcBef>
          <a:spcPts val="300"/>
        </a:spcBef>
        <a:spcAft>
          <a:spcPts val="0"/>
        </a:spcAft>
        <a:buSzPct val="90000"/>
        <a:buFont typeface="Calibri" pitchFamily="34" charset="0"/>
        <a:buChar char="–"/>
        <a:defRPr sz="1800">
          <a:solidFill>
            <a:schemeClr val="tx1"/>
          </a:solidFill>
          <a:latin typeface="+mn-lt"/>
        </a:defRPr>
      </a:lvl4pPr>
      <a:lvl5pPr marL="1219200" indent="-274638" algn="l" rtl="0" eaLnBrk="1" fontAlgn="base" hangingPunct="1">
        <a:spcBef>
          <a:spcPts val="300"/>
        </a:spcBef>
        <a:spcAft>
          <a:spcPts val="0"/>
        </a:spcAft>
        <a:buFont typeface="Calibri" pitchFamily="34" charset="0"/>
        <a:buChar char="–"/>
        <a:defRPr sz="1800">
          <a:solidFill>
            <a:schemeClr val="tx1"/>
          </a:solidFill>
          <a:latin typeface="+mn-lt"/>
        </a:defRPr>
      </a:lvl5pPr>
      <a:lvl6pPr marL="1314450" indent="-169863" algn="l" rtl="0" eaLnBrk="1" fontAlgn="base" hangingPunct="1">
        <a:lnSpc>
          <a:spcPct val="100000"/>
        </a:lnSpc>
        <a:spcBef>
          <a:spcPts val="0"/>
        </a:spcBef>
        <a:spcAft>
          <a:spcPts val="300"/>
        </a:spcAft>
        <a:buFont typeface="Calibri" pitchFamily="34" charset="0"/>
        <a:buChar char="–"/>
        <a:defRPr sz="1600" baseline="0">
          <a:solidFill>
            <a:srgbClr val="000000"/>
          </a:solidFill>
          <a:latin typeface="+mn-lt"/>
        </a:defRPr>
      </a:lvl6pPr>
      <a:lvl7pPr marL="2513013" indent="-227013" algn="l" rtl="0" eaLnBrk="1" fontAlgn="base" hangingPunct="1">
        <a:spcBef>
          <a:spcPct val="0"/>
        </a:spcBef>
        <a:spcAft>
          <a:spcPct val="30000"/>
        </a:spcAft>
        <a:buChar char="–"/>
        <a:defRPr sz="1600">
          <a:solidFill>
            <a:schemeClr val="tx1"/>
          </a:solidFill>
          <a:latin typeface="+mn-lt"/>
        </a:defRPr>
      </a:lvl7pPr>
      <a:lvl8pPr marL="2970213" indent="-227013" algn="l" rtl="0" eaLnBrk="1" fontAlgn="base" hangingPunct="1">
        <a:spcBef>
          <a:spcPct val="0"/>
        </a:spcBef>
        <a:spcAft>
          <a:spcPct val="30000"/>
        </a:spcAft>
        <a:buChar char="–"/>
        <a:defRPr sz="1600">
          <a:solidFill>
            <a:schemeClr val="tx1"/>
          </a:solidFill>
          <a:latin typeface="+mn-lt"/>
        </a:defRPr>
      </a:lvl8pPr>
      <a:lvl9pPr marL="3427413" indent="-227013" algn="l" rtl="0" eaLnBrk="1" fontAlgn="base" hangingPunct="1">
        <a:spcBef>
          <a:spcPct val="0"/>
        </a:spcBef>
        <a:spcAft>
          <a:spcPct val="30000"/>
        </a:spcAft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>
          <p15:clr>
            <a:srgbClr val="F26B43"/>
          </p15:clr>
        </p15:guide>
        <p15:guide id="2" orient="horz" pos="3885">
          <p15:clr>
            <a:srgbClr val="F26B43"/>
          </p15:clr>
        </p15:guide>
        <p15:guide id="3" pos="204">
          <p15:clr>
            <a:srgbClr val="F26B43"/>
          </p15:clr>
        </p15:guide>
        <p15:guide id="4" pos="5542">
          <p15:clr>
            <a:srgbClr val="F26B43"/>
          </p15:clr>
        </p15:guide>
        <p15:guide id="5" pos="255">
          <p15:clr>
            <a:srgbClr val="F26B43"/>
          </p15:clr>
        </p15:guide>
        <p15:guide id="6" pos="563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E4B39-DA32-0648-8DA8-CA40BD9E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36108-E1EE-8D46-9F2D-5CEA6E9E1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C90CE-A00B-3E48-BA55-0277FB70A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E1962-47DF-314A-8F23-27D44D3CC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F12DB-90C4-8C49-98BB-818FEB776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C17D9-0D78-EB48-9D7A-31E43B36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9D18-37F1-F546-9BD5-698A8EEB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6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9771825" y="6134301"/>
            <a:ext cx="2416757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886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8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ter Mac Annual General Meeting 2019 | Peter MacCallum Cancer Centre">
            <a:extLst>
              <a:ext uri="{FF2B5EF4-FFF2-40B4-BE49-F238E27FC236}">
                <a16:creationId xmlns:a16="http://schemas.microsoft.com/office/drawing/2014/main" id="{04A284B6-E53A-720D-0076-4765E991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9C853F-CF8F-F09F-FF90-997DE2B25E35}"/>
              </a:ext>
            </a:extLst>
          </p:cNvPr>
          <p:cNvSpPr/>
          <p:nvPr/>
        </p:nvSpPr>
        <p:spPr>
          <a:xfrm>
            <a:off x="0" y="5176156"/>
            <a:ext cx="12192000" cy="1681844"/>
          </a:xfrm>
          <a:prstGeom prst="rect">
            <a:avLst/>
          </a:prstGeom>
          <a:solidFill>
            <a:schemeClr val="bg1">
              <a:alpha val="9528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eter MacCallum Cancer Centre : MTPConnect">
            <a:extLst>
              <a:ext uri="{FF2B5EF4-FFF2-40B4-BE49-F238E27FC236}">
                <a16:creationId xmlns:a16="http://schemas.microsoft.com/office/drawing/2014/main" id="{C9AB2106-06B1-FD20-BB41-61356BEFA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23844"/>
          <a:stretch/>
        </p:blipFill>
        <p:spPr bwMode="auto">
          <a:xfrm>
            <a:off x="358588" y="5647766"/>
            <a:ext cx="2241176" cy="806823"/>
          </a:xfrm>
          <a:prstGeom prst="rect">
            <a:avLst/>
          </a:prstGeom>
          <a:solidFill>
            <a:srgbClr val="000000">
              <a:alpha val="50980"/>
            </a:srgbClr>
          </a:solidFill>
        </p:spPr>
      </p:pic>
      <p:pic>
        <p:nvPicPr>
          <p:cNvPr id="2052" name="Picture 4" descr="The Royal Melbourne Hospital">
            <a:extLst>
              <a:ext uri="{FF2B5EF4-FFF2-40B4-BE49-F238E27FC236}">
                <a16:creationId xmlns:a16="http://schemas.microsoft.com/office/drawing/2014/main" id="{1AB7861F-298B-4A11-8CA9-6D53FFF88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477" y="5647766"/>
            <a:ext cx="1613645" cy="80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70B0D-E7E3-D34D-55DA-A4B17B9020EE}"/>
              </a:ext>
            </a:extLst>
          </p:cNvPr>
          <p:cNvSpPr txBox="1"/>
          <p:nvPr/>
        </p:nvSpPr>
        <p:spPr>
          <a:xfrm>
            <a:off x="1313646" y="2264913"/>
            <a:ext cx="10006884" cy="646331"/>
          </a:xfrm>
          <a:prstGeom prst="rect">
            <a:avLst/>
          </a:prstGeom>
          <a:solidFill>
            <a:schemeClr val="bg1">
              <a:alpha val="76078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AML update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93A90-C9D8-AB0C-E364-361933D04A7C}"/>
              </a:ext>
            </a:extLst>
          </p:cNvPr>
          <p:cNvSpPr txBox="1"/>
          <p:nvPr/>
        </p:nvSpPr>
        <p:spPr>
          <a:xfrm>
            <a:off x="2922494" y="5358679"/>
            <a:ext cx="63470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Andrew Wei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MacCallum Cancer Centre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Royal Melbourne Hospital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Melbourne, Australia</a:t>
            </a:r>
          </a:p>
        </p:txBody>
      </p:sp>
    </p:spTree>
    <p:extLst>
      <p:ext uri="{BB962C8B-B14F-4D97-AF65-F5344CB8AC3E}">
        <p14:creationId xmlns:p14="http://schemas.microsoft.com/office/powerpoint/2010/main" val="209584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FCD605-8A46-3325-4A99-1C7620EFA2AB}"/>
              </a:ext>
            </a:extLst>
          </p:cNvPr>
          <p:cNvSpPr/>
          <p:nvPr/>
        </p:nvSpPr>
        <p:spPr>
          <a:xfrm>
            <a:off x="2809041" y="4258217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7128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36F8-0D3E-99BF-6D5D-6E8F9533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19" y="55673"/>
            <a:ext cx="10515600" cy="849086"/>
          </a:xfrm>
        </p:spPr>
        <p:txBody>
          <a:bodyPr/>
          <a:lstStyle/>
          <a:p>
            <a:r>
              <a:rPr lang="en-US" dirty="0"/>
              <a:t>CPX-351 vs 7+3 in adverse risk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52157-4377-1C7F-0841-8B1CEA51E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06"/>
          <a:stretch/>
        </p:blipFill>
        <p:spPr>
          <a:xfrm>
            <a:off x="348547" y="3784085"/>
            <a:ext cx="4686300" cy="2315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9F170-D3AC-E3B0-5B75-EC9D33903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971720"/>
            <a:ext cx="5829300" cy="337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A2137-9D99-3FA6-D252-F2B64FFD4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06" y="1520594"/>
            <a:ext cx="2635295" cy="988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B8085-C68E-0337-73EA-F8A652C2D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80" y="2258878"/>
            <a:ext cx="1750451" cy="211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024A86-EF8A-0AD5-60B2-6283B9075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286" y="2546091"/>
            <a:ext cx="2096694" cy="235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C0394A-A5FA-E5ED-C4D1-99D839D96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48" y="2567079"/>
            <a:ext cx="1384972" cy="188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184376-5BE0-676E-39E4-944173553024}"/>
              </a:ext>
            </a:extLst>
          </p:cNvPr>
          <p:cNvSpPr txBox="1"/>
          <p:nvPr/>
        </p:nvSpPr>
        <p:spPr>
          <a:xfrm>
            <a:off x="8229372" y="6536844"/>
            <a:ext cx="3810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>
                <a:effectLst/>
                <a:latin typeface="Helvetica" pitchFamily="2" charset="0"/>
              </a:rPr>
              <a:t>Cortes et al, Journal of Hematology &amp; Oncology 2022</a:t>
            </a:r>
            <a:endParaRPr lang="en-AU" sz="1200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057D2-3F90-A1ED-F802-A826BB7A9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434"/>
          <a:stretch/>
        </p:blipFill>
        <p:spPr>
          <a:xfrm>
            <a:off x="410080" y="3341192"/>
            <a:ext cx="4686300" cy="6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5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36F8-0D3E-99BF-6D5D-6E8F9533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CPX-351 vs 7+3 in adverse risk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52157-4377-1C7F-0841-8B1CEA51E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06"/>
          <a:stretch/>
        </p:blipFill>
        <p:spPr>
          <a:xfrm>
            <a:off x="348547" y="3784085"/>
            <a:ext cx="4686300" cy="2315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A2137-9D99-3FA6-D252-F2B64FFD4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206" y="1520594"/>
            <a:ext cx="2635295" cy="988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B8085-C68E-0337-73EA-F8A652C2D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80" y="2258878"/>
            <a:ext cx="1750451" cy="211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024A86-EF8A-0AD5-60B2-6283B9075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286" y="2546091"/>
            <a:ext cx="2096694" cy="235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C0394A-A5FA-E5ED-C4D1-99D839D96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48" y="2567079"/>
            <a:ext cx="1384972" cy="188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184376-5BE0-676E-39E4-944173553024}"/>
              </a:ext>
            </a:extLst>
          </p:cNvPr>
          <p:cNvSpPr txBox="1"/>
          <p:nvPr/>
        </p:nvSpPr>
        <p:spPr>
          <a:xfrm>
            <a:off x="8229372" y="6536844"/>
            <a:ext cx="3810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>
                <a:effectLst/>
                <a:latin typeface="Helvetica" pitchFamily="2" charset="0"/>
              </a:rPr>
              <a:t>Cortes et al, Journal of Hematology &amp; Oncology 2022</a:t>
            </a:r>
            <a:endParaRPr lang="en-AU" sz="1200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057D2-3F90-A1ED-F802-A826BB7A9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434"/>
          <a:stretch/>
        </p:blipFill>
        <p:spPr>
          <a:xfrm>
            <a:off x="410080" y="3341192"/>
            <a:ext cx="4686300" cy="633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1E0321-D763-2302-A7E3-A925371F4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0452" y="2014998"/>
            <a:ext cx="5842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71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2CA348-5515-679A-D8CE-A24C1F2B0249}"/>
              </a:ext>
            </a:extLst>
          </p:cNvPr>
          <p:cNvSpPr/>
          <p:nvPr/>
        </p:nvSpPr>
        <p:spPr>
          <a:xfrm>
            <a:off x="1127316" y="5132712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5332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76A8CEB-6AF8-484A-BFC6-28EE576B351F}"/>
              </a:ext>
            </a:extLst>
          </p:cNvPr>
          <p:cNvSpPr txBox="1"/>
          <p:nvPr/>
        </p:nvSpPr>
        <p:spPr>
          <a:xfrm>
            <a:off x="965063" y="0"/>
            <a:ext cx="10742503" cy="6848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+mn-lt"/>
              </a:rPr>
              <a:t>IVO-AZA or VEN-AZA for IDH1 mut AML?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69EC54C-2F9A-0144-9045-8A96819C5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" t="63894" r="57321" b="8089"/>
          <a:stretch/>
        </p:blipFill>
        <p:spPr>
          <a:xfrm>
            <a:off x="6115611" y="3728765"/>
            <a:ext cx="5941406" cy="2821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18E6B-779A-7C18-177D-22DD00D5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07" y="3728765"/>
            <a:ext cx="5667185" cy="282145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016FEA-FC9F-475A-7B54-6BDD4D7BF4E5}"/>
              </a:ext>
            </a:extLst>
          </p:cNvPr>
          <p:cNvCxnSpPr>
            <a:cxnSpLocks/>
          </p:cNvCxnSpPr>
          <p:nvPr/>
        </p:nvCxnSpPr>
        <p:spPr>
          <a:xfrm>
            <a:off x="7665027" y="849693"/>
            <a:ext cx="11621" cy="2598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9279491-1FE3-8135-7D6C-CF2A1FF7DB9A}"/>
              </a:ext>
            </a:extLst>
          </p:cNvPr>
          <p:cNvSpPr/>
          <p:nvPr/>
        </p:nvSpPr>
        <p:spPr>
          <a:xfrm>
            <a:off x="7989757" y="3614857"/>
            <a:ext cx="2503358" cy="3275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39E00B-93BE-F419-99A7-51615677C662}"/>
              </a:ext>
            </a:extLst>
          </p:cNvPr>
          <p:cNvSpPr/>
          <p:nvPr/>
        </p:nvSpPr>
        <p:spPr>
          <a:xfrm>
            <a:off x="5668780" y="6404744"/>
            <a:ext cx="2503358" cy="3275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0FA3FB-CC30-2449-9D8E-AA115EF65449}"/>
              </a:ext>
            </a:extLst>
          </p:cNvPr>
          <p:cNvSpPr txBox="1"/>
          <p:nvPr/>
        </p:nvSpPr>
        <p:spPr>
          <a:xfrm>
            <a:off x="7676648" y="6568522"/>
            <a:ext cx="3129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Pollyea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et al, </a:t>
            </a:r>
            <a:r>
              <a:rPr lang="en-AU" sz="1200" i="1" dirty="0">
                <a:effectLst/>
                <a:latin typeface="+mn-lt"/>
              </a:rPr>
              <a:t>Clin Cancer Res 2022;28:2753–61</a:t>
            </a:r>
            <a:endParaRPr lang="en-AU" sz="1200" dirty="0"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E8D97-74A0-A764-5FE7-09F4D261539C}"/>
              </a:ext>
            </a:extLst>
          </p:cNvPr>
          <p:cNvSpPr txBox="1"/>
          <p:nvPr/>
        </p:nvSpPr>
        <p:spPr>
          <a:xfrm>
            <a:off x="2244817" y="6541651"/>
            <a:ext cx="2947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Montesinos et al, NEJM 2022, 386; 1519-31 </a:t>
            </a:r>
            <a:endParaRPr lang="en-AU" sz="1200" dirty="0">
              <a:effectLst/>
              <a:latin typeface="+mn-lt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B92A32A-20C8-01C9-0D94-7D8D2F071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686525"/>
              </p:ext>
            </p:extLst>
          </p:nvPr>
        </p:nvGraphicFramePr>
        <p:xfrm>
          <a:off x="2571646" y="851889"/>
          <a:ext cx="7591686" cy="2595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19882">
                  <a:extLst>
                    <a:ext uri="{9D8B030D-6E8A-4147-A177-3AD203B41FA5}">
                      <a16:colId xmlns:a16="http://schemas.microsoft.com/office/drawing/2014/main" val="3292661729"/>
                    </a:ext>
                  </a:extLst>
                </a:gridCol>
                <a:gridCol w="1217951">
                  <a:extLst>
                    <a:ext uri="{9D8B030D-6E8A-4147-A177-3AD203B41FA5}">
                      <a16:colId xmlns:a16="http://schemas.microsoft.com/office/drawing/2014/main" val="4279463419"/>
                    </a:ext>
                  </a:extLst>
                </a:gridCol>
                <a:gridCol w="1217951">
                  <a:extLst>
                    <a:ext uri="{9D8B030D-6E8A-4147-A177-3AD203B41FA5}">
                      <a16:colId xmlns:a16="http://schemas.microsoft.com/office/drawing/2014/main" val="824904197"/>
                    </a:ext>
                  </a:extLst>
                </a:gridCol>
                <a:gridCol w="1217951">
                  <a:extLst>
                    <a:ext uri="{9D8B030D-6E8A-4147-A177-3AD203B41FA5}">
                      <a16:colId xmlns:a16="http://schemas.microsoft.com/office/drawing/2014/main" val="3871201354"/>
                    </a:ext>
                  </a:extLst>
                </a:gridCol>
                <a:gridCol w="1217951">
                  <a:extLst>
                    <a:ext uri="{9D8B030D-6E8A-4147-A177-3AD203B41FA5}">
                      <a16:colId xmlns:a16="http://schemas.microsoft.com/office/drawing/2014/main" val="625249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IDH1m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IVO + 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VEN-AZA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284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246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959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(CR/</a:t>
                      </a:r>
                      <a:r>
                        <a:rPr lang="en-US" dirty="0" err="1"/>
                        <a:t>CRi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7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6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 time to CR/</a:t>
                      </a:r>
                      <a:r>
                        <a:rPr lang="en-US" dirty="0" err="1"/>
                        <a:t>CRi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277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 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24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17.5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147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1C0E1EA-8572-FD40-96A8-1F5F2D2858E8}"/>
              </a:ext>
            </a:extLst>
          </p:cNvPr>
          <p:cNvSpPr txBox="1"/>
          <p:nvPr/>
        </p:nvSpPr>
        <p:spPr>
          <a:xfrm>
            <a:off x="4554551" y="4587580"/>
            <a:ext cx="139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2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IVO + AZA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8D43C-331F-0B42-A8A8-02AC511B1C65}"/>
              </a:ext>
            </a:extLst>
          </p:cNvPr>
          <p:cNvSpPr txBox="1"/>
          <p:nvPr/>
        </p:nvSpPr>
        <p:spPr>
          <a:xfrm>
            <a:off x="3796905" y="5188472"/>
            <a:ext cx="139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C753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Pbo</a:t>
            </a:r>
            <a:r>
              <a:rPr lang="en-US" sz="1800" b="1" dirty="0">
                <a:solidFill>
                  <a:srgbClr val="C753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AZA</a:t>
            </a:r>
          </a:p>
        </p:txBody>
      </p:sp>
    </p:spTree>
    <p:extLst>
      <p:ext uri="{BB962C8B-B14F-4D97-AF65-F5344CB8AC3E}">
        <p14:creationId xmlns:p14="http://schemas.microsoft.com/office/powerpoint/2010/main" val="1417917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FCD605-8A46-3325-4A99-1C7620EFA2AB}"/>
              </a:ext>
            </a:extLst>
          </p:cNvPr>
          <p:cNvSpPr/>
          <p:nvPr/>
        </p:nvSpPr>
        <p:spPr>
          <a:xfrm>
            <a:off x="2735034" y="5661858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1456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E3FF665C-F438-5BC8-F199-37EA707516EC}"/>
              </a:ext>
            </a:extLst>
          </p:cNvPr>
          <p:cNvSpPr/>
          <p:nvPr/>
        </p:nvSpPr>
        <p:spPr>
          <a:xfrm>
            <a:off x="11702902" y="36030"/>
            <a:ext cx="304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1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A1FCD1-D354-2F15-949E-39CC06B84C19}"/>
              </a:ext>
            </a:extLst>
          </p:cNvPr>
          <p:cNvGrpSpPr/>
          <p:nvPr/>
        </p:nvGrpSpPr>
        <p:grpSpPr>
          <a:xfrm>
            <a:off x="428051" y="1455778"/>
            <a:ext cx="5882114" cy="3456629"/>
            <a:chOff x="481720" y="2041735"/>
            <a:chExt cx="5306425" cy="345662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FEDE51B-4459-DF5D-E0BB-7FCB2C07A294}"/>
                </a:ext>
              </a:extLst>
            </p:cNvPr>
            <p:cNvSpPr txBox="1"/>
            <p:nvPr/>
          </p:nvSpPr>
          <p:spPr>
            <a:xfrm>
              <a:off x="808031" y="5101517"/>
              <a:ext cx="7053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A281B79-ACB1-FE20-1C80-3690654F8B06}"/>
                </a:ext>
              </a:extLst>
            </p:cNvPr>
            <p:cNvSpPr txBox="1"/>
            <p:nvPr/>
          </p:nvSpPr>
          <p:spPr>
            <a:xfrm>
              <a:off x="1345393" y="5101517"/>
              <a:ext cx="7053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99AD828-4DBF-AFC4-C9F2-82F0129F7066}"/>
                </a:ext>
              </a:extLst>
            </p:cNvPr>
            <p:cNvSpPr txBox="1"/>
            <p:nvPr/>
          </p:nvSpPr>
          <p:spPr>
            <a:xfrm>
              <a:off x="1084713" y="5101517"/>
              <a:ext cx="7053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8DCEE4-6CCF-FDBB-C7C3-41BCEF308FAD}"/>
                </a:ext>
              </a:extLst>
            </p:cNvPr>
            <p:cNvSpPr txBox="1"/>
            <p:nvPr/>
          </p:nvSpPr>
          <p:spPr>
            <a:xfrm>
              <a:off x="1611084" y="5101517"/>
              <a:ext cx="7053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EA7FD64-7384-3D46-3CAC-4CEF5CAC3825}"/>
                </a:ext>
              </a:extLst>
            </p:cNvPr>
            <p:cNvSpPr txBox="1"/>
            <p:nvPr/>
          </p:nvSpPr>
          <p:spPr>
            <a:xfrm>
              <a:off x="1848534" y="5101517"/>
              <a:ext cx="1410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12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AE6D01-3FF9-9F71-FDBF-CD615078EAA2}"/>
                </a:ext>
              </a:extLst>
            </p:cNvPr>
            <p:cNvSpPr txBox="1"/>
            <p:nvPr/>
          </p:nvSpPr>
          <p:spPr>
            <a:xfrm>
              <a:off x="2112067" y="5101517"/>
              <a:ext cx="1410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15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1BCEF58-8433-D2E5-8AB1-1543073E0080}"/>
                </a:ext>
              </a:extLst>
            </p:cNvPr>
            <p:cNvSpPr txBox="1"/>
            <p:nvPr/>
          </p:nvSpPr>
          <p:spPr>
            <a:xfrm>
              <a:off x="2377801" y="5101517"/>
              <a:ext cx="1410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18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F1CB68-37AA-46D5-7528-879DFCBB7EAB}"/>
                </a:ext>
              </a:extLst>
            </p:cNvPr>
            <p:cNvSpPr txBox="1"/>
            <p:nvPr/>
          </p:nvSpPr>
          <p:spPr>
            <a:xfrm>
              <a:off x="2650723" y="5101517"/>
              <a:ext cx="1410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21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8321694-52A7-690C-805C-0554B42D06A3}"/>
                </a:ext>
              </a:extLst>
            </p:cNvPr>
            <p:cNvSpPr txBox="1"/>
            <p:nvPr/>
          </p:nvSpPr>
          <p:spPr>
            <a:xfrm>
              <a:off x="2909297" y="5101517"/>
              <a:ext cx="1410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59749D-BF5D-9DAF-6283-429E4AEA4BC5}"/>
                </a:ext>
              </a:extLst>
            </p:cNvPr>
            <p:cNvSpPr txBox="1"/>
            <p:nvPr/>
          </p:nvSpPr>
          <p:spPr>
            <a:xfrm>
              <a:off x="3183987" y="5101517"/>
              <a:ext cx="1410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27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60F42D-462A-409D-E57F-94212D3FECD1}"/>
                </a:ext>
              </a:extLst>
            </p:cNvPr>
            <p:cNvSpPr txBox="1"/>
            <p:nvPr/>
          </p:nvSpPr>
          <p:spPr>
            <a:xfrm>
              <a:off x="3449712" y="5101517"/>
              <a:ext cx="14106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30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E4245C6-74D7-1CE1-6769-20C37C449534}"/>
                </a:ext>
              </a:extLst>
            </p:cNvPr>
            <p:cNvSpPr txBox="1"/>
            <p:nvPr/>
          </p:nvSpPr>
          <p:spPr>
            <a:xfrm>
              <a:off x="3724775" y="5101517"/>
              <a:ext cx="12814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33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78E2F8F-456B-0FE8-5BB7-AA38E0AFC1FD}"/>
                </a:ext>
              </a:extLst>
            </p:cNvPr>
            <p:cNvSpPr txBox="1"/>
            <p:nvPr/>
          </p:nvSpPr>
          <p:spPr>
            <a:xfrm>
              <a:off x="3979191" y="5101517"/>
              <a:ext cx="12702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36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63883C-CDB5-9D06-6908-22E070FC20A6}"/>
                </a:ext>
              </a:extLst>
            </p:cNvPr>
            <p:cNvSpPr txBox="1"/>
            <p:nvPr/>
          </p:nvSpPr>
          <p:spPr>
            <a:xfrm>
              <a:off x="4258991" y="5101517"/>
              <a:ext cx="1578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39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DC89814-1795-2EC7-5C40-28887662DFCB}"/>
                </a:ext>
              </a:extLst>
            </p:cNvPr>
            <p:cNvSpPr txBox="1"/>
            <p:nvPr/>
          </p:nvSpPr>
          <p:spPr>
            <a:xfrm>
              <a:off x="4521684" y="5101517"/>
              <a:ext cx="20807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42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65F6064-B4FD-D4CD-CE97-1D08FF32CA32}"/>
                </a:ext>
              </a:extLst>
            </p:cNvPr>
            <p:cNvSpPr txBox="1"/>
            <p:nvPr/>
          </p:nvSpPr>
          <p:spPr>
            <a:xfrm>
              <a:off x="4780890" y="5101517"/>
              <a:ext cx="19789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45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D8975F-C0DF-A3EA-708B-20FEA8CF2BDF}"/>
                </a:ext>
              </a:extLst>
            </p:cNvPr>
            <p:cNvSpPr txBox="1"/>
            <p:nvPr/>
          </p:nvSpPr>
          <p:spPr>
            <a:xfrm>
              <a:off x="5063466" y="5101517"/>
              <a:ext cx="16323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48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7CE0754-7900-F78A-AE68-CA110D546C6C}"/>
                </a:ext>
              </a:extLst>
            </p:cNvPr>
            <p:cNvSpPr txBox="1"/>
            <p:nvPr/>
          </p:nvSpPr>
          <p:spPr>
            <a:xfrm>
              <a:off x="5331151" y="5101517"/>
              <a:ext cx="16147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51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EEF80C-0535-68D3-66C5-9E0D6117EF99}"/>
                </a:ext>
              </a:extLst>
            </p:cNvPr>
            <p:cNvSpPr txBox="1"/>
            <p:nvPr/>
          </p:nvSpPr>
          <p:spPr>
            <a:xfrm>
              <a:off x="5559695" y="5101517"/>
              <a:ext cx="166504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54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01733BE-7DB3-785F-AA8C-518636966656}"/>
                </a:ext>
              </a:extLst>
            </p:cNvPr>
            <p:cNvCxnSpPr/>
            <p:nvPr/>
          </p:nvCxnSpPr>
          <p:spPr bwMode="auto">
            <a:xfrm>
              <a:off x="5619188" y="5052760"/>
              <a:ext cx="0" cy="44124"/>
            </a:xfrm>
            <a:prstGeom prst="line">
              <a:avLst/>
            </a:prstGeom>
            <a:solidFill>
              <a:srgbClr val="071D49"/>
            </a:solidFill>
            <a:ln w="9525" cap="flat" cmpd="sng" algn="ctr">
              <a:solidFill>
                <a:srgbClr val="2D292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66" name="Chart 65">
              <a:extLst>
                <a:ext uri="{FF2B5EF4-FFF2-40B4-BE49-F238E27FC236}">
                  <a16:creationId xmlns:a16="http://schemas.microsoft.com/office/drawing/2014/main" id="{689F0F8E-87E5-0066-91A2-F6DAB2D2A52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297708"/>
                </p:ext>
              </p:extLst>
            </p:nvPr>
          </p:nvGraphicFramePr>
          <p:xfrm>
            <a:off x="481720" y="2041735"/>
            <a:ext cx="5306425" cy="33189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865FCE-DF49-8546-8D0D-38EDFC6ED17F}"/>
                </a:ext>
              </a:extLst>
            </p:cNvPr>
            <p:cNvSpPr txBox="1"/>
            <p:nvPr/>
          </p:nvSpPr>
          <p:spPr>
            <a:xfrm>
              <a:off x="2953724" y="5329087"/>
              <a:ext cx="42960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</a:rPr>
                <a:t>Months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B221DBF-8B54-9F53-0282-3813BD9877A2}"/>
                </a:ext>
              </a:extLst>
            </p:cNvPr>
            <p:cNvSpPr/>
            <p:nvPr/>
          </p:nvSpPr>
          <p:spPr bwMode="auto">
            <a:xfrm>
              <a:off x="1413841" y="2225485"/>
              <a:ext cx="1886703" cy="263787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6439CE6-B9CD-EAAD-9E9D-CED5A1A5FA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5545" y="3639122"/>
              <a:ext cx="4811689" cy="0"/>
            </a:xfrm>
            <a:prstGeom prst="line">
              <a:avLst/>
            </a:prstGeom>
            <a:solidFill>
              <a:srgbClr val="071D49"/>
            </a:solidFill>
            <a:ln w="1270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7E081DC1-9503-5680-C57D-518F50DEA1FF}"/>
              </a:ext>
            </a:extLst>
          </p:cNvPr>
          <p:cNvSpPr txBox="1">
            <a:spLocks/>
          </p:cNvSpPr>
          <p:nvPr/>
        </p:nvSpPr>
        <p:spPr bwMode="gray">
          <a:xfrm>
            <a:off x="1049689" y="6498321"/>
            <a:ext cx="4419480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Tx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>
                <a:solidFill>
                  <a:schemeClr val="tx1"/>
                </a:solidFill>
                <a:latin typeface="+mn-lt"/>
              </a:defRPr>
            </a:lvl2pPr>
            <a:lvl3pPr marL="1008063" indent="-311150" algn="l" rtl="0" eaLnBrk="1" fontAlgn="base" hangingPunct="1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76363" indent="-339725" algn="l" rtl="0" eaLnBrk="1" fontAlgn="base" hangingPunct="1">
              <a:spcBef>
                <a:spcPts val="3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1716088" indent="-292100" algn="l" rtl="0" eaLnBrk="1" fontAlgn="base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314450" indent="-1698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itchFamily="34" charset="0"/>
              <a:buChar char="–"/>
              <a:defRPr sz="1600" baseline="0">
                <a:solidFill>
                  <a:srgbClr val="000000"/>
                </a:solidFill>
                <a:latin typeface="+mn-lt"/>
              </a:defRPr>
            </a:lvl6pPr>
            <a:lvl7pPr marL="2513013" indent="-227013" algn="l" rtl="0" eaLnBrk="1" fontAlgn="base" hangingPunct="1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970213" indent="-227013" algn="l" rtl="0" eaLnBrk="1" fontAlgn="base" hangingPunct="1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427413" indent="-227013" algn="l" rtl="0" eaLnBrk="1" fontAlgn="base" hangingPunct="1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2926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Pratz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KW, et al. Oral 219. 64th ASH. Dec 10-13, 2022. New Orleans, LA.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28345C2-1A2B-043C-931F-FB1C65C622C8}"/>
              </a:ext>
            </a:extLst>
          </p:cNvPr>
          <p:cNvSpPr txBox="1"/>
          <p:nvPr/>
        </p:nvSpPr>
        <p:spPr>
          <a:xfrm>
            <a:off x="1086529" y="3949100"/>
            <a:ext cx="141724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</a:rPr>
              <a:t>Median follow-up: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</a:rPr>
              <a:t>43.2 months 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E6E216D-A794-1CAA-C10E-9DCAF9CB9FF0}"/>
              </a:ext>
            </a:extLst>
          </p:cNvPr>
          <p:cNvSpPr/>
          <p:nvPr/>
        </p:nvSpPr>
        <p:spPr bwMode="auto">
          <a:xfrm>
            <a:off x="2034213" y="359679"/>
            <a:ext cx="8334085" cy="391051"/>
          </a:xfrm>
          <a:prstGeom prst="rect">
            <a:avLst/>
          </a:prstGeom>
          <a:noFill/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Long-term outcome after low-intensity therapies for AML</a:t>
            </a:r>
            <a:endParaRPr kumimoji="0" lang="en-GB" sz="2400" i="0" u="none" strike="noStrike" kern="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E0F3E-A756-7777-B45E-23DBE8FCC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9" t="2020" b="22409"/>
          <a:stretch/>
        </p:blipFill>
        <p:spPr>
          <a:xfrm>
            <a:off x="6362796" y="1603564"/>
            <a:ext cx="5779499" cy="3648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B3425B-CF78-5806-42AB-BDC1F78A5BF2}"/>
              </a:ext>
            </a:extLst>
          </p:cNvPr>
          <p:cNvSpPr txBox="1"/>
          <p:nvPr/>
        </p:nvSpPr>
        <p:spPr>
          <a:xfrm>
            <a:off x="2723291" y="1106460"/>
            <a:ext cx="1299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AZA-VEN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7E473-470C-7BA2-367F-2E98A93C2B61}"/>
              </a:ext>
            </a:extLst>
          </p:cNvPr>
          <p:cNvSpPr txBox="1"/>
          <p:nvPr/>
        </p:nvSpPr>
        <p:spPr>
          <a:xfrm>
            <a:off x="8666635" y="1080341"/>
            <a:ext cx="1457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LDAC-VEN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FB4CC-B224-C133-D1ED-20FF6CD7E4A3}"/>
              </a:ext>
            </a:extLst>
          </p:cNvPr>
          <p:cNvSpPr txBox="1"/>
          <p:nvPr/>
        </p:nvSpPr>
        <p:spPr>
          <a:xfrm>
            <a:off x="7102400" y="3783608"/>
            <a:ext cx="1417246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</a:rPr>
              <a:t>Median follow-up: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</a:rPr>
              <a:t>37.4 months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44C61-8C7F-FAE2-5DF9-9BCB7F7496D7}"/>
              </a:ext>
            </a:extLst>
          </p:cNvPr>
          <p:cNvSpPr txBox="1"/>
          <p:nvPr/>
        </p:nvSpPr>
        <p:spPr>
          <a:xfrm>
            <a:off x="7886776" y="6387521"/>
            <a:ext cx="2943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Wei et al, </a:t>
            </a:r>
            <a:r>
              <a:rPr lang="en-AU" sz="1200" b="0" i="1" dirty="0">
                <a:solidFill>
                  <a:srgbClr val="1A1A1A"/>
                </a:solidFill>
                <a:effectLst/>
                <a:latin typeface="+mn-lt"/>
              </a:rPr>
              <a:t>Blood</a:t>
            </a:r>
            <a:r>
              <a:rPr lang="en-AU" sz="1200" b="0" i="0" dirty="0">
                <a:solidFill>
                  <a:srgbClr val="1A1A1A"/>
                </a:solidFill>
                <a:effectLst/>
                <a:latin typeface="+mn-lt"/>
              </a:rPr>
              <a:t> (2022) 140 (25): 2754–2756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C4889-9CF1-215A-205E-D03DEA6D18BC}"/>
              </a:ext>
            </a:extLst>
          </p:cNvPr>
          <p:cNvSpPr txBox="1"/>
          <p:nvPr/>
        </p:nvSpPr>
        <p:spPr>
          <a:xfrm>
            <a:off x="5127569" y="1739576"/>
            <a:ext cx="683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14.7 m</a:t>
            </a:r>
          </a:p>
          <a:p>
            <a:endParaRPr lang="en-US" sz="1400" dirty="0"/>
          </a:p>
          <a:p>
            <a:r>
              <a:rPr lang="en-US" sz="1400" dirty="0"/>
              <a:t>9.6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AD2968-8AE7-5E75-6904-685F9B19C9D1}"/>
              </a:ext>
            </a:extLst>
          </p:cNvPr>
          <p:cNvCxnSpPr/>
          <p:nvPr/>
        </p:nvCxnSpPr>
        <p:spPr>
          <a:xfrm flipV="1">
            <a:off x="4130250" y="3913188"/>
            <a:ext cx="0" cy="701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22877-1C59-34BB-9196-2017C369A162}"/>
              </a:ext>
            </a:extLst>
          </p:cNvPr>
          <p:cNvCxnSpPr>
            <a:cxnSpLocks/>
          </p:cNvCxnSpPr>
          <p:nvPr/>
        </p:nvCxnSpPr>
        <p:spPr>
          <a:xfrm flipV="1">
            <a:off x="11159968" y="4121238"/>
            <a:ext cx="0" cy="436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C4A46DF-C31F-E8FC-B534-3D96F1FD1EAD}"/>
              </a:ext>
            </a:extLst>
          </p:cNvPr>
          <p:cNvSpPr txBox="1"/>
          <p:nvPr/>
        </p:nvSpPr>
        <p:spPr>
          <a:xfrm>
            <a:off x="4234151" y="5661869"/>
            <a:ext cx="3572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+mn-lt"/>
              </a:rPr>
              <a:t>Which sub-groups benefit most?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A8100-E671-984C-93CF-23255CF365B9}"/>
              </a:ext>
            </a:extLst>
          </p:cNvPr>
          <p:cNvSpPr txBox="1"/>
          <p:nvPr/>
        </p:nvSpPr>
        <p:spPr>
          <a:xfrm rot="16200000">
            <a:off x="-969226" y="2680141"/>
            <a:ext cx="255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Probability of no event</a:t>
            </a:r>
          </a:p>
        </p:txBody>
      </p:sp>
    </p:spTree>
    <p:extLst>
      <p:ext uri="{BB962C8B-B14F-4D97-AF65-F5344CB8AC3E}">
        <p14:creationId xmlns:p14="http://schemas.microsoft.com/office/powerpoint/2010/main" val="276312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8A0D-65F2-5EC7-992B-A398E2726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310"/>
            <a:ext cx="10515600" cy="849086"/>
          </a:xfrm>
        </p:spPr>
        <p:txBody>
          <a:bodyPr/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Long-term outcomes for selected molecular sub-groups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6F7C4-2D9A-9E16-ED83-833EDB05C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37" y="2255011"/>
            <a:ext cx="5700713" cy="41746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1C870C-4EDA-3462-A9FB-F4D49AEC6EF5}"/>
              </a:ext>
            </a:extLst>
          </p:cNvPr>
          <p:cNvGrpSpPr/>
          <p:nvPr/>
        </p:nvGrpSpPr>
        <p:grpSpPr>
          <a:xfrm>
            <a:off x="395287" y="1928488"/>
            <a:ext cx="5700713" cy="4174645"/>
            <a:chOff x="0" y="1461571"/>
            <a:chExt cx="8209444" cy="4572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9881D38-AF24-9A02-C00E-CF97219EB68C}"/>
                </a:ext>
              </a:extLst>
            </p:cNvPr>
            <p:cNvGrpSpPr/>
            <p:nvPr/>
          </p:nvGrpSpPr>
          <p:grpSpPr>
            <a:xfrm>
              <a:off x="0" y="1461571"/>
              <a:ext cx="8209444" cy="4572000"/>
              <a:chOff x="0" y="1461571"/>
              <a:chExt cx="8209444" cy="4572000"/>
            </a:xfrm>
          </p:grpSpPr>
          <p:pic>
            <p:nvPicPr>
              <p:cNvPr id="8" name="Picture 7" descr="Chart, line chart&#10;&#10;Description automatically generated">
                <a:extLst>
                  <a:ext uri="{FF2B5EF4-FFF2-40B4-BE49-F238E27FC236}">
                    <a16:creationId xmlns:a16="http://schemas.microsoft.com/office/drawing/2014/main" id="{D7AC0719-1070-8521-FEAA-22DD11BCB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61571"/>
                <a:ext cx="8209444" cy="45720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344EAF2-CFC5-2664-52C8-032440A76ABB}"/>
                  </a:ext>
                </a:extLst>
              </p:cNvPr>
              <p:cNvSpPr/>
              <p:nvPr/>
            </p:nvSpPr>
            <p:spPr>
              <a:xfrm rot="16200000">
                <a:off x="-773846" y="2793996"/>
                <a:ext cx="2746460" cy="431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+mj-lt"/>
                  </a:rPr>
                  <a:t>Probability of Overall Survival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09A6EC-3C07-E664-05D1-1C6CE898F142}"/>
                </a:ext>
              </a:extLst>
            </p:cNvPr>
            <p:cNvSpPr/>
            <p:nvPr/>
          </p:nvSpPr>
          <p:spPr>
            <a:xfrm>
              <a:off x="3378692" y="2743200"/>
              <a:ext cx="599090" cy="151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5D82BF-D648-C7BB-3283-23E7F35B6179}"/>
                </a:ext>
              </a:extLst>
            </p:cNvPr>
            <p:cNvSpPr/>
            <p:nvPr/>
          </p:nvSpPr>
          <p:spPr>
            <a:xfrm>
              <a:off x="2206788" y="3505200"/>
              <a:ext cx="599090" cy="151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E2601EC0-FBEF-7984-C515-BC4E0ED58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98122"/>
              </p:ext>
            </p:extLst>
          </p:nvPr>
        </p:nvGraphicFramePr>
        <p:xfrm>
          <a:off x="2741482" y="1695239"/>
          <a:ext cx="3282387" cy="14156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8704">
                  <a:extLst>
                    <a:ext uri="{9D8B030D-6E8A-4147-A177-3AD203B41FA5}">
                      <a16:colId xmlns:a16="http://schemas.microsoft.com/office/drawing/2014/main" val="347208235"/>
                    </a:ext>
                  </a:extLst>
                </a:gridCol>
                <a:gridCol w="1783683">
                  <a:extLst>
                    <a:ext uri="{9D8B030D-6E8A-4147-A177-3AD203B41FA5}">
                      <a16:colId xmlns:a16="http://schemas.microsoft.com/office/drawing/2014/main" val="1952108111"/>
                    </a:ext>
                  </a:extLst>
                </a:gridCol>
              </a:tblGrid>
              <a:tr h="756302">
                <a:tc>
                  <a:txBody>
                    <a:bodyPr/>
                    <a:lstStyle/>
                    <a:p>
                      <a:endParaRPr lang="en-US" sz="14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+mn-lt"/>
                          <a:cs typeface="Calibri" panose="020F0502020204030204" pitchFamily="34" charset="0"/>
                        </a:rPr>
                        <a:t>OS (months)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median </a:t>
                      </a:r>
                      <a:r>
                        <a:rPr lang="en-US" sz="1400" b="1" dirty="0">
                          <a:latin typeface="+mn-lt"/>
                          <a:cs typeface="Calibri" panose="020F0502020204030204" pitchFamily="34" charset="0"/>
                        </a:rPr>
                        <a:t>(95% CI)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8871687"/>
                  </a:ext>
                </a:extLst>
              </a:tr>
              <a:tr h="329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4BFF"/>
                          </a:solidFill>
                          <a:latin typeface="+mn-lt"/>
                          <a:cs typeface="Calibri" panose="020F0502020204030204" pitchFamily="34" charset="0"/>
                        </a:rPr>
                        <a:t>Ven+Aza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4BFF"/>
                          </a:solidFill>
                          <a:latin typeface="+mn-lt"/>
                          <a:cs typeface="Calibri" panose="020F0502020204030204" pitchFamily="34" charset="0"/>
                        </a:rPr>
                        <a:t>19.9 (12.2, 27.7)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1447460"/>
                  </a:ext>
                </a:extLst>
              </a:tr>
              <a:tr h="329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21BF97"/>
                          </a:solidFill>
                          <a:latin typeface="+mn-lt"/>
                          <a:cs typeface="Calibri" panose="020F0502020204030204" pitchFamily="34" charset="0"/>
                        </a:rPr>
                        <a:t>Pbo+Aza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21BF97"/>
                          </a:solidFill>
                          <a:latin typeface="+mn-lt"/>
                          <a:cs typeface="Calibri" panose="020F0502020204030204" pitchFamily="34" charset="0"/>
                        </a:rPr>
                        <a:t>6.2 (2.3, 12.7)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76679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2321334-D93F-AF8F-31CC-6E8E6D2016C2}"/>
              </a:ext>
            </a:extLst>
          </p:cNvPr>
          <p:cNvSpPr txBox="1"/>
          <p:nvPr/>
        </p:nvSpPr>
        <p:spPr>
          <a:xfrm>
            <a:off x="2453600" y="1439903"/>
            <a:ext cx="1299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AZA-VEN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IDHm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A86482-9F4A-B380-1A95-DF5469CFDF99}"/>
              </a:ext>
            </a:extLst>
          </p:cNvPr>
          <p:cNvSpPr txBox="1"/>
          <p:nvPr/>
        </p:nvSpPr>
        <p:spPr>
          <a:xfrm>
            <a:off x="8154313" y="1432122"/>
            <a:ext cx="18710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LDAC-VEN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Various molecular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AEBFDA9-0464-A195-13FD-CCCD734E5DB1}"/>
              </a:ext>
            </a:extLst>
          </p:cNvPr>
          <p:cNvSpPr txBox="1">
            <a:spLocks/>
          </p:cNvSpPr>
          <p:nvPr/>
        </p:nvSpPr>
        <p:spPr bwMode="gray">
          <a:xfrm>
            <a:off x="1049689" y="6612625"/>
            <a:ext cx="4419480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Tx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>
                <a:solidFill>
                  <a:schemeClr val="tx1"/>
                </a:solidFill>
                <a:latin typeface="+mn-lt"/>
              </a:defRPr>
            </a:lvl2pPr>
            <a:lvl3pPr marL="1008063" indent="-311150" algn="l" rtl="0" eaLnBrk="1" fontAlgn="base" hangingPunct="1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76363" indent="-339725" algn="l" rtl="0" eaLnBrk="1" fontAlgn="base" hangingPunct="1">
              <a:spcBef>
                <a:spcPts val="3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1716088" indent="-292100" algn="l" rtl="0" eaLnBrk="1" fontAlgn="base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314450" indent="-1698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alibri" pitchFamily="34" charset="0"/>
              <a:buChar char="–"/>
              <a:defRPr sz="1600" baseline="0">
                <a:solidFill>
                  <a:srgbClr val="000000"/>
                </a:solidFill>
                <a:latin typeface="+mn-lt"/>
              </a:defRPr>
            </a:lvl6pPr>
            <a:lvl7pPr marL="2513013" indent="-227013" algn="l" rtl="0" eaLnBrk="1" fontAlgn="base" hangingPunct="1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970213" indent="-227013" algn="l" rtl="0" eaLnBrk="1" fontAlgn="base" hangingPunct="1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427413" indent="-227013" algn="l" rtl="0" eaLnBrk="1" fontAlgn="base" hangingPunct="1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2926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Pratz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KW, et al. Oral 219. 64th ASH. Dec 10-13, 2022. New Orleans, LA.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14AB88-14A9-6436-AC5D-F6D5A84B10DF}"/>
              </a:ext>
            </a:extLst>
          </p:cNvPr>
          <p:cNvSpPr txBox="1"/>
          <p:nvPr/>
        </p:nvSpPr>
        <p:spPr>
          <a:xfrm>
            <a:off x="7886776" y="6501825"/>
            <a:ext cx="2943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Wei et al, </a:t>
            </a:r>
            <a:r>
              <a:rPr lang="en-AU" sz="1200" b="0" i="1" dirty="0">
                <a:solidFill>
                  <a:srgbClr val="1A1A1A"/>
                </a:solidFill>
                <a:effectLst/>
                <a:latin typeface="+mn-lt"/>
              </a:rPr>
              <a:t>Blood</a:t>
            </a:r>
            <a:r>
              <a:rPr lang="en-AU" sz="1200" b="0" i="0" dirty="0">
                <a:solidFill>
                  <a:srgbClr val="1A1A1A"/>
                </a:solidFill>
                <a:effectLst/>
                <a:latin typeface="+mn-lt"/>
              </a:rPr>
              <a:t> (2022) 140 (25): 2754–2756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7891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EFAD-13EF-B77A-6CAD-D9DF7ED1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Lower-Intensity CPX-351 with Venetoclax for Patients with Newly Diagnosed AML Not Eligible for Intensive Chemotherapy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3C58B-D8D3-671D-7E70-CAD914C82AD0}"/>
              </a:ext>
            </a:extLst>
          </p:cNvPr>
          <p:cNvSpPr txBox="1"/>
          <p:nvPr/>
        </p:nvSpPr>
        <p:spPr>
          <a:xfrm>
            <a:off x="7204376" y="6477099"/>
            <a:ext cx="33037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Uy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ASCO 2022;Abstract 7031. 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3A798AF0-F49A-6B55-AE04-7ABD7ACA8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55" y="1539874"/>
            <a:ext cx="5744924" cy="417137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7A225D-F038-72D3-5D66-8B24F774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1" y="1539874"/>
            <a:ext cx="6084566" cy="41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4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FCD605-8A46-3325-4A99-1C7620EFA2AB}"/>
              </a:ext>
            </a:extLst>
          </p:cNvPr>
          <p:cNvSpPr/>
          <p:nvPr/>
        </p:nvSpPr>
        <p:spPr>
          <a:xfrm>
            <a:off x="997905" y="4208162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3015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Adverse risk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Clinical trial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FCD605-8A46-3325-4A99-1C7620EFA2AB}"/>
              </a:ext>
            </a:extLst>
          </p:cNvPr>
          <p:cNvSpPr/>
          <p:nvPr/>
        </p:nvSpPr>
        <p:spPr>
          <a:xfrm>
            <a:off x="2801605" y="2030865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9386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C8A90-75C4-2459-0C45-0679EE3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4900"/>
            <a:ext cx="10972800" cy="713539"/>
          </a:xfrm>
        </p:spPr>
        <p:txBody>
          <a:bodyPr>
            <a:normAutofit fontScale="90000"/>
          </a:bodyPr>
          <a:lstStyle/>
          <a:p>
            <a:r>
              <a:rPr lang="en-AU" sz="3467" dirty="0" err="1"/>
              <a:t>Venetoclax</a:t>
            </a:r>
            <a:r>
              <a:rPr lang="en-AU" sz="3467" dirty="0"/>
              <a:t> in combination with intensive chemotherapy </a:t>
            </a:r>
            <a:br>
              <a:rPr lang="en-AU" sz="3467" dirty="0"/>
            </a:br>
            <a:r>
              <a:rPr lang="en-AU" sz="3467" dirty="0"/>
              <a:t>in newly diagnosed AML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DC3891-E417-8A2E-D86B-2BE714B76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28705"/>
              </p:ext>
            </p:extLst>
          </p:nvPr>
        </p:nvGraphicFramePr>
        <p:xfrm>
          <a:off x="1054348" y="1684985"/>
          <a:ext cx="10083305" cy="4267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039365">
                  <a:extLst>
                    <a:ext uri="{9D8B030D-6E8A-4147-A177-3AD203B41FA5}">
                      <a16:colId xmlns:a16="http://schemas.microsoft.com/office/drawing/2014/main" val="1832981462"/>
                    </a:ext>
                  </a:extLst>
                </a:gridCol>
                <a:gridCol w="1494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3933">
                  <a:extLst>
                    <a:ext uri="{9D8B030D-6E8A-4147-A177-3AD203B41FA5}">
                      <a16:colId xmlns:a16="http://schemas.microsoft.com/office/drawing/2014/main" val="3114432529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388512453"/>
                    </a:ext>
                  </a:extLst>
                </a:gridCol>
                <a:gridCol w="780627">
                  <a:extLst>
                    <a:ext uri="{9D8B030D-6E8A-4147-A177-3AD203B41FA5}">
                      <a16:colId xmlns:a16="http://schemas.microsoft.com/office/drawing/2014/main" val="4127329462"/>
                    </a:ext>
                  </a:extLst>
                </a:gridCol>
                <a:gridCol w="1680972">
                  <a:extLst>
                    <a:ext uri="{9D8B030D-6E8A-4147-A177-3AD203B41FA5}">
                      <a16:colId xmlns:a16="http://schemas.microsoft.com/office/drawing/2014/main" val="1044601912"/>
                    </a:ext>
                  </a:extLst>
                </a:gridCol>
                <a:gridCol w="1532911">
                  <a:extLst>
                    <a:ext uri="{9D8B030D-6E8A-4147-A177-3AD203B41FA5}">
                      <a16:colId xmlns:a16="http://schemas.microsoft.com/office/drawing/2014/main" val="314938592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Reference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Regimen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Median age,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years (range)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CR+CRi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Median follow up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dirty="0"/>
                        <a:t>Median 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Chua et al,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JCO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5+2  plus VEN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(CAVEAT)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72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(63-80)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72%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22.9 mo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11.2 mo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DiNardo et al,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 JCO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FLAG-Ida  plus VEN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46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(20-63)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72%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12 mo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Not reached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2021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 err="1">
                          <a:solidFill>
                            <a:schemeClr val="tx1"/>
                          </a:solidFill>
                        </a:rPr>
                        <a:t>Kadia</a:t>
                      </a: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 et al,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Lancet </a:t>
                      </a:r>
                      <a:r>
                        <a:rPr lang="en-AU" sz="1600" b="0" i="0" dirty="0" err="1">
                          <a:solidFill>
                            <a:schemeClr val="tx1"/>
                          </a:solidFill>
                        </a:rPr>
                        <a:t>Haematol</a:t>
                      </a:r>
                      <a:endParaRPr lang="en-AU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CLIA  plus VEN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48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(37-56)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94%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14 mo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i="0" dirty="0">
                          <a:solidFill>
                            <a:schemeClr val="tx1"/>
                          </a:solidFill>
                        </a:rPr>
                        <a:t>Not reached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2022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Wang et al,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Lancet </a:t>
                      </a:r>
                      <a:r>
                        <a:rPr lang="en-US" sz="1600" b="0" i="0" dirty="0" err="1">
                          <a:solidFill>
                            <a:schemeClr val="tx1"/>
                          </a:solidFill>
                        </a:rPr>
                        <a:t>Haematol</a:t>
                      </a:r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7+3  plus VEN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40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(18-60)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91%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11 mo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Not reached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2019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Stone et al,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ASH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7+3  plus VEN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Study amended to ≤60y due to early deaths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274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62675BC-5602-9149-5F9F-E06660422763}"/>
              </a:ext>
            </a:extLst>
          </p:cNvPr>
          <p:cNvSpPr txBox="1"/>
          <p:nvPr/>
        </p:nvSpPr>
        <p:spPr>
          <a:xfrm>
            <a:off x="-4498" y="6058513"/>
            <a:ext cx="41056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/>
              <a:t>Mo: months; CAVEAT, chemotherapy and venetoclax in elderly AML trial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138E21-0492-76A5-A412-CA72D1B5490E}"/>
              </a:ext>
            </a:extLst>
          </p:cNvPr>
          <p:cNvSpPr/>
          <p:nvPr/>
        </p:nvSpPr>
        <p:spPr>
          <a:xfrm>
            <a:off x="1054348" y="3026535"/>
            <a:ext cx="10083305" cy="29256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3A6A0-F6A7-B636-E445-F00E98277961}"/>
              </a:ext>
            </a:extLst>
          </p:cNvPr>
          <p:cNvSpPr txBox="1"/>
          <p:nvPr/>
        </p:nvSpPr>
        <p:spPr>
          <a:xfrm>
            <a:off x="10280144" y="6507409"/>
            <a:ext cx="1757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Chua et al, ASH 2022</a:t>
            </a:r>
          </a:p>
        </p:txBody>
      </p:sp>
    </p:spTree>
    <p:extLst>
      <p:ext uri="{BB962C8B-B14F-4D97-AF65-F5344CB8AC3E}">
        <p14:creationId xmlns:p14="http://schemas.microsoft.com/office/powerpoint/2010/main" val="3388867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CFFF4-492C-A355-08BB-E6DC95FA9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03" y="77787"/>
            <a:ext cx="10972800" cy="713539"/>
          </a:xfrm>
        </p:spPr>
        <p:txBody>
          <a:bodyPr>
            <a:normAutofit/>
          </a:bodyPr>
          <a:lstStyle/>
          <a:p>
            <a:r>
              <a:rPr lang="en-AU" sz="2800" i="1" dirty="0">
                <a:solidFill>
                  <a:srgbClr val="2741FF"/>
                </a:solidFill>
              </a:rPr>
              <a:t>CAVEAT:</a:t>
            </a:r>
            <a:r>
              <a:rPr lang="en-AU" sz="2800" dirty="0">
                <a:solidFill>
                  <a:srgbClr val="2741FF"/>
                </a:solidFill>
              </a:rPr>
              <a:t> </a:t>
            </a:r>
            <a:r>
              <a:rPr lang="en-AU" sz="2800" b="0" dirty="0">
                <a:solidFill>
                  <a:srgbClr val="2741FF"/>
                </a:solidFill>
              </a:rPr>
              <a:t>C</a:t>
            </a:r>
            <a:r>
              <a:rPr lang="en-AU" sz="2800" b="0" dirty="0"/>
              <a:t>hemotherapy </a:t>
            </a:r>
            <a:r>
              <a:rPr lang="en-AU" sz="2800" b="0" dirty="0">
                <a:solidFill>
                  <a:srgbClr val="2741FF"/>
                </a:solidFill>
              </a:rPr>
              <a:t>a</a:t>
            </a:r>
            <a:r>
              <a:rPr lang="en-AU" sz="2800" b="0" dirty="0"/>
              <a:t>nd </a:t>
            </a:r>
            <a:r>
              <a:rPr lang="en-AU" sz="2800" b="0" dirty="0" err="1">
                <a:solidFill>
                  <a:srgbClr val="2741FF"/>
                </a:solidFill>
              </a:rPr>
              <a:t>V</a:t>
            </a:r>
            <a:r>
              <a:rPr lang="en-AU" sz="2800" b="0" dirty="0" err="1"/>
              <a:t>enetoclax</a:t>
            </a:r>
            <a:r>
              <a:rPr lang="en-AU" sz="2800" b="0" dirty="0"/>
              <a:t> in </a:t>
            </a:r>
            <a:r>
              <a:rPr lang="en-AU" sz="2800" b="0" dirty="0">
                <a:solidFill>
                  <a:srgbClr val="2741FF"/>
                </a:solidFill>
              </a:rPr>
              <a:t>E</a:t>
            </a:r>
            <a:r>
              <a:rPr lang="en-AU" sz="2800" b="0" dirty="0"/>
              <a:t>lderly </a:t>
            </a:r>
            <a:r>
              <a:rPr lang="en-AU" sz="2800" b="0" dirty="0">
                <a:solidFill>
                  <a:srgbClr val="2741FF"/>
                </a:solidFill>
              </a:rPr>
              <a:t>A</a:t>
            </a:r>
            <a:r>
              <a:rPr lang="en-AU" sz="2800" b="0" dirty="0"/>
              <a:t>ML </a:t>
            </a:r>
            <a:r>
              <a:rPr lang="en-AU" sz="2800" b="0" dirty="0">
                <a:solidFill>
                  <a:srgbClr val="2741FF"/>
                </a:solidFill>
              </a:rPr>
              <a:t>T</a:t>
            </a:r>
            <a:r>
              <a:rPr lang="en-AU" sz="2800" b="0" dirty="0"/>
              <a:t>rial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0434904-053F-9860-79AA-2AD073D16DCC}"/>
              </a:ext>
            </a:extLst>
          </p:cNvPr>
          <p:cNvGraphicFramePr>
            <a:graphicFrameLocks noGrp="1"/>
          </p:cNvGraphicFramePr>
          <p:nvPr/>
        </p:nvGraphicFramePr>
        <p:xfrm>
          <a:off x="2980852" y="4491073"/>
          <a:ext cx="6630036" cy="21945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125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696">
                  <a:extLst>
                    <a:ext uri="{9D8B030D-6E8A-4147-A177-3AD203B41FA5}">
                      <a16:colId xmlns:a16="http://schemas.microsoft.com/office/drawing/2014/main" val="3114432529"/>
                    </a:ext>
                  </a:extLst>
                </a:gridCol>
                <a:gridCol w="907627">
                  <a:extLst>
                    <a:ext uri="{9D8B030D-6E8A-4147-A177-3AD203B41FA5}">
                      <a16:colId xmlns:a16="http://schemas.microsoft.com/office/drawing/2014/main" val="991542826"/>
                    </a:ext>
                  </a:extLst>
                </a:gridCol>
                <a:gridCol w="728940">
                  <a:extLst>
                    <a:ext uri="{9D8B030D-6E8A-4147-A177-3AD203B41FA5}">
                      <a16:colId xmlns:a16="http://schemas.microsoft.com/office/drawing/2014/main" val="4183766738"/>
                    </a:ext>
                  </a:extLst>
                </a:gridCol>
                <a:gridCol w="1043336">
                  <a:extLst>
                    <a:ext uri="{9D8B030D-6E8A-4147-A177-3AD203B41FA5}">
                      <a16:colId xmlns:a16="http://schemas.microsoft.com/office/drawing/2014/main" val="552222693"/>
                    </a:ext>
                  </a:extLst>
                </a:gridCol>
                <a:gridCol w="728940">
                  <a:extLst>
                    <a:ext uri="{9D8B030D-6E8A-4147-A177-3AD203B41FA5}">
                      <a16:colId xmlns:a16="http://schemas.microsoft.com/office/drawing/2014/main" val="3778162583"/>
                    </a:ext>
                  </a:extLst>
                </a:gridCol>
                <a:gridCol w="728940">
                  <a:extLst>
                    <a:ext uri="{9D8B030D-6E8A-4147-A177-3AD203B41FA5}">
                      <a16:colId xmlns:a16="http://schemas.microsoft.com/office/drawing/2014/main" val="131891234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ORR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(CR+CRi)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CR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Median 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(months)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2-year OS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3-year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Molecular abnormality</a:t>
                      </a:r>
                    </a:p>
                    <a:p>
                      <a:pPr lvl="1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FF0000"/>
                          </a:solidFill>
                        </a:rPr>
                        <a:t>NPM1</a:t>
                      </a:r>
                    </a:p>
                    <a:p>
                      <a:pPr lvl="1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FLT3-ITD</a:t>
                      </a:r>
                    </a:p>
                    <a:p>
                      <a:pPr lvl="1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IDH1</a:t>
                      </a:r>
                    </a:p>
                    <a:p>
                      <a:pPr lvl="1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FF0000"/>
                          </a:solidFill>
                        </a:rPr>
                        <a:t>IDH2</a:t>
                      </a:r>
                    </a:p>
                    <a:p>
                      <a:pPr lvl="1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TP53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76%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63%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85%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59%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38%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85%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43.9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5.5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9.4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43.9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59%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69%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52%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58%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27426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ACFBF869-2542-9D40-B8B6-0C1EF5D50078}"/>
              </a:ext>
            </a:extLst>
          </p:cNvPr>
          <p:cNvGrpSpPr/>
          <p:nvPr/>
        </p:nvGrpSpPr>
        <p:grpSpPr>
          <a:xfrm>
            <a:off x="3883180" y="1592692"/>
            <a:ext cx="4778446" cy="2755506"/>
            <a:chOff x="5439613" y="1373406"/>
            <a:chExt cx="3583834" cy="20666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AD9225-720D-0861-F0D5-3855A526A071}"/>
                </a:ext>
              </a:extLst>
            </p:cNvPr>
            <p:cNvGrpSpPr/>
            <p:nvPr/>
          </p:nvGrpSpPr>
          <p:grpSpPr>
            <a:xfrm>
              <a:off x="5439613" y="1373406"/>
              <a:ext cx="3583834" cy="2066629"/>
              <a:chOff x="5439613" y="1373406"/>
              <a:chExt cx="3583834" cy="206662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7AB9F3E-DCF3-DBB8-DEEB-32DB592520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5374"/>
              <a:stretch/>
            </p:blipFill>
            <p:spPr>
              <a:xfrm>
                <a:off x="5439613" y="1373406"/>
                <a:ext cx="3583834" cy="206662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687993-9F4C-9A69-2E92-744DEB6B4318}"/>
                  </a:ext>
                </a:extLst>
              </p:cNvPr>
              <p:cNvSpPr txBox="1"/>
              <p:nvPr/>
            </p:nvSpPr>
            <p:spPr>
              <a:xfrm>
                <a:off x="7906001" y="1408241"/>
                <a:ext cx="925975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800" u="sng" dirty="0"/>
                  <a:t>Median months (95% CI)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DC0197-DC45-9C7C-892F-82181167FEE2}"/>
                </a:ext>
              </a:extLst>
            </p:cNvPr>
            <p:cNvSpPr txBox="1"/>
            <p:nvPr/>
          </p:nvSpPr>
          <p:spPr>
            <a:xfrm>
              <a:off x="6995936" y="1619502"/>
              <a:ext cx="506389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rgbClr val="C00000"/>
                  </a:solidFill>
                </a:rPr>
                <a:t>IDH2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6334FD-9A6D-FD80-2875-4466612CC3E6}"/>
                </a:ext>
              </a:extLst>
            </p:cNvPr>
            <p:cNvSpPr txBox="1"/>
            <p:nvPr/>
          </p:nvSpPr>
          <p:spPr>
            <a:xfrm>
              <a:off x="6496218" y="1572306"/>
              <a:ext cx="565299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tx2">
                      <a:lumMod val="75000"/>
                    </a:schemeClr>
                  </a:solidFill>
                </a:rPr>
                <a:t>NPM1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274A5B-8BBF-EE78-740F-90E5AF925C87}"/>
                </a:ext>
              </a:extLst>
            </p:cNvPr>
            <p:cNvSpPr txBox="1"/>
            <p:nvPr/>
          </p:nvSpPr>
          <p:spPr>
            <a:xfrm>
              <a:off x="6338255" y="2665997"/>
              <a:ext cx="471523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solidFill>
                    <a:srgbClr val="0070C0"/>
                  </a:solidFill>
                </a:rPr>
                <a:t>TP53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360E99-587A-28C5-1E79-A6B5B90F7DB4}"/>
                </a:ext>
              </a:extLst>
            </p:cNvPr>
            <p:cNvSpPr txBox="1"/>
            <p:nvPr/>
          </p:nvSpPr>
          <p:spPr>
            <a:xfrm>
              <a:off x="6826132" y="2224109"/>
              <a:ext cx="549670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solidFill>
                    <a:srgbClr val="009051"/>
                  </a:solidFill>
                </a:rPr>
                <a:t>Others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5E4902F-F925-E182-60D0-42C6EE5594CC}"/>
              </a:ext>
            </a:extLst>
          </p:cNvPr>
          <p:cNvSpPr txBox="1"/>
          <p:nvPr/>
        </p:nvSpPr>
        <p:spPr>
          <a:xfrm>
            <a:off x="4531473" y="790767"/>
            <a:ext cx="3447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dirty="0">
                <a:latin typeface="+mn-lt"/>
              </a:rPr>
              <a:t>Median age 72</a:t>
            </a:r>
          </a:p>
          <a:p>
            <a:pPr algn="ctr"/>
            <a:r>
              <a:rPr lang="en-AU" sz="2000" dirty="0">
                <a:latin typeface="+mn-lt"/>
              </a:rPr>
              <a:t>Median follow up 37.0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9A4F8-1D1D-A3F9-F2D6-97D8B7A3D0B3}"/>
              </a:ext>
            </a:extLst>
          </p:cNvPr>
          <p:cNvSpPr txBox="1"/>
          <p:nvPr/>
        </p:nvSpPr>
        <p:spPr>
          <a:xfrm>
            <a:off x="10280144" y="6507409"/>
            <a:ext cx="1757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Chua et al, ASH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AD69C-55FD-F418-7C54-FA08D938AD79}"/>
              </a:ext>
            </a:extLst>
          </p:cNvPr>
          <p:cNvSpPr txBox="1"/>
          <p:nvPr/>
        </p:nvSpPr>
        <p:spPr>
          <a:xfrm>
            <a:off x="627119" y="2571031"/>
            <a:ext cx="37236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dirty="0">
                <a:latin typeface="+mn-lt"/>
              </a:rPr>
              <a:t>5+2+venetoclax (&gt;65 </a:t>
            </a:r>
            <a:r>
              <a:rPr lang="en-AU" sz="2000" dirty="0" err="1">
                <a:latin typeface="+mn-lt"/>
              </a:rPr>
              <a:t>yo</a:t>
            </a:r>
            <a:r>
              <a:rPr lang="en-AU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1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8B4525-D8EE-4E51-00CF-4EBBCB86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293"/>
            <a:ext cx="10515600" cy="63636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How to use FLAG-IDA-VEN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C7FB312-BC7B-D8E4-C39B-1F7D4FFA64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576135"/>
              </p:ext>
            </p:extLst>
          </p:nvPr>
        </p:nvGraphicFramePr>
        <p:xfrm>
          <a:off x="838200" y="953489"/>
          <a:ext cx="10515600" cy="42164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72378481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944653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5670758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11887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DiNardo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Shahswar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840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Fludarabine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30mg/m</a:t>
                      </a:r>
                      <a:r>
                        <a:rPr lang="en-US" sz="18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D2-6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D1-5</a:t>
                      </a:r>
                    </a:p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&gt;60 </a:t>
                      </a:r>
                      <a:r>
                        <a:rPr lang="en-US" sz="18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20mg/m</a:t>
                      </a:r>
                      <a:r>
                        <a:rPr lang="en-US" sz="18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D2-6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&gt;60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734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Ara-C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1.5g/m</a:t>
                      </a:r>
                      <a:r>
                        <a:rPr lang="en-US" sz="18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IV D2-6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IV daily D1-5 </a:t>
                      </a:r>
                    </a:p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&gt;60 </a:t>
                      </a:r>
                      <a:r>
                        <a:rPr lang="en-US" sz="18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Ara-C 500mg/m</a:t>
                      </a:r>
                      <a:r>
                        <a:rPr lang="en-US" sz="18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IV D2-6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&gt;60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Ara-C 500mg/m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2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G-CSF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5mcg/kg D1-7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PEG-GCSF 6mg D6</a:t>
                      </a:r>
                      <a:endParaRPr lang="en-AU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PEG-GCSF 6mg D6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172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Idarubicin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D4,5 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D1-3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&gt;60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 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D4,5 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mg/m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D5,6 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66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Venetoclax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400mg PO D1-14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100mg PO D1-7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100mg PO D1-7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67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Posaconazole D1+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Posaconazole D2+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6561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A7339F-5F61-BD88-51E4-3F2C2B96D571}"/>
              </a:ext>
            </a:extLst>
          </p:cNvPr>
          <p:cNvSpPr txBox="1"/>
          <p:nvPr/>
        </p:nvSpPr>
        <p:spPr>
          <a:xfrm>
            <a:off x="7257714" y="6077376"/>
            <a:ext cx="4754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DiNardo, J Clin Oncol 2021, 39:2768-2778</a:t>
            </a:r>
          </a:p>
          <a:p>
            <a:pPr algn="r"/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J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Hematol</a:t>
            </a: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2022;97(8):1035-43</a:t>
            </a:r>
            <a:endParaRPr lang="en-AU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en-A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Shahswar</a:t>
            </a:r>
            <a:r>
              <a:rPr lang="en-A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et al, Br J </a:t>
            </a:r>
            <a:r>
              <a:rPr lang="en-A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Haematol</a:t>
            </a:r>
            <a:r>
              <a:rPr lang="en-AU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2020 February 01; 188(3): e11–e15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56C98-9310-8F59-8E65-13AB05FC2856}"/>
              </a:ext>
            </a:extLst>
          </p:cNvPr>
          <p:cNvSpPr txBox="1"/>
          <p:nvPr/>
        </p:nvSpPr>
        <p:spPr>
          <a:xfrm>
            <a:off x="838200" y="5352724"/>
            <a:ext cx="56269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Ensure an HCT donor is planned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Aim to give one cycle of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Mainly use in patients &lt;60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Avoid in situations where 7+3 is sufficient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905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FCD605-8A46-3325-4A99-1C7620EFA2AB}"/>
              </a:ext>
            </a:extLst>
          </p:cNvPr>
          <p:cNvSpPr/>
          <p:nvPr/>
        </p:nvSpPr>
        <p:spPr>
          <a:xfrm>
            <a:off x="7478250" y="4692435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5627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35EFF0-5D2D-0341-8E7B-E71C6A7F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112"/>
            <a:ext cx="10515600" cy="853114"/>
          </a:xfrm>
        </p:spPr>
        <p:txBody>
          <a:bodyPr>
            <a:normAutofit/>
          </a:bodyPr>
          <a:lstStyle/>
          <a:p>
            <a:pPr algn="ctr"/>
            <a:r>
              <a:rPr lang="en-AU" sz="2800" b="1" i="0" u="none" strike="noStrike" dirty="0">
                <a:solidFill>
                  <a:srgbClr val="C00000"/>
                </a:solidFill>
                <a:effectLst/>
                <a:latin typeface="+mn-lt"/>
              </a:rPr>
              <a:t>AUGMENT-101: SNDX-5613 (</a:t>
            </a:r>
            <a:r>
              <a:rPr lang="en-AU" sz="2800" b="1" i="0" u="none" strike="noStrike" dirty="0" err="1">
                <a:solidFill>
                  <a:srgbClr val="C00000"/>
                </a:solidFill>
                <a:effectLst/>
                <a:latin typeface="+mn-lt"/>
              </a:rPr>
              <a:t>revumenib</a:t>
            </a:r>
            <a:r>
              <a:rPr lang="en-AU" sz="2800" b="1" i="0" u="none" strike="noStrike" dirty="0">
                <a:solidFill>
                  <a:srgbClr val="C00000"/>
                </a:solidFill>
                <a:effectLst/>
                <a:latin typeface="+mn-lt"/>
              </a:rPr>
              <a:t>)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BD13C3-C1D8-1738-E812-3423D3FB2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963" y="942946"/>
            <a:ext cx="10515600" cy="4972107"/>
          </a:xfrm>
        </p:spPr>
        <p:txBody>
          <a:bodyPr>
            <a:normAutofit/>
          </a:bodyPr>
          <a:lstStyle/>
          <a:p>
            <a:pPr algn="l"/>
            <a:r>
              <a:rPr lang="en-AU" sz="2800" b="0" i="0" u="none" strike="noStrike" dirty="0">
                <a:effectLst/>
                <a:latin typeface="-webkit-standard"/>
              </a:rPr>
              <a:t>46 had </a:t>
            </a:r>
            <a:r>
              <a:rPr lang="en-AU" sz="2800" b="0" i="1" u="none" strike="noStrike" dirty="0">
                <a:effectLst/>
                <a:latin typeface="-webkit-standard"/>
              </a:rPr>
              <a:t>KMT2Ar</a:t>
            </a:r>
            <a:r>
              <a:rPr lang="en-AU" sz="2800" b="0" i="0" u="none" strike="noStrike" dirty="0">
                <a:effectLst/>
                <a:latin typeface="-webkit-standard"/>
              </a:rPr>
              <a:t>, 14 had </a:t>
            </a:r>
            <a:r>
              <a:rPr lang="en-AU" sz="2800" b="0" i="1" u="none" strike="noStrike" dirty="0">
                <a:effectLst/>
                <a:latin typeface="-webkit-standard"/>
              </a:rPr>
              <a:t>mNPM1</a:t>
            </a:r>
          </a:p>
          <a:p>
            <a:pPr algn="l"/>
            <a:r>
              <a:rPr lang="en-AU" sz="2800" b="0" i="0" u="none" strike="noStrike" dirty="0">
                <a:effectLst/>
                <a:latin typeface="-webkit-standard"/>
              </a:rPr>
              <a:t>Differentiation syndrome, all grade 2, in 11 pts (16%)</a:t>
            </a:r>
          </a:p>
          <a:p>
            <a:pPr algn="l"/>
            <a:r>
              <a:rPr lang="en-AU" sz="2800" b="0" i="1" u="none" strike="noStrike" dirty="0">
                <a:effectLst/>
                <a:latin typeface="-webkit-standard"/>
              </a:rPr>
              <a:t>KMT2Ar:</a:t>
            </a:r>
            <a:r>
              <a:rPr lang="en-AU" sz="2800" b="0" i="0" u="none" strike="noStrike" dirty="0">
                <a:effectLst/>
                <a:latin typeface="-webkit-standard"/>
              </a:rPr>
              <a:t> ORR 59% (27/46 pts) </a:t>
            </a:r>
          </a:p>
          <a:p>
            <a:pPr algn="l"/>
            <a:r>
              <a:rPr lang="en-AU" sz="2800" b="0" i="1" u="none" strike="noStrike" dirty="0">
                <a:effectLst/>
                <a:latin typeface="-webkit-standard"/>
              </a:rPr>
              <a:t>mNPM1:</a:t>
            </a:r>
            <a:r>
              <a:rPr lang="en-AU" sz="2800" b="0" i="0" u="none" strike="noStrike" dirty="0">
                <a:effectLst/>
                <a:latin typeface="-webkit-standard"/>
              </a:rPr>
              <a:t>  ORR 36% (5/14 pts)</a:t>
            </a:r>
          </a:p>
          <a:p>
            <a:pPr algn="l"/>
            <a:r>
              <a:rPr lang="en-AU" sz="2800" dirty="0">
                <a:latin typeface="-webkit-standard"/>
              </a:rPr>
              <a:t>M</a:t>
            </a:r>
            <a:r>
              <a:rPr lang="en-AU" sz="2800" b="0" i="0" u="none" strike="noStrike" dirty="0">
                <a:effectLst/>
                <a:latin typeface="-webkit-standard"/>
              </a:rPr>
              <a:t>edian duration of response 9.1 months (95% CI: 2.7-NR)</a:t>
            </a:r>
          </a:p>
          <a:p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228264-40BF-4C15-68E5-5763A60A046C}"/>
              </a:ext>
            </a:extLst>
          </p:cNvPr>
          <p:cNvGrpSpPr/>
          <p:nvPr/>
        </p:nvGrpSpPr>
        <p:grpSpPr>
          <a:xfrm>
            <a:off x="1092460" y="3500860"/>
            <a:ext cx="8978818" cy="2748555"/>
            <a:chOff x="1544308" y="2243864"/>
            <a:chExt cx="8987000" cy="30431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613D7F-2BC4-1B4A-3AB1-33AFB0F39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4244"/>
            <a:stretch/>
          </p:blipFill>
          <p:spPr>
            <a:xfrm>
              <a:off x="1558576" y="2250297"/>
              <a:ext cx="6036963" cy="303673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344EFE-EC7C-998E-D9AB-3FA7552A5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277"/>
            <a:stretch/>
          </p:blipFill>
          <p:spPr>
            <a:xfrm>
              <a:off x="7686879" y="2285778"/>
              <a:ext cx="2844429" cy="29657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DB3564-2C1B-9DBF-4EE4-062A20045390}"/>
                </a:ext>
              </a:extLst>
            </p:cNvPr>
            <p:cNvSpPr/>
            <p:nvPr/>
          </p:nvSpPr>
          <p:spPr>
            <a:xfrm>
              <a:off x="1544308" y="2243864"/>
              <a:ext cx="302308" cy="41992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EF3CAC-DBA1-9C36-705C-20497177C604}"/>
                </a:ext>
              </a:extLst>
            </p:cNvPr>
            <p:cNvSpPr/>
            <p:nvPr/>
          </p:nvSpPr>
          <p:spPr>
            <a:xfrm>
              <a:off x="4724160" y="2243864"/>
              <a:ext cx="302308" cy="41992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FDE149-80BC-C740-EC4F-CEA00157F433}"/>
              </a:ext>
            </a:extLst>
          </p:cNvPr>
          <p:cNvSpPr/>
          <p:nvPr/>
        </p:nvSpPr>
        <p:spPr>
          <a:xfrm>
            <a:off x="1107662" y="3504958"/>
            <a:ext cx="9234603" cy="30324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3A1BB-96EC-FC6D-D723-E32699F4D12B}"/>
              </a:ext>
            </a:extLst>
          </p:cNvPr>
          <p:cNvSpPr txBox="1"/>
          <p:nvPr/>
        </p:nvSpPr>
        <p:spPr>
          <a:xfrm>
            <a:off x="10263690" y="6537390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Perner</a:t>
            </a:r>
            <a:r>
              <a:rPr lang="en-US" sz="1400" dirty="0"/>
              <a:t> et al, Nature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99FA7-7F31-2682-3532-AF6F4C71C1E6}"/>
              </a:ext>
            </a:extLst>
          </p:cNvPr>
          <p:cNvSpPr txBox="1"/>
          <p:nvPr/>
        </p:nvSpPr>
        <p:spPr>
          <a:xfrm>
            <a:off x="10357467" y="3230939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Issa et al, Nature 2023</a:t>
            </a:r>
          </a:p>
        </p:txBody>
      </p:sp>
    </p:spTree>
    <p:extLst>
      <p:ext uri="{BB962C8B-B14F-4D97-AF65-F5344CB8AC3E}">
        <p14:creationId xmlns:p14="http://schemas.microsoft.com/office/powerpoint/2010/main" val="418083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0DB5-9D8E-781B-6435-32889390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906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Menin Inhibitors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455B3-7049-55CD-6C9D-790949DBE7CE}"/>
              </a:ext>
            </a:extLst>
          </p:cNvPr>
          <p:cNvSpPr txBox="1"/>
          <p:nvPr/>
        </p:nvSpPr>
        <p:spPr>
          <a:xfrm>
            <a:off x="105307" y="6304002"/>
            <a:ext cx="54082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Erba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ASH 2022;Abstract 64. b. Issa. ASH 2022; Abstract 63. 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Ravandi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ASCO 2022;Abstract TPS7064. 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862700E7-A3A1-B973-3E3E-C3FF6AE5E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97" y="1297104"/>
            <a:ext cx="5408293" cy="3097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A778B-0889-F4CE-BCB6-765ABC5121ED}"/>
              </a:ext>
            </a:extLst>
          </p:cNvPr>
          <p:cNvSpPr txBox="1"/>
          <p:nvPr/>
        </p:nvSpPr>
        <p:spPr>
          <a:xfrm>
            <a:off x="6091769" y="113918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CA2AA9DE-6B0A-1DF4-EC27-6AB04F9ED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26" y="1370011"/>
            <a:ext cx="5543550" cy="25652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678057-ADC0-1DA6-7E70-9C22F9B9BF96}"/>
              </a:ext>
            </a:extLst>
          </p:cNvPr>
          <p:cNvSpPr txBox="1"/>
          <p:nvPr/>
        </p:nvSpPr>
        <p:spPr>
          <a:xfrm>
            <a:off x="0" y="1047807"/>
            <a:ext cx="528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E8A1B39-E0A5-DE54-E572-1E53B1A19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9" y="4491750"/>
            <a:ext cx="8072437" cy="1588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8C9FC5-B00F-5581-70DB-0937253DF3FB}"/>
              </a:ext>
            </a:extLst>
          </p:cNvPr>
          <p:cNvSpPr txBox="1"/>
          <p:nvPr/>
        </p:nvSpPr>
        <p:spPr>
          <a:xfrm>
            <a:off x="105307" y="4117978"/>
            <a:ext cx="528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6686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CCB1-6F0C-BFFC-3C7C-81EAF5AC8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176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SYK Inhibitors Entospletinib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Lanraplenib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54C0C-CA24-0DEB-0620-58697FFBBE8D}"/>
              </a:ext>
            </a:extLst>
          </p:cNvPr>
          <p:cNvSpPr txBox="1"/>
          <p:nvPr/>
        </p:nvSpPr>
        <p:spPr>
          <a:xfrm>
            <a:off x="5149059" y="6400154"/>
            <a:ext cx="45046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Carvajal.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ASH 2022;Abstract 2639.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B5B3557-F9F4-C2D1-4258-685284D7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487" y="892148"/>
            <a:ext cx="6523333" cy="5073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3A2B1-22FB-FA85-E907-E6F8368CE0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5"/>
          <a:stretch/>
        </p:blipFill>
        <p:spPr>
          <a:xfrm>
            <a:off x="264180" y="1914505"/>
            <a:ext cx="5084689" cy="4271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D5F60-457D-4D86-B096-E9129A9C0FD2}"/>
              </a:ext>
            </a:extLst>
          </p:cNvPr>
          <p:cNvSpPr txBox="1"/>
          <p:nvPr/>
        </p:nvSpPr>
        <p:spPr>
          <a:xfrm>
            <a:off x="610206" y="1360507"/>
            <a:ext cx="410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SYK Mechanistic Model in AML </a:t>
            </a:r>
          </a:p>
        </p:txBody>
      </p:sp>
    </p:spTree>
    <p:extLst>
      <p:ext uri="{BB962C8B-B14F-4D97-AF65-F5344CB8AC3E}">
        <p14:creationId xmlns:p14="http://schemas.microsoft.com/office/powerpoint/2010/main" val="7259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2CA348-5515-679A-D8CE-A24C1F2B0249}"/>
              </a:ext>
            </a:extLst>
          </p:cNvPr>
          <p:cNvSpPr/>
          <p:nvPr/>
        </p:nvSpPr>
        <p:spPr>
          <a:xfrm>
            <a:off x="7848217" y="1710323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1169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C8F3D-74A9-4AF7-83E0-3C0B83131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9961462" cy="5124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BA092-DB2E-4ED5-A9A1-177586DA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479" y="164313"/>
            <a:ext cx="8100493" cy="685802"/>
          </a:xfrm>
        </p:spPr>
        <p:txBody>
          <a:bodyPr>
            <a:noAutofit/>
          </a:bodyPr>
          <a:lstStyle/>
          <a:p>
            <a:pPr algn="ctr"/>
            <a:br>
              <a:rPr lang="en-GB" sz="2400" b="1" dirty="0">
                <a:solidFill>
                  <a:srgbClr val="C00000"/>
                </a:solidFill>
                <a:latin typeface="+mn-lt"/>
              </a:rPr>
            </a:br>
            <a:r>
              <a:rPr lang="en-GB" sz="2400" b="1" dirty="0">
                <a:solidFill>
                  <a:srgbClr val="C00000"/>
                </a:solidFill>
                <a:latin typeface="+mn-lt"/>
              </a:rPr>
              <a:t>Longer overall survival follow up for 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ADMIRAL</a:t>
            </a:r>
            <a:r>
              <a:rPr lang="en-GB" sz="2400" b="1" dirty="0">
                <a:solidFill>
                  <a:srgbClr val="C00000"/>
                </a:solidFill>
                <a:latin typeface="+mn-lt"/>
              </a:rPr>
              <a:t> patients</a:t>
            </a:r>
            <a:br>
              <a:rPr lang="en-GB" sz="2400" b="1" dirty="0">
                <a:solidFill>
                  <a:srgbClr val="C00000"/>
                </a:solidFill>
                <a:latin typeface="+mn-lt"/>
              </a:rPr>
            </a:br>
            <a:endParaRPr lang="en-GB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7D540-536D-4541-9327-36711413AD22}"/>
              </a:ext>
            </a:extLst>
          </p:cNvPr>
          <p:cNvSpPr txBox="1"/>
          <p:nvPr/>
        </p:nvSpPr>
        <p:spPr>
          <a:xfrm>
            <a:off x="9450544" y="6458480"/>
            <a:ext cx="2741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Perl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Blood.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2022 </a:t>
            </a: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139:3366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8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434"/>
    </mc:Choice>
    <mc:Fallback xmlns="">
      <p:transition advTm="3543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3854E34-2F7D-7302-8A56-62EC9975E3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889320"/>
              </p:ext>
            </p:extLst>
          </p:nvPr>
        </p:nvGraphicFramePr>
        <p:xfrm>
          <a:off x="6724591" y="3330039"/>
          <a:ext cx="4338675" cy="3356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7683856" imgH="5757062" progId="Prism9.Document">
                  <p:embed/>
                </p:oleObj>
              </mc:Choice>
              <mc:Fallback>
                <p:oleObj name="Prism 9" r:id="rId3" imgW="7683856" imgH="5757062" progId="Prism9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DB0791A-1ED6-4AD1-8C0F-AB62AE93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4591" y="3330039"/>
                        <a:ext cx="4338675" cy="335655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38DC25C-920F-48D8-8EDD-D00B38AB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8317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Aza+Ven+Gilteritinib in FLT3-mutated AML</a:t>
            </a:r>
          </a:p>
        </p:txBody>
      </p:sp>
      <p:sp>
        <p:nvSpPr>
          <p:cNvPr id="6" name="Rounded Rectangle 34">
            <a:extLst>
              <a:ext uri="{FF2B5EF4-FFF2-40B4-BE49-F238E27FC236}">
                <a16:creationId xmlns:a16="http://schemas.microsoft.com/office/drawing/2014/main" id="{3F025993-8043-45F2-BA8D-D94BD4D575F3}"/>
              </a:ext>
            </a:extLst>
          </p:cNvPr>
          <p:cNvSpPr/>
          <p:nvPr/>
        </p:nvSpPr>
        <p:spPr>
          <a:xfrm>
            <a:off x="547967" y="972660"/>
            <a:ext cx="5520160" cy="218808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  <a:innerShdw blurRad="190500" dist="127000" dir="5400000">
              <a:prstClr val="black">
                <a:alpha val="50000"/>
              </a:prst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Azacitidine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75 mg/m</a:t>
            </a:r>
            <a:r>
              <a:rPr lang="en-US" sz="2000" b="1" baseline="300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IV/SC on D1-7</a:t>
            </a:r>
          </a:p>
          <a:p>
            <a:pPr algn="ctr">
              <a:defRPr/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Venetoclax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R/U then 400mg D3-28</a:t>
            </a:r>
          </a:p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Gilteritinib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120 mg on D1-28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(if blasts &lt;5% on D14, hold both GV)</a:t>
            </a:r>
            <a:endParaRPr lang="en-US" sz="2000" b="1" baseline="300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4">
            <a:extLst>
              <a:ext uri="{FF2B5EF4-FFF2-40B4-BE49-F238E27FC236}">
                <a16:creationId xmlns:a16="http://schemas.microsoft.com/office/drawing/2014/main" id="{2AAE8B2D-F8F0-4C2D-ABFE-E7C9293EDB88}"/>
              </a:ext>
            </a:extLst>
          </p:cNvPr>
          <p:cNvSpPr/>
          <p:nvPr/>
        </p:nvSpPr>
        <p:spPr>
          <a:xfrm>
            <a:off x="6428725" y="1077112"/>
            <a:ext cx="5520160" cy="2083632"/>
          </a:xfrm>
          <a:prstGeom prst="roundRect">
            <a:avLst/>
          </a:prstGeom>
          <a:solidFill>
            <a:srgbClr val="99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  <a:innerShdw blurRad="190500" dist="127000" dir="5400000">
              <a:prstClr val="black">
                <a:alpha val="50000"/>
              </a:prstClr>
            </a:innerShdw>
            <a:softEdge rad="127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Azacitidine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75 mg/m</a:t>
            </a:r>
            <a:r>
              <a:rPr lang="en-US" sz="2000" b="1" baseline="300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IV/SC on D1-5</a:t>
            </a:r>
          </a:p>
          <a:p>
            <a:pPr algn="ctr">
              <a:defRPr/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Venetoclax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400mg on D1-7</a:t>
            </a:r>
          </a:p>
          <a:p>
            <a:pPr algn="ctr">
              <a:defRPr/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Gilteritinib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80 mg on D1-28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8EB2F2-AB16-41FA-9C0A-A19A86B41B42}"/>
              </a:ext>
            </a:extLst>
          </p:cNvPr>
          <p:cNvCxnSpPr/>
          <p:nvPr/>
        </p:nvCxnSpPr>
        <p:spPr>
          <a:xfrm flipV="1">
            <a:off x="1862327" y="2465161"/>
            <a:ext cx="633046" cy="5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690624-E415-4A9F-AE37-8C638A4B1BF7}"/>
              </a:ext>
            </a:extLst>
          </p:cNvPr>
          <p:cNvSpPr txBox="1"/>
          <p:nvPr/>
        </p:nvSpPr>
        <p:spPr>
          <a:xfrm>
            <a:off x="2707562" y="583175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b="1" dirty="0">
                <a:latin typeface="Calibri" panose="020F0502020204030204"/>
              </a:rPr>
              <a:t>Induction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6043-7B5B-4A3F-8EA7-023C5372E016}"/>
              </a:ext>
            </a:extLst>
          </p:cNvPr>
          <p:cNvSpPr txBox="1"/>
          <p:nvPr/>
        </p:nvSpPr>
        <p:spPr>
          <a:xfrm>
            <a:off x="7634250" y="630088"/>
            <a:ext cx="3429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2000" b="1" dirty="0">
                <a:latin typeface="Calibri" panose="020F0502020204030204"/>
              </a:rPr>
              <a:t>Consolidation (up to 24 cycles)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AD35F-C5E3-425D-A694-04AF606CE56E}"/>
              </a:ext>
            </a:extLst>
          </p:cNvPr>
          <p:cNvSpPr txBox="1"/>
          <p:nvPr/>
        </p:nvSpPr>
        <p:spPr>
          <a:xfrm>
            <a:off x="-188686" y="5196114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/>
              </a:rPr>
              <a:t>* FLT3-ITD or FLT3 D835 mutations allowed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BEAA8-CFF5-43EC-DD5F-80F40B29BE0A}"/>
              </a:ext>
            </a:extLst>
          </p:cNvPr>
          <p:cNvSpPr txBox="1"/>
          <p:nvPr/>
        </p:nvSpPr>
        <p:spPr>
          <a:xfrm>
            <a:off x="10412922" y="6527898"/>
            <a:ext cx="176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Short et al, ASH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0DE16-5724-0FEA-20BC-191DE43B49FD}"/>
              </a:ext>
            </a:extLst>
          </p:cNvPr>
          <p:cNvSpPr txBox="1"/>
          <p:nvPr/>
        </p:nvSpPr>
        <p:spPr>
          <a:xfrm>
            <a:off x="8606971" y="3247759"/>
            <a:ext cx="909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R/R AML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34DD76A-17B9-507C-13D5-13D84E632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933933"/>
              </p:ext>
            </p:extLst>
          </p:nvPr>
        </p:nvGraphicFramePr>
        <p:xfrm>
          <a:off x="833437" y="3506044"/>
          <a:ext cx="4051754" cy="318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7679174" imgH="5738694" progId="Prism9.Document">
                  <p:embed/>
                </p:oleObj>
              </mc:Choice>
              <mc:Fallback>
                <p:oleObj name="Prism 9" r:id="rId5" imgW="7679174" imgH="5738694" progId="Prism9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ECF0C58-4467-4C80-9059-D2BBFD32A5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3437" y="3506044"/>
                        <a:ext cx="4051754" cy="3180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7E8C73B-F6BA-8B82-F1F2-E0A515E2A107}"/>
              </a:ext>
            </a:extLst>
          </p:cNvPr>
          <p:cNvSpPr txBox="1"/>
          <p:nvPr/>
        </p:nvSpPr>
        <p:spPr>
          <a:xfrm>
            <a:off x="2496991" y="3242452"/>
            <a:ext cx="811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1L AML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D4C65-75EF-3F39-CC09-2D22181330DB}"/>
              </a:ext>
            </a:extLst>
          </p:cNvPr>
          <p:cNvSpPr txBox="1"/>
          <p:nvPr/>
        </p:nvSpPr>
        <p:spPr>
          <a:xfrm>
            <a:off x="3799735" y="4323766"/>
            <a:ext cx="932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FLT3-ITD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70D4C1-E036-7AC1-D2D9-5A80F7E65D98}"/>
              </a:ext>
            </a:extLst>
          </p:cNvPr>
          <p:cNvSpPr txBox="1"/>
          <p:nvPr/>
        </p:nvSpPr>
        <p:spPr>
          <a:xfrm>
            <a:off x="4381027" y="3270580"/>
            <a:ext cx="1061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 92%</a:t>
            </a:r>
          </a:p>
          <a:p>
            <a:r>
              <a:rPr lang="en-US" sz="2000" dirty="0" err="1"/>
              <a:t>CRi</a:t>
            </a:r>
            <a:r>
              <a:rPr lang="en-US" sz="2000" dirty="0"/>
              <a:t> 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5C107A-F594-8A67-1EAC-8CD229C64A6B}"/>
              </a:ext>
            </a:extLst>
          </p:cNvPr>
          <p:cNvSpPr txBox="1"/>
          <p:nvPr/>
        </p:nvSpPr>
        <p:spPr>
          <a:xfrm>
            <a:off x="4381027" y="5305125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N≥0.5 37d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 ≥50 25d</a:t>
            </a:r>
          </a:p>
        </p:txBody>
      </p:sp>
    </p:spTree>
    <p:extLst>
      <p:ext uri="{BB962C8B-B14F-4D97-AF65-F5344CB8AC3E}">
        <p14:creationId xmlns:p14="http://schemas.microsoft.com/office/powerpoint/2010/main" val="4829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952"/>
    </mc:Choice>
    <mc:Fallback xmlns="">
      <p:transition advTm="819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1DF905-EA1B-2152-28A4-1D6546E3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6657"/>
          </a:xfrm>
        </p:spPr>
        <p:txBody>
          <a:bodyPr/>
          <a:lstStyle/>
          <a:p>
            <a:pPr algn="ctr"/>
            <a:r>
              <a:rPr lang="en-US" dirty="0"/>
              <a:t>Targeted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options for 1L therapy of </a:t>
            </a:r>
            <a:r>
              <a:rPr lang="en-US" b="1" i="1" dirty="0">
                <a:solidFill>
                  <a:srgbClr val="C00000"/>
                </a:solidFill>
                <a:latin typeface="+mn-lt"/>
              </a:rPr>
              <a:t>FLT3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-ITD AML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779A9-FAC8-CF7E-5630-952493FB2ABD}"/>
              </a:ext>
            </a:extLst>
          </p:cNvPr>
          <p:cNvSpPr txBox="1"/>
          <p:nvPr/>
        </p:nvSpPr>
        <p:spPr>
          <a:xfrm>
            <a:off x="7788490" y="6546077"/>
            <a:ext cx="435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+mn-lt"/>
              </a:rPr>
              <a:t>Harry </a:t>
            </a:r>
            <a:r>
              <a:rPr lang="en-AU" sz="1200" dirty="0" err="1">
                <a:latin typeface="+mn-lt"/>
              </a:rPr>
              <a:t>Erba</a:t>
            </a:r>
            <a:r>
              <a:rPr lang="en-AU" sz="1200" dirty="0">
                <a:latin typeface="+mn-lt"/>
              </a:rPr>
              <a:t>, EHA 2022; Abstract S100, </a:t>
            </a:r>
            <a:r>
              <a:rPr lang="en-AU" sz="1200" dirty="0" err="1">
                <a:latin typeface="+mn-lt"/>
              </a:rPr>
              <a:t>Levis</a:t>
            </a:r>
            <a:r>
              <a:rPr lang="en-AU" sz="1200" dirty="0">
                <a:latin typeface="+mn-lt"/>
              </a:rPr>
              <a:t> ASH 2022; Abstract 225</a:t>
            </a:r>
            <a:endParaRPr lang="en-AU" sz="1200" dirty="0">
              <a:effectLst/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D4AF3-EC3A-98E7-6E71-71863531B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t="16392" r="7842" b="13342"/>
          <a:stretch/>
        </p:blipFill>
        <p:spPr>
          <a:xfrm>
            <a:off x="6115433" y="2951542"/>
            <a:ext cx="6000366" cy="34048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6234D1-F93F-2C1E-DF3D-97B88D47FD10}"/>
              </a:ext>
            </a:extLst>
          </p:cNvPr>
          <p:cNvGrpSpPr/>
          <p:nvPr/>
        </p:nvGrpSpPr>
        <p:grpSpPr>
          <a:xfrm>
            <a:off x="2058861" y="4077029"/>
            <a:ext cx="3735676" cy="596263"/>
            <a:chOff x="2379701" y="2634996"/>
            <a:chExt cx="3736649" cy="5964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2B640C-BBF2-DBBA-807D-37D42983FF0A}"/>
                </a:ext>
              </a:extLst>
            </p:cNvPr>
            <p:cNvGrpSpPr/>
            <p:nvPr/>
          </p:nvGrpSpPr>
          <p:grpSpPr>
            <a:xfrm>
              <a:off x="6070618" y="3190025"/>
              <a:ext cx="45732" cy="41389"/>
              <a:chOff x="8638477" y="2567967"/>
              <a:chExt cx="72000" cy="72000"/>
            </a:xfrm>
          </p:grpSpPr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EE983477-E3F1-246F-8B66-535157E36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08F5BF5A-213E-7D65-D061-1542DE6F64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F9E1C9-A3E9-28EE-B4AE-C5AB13FAAF9C}"/>
                </a:ext>
              </a:extLst>
            </p:cNvPr>
            <p:cNvGrpSpPr/>
            <p:nvPr/>
          </p:nvGrpSpPr>
          <p:grpSpPr>
            <a:xfrm>
              <a:off x="5766131" y="3190025"/>
              <a:ext cx="45732" cy="41389"/>
              <a:chOff x="8638477" y="2567967"/>
              <a:chExt cx="72000" cy="72000"/>
            </a:xfrm>
          </p:grpSpPr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FB9F8601-FFB0-FD1C-E1A6-D5537BAC3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64A2F9A9-8E72-1D43-4FCD-5197E6F8CB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5B1C63-E328-CF7C-0A6C-E42912A774C6}"/>
                </a:ext>
              </a:extLst>
            </p:cNvPr>
            <p:cNvGrpSpPr/>
            <p:nvPr/>
          </p:nvGrpSpPr>
          <p:grpSpPr>
            <a:xfrm>
              <a:off x="5746895" y="3190025"/>
              <a:ext cx="45732" cy="41389"/>
              <a:chOff x="8638477" y="2567967"/>
              <a:chExt cx="72000" cy="72000"/>
            </a:xfrm>
          </p:grpSpPr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AFABE2E9-2482-DDAB-9E92-1B881E8852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483011AD-F781-5999-6AD8-51E18D312D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A1A4DB-63AA-ACDB-AFDF-D7C80FF20B1B}"/>
                </a:ext>
              </a:extLst>
            </p:cNvPr>
            <p:cNvGrpSpPr/>
            <p:nvPr/>
          </p:nvGrpSpPr>
          <p:grpSpPr>
            <a:xfrm>
              <a:off x="5724029" y="3190025"/>
              <a:ext cx="45732" cy="41389"/>
              <a:chOff x="8638477" y="2567967"/>
              <a:chExt cx="72001" cy="72000"/>
            </a:xfrm>
          </p:grpSpPr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5C7B8E54-0742-D1F3-A989-6D7DAF6A17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28EB8AAD-A971-C283-8646-6D8F0DA77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BE5C77B-26C0-688C-0B80-4946B1A729F6}"/>
                </a:ext>
              </a:extLst>
            </p:cNvPr>
            <p:cNvGrpSpPr/>
            <p:nvPr/>
          </p:nvGrpSpPr>
          <p:grpSpPr>
            <a:xfrm>
              <a:off x="5618159" y="3190025"/>
              <a:ext cx="45732" cy="41389"/>
              <a:chOff x="8638477" y="2567967"/>
              <a:chExt cx="72000" cy="72000"/>
            </a:xfrm>
          </p:grpSpPr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03FD8598-549B-08F0-D8B4-4356A98C99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FBB59EC5-DF17-4CF8-6356-2FE0138BCC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51AD9A-AC42-F9A6-BD69-755346141580}"/>
                </a:ext>
              </a:extLst>
            </p:cNvPr>
            <p:cNvGrpSpPr/>
            <p:nvPr/>
          </p:nvGrpSpPr>
          <p:grpSpPr>
            <a:xfrm>
              <a:off x="5606577" y="3190025"/>
              <a:ext cx="45732" cy="41389"/>
              <a:chOff x="8638477" y="2567967"/>
              <a:chExt cx="72000" cy="72000"/>
            </a:xfrm>
          </p:grpSpPr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B028D532-DE85-50D1-0573-A6B1847AF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84868AD0-6F9A-B85C-B006-38854880C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7659CD-308A-C7F5-59F0-C660EDF8FB1F}"/>
                </a:ext>
              </a:extLst>
            </p:cNvPr>
            <p:cNvGrpSpPr/>
            <p:nvPr/>
          </p:nvGrpSpPr>
          <p:grpSpPr>
            <a:xfrm>
              <a:off x="5593455" y="3190025"/>
              <a:ext cx="45732" cy="41389"/>
              <a:chOff x="8638477" y="2567967"/>
              <a:chExt cx="72000" cy="72000"/>
            </a:xfrm>
          </p:grpSpPr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E4BB7F59-8DFE-115C-B6BC-23F43C45F3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1CA118EF-359E-E7C9-FA10-9F6379B37B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5F44BE8-8ECC-11E1-1A52-40C740ED6600}"/>
                </a:ext>
              </a:extLst>
            </p:cNvPr>
            <p:cNvGrpSpPr/>
            <p:nvPr/>
          </p:nvGrpSpPr>
          <p:grpSpPr>
            <a:xfrm>
              <a:off x="5560845" y="3190025"/>
              <a:ext cx="45732" cy="41389"/>
              <a:chOff x="8638477" y="2567967"/>
              <a:chExt cx="72000" cy="72000"/>
            </a:xfrm>
          </p:grpSpPr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EB4EDE18-B3A9-F9E3-011A-34C96A0B1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96C2C32A-668F-C720-E78D-4AFB22161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994A280-3190-3BE1-2A36-CDF1A7958144}"/>
                </a:ext>
              </a:extLst>
            </p:cNvPr>
            <p:cNvGrpSpPr/>
            <p:nvPr/>
          </p:nvGrpSpPr>
          <p:grpSpPr>
            <a:xfrm>
              <a:off x="5583711" y="3190025"/>
              <a:ext cx="45732" cy="41389"/>
              <a:chOff x="8638477" y="2567967"/>
              <a:chExt cx="72000" cy="72000"/>
            </a:xfrm>
          </p:grpSpPr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D025C2EB-172C-1676-8E46-746E4A544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D8E35D48-E256-A2AA-CBA4-585AE0EF8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A9278E-76D3-2E86-CA7B-56C9ADB33EB4}"/>
                </a:ext>
              </a:extLst>
            </p:cNvPr>
            <p:cNvGrpSpPr/>
            <p:nvPr/>
          </p:nvGrpSpPr>
          <p:grpSpPr>
            <a:xfrm>
              <a:off x="5572428" y="3190025"/>
              <a:ext cx="45732" cy="41389"/>
              <a:chOff x="8638477" y="2567967"/>
              <a:chExt cx="72000" cy="72000"/>
            </a:xfrm>
          </p:grpSpPr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5AC465B5-B89C-E17F-1937-65E6D03C6A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5E9DE2EE-4077-594E-0F0D-9360C53900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B5F173-3F4F-C50A-390C-3D2A21BF0179}"/>
                </a:ext>
              </a:extLst>
            </p:cNvPr>
            <p:cNvGrpSpPr/>
            <p:nvPr/>
          </p:nvGrpSpPr>
          <p:grpSpPr>
            <a:xfrm>
              <a:off x="5529709" y="3190025"/>
              <a:ext cx="45732" cy="41389"/>
              <a:chOff x="8638477" y="2567967"/>
              <a:chExt cx="72000" cy="72000"/>
            </a:xfrm>
          </p:grpSpPr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731F5EFD-1FBF-C353-A5B2-6CDA2E756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E0BDC584-80E9-C99E-BB3D-7EC2D20449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5FDC498-EF14-A6B9-0AA6-DB2059250EB9}"/>
                </a:ext>
              </a:extLst>
            </p:cNvPr>
            <p:cNvGrpSpPr/>
            <p:nvPr/>
          </p:nvGrpSpPr>
          <p:grpSpPr>
            <a:xfrm>
              <a:off x="5519596" y="3190025"/>
              <a:ext cx="45732" cy="41389"/>
              <a:chOff x="8638477" y="2567967"/>
              <a:chExt cx="72000" cy="72000"/>
            </a:xfrm>
          </p:grpSpPr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318F73BF-C2A0-50DD-822F-E78B8E9AA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C1E2FDB9-B255-8535-EAAF-5008E86A1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055A221-A15D-21D3-1F3A-C46CBAFD16B3}"/>
                </a:ext>
              </a:extLst>
            </p:cNvPr>
            <p:cNvGrpSpPr/>
            <p:nvPr/>
          </p:nvGrpSpPr>
          <p:grpSpPr>
            <a:xfrm>
              <a:off x="5506845" y="3190025"/>
              <a:ext cx="45732" cy="41389"/>
              <a:chOff x="8638477" y="2567967"/>
              <a:chExt cx="72000" cy="72000"/>
            </a:xfrm>
          </p:grpSpPr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534FCCE0-B842-A421-46A2-498DC93E1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B50BCD9A-1CF2-16D7-02F6-5791796C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089781B-B7FD-99AB-C441-391D72939678}"/>
                </a:ext>
              </a:extLst>
            </p:cNvPr>
            <p:cNvGrpSpPr/>
            <p:nvPr/>
          </p:nvGrpSpPr>
          <p:grpSpPr>
            <a:xfrm>
              <a:off x="5488281" y="3190025"/>
              <a:ext cx="45732" cy="41389"/>
              <a:chOff x="8638477" y="2567967"/>
              <a:chExt cx="72000" cy="72000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8BFE8BA4-9769-3B45-05B9-D615AE4334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02100C62-E03D-E5F8-BA7E-102BAEDD3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81F7FF8-18C3-5CD2-C3EE-BD19C1CB89DF}"/>
                </a:ext>
              </a:extLst>
            </p:cNvPr>
            <p:cNvGrpSpPr/>
            <p:nvPr/>
          </p:nvGrpSpPr>
          <p:grpSpPr>
            <a:xfrm>
              <a:off x="5473864" y="3190025"/>
              <a:ext cx="45732" cy="41389"/>
              <a:chOff x="8638477" y="2567967"/>
              <a:chExt cx="72000" cy="72000"/>
            </a:xfrm>
          </p:grpSpPr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5D98A676-153C-966B-AC02-96F70C386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F688F885-B180-E79C-1298-2B3388465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9C71D2A-C61C-A2EA-629F-014174E57E61}"/>
                </a:ext>
              </a:extLst>
            </p:cNvPr>
            <p:cNvGrpSpPr/>
            <p:nvPr/>
          </p:nvGrpSpPr>
          <p:grpSpPr>
            <a:xfrm>
              <a:off x="5458702" y="3190025"/>
              <a:ext cx="45732" cy="41389"/>
              <a:chOff x="8638477" y="2567967"/>
              <a:chExt cx="72000" cy="72000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F01DE3EC-69B1-41C8-0817-3A84F8622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46B91FD6-E085-4DC8-9648-CE30B300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C2EE2B5-B1E7-C687-7036-521A045641A9}"/>
                </a:ext>
              </a:extLst>
            </p:cNvPr>
            <p:cNvGrpSpPr/>
            <p:nvPr/>
          </p:nvGrpSpPr>
          <p:grpSpPr>
            <a:xfrm>
              <a:off x="5447855" y="3190025"/>
              <a:ext cx="45732" cy="41389"/>
              <a:chOff x="8638477" y="2567967"/>
              <a:chExt cx="72000" cy="72000"/>
            </a:xfrm>
          </p:grpSpPr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B6F3237A-C5F0-AD60-2210-1B4C697D25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471F49A7-6877-DCE1-D57D-F97C8DB19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A127A99-1EC1-8662-72F0-2AAD143FAEB9}"/>
                </a:ext>
              </a:extLst>
            </p:cNvPr>
            <p:cNvGrpSpPr/>
            <p:nvPr/>
          </p:nvGrpSpPr>
          <p:grpSpPr>
            <a:xfrm>
              <a:off x="5432655" y="3190025"/>
              <a:ext cx="45732" cy="41389"/>
              <a:chOff x="8638477" y="2567967"/>
              <a:chExt cx="72000" cy="72000"/>
            </a:xfrm>
          </p:grpSpPr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690AC9C7-23C2-B947-582C-B8D516C1FA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6EFBD802-0C1F-DF50-5FB8-0D03B0463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813A388-B1CD-7CEA-31FA-743C92722BC6}"/>
                </a:ext>
              </a:extLst>
            </p:cNvPr>
            <p:cNvGrpSpPr/>
            <p:nvPr/>
          </p:nvGrpSpPr>
          <p:grpSpPr>
            <a:xfrm>
              <a:off x="5414328" y="3124033"/>
              <a:ext cx="45732" cy="41389"/>
              <a:chOff x="8638477" y="2567967"/>
              <a:chExt cx="72000" cy="72000"/>
            </a:xfrm>
          </p:grpSpPr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F80C881E-A3C1-E1F4-CFD9-6B39698779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B2E53457-B924-A315-8D5C-C37C29B0C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8A1A8D4-440B-847C-D698-AAAD2ADFC0A0}"/>
                </a:ext>
              </a:extLst>
            </p:cNvPr>
            <p:cNvGrpSpPr/>
            <p:nvPr/>
          </p:nvGrpSpPr>
          <p:grpSpPr>
            <a:xfrm>
              <a:off x="5368597" y="3124033"/>
              <a:ext cx="45732" cy="41389"/>
              <a:chOff x="8638477" y="2567967"/>
              <a:chExt cx="72000" cy="72000"/>
            </a:xfrm>
          </p:grpSpPr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2D0AA681-3473-7A1E-953C-90B71F26B9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F1F9B979-D482-174E-CC1A-30DD87146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B1B6C72-F14F-F1E0-818C-95706D80C505}"/>
                </a:ext>
              </a:extLst>
            </p:cNvPr>
            <p:cNvGrpSpPr/>
            <p:nvPr/>
          </p:nvGrpSpPr>
          <p:grpSpPr>
            <a:xfrm>
              <a:off x="5355334" y="3051308"/>
              <a:ext cx="45732" cy="41389"/>
              <a:chOff x="8638477" y="2567967"/>
              <a:chExt cx="72000" cy="72000"/>
            </a:xfrm>
          </p:grpSpPr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35E7FD59-EF4F-00B1-E043-4CA8B11826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F7BC8672-8E37-1ED8-8566-81671B722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485E548-FD89-D634-CE81-A48E522A35DD}"/>
                </a:ext>
              </a:extLst>
            </p:cNvPr>
            <p:cNvGrpSpPr/>
            <p:nvPr/>
          </p:nvGrpSpPr>
          <p:grpSpPr>
            <a:xfrm>
              <a:off x="5332470" y="3051308"/>
              <a:ext cx="45732" cy="41389"/>
              <a:chOff x="8638477" y="2567967"/>
              <a:chExt cx="72000" cy="72000"/>
            </a:xfrm>
          </p:grpSpPr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610F114F-9587-64ED-B128-E35A5B469D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65533010-5997-E29E-8BA5-06CF6062D4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05A7E93-C8CC-5D9F-8E9D-010D12119A4D}"/>
                </a:ext>
              </a:extLst>
            </p:cNvPr>
            <p:cNvGrpSpPr/>
            <p:nvPr/>
          </p:nvGrpSpPr>
          <p:grpSpPr>
            <a:xfrm>
              <a:off x="5309604" y="3051308"/>
              <a:ext cx="45732" cy="41389"/>
              <a:chOff x="8638477" y="2567967"/>
              <a:chExt cx="72000" cy="72000"/>
            </a:xfrm>
          </p:grpSpPr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C4664145-6603-15A9-5F38-EEFA3E61DF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54688F02-6FAE-9D5B-33CE-46904D49F4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C798CD5-F0B6-A87F-4210-369D31F7876A}"/>
                </a:ext>
              </a:extLst>
            </p:cNvPr>
            <p:cNvGrpSpPr/>
            <p:nvPr/>
          </p:nvGrpSpPr>
          <p:grpSpPr>
            <a:xfrm>
              <a:off x="5322865" y="3051308"/>
              <a:ext cx="45732" cy="41389"/>
              <a:chOff x="8638477" y="2567967"/>
              <a:chExt cx="72000" cy="72000"/>
            </a:xfrm>
          </p:grpSpPr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A4DF664C-F1E8-46B3-0BC0-B2D623F5A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EC9A9751-2AD1-409E-06CF-46DBA01B43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6D9EE1-DFA2-9C6C-8A12-5421676B7F2C}"/>
                </a:ext>
              </a:extLst>
            </p:cNvPr>
            <p:cNvGrpSpPr/>
            <p:nvPr/>
          </p:nvGrpSpPr>
          <p:grpSpPr>
            <a:xfrm>
              <a:off x="5341848" y="3051308"/>
              <a:ext cx="45732" cy="41389"/>
              <a:chOff x="8638477" y="2567967"/>
              <a:chExt cx="72000" cy="72000"/>
            </a:xfrm>
          </p:grpSpPr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DC4053CC-1617-41BB-564A-A5892EA07F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408EA0A0-8A30-80D7-B652-7BA1DDA7A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378775-B813-2EFC-586C-85E9F27AE31F}"/>
                </a:ext>
              </a:extLst>
            </p:cNvPr>
            <p:cNvGrpSpPr/>
            <p:nvPr/>
          </p:nvGrpSpPr>
          <p:grpSpPr>
            <a:xfrm>
              <a:off x="5331792" y="3051308"/>
              <a:ext cx="45732" cy="41389"/>
              <a:chOff x="8638477" y="2567967"/>
              <a:chExt cx="72000" cy="72000"/>
            </a:xfrm>
          </p:grpSpPr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3BF40E1B-C16D-58A7-1A9D-B2691BAB9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052D9E0C-34F4-611A-ECAC-97EE56218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733A55-CE07-F6AE-02CE-B965DCD264B7}"/>
                </a:ext>
              </a:extLst>
            </p:cNvPr>
            <p:cNvGrpSpPr/>
            <p:nvPr/>
          </p:nvGrpSpPr>
          <p:grpSpPr>
            <a:xfrm>
              <a:off x="5296120" y="3051308"/>
              <a:ext cx="45732" cy="41389"/>
              <a:chOff x="8638477" y="2567967"/>
              <a:chExt cx="72000" cy="72000"/>
            </a:xfrm>
          </p:grpSpPr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79CB7E82-3C5D-7F5F-9EE5-14443A895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1E557166-6D3D-777D-4710-61D040BD4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17452FA-4E8A-EB90-3089-0B74BF428BC8}"/>
                </a:ext>
              </a:extLst>
            </p:cNvPr>
            <p:cNvGrpSpPr/>
            <p:nvPr/>
          </p:nvGrpSpPr>
          <p:grpSpPr>
            <a:xfrm>
              <a:off x="5286060" y="3051308"/>
              <a:ext cx="45732" cy="41389"/>
              <a:chOff x="8638477" y="2567967"/>
              <a:chExt cx="72000" cy="72000"/>
            </a:xfrm>
          </p:grpSpPr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EDB5FF4D-0B01-96BE-B8DD-3F73DBB706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6175446F-99BD-F9D2-84BB-16ED251EFD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C536A33-60DD-0463-0AAA-FAB4AC5073BC}"/>
                </a:ext>
              </a:extLst>
            </p:cNvPr>
            <p:cNvGrpSpPr/>
            <p:nvPr/>
          </p:nvGrpSpPr>
          <p:grpSpPr>
            <a:xfrm>
              <a:off x="5276225" y="3051308"/>
              <a:ext cx="45732" cy="41389"/>
              <a:chOff x="8638477" y="2567967"/>
              <a:chExt cx="72000" cy="72000"/>
            </a:xfrm>
          </p:grpSpPr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592ACCB-1E33-23E7-E054-6C62EF86B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D9F038BE-70FD-B6B3-8F48-748D62353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F2101F9-ED87-F3FE-94EA-BB5F8345D368}"/>
                </a:ext>
              </a:extLst>
            </p:cNvPr>
            <p:cNvGrpSpPr/>
            <p:nvPr/>
          </p:nvGrpSpPr>
          <p:grpSpPr>
            <a:xfrm>
              <a:off x="5272871" y="3051308"/>
              <a:ext cx="45732" cy="41389"/>
              <a:chOff x="8638477" y="2567967"/>
              <a:chExt cx="72000" cy="72000"/>
            </a:xfrm>
          </p:grpSpPr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405C4774-CDF2-7A6C-2037-AE7A1867F1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B59C49A4-8B02-A891-D567-EB4F9B5B84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D5ED75D-4482-7155-0C63-2103210E5F90}"/>
                </a:ext>
              </a:extLst>
            </p:cNvPr>
            <p:cNvGrpSpPr/>
            <p:nvPr/>
          </p:nvGrpSpPr>
          <p:grpSpPr>
            <a:xfrm>
              <a:off x="5263874" y="3051308"/>
              <a:ext cx="45732" cy="41389"/>
              <a:chOff x="8638477" y="2567967"/>
              <a:chExt cx="72000" cy="72000"/>
            </a:xfrm>
          </p:grpSpPr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1CDEF5B3-D1FD-994E-C9F1-E86CAAE001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0ABA6B9C-4E4E-C135-40D3-5DA700785C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DEF0918-9758-592C-CC57-E62A27233F6B}"/>
                </a:ext>
              </a:extLst>
            </p:cNvPr>
            <p:cNvGrpSpPr/>
            <p:nvPr/>
          </p:nvGrpSpPr>
          <p:grpSpPr>
            <a:xfrm>
              <a:off x="5241006" y="3051308"/>
              <a:ext cx="45732" cy="41389"/>
              <a:chOff x="8638477" y="2567967"/>
              <a:chExt cx="72000" cy="72000"/>
            </a:xfrm>
          </p:grpSpPr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6895926D-30E8-4F37-0E6A-52421A9E6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5595C41F-FB2A-1CFF-BADD-BBA727FA6E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7CE864D-5D4A-3CF3-684B-37E906BD6DED}"/>
                </a:ext>
              </a:extLst>
            </p:cNvPr>
            <p:cNvGrpSpPr/>
            <p:nvPr/>
          </p:nvGrpSpPr>
          <p:grpSpPr>
            <a:xfrm>
              <a:off x="5257764" y="3051308"/>
              <a:ext cx="45732" cy="41389"/>
              <a:chOff x="8638477" y="2567967"/>
              <a:chExt cx="72000" cy="72000"/>
            </a:xfrm>
          </p:grpSpPr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B5360C28-C107-07DD-FFBD-1244E32D8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F62E5229-46DC-6237-FE8D-3DE412F96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CE4F627-CE14-F3E7-A39D-B5C93F98CC42}"/>
                </a:ext>
              </a:extLst>
            </p:cNvPr>
            <p:cNvGrpSpPr/>
            <p:nvPr/>
          </p:nvGrpSpPr>
          <p:grpSpPr>
            <a:xfrm>
              <a:off x="5250797" y="3051308"/>
              <a:ext cx="45732" cy="41389"/>
              <a:chOff x="8638477" y="2567967"/>
              <a:chExt cx="72000" cy="72000"/>
            </a:xfrm>
          </p:grpSpPr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39BA38CF-0FF1-C50E-B169-FA73AF218F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F0472981-E335-7534-FEE3-ED39F22714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B39BE6B-54DE-074D-7704-B31C949497F4}"/>
                </a:ext>
              </a:extLst>
            </p:cNvPr>
            <p:cNvGrpSpPr/>
            <p:nvPr/>
          </p:nvGrpSpPr>
          <p:grpSpPr>
            <a:xfrm>
              <a:off x="5241068" y="3051308"/>
              <a:ext cx="45732" cy="41389"/>
              <a:chOff x="8638477" y="2567967"/>
              <a:chExt cx="72000" cy="72000"/>
            </a:xfrm>
          </p:grpSpPr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E6970C55-E5D5-B731-0ECD-CDF8DAB31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BE2EAB4E-5D8D-8ED8-C301-EE7BCEE43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EAC5450-10CA-3403-6669-072CD7048CE5}"/>
                </a:ext>
              </a:extLst>
            </p:cNvPr>
            <p:cNvGrpSpPr/>
            <p:nvPr/>
          </p:nvGrpSpPr>
          <p:grpSpPr>
            <a:xfrm>
              <a:off x="5217286" y="3051308"/>
              <a:ext cx="45732" cy="41389"/>
              <a:chOff x="8638477" y="2567967"/>
              <a:chExt cx="72000" cy="72000"/>
            </a:xfrm>
          </p:grpSpPr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CFEE6972-703A-2F94-0F75-7BAD9CB66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5FD1E6CA-E905-7349-93E8-8C8B469B1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2CDB328-A239-A983-D4E8-9F4EE9891293}"/>
                </a:ext>
              </a:extLst>
            </p:cNvPr>
            <p:cNvGrpSpPr/>
            <p:nvPr/>
          </p:nvGrpSpPr>
          <p:grpSpPr>
            <a:xfrm>
              <a:off x="5208632" y="3051308"/>
              <a:ext cx="45732" cy="41389"/>
              <a:chOff x="8638477" y="2567967"/>
              <a:chExt cx="72000" cy="72000"/>
            </a:xfrm>
          </p:grpSpPr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8D1F37A5-AAD7-DA5D-23B3-12EC82DF1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9E8E1953-3376-41BE-25BF-E1E8E7CE2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4BD939C-FAB6-31C1-6502-7F7161980C26}"/>
                </a:ext>
              </a:extLst>
            </p:cNvPr>
            <p:cNvGrpSpPr/>
            <p:nvPr/>
          </p:nvGrpSpPr>
          <p:grpSpPr>
            <a:xfrm>
              <a:off x="5215595" y="3051308"/>
              <a:ext cx="45732" cy="41389"/>
              <a:chOff x="8638477" y="2567967"/>
              <a:chExt cx="72000" cy="72000"/>
            </a:xfrm>
          </p:grpSpPr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CDE9665A-F2A8-E3DF-ABE3-1F97CD693B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4B36F519-7293-5986-D2FC-5389C495AA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BD0A92E-E52B-D7E1-1C7D-46D0B4892847}"/>
                </a:ext>
              </a:extLst>
            </p:cNvPr>
            <p:cNvGrpSpPr/>
            <p:nvPr/>
          </p:nvGrpSpPr>
          <p:grpSpPr>
            <a:xfrm>
              <a:off x="5194422" y="3051308"/>
              <a:ext cx="45732" cy="41389"/>
              <a:chOff x="8638477" y="2567967"/>
              <a:chExt cx="72000" cy="72000"/>
            </a:xfrm>
          </p:grpSpPr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CD0B38DB-5231-CC4F-E185-ECF532874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3784612C-6CD9-448C-8A49-51905E759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306A659-324A-914A-1D3B-536107DC8284}"/>
                </a:ext>
              </a:extLst>
            </p:cNvPr>
            <p:cNvGrpSpPr/>
            <p:nvPr/>
          </p:nvGrpSpPr>
          <p:grpSpPr>
            <a:xfrm>
              <a:off x="5196852" y="3051308"/>
              <a:ext cx="45732" cy="41389"/>
              <a:chOff x="8638477" y="2567967"/>
              <a:chExt cx="72000" cy="72000"/>
            </a:xfrm>
          </p:grpSpPr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6F2A6A6-8E95-19C5-E475-8288EB575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D5CCD9C9-734A-B9A0-17BF-257B7AA8D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16263CA-B79B-1907-61B4-B2833B434B2F}"/>
                </a:ext>
              </a:extLst>
            </p:cNvPr>
            <p:cNvGrpSpPr/>
            <p:nvPr/>
          </p:nvGrpSpPr>
          <p:grpSpPr>
            <a:xfrm>
              <a:off x="5149111" y="3051308"/>
              <a:ext cx="45732" cy="41389"/>
              <a:chOff x="8638477" y="2567967"/>
              <a:chExt cx="72000" cy="72000"/>
            </a:xfrm>
          </p:grpSpPr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7818BC7B-EEEA-618A-2258-8225ECE96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D9024042-262D-68D5-729A-2D0232BE7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E74DDA-F507-D24A-78E0-244F209C7B24}"/>
                </a:ext>
              </a:extLst>
            </p:cNvPr>
            <p:cNvGrpSpPr/>
            <p:nvPr/>
          </p:nvGrpSpPr>
          <p:grpSpPr>
            <a:xfrm>
              <a:off x="5149111" y="3049541"/>
              <a:ext cx="45732" cy="41389"/>
              <a:chOff x="8638477" y="2567967"/>
              <a:chExt cx="72000" cy="72000"/>
            </a:xfrm>
          </p:grpSpPr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22EB12E5-E3D7-8754-DBCB-663D2C6A9B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B6EA7041-22BF-AA69-85A4-24F1A77C4E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839AC26-F131-C310-866F-2854C0AB3570}"/>
                </a:ext>
              </a:extLst>
            </p:cNvPr>
            <p:cNvGrpSpPr/>
            <p:nvPr/>
          </p:nvGrpSpPr>
          <p:grpSpPr>
            <a:xfrm>
              <a:off x="5126243" y="3049541"/>
              <a:ext cx="45732" cy="41389"/>
              <a:chOff x="8638477" y="2567967"/>
              <a:chExt cx="72000" cy="72000"/>
            </a:xfrm>
          </p:grpSpPr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100B8365-6742-623F-F5F7-D9C41701A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474D5F7F-01FD-8AAE-FE83-92F963F6BF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FA8CD63-F9C7-EC1E-7EE0-0250815405A9}"/>
                </a:ext>
              </a:extLst>
            </p:cNvPr>
            <p:cNvGrpSpPr/>
            <p:nvPr/>
          </p:nvGrpSpPr>
          <p:grpSpPr>
            <a:xfrm>
              <a:off x="5109900" y="3049541"/>
              <a:ext cx="45732" cy="41389"/>
              <a:chOff x="8638477" y="2567967"/>
              <a:chExt cx="72000" cy="72000"/>
            </a:xfrm>
          </p:grpSpPr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2EE84670-A28F-2862-D477-2F39BCCF8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A28199BC-A307-67F2-1DB1-75C919A2A4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6721862-4A83-E211-9B05-767C8B48C5B6}"/>
                </a:ext>
              </a:extLst>
            </p:cNvPr>
            <p:cNvGrpSpPr/>
            <p:nvPr/>
          </p:nvGrpSpPr>
          <p:grpSpPr>
            <a:xfrm>
              <a:off x="5102461" y="3049541"/>
              <a:ext cx="45732" cy="41389"/>
              <a:chOff x="8638477" y="2567967"/>
              <a:chExt cx="72000" cy="72000"/>
            </a:xfrm>
          </p:grpSpPr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2BCDB29D-3404-BEAE-B21B-42A71F0C2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36388D72-DB02-735E-C90D-0200B7AF8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03FC1DB-E124-B85E-BDC8-3F231759F8AD}"/>
                </a:ext>
              </a:extLst>
            </p:cNvPr>
            <p:cNvGrpSpPr/>
            <p:nvPr/>
          </p:nvGrpSpPr>
          <p:grpSpPr>
            <a:xfrm>
              <a:off x="5090043" y="3049541"/>
              <a:ext cx="45732" cy="41389"/>
              <a:chOff x="8638477" y="2567967"/>
              <a:chExt cx="72000" cy="72000"/>
            </a:xfrm>
          </p:grpSpPr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DFA2A1E0-CFA4-A969-BB0F-4550916FF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062EDFCA-6D20-5666-3637-857F098A2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4E80305-420C-FE29-5769-46AFD0135B8C}"/>
                </a:ext>
              </a:extLst>
            </p:cNvPr>
            <p:cNvGrpSpPr/>
            <p:nvPr/>
          </p:nvGrpSpPr>
          <p:grpSpPr>
            <a:xfrm>
              <a:off x="5083036" y="3049541"/>
              <a:ext cx="45732" cy="41389"/>
              <a:chOff x="8638477" y="2567967"/>
              <a:chExt cx="72000" cy="72000"/>
            </a:xfrm>
          </p:grpSpPr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9200F82F-D9BE-2EA5-048D-F00045B84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172D1E76-E6D1-FDB4-9028-4E4E8E890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603B356-075B-9A39-0E2F-541F02AFA480}"/>
                </a:ext>
              </a:extLst>
            </p:cNvPr>
            <p:cNvGrpSpPr/>
            <p:nvPr/>
          </p:nvGrpSpPr>
          <p:grpSpPr>
            <a:xfrm>
              <a:off x="5102461" y="3049541"/>
              <a:ext cx="45732" cy="41389"/>
              <a:chOff x="8638477" y="2567967"/>
              <a:chExt cx="72000" cy="72000"/>
            </a:xfrm>
          </p:grpSpPr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31857813-7270-9C97-7250-F89319C37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43F228AA-5361-58E8-9441-5C1E8D5DB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65AB7EE-34D1-4314-7A1A-0119B035DEEC}"/>
                </a:ext>
              </a:extLst>
            </p:cNvPr>
            <p:cNvGrpSpPr/>
            <p:nvPr/>
          </p:nvGrpSpPr>
          <p:grpSpPr>
            <a:xfrm>
              <a:off x="5112907" y="3049541"/>
              <a:ext cx="45732" cy="41389"/>
              <a:chOff x="8638477" y="2567967"/>
              <a:chExt cx="72000" cy="72000"/>
            </a:xfrm>
          </p:grpSpPr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8EAAE5AD-BA6B-372F-808A-A345566F0D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6F99010F-D9C9-FF46-67F7-AF87D23E05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FF8881C-7B43-D567-BB80-AD7667294355}"/>
                </a:ext>
              </a:extLst>
            </p:cNvPr>
            <p:cNvGrpSpPr/>
            <p:nvPr/>
          </p:nvGrpSpPr>
          <p:grpSpPr>
            <a:xfrm>
              <a:off x="5125327" y="3049541"/>
              <a:ext cx="45732" cy="41389"/>
              <a:chOff x="8638477" y="2567967"/>
              <a:chExt cx="72000" cy="72000"/>
            </a:xfrm>
          </p:grpSpPr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2E68F136-A9D8-FFE9-C68C-8CD24318A8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4D273643-28F4-173B-77C1-3BA4DF9FD9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51D721E-837F-C123-68DA-2A75682BB91A}"/>
                </a:ext>
              </a:extLst>
            </p:cNvPr>
            <p:cNvGrpSpPr/>
            <p:nvPr/>
          </p:nvGrpSpPr>
          <p:grpSpPr>
            <a:xfrm>
              <a:off x="5144233" y="3049541"/>
              <a:ext cx="45732" cy="41389"/>
              <a:chOff x="8638477" y="2567967"/>
              <a:chExt cx="72000" cy="72000"/>
            </a:xfrm>
          </p:grpSpPr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5695BC90-FC77-21C4-DF6E-5CC6F61767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209C02E0-5091-682D-CEDC-00E3B9CB4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B6BD1F-8EF4-7AEF-663F-574497DC0C4C}"/>
                </a:ext>
              </a:extLst>
            </p:cNvPr>
            <p:cNvGrpSpPr/>
            <p:nvPr/>
          </p:nvGrpSpPr>
          <p:grpSpPr>
            <a:xfrm>
              <a:off x="5157314" y="3049541"/>
              <a:ext cx="45732" cy="41389"/>
              <a:chOff x="8638477" y="2567967"/>
              <a:chExt cx="72000" cy="72000"/>
            </a:xfrm>
          </p:grpSpPr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0D96AA37-0891-E62E-9D01-F6D550B9E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42C919E0-7772-B4E0-A0F2-DFB9AC674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6F5F834-4061-ED3C-E6EB-1890BE420570}"/>
                </a:ext>
              </a:extLst>
            </p:cNvPr>
            <p:cNvGrpSpPr/>
            <p:nvPr/>
          </p:nvGrpSpPr>
          <p:grpSpPr>
            <a:xfrm>
              <a:off x="5131391" y="3049541"/>
              <a:ext cx="45732" cy="41389"/>
              <a:chOff x="8638477" y="2567967"/>
              <a:chExt cx="72000" cy="72000"/>
            </a:xfrm>
          </p:grpSpPr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B7276696-D395-5EBB-040D-63D1F32ED9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916A73FE-4B8E-C242-F07D-0A1AAF1DC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FF97C53-53BD-7DDC-0D14-3EBF07E96B48}"/>
                </a:ext>
              </a:extLst>
            </p:cNvPr>
            <p:cNvGrpSpPr/>
            <p:nvPr/>
          </p:nvGrpSpPr>
          <p:grpSpPr>
            <a:xfrm>
              <a:off x="5114381" y="3049541"/>
              <a:ext cx="45732" cy="41389"/>
              <a:chOff x="8638477" y="2567967"/>
              <a:chExt cx="72000" cy="72000"/>
            </a:xfrm>
          </p:grpSpPr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4103771B-5D57-6473-02F9-7FB0A2CA0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C3661D0F-797A-2F00-1F89-140031391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88716B-6712-8856-5816-C88C41E0E9F8}"/>
                </a:ext>
              </a:extLst>
            </p:cNvPr>
            <p:cNvGrpSpPr/>
            <p:nvPr/>
          </p:nvGrpSpPr>
          <p:grpSpPr>
            <a:xfrm>
              <a:off x="5064170" y="3049541"/>
              <a:ext cx="45732" cy="41389"/>
              <a:chOff x="8638477" y="2567967"/>
              <a:chExt cx="72000" cy="72000"/>
            </a:xfrm>
          </p:grpSpPr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71521AA7-1B21-7196-B0C0-1E93C9ED9E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2EBA4032-103A-C4C5-5A63-D396BED88B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6C8AF6F-D2E6-AEB1-B45B-709AA33A918A}"/>
                </a:ext>
              </a:extLst>
            </p:cNvPr>
            <p:cNvGrpSpPr/>
            <p:nvPr/>
          </p:nvGrpSpPr>
          <p:grpSpPr>
            <a:xfrm>
              <a:off x="5056732" y="3049541"/>
              <a:ext cx="45732" cy="41389"/>
              <a:chOff x="8638477" y="2567967"/>
              <a:chExt cx="72000" cy="72000"/>
            </a:xfrm>
          </p:grpSpPr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47DE0DFC-1DFE-71F9-E99A-EAF572581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A6A59BFF-21C1-584C-E808-55425566F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8D6C991-B2E9-D837-E75C-35C2B9C0A02E}"/>
                </a:ext>
              </a:extLst>
            </p:cNvPr>
            <p:cNvGrpSpPr/>
            <p:nvPr/>
          </p:nvGrpSpPr>
          <p:grpSpPr>
            <a:xfrm>
              <a:off x="5044311" y="3049541"/>
              <a:ext cx="45732" cy="41389"/>
              <a:chOff x="8638477" y="2567967"/>
              <a:chExt cx="72000" cy="72000"/>
            </a:xfrm>
          </p:grpSpPr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33E88EEA-6D7C-690D-F93A-03CC31F89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DABCAB09-D00F-23E1-3087-B61901A51E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F698396-B178-F657-2624-C2BD5B987C34}"/>
                </a:ext>
              </a:extLst>
            </p:cNvPr>
            <p:cNvGrpSpPr/>
            <p:nvPr/>
          </p:nvGrpSpPr>
          <p:grpSpPr>
            <a:xfrm>
              <a:off x="5021447" y="3050909"/>
              <a:ext cx="45732" cy="41389"/>
              <a:chOff x="8638477" y="2567967"/>
              <a:chExt cx="72000" cy="72000"/>
            </a:xfrm>
          </p:grpSpPr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017C5A9C-8006-D303-DBF2-7CF6D3E7B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3948AA9D-604B-5A45-44E8-A96189255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F963F17-18C0-D2DB-1EF0-EEDF66A68C70}"/>
                </a:ext>
              </a:extLst>
            </p:cNvPr>
            <p:cNvGrpSpPr/>
            <p:nvPr/>
          </p:nvGrpSpPr>
          <p:grpSpPr>
            <a:xfrm>
              <a:off x="4994288" y="3050909"/>
              <a:ext cx="45732" cy="41389"/>
              <a:chOff x="8638477" y="2567967"/>
              <a:chExt cx="72000" cy="72000"/>
            </a:xfrm>
          </p:grpSpPr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88B4F3EE-9F22-8D48-B8F4-A9816823D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53DAAB1B-AF2A-0EF0-F9B3-6A891F2E80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4344B91-95D6-5666-39CA-2F2F27B12317}"/>
                </a:ext>
              </a:extLst>
            </p:cNvPr>
            <p:cNvGrpSpPr/>
            <p:nvPr/>
          </p:nvGrpSpPr>
          <p:grpSpPr>
            <a:xfrm>
              <a:off x="4986479" y="3050909"/>
              <a:ext cx="45732" cy="41389"/>
              <a:chOff x="8638477" y="2567967"/>
              <a:chExt cx="72000" cy="72000"/>
            </a:xfrm>
          </p:grpSpPr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12724017-12B8-CFF5-E9C0-5DD2BB8DF1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4249868A-107C-F4E6-9FB1-670C4685D8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BF3506E-3322-B396-31B1-E2519B959A78}"/>
                </a:ext>
              </a:extLst>
            </p:cNvPr>
            <p:cNvGrpSpPr/>
            <p:nvPr/>
          </p:nvGrpSpPr>
          <p:grpSpPr>
            <a:xfrm>
              <a:off x="4973955" y="3050909"/>
              <a:ext cx="45732" cy="41389"/>
              <a:chOff x="8638477" y="2567967"/>
              <a:chExt cx="72000" cy="72000"/>
            </a:xfrm>
          </p:grpSpPr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E164A21A-3CD4-0574-3372-48B24B7754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6D0B85C4-2852-76D3-CA5D-808C256826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B97E07D-B1BF-2675-5092-27880F674D23}"/>
                </a:ext>
              </a:extLst>
            </p:cNvPr>
            <p:cNvGrpSpPr/>
            <p:nvPr/>
          </p:nvGrpSpPr>
          <p:grpSpPr>
            <a:xfrm>
              <a:off x="4963114" y="3050909"/>
              <a:ext cx="45732" cy="41389"/>
              <a:chOff x="8638477" y="2567967"/>
              <a:chExt cx="72000" cy="72000"/>
            </a:xfrm>
          </p:grpSpPr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5C8553BD-FA2C-9809-E7C6-49E88E4E6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97FB3847-37D3-9A55-28C1-E1D7E21B6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1C993EC-DEB7-2A8C-114B-600EF3F5B2DD}"/>
                </a:ext>
              </a:extLst>
            </p:cNvPr>
            <p:cNvGrpSpPr/>
            <p:nvPr/>
          </p:nvGrpSpPr>
          <p:grpSpPr>
            <a:xfrm>
              <a:off x="4948559" y="3050909"/>
              <a:ext cx="45732" cy="41389"/>
              <a:chOff x="8638477" y="2567967"/>
              <a:chExt cx="72000" cy="72000"/>
            </a:xfrm>
          </p:grpSpPr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C1F8BC0F-92B8-9968-3B99-777AD40A61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632DDCFC-D8D0-A521-53E3-D1D1C7281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BFF2E50-76FF-E323-3A7D-A075F9443AA0}"/>
                </a:ext>
              </a:extLst>
            </p:cNvPr>
            <p:cNvGrpSpPr/>
            <p:nvPr/>
          </p:nvGrpSpPr>
          <p:grpSpPr>
            <a:xfrm>
              <a:off x="4940747" y="3050909"/>
              <a:ext cx="45732" cy="41389"/>
              <a:chOff x="8638477" y="2567967"/>
              <a:chExt cx="72000" cy="72000"/>
            </a:xfrm>
          </p:grpSpPr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05DF3A53-90F2-AC5D-9B33-A34791848B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4BD0E319-7480-E99A-8FE1-1C2D2CF674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DDA189A-D484-FABA-947E-CB8F1770A538}"/>
                </a:ext>
              </a:extLst>
            </p:cNvPr>
            <p:cNvGrpSpPr/>
            <p:nvPr/>
          </p:nvGrpSpPr>
          <p:grpSpPr>
            <a:xfrm>
              <a:off x="4923505" y="3050909"/>
              <a:ext cx="45732" cy="41389"/>
              <a:chOff x="8638477" y="2567967"/>
              <a:chExt cx="72000" cy="72000"/>
            </a:xfrm>
          </p:grpSpPr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8EA2D0DE-4209-5128-80D8-47FE56045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0606D5E7-27FF-41F2-36C1-0EA1D0F9D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14891C1-F7F8-929C-0F60-670824EE7A32}"/>
                </a:ext>
              </a:extLst>
            </p:cNvPr>
            <p:cNvGrpSpPr/>
            <p:nvPr/>
          </p:nvGrpSpPr>
          <p:grpSpPr>
            <a:xfrm>
              <a:off x="4907714" y="3050909"/>
              <a:ext cx="45732" cy="41389"/>
              <a:chOff x="8638477" y="2567967"/>
              <a:chExt cx="72000" cy="72000"/>
            </a:xfrm>
          </p:grpSpPr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7D58BBA0-BF9A-94D0-7058-EC3FB9010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FCABE6B0-78F2-1265-348D-45499424A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072BDCC-C392-0D98-13AF-ACE605363AC7}"/>
                </a:ext>
              </a:extLst>
            </p:cNvPr>
            <p:cNvGrpSpPr/>
            <p:nvPr/>
          </p:nvGrpSpPr>
          <p:grpSpPr>
            <a:xfrm>
              <a:off x="4895666" y="3050909"/>
              <a:ext cx="45732" cy="41389"/>
              <a:chOff x="8638477" y="2567967"/>
              <a:chExt cx="72000" cy="72000"/>
            </a:xfrm>
          </p:grpSpPr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6BA389CF-8EAF-ACEB-D471-934EA5D07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62D4F9B0-8FEB-2CA9-2AA9-4D98CA116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976BC2-3E90-CBBD-47D2-1D4565101432}"/>
                </a:ext>
              </a:extLst>
            </p:cNvPr>
            <p:cNvGrpSpPr/>
            <p:nvPr/>
          </p:nvGrpSpPr>
          <p:grpSpPr>
            <a:xfrm>
              <a:off x="4877826" y="3050909"/>
              <a:ext cx="45732" cy="41389"/>
              <a:chOff x="8638477" y="2567967"/>
              <a:chExt cx="72000" cy="72000"/>
            </a:xfrm>
          </p:grpSpPr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6C76480E-5199-66B8-4428-B38C72620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44B89C02-0A9F-4F41-AF70-190B963953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DB0F3D5-FD14-3E5C-E931-50B57CC47EC8}"/>
                </a:ext>
              </a:extLst>
            </p:cNvPr>
            <p:cNvGrpSpPr/>
            <p:nvPr/>
          </p:nvGrpSpPr>
          <p:grpSpPr>
            <a:xfrm>
              <a:off x="4865462" y="3050909"/>
              <a:ext cx="45732" cy="41389"/>
              <a:chOff x="8638477" y="2567967"/>
              <a:chExt cx="72000" cy="72000"/>
            </a:xfrm>
          </p:grpSpPr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BD4F293D-8D34-682D-4CAE-F449455D2A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9AF7AAFF-6D5B-4983-4E08-03C6476866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8384C58-CB94-D649-9348-21865CB5D990}"/>
                </a:ext>
              </a:extLst>
            </p:cNvPr>
            <p:cNvGrpSpPr/>
            <p:nvPr/>
          </p:nvGrpSpPr>
          <p:grpSpPr>
            <a:xfrm>
              <a:off x="4849934" y="3050909"/>
              <a:ext cx="45732" cy="41389"/>
              <a:chOff x="8638477" y="2567967"/>
              <a:chExt cx="72000" cy="72000"/>
            </a:xfrm>
          </p:grpSpPr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2262A2D5-DD71-ADE2-811E-AF5B96CED3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50ED9DD6-33F9-7B00-E3CD-0B943AB83D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156AE3E-7A3F-BCEE-9CC2-B7485F2A0045}"/>
                </a:ext>
              </a:extLst>
            </p:cNvPr>
            <p:cNvGrpSpPr/>
            <p:nvPr/>
          </p:nvGrpSpPr>
          <p:grpSpPr>
            <a:xfrm>
              <a:off x="4840339" y="3050909"/>
              <a:ext cx="45732" cy="41389"/>
              <a:chOff x="8638477" y="2567967"/>
              <a:chExt cx="72000" cy="72000"/>
            </a:xfrm>
          </p:grpSpPr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B7926D50-08DB-729C-ED93-91D67A140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6CE82B5E-595F-6288-229D-6CEB7289E9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B0A1EF-FA4F-5F1D-7E3D-4AAC50A0EC64}"/>
                </a:ext>
              </a:extLst>
            </p:cNvPr>
            <p:cNvGrpSpPr/>
            <p:nvPr/>
          </p:nvGrpSpPr>
          <p:grpSpPr>
            <a:xfrm>
              <a:off x="4832094" y="3050909"/>
              <a:ext cx="45732" cy="41389"/>
              <a:chOff x="8638477" y="2567967"/>
              <a:chExt cx="72000" cy="72000"/>
            </a:xfrm>
          </p:grpSpPr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7B4AE0AF-ACE0-7B7A-6C56-D59B1CA5C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234AD84C-1468-F021-4214-BE0DFC9C79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0F3DA7D-8D3A-3BA7-75DD-90CB7C599506}"/>
                </a:ext>
              </a:extLst>
            </p:cNvPr>
            <p:cNvGrpSpPr/>
            <p:nvPr/>
          </p:nvGrpSpPr>
          <p:grpSpPr>
            <a:xfrm>
              <a:off x="4821800" y="3050909"/>
              <a:ext cx="45732" cy="41389"/>
              <a:chOff x="8638477" y="2567967"/>
              <a:chExt cx="72000" cy="72000"/>
            </a:xfrm>
          </p:grpSpPr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3872D3F9-F90D-A3CE-6A1F-8A87D4AB4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FCF62F6D-5E64-2700-4E69-84959693E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473BFD4-E12C-1CDC-9DE2-157F5DB11674}"/>
                </a:ext>
              </a:extLst>
            </p:cNvPr>
            <p:cNvGrpSpPr/>
            <p:nvPr/>
          </p:nvGrpSpPr>
          <p:grpSpPr>
            <a:xfrm>
              <a:off x="4810601" y="3050909"/>
              <a:ext cx="45732" cy="41389"/>
              <a:chOff x="8638477" y="2567967"/>
              <a:chExt cx="72000" cy="72000"/>
            </a:xfrm>
          </p:grpSpPr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F8BEA785-45D3-AFE3-3662-BFBB571D8F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317C661C-8661-6050-58F2-682A4600F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EAD12C9-3C51-2540-C103-D6A7E4D3B163}"/>
                </a:ext>
              </a:extLst>
            </p:cNvPr>
            <p:cNvGrpSpPr/>
            <p:nvPr/>
          </p:nvGrpSpPr>
          <p:grpSpPr>
            <a:xfrm>
              <a:off x="4775314" y="3050909"/>
              <a:ext cx="45732" cy="41389"/>
              <a:chOff x="8638477" y="2567967"/>
              <a:chExt cx="72000" cy="72000"/>
            </a:xfrm>
          </p:grpSpPr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6D5F5C04-E933-FD8B-95B3-FE1144401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F3435C51-8867-13CE-87FB-F971C8FDC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1B06C44-7991-8800-49FB-7EAC37242689}"/>
                </a:ext>
              </a:extLst>
            </p:cNvPr>
            <p:cNvGrpSpPr/>
            <p:nvPr/>
          </p:nvGrpSpPr>
          <p:grpSpPr>
            <a:xfrm>
              <a:off x="4738918" y="3050909"/>
              <a:ext cx="45732" cy="41389"/>
              <a:chOff x="8638477" y="2567967"/>
              <a:chExt cx="72000" cy="72000"/>
            </a:xfrm>
          </p:grpSpPr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8313C02B-4A15-1C34-1100-23F16BA28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26D26688-7851-288F-AFBB-DBE922BA0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E701A48-5ABE-1C09-46F5-9519A10A72AF}"/>
                </a:ext>
              </a:extLst>
            </p:cNvPr>
            <p:cNvGrpSpPr/>
            <p:nvPr/>
          </p:nvGrpSpPr>
          <p:grpSpPr>
            <a:xfrm>
              <a:off x="4746882" y="3050909"/>
              <a:ext cx="45732" cy="41389"/>
              <a:chOff x="8638477" y="2567967"/>
              <a:chExt cx="72000" cy="72000"/>
            </a:xfrm>
          </p:grpSpPr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48205C44-A427-8205-6C11-45F669361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72A3473F-8078-0B96-85E4-F0B5EBC3A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305591E-0492-0632-55F1-2D7D3B208360}"/>
                </a:ext>
              </a:extLst>
            </p:cNvPr>
            <p:cNvGrpSpPr/>
            <p:nvPr/>
          </p:nvGrpSpPr>
          <p:grpSpPr>
            <a:xfrm>
              <a:off x="4752451" y="3050909"/>
              <a:ext cx="45732" cy="41389"/>
              <a:chOff x="8638477" y="2567967"/>
              <a:chExt cx="72000" cy="72000"/>
            </a:xfrm>
          </p:grpSpPr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80BC84A3-D0C5-E9B2-C0C1-5DD96383C6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E6E1A9F9-31F9-B458-3DAA-6A5A03A2B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A08420B-52FD-AC1D-271E-250ECBC4AEB1}"/>
                </a:ext>
              </a:extLst>
            </p:cNvPr>
            <p:cNvGrpSpPr/>
            <p:nvPr/>
          </p:nvGrpSpPr>
          <p:grpSpPr>
            <a:xfrm>
              <a:off x="4761784" y="3050909"/>
              <a:ext cx="45732" cy="41389"/>
              <a:chOff x="8638477" y="2567967"/>
              <a:chExt cx="72000" cy="72000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BE7E95F2-DCAA-75EA-DBF6-A0E7CC6A45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9DBE1531-FB10-6BB0-B63B-735E988DB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71332DB-8010-55AB-B137-85B868A001C9}"/>
                </a:ext>
              </a:extLst>
            </p:cNvPr>
            <p:cNvGrpSpPr/>
            <p:nvPr/>
          </p:nvGrpSpPr>
          <p:grpSpPr>
            <a:xfrm>
              <a:off x="4726269" y="3050909"/>
              <a:ext cx="45732" cy="41389"/>
              <a:chOff x="8638477" y="2567967"/>
              <a:chExt cx="72000" cy="72000"/>
            </a:xfrm>
          </p:grpSpPr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DDE815A9-0CBB-3DD1-5D77-6B063883C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68DB8CFB-FC17-6D72-1C44-AC28AC57D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4A51C5F-5228-FFFC-3A31-2BBEE3CC3DC0}"/>
                </a:ext>
              </a:extLst>
            </p:cNvPr>
            <p:cNvGrpSpPr/>
            <p:nvPr/>
          </p:nvGrpSpPr>
          <p:grpSpPr>
            <a:xfrm>
              <a:off x="4712932" y="3050909"/>
              <a:ext cx="45732" cy="41389"/>
              <a:chOff x="8638477" y="2567967"/>
              <a:chExt cx="72000" cy="72000"/>
            </a:xfrm>
          </p:grpSpPr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7DF367C0-D611-29ED-659C-F0F42870BE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69D91F40-69FB-5A96-C7AD-DE807EB76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9045345-E7C7-F407-ED49-39189FC50512}"/>
                </a:ext>
              </a:extLst>
            </p:cNvPr>
            <p:cNvGrpSpPr/>
            <p:nvPr/>
          </p:nvGrpSpPr>
          <p:grpSpPr>
            <a:xfrm>
              <a:off x="4705910" y="3050909"/>
              <a:ext cx="45732" cy="41389"/>
              <a:chOff x="8638477" y="2567967"/>
              <a:chExt cx="72000" cy="72000"/>
            </a:xfrm>
          </p:grpSpPr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B5936A61-5969-1253-C537-BEC34632D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02DDF3F1-54FF-E8C2-85F9-229A07EDDC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2AF71D6-A0EA-F3C0-6756-41E48391C965}"/>
                </a:ext>
              </a:extLst>
            </p:cNvPr>
            <p:cNvGrpSpPr/>
            <p:nvPr/>
          </p:nvGrpSpPr>
          <p:grpSpPr>
            <a:xfrm>
              <a:off x="4680427" y="3050909"/>
              <a:ext cx="45732" cy="41389"/>
              <a:chOff x="8638477" y="2567967"/>
              <a:chExt cx="72000" cy="72000"/>
            </a:xfrm>
          </p:grpSpPr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BD6DBD3E-0205-3D38-5F31-D4319CC1A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E02C426E-72E9-541A-B91E-5928148EB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7914B45-3C74-1370-659C-CF20008091B6}"/>
                </a:ext>
              </a:extLst>
            </p:cNvPr>
            <p:cNvGrpSpPr/>
            <p:nvPr/>
          </p:nvGrpSpPr>
          <p:grpSpPr>
            <a:xfrm>
              <a:off x="4660427" y="3050909"/>
              <a:ext cx="45732" cy="41389"/>
              <a:chOff x="8638477" y="2567967"/>
              <a:chExt cx="72000" cy="72000"/>
            </a:xfrm>
          </p:grpSpPr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E1A9F0DC-F336-A21A-40DF-0FFBC9977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33E95813-90B0-5D2F-E2C0-2E351328A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D8024C9-D597-7CBA-D642-70B4D5BE9828}"/>
                </a:ext>
              </a:extLst>
            </p:cNvPr>
            <p:cNvGrpSpPr/>
            <p:nvPr/>
          </p:nvGrpSpPr>
          <p:grpSpPr>
            <a:xfrm>
              <a:off x="4637563" y="3050909"/>
              <a:ext cx="45732" cy="41389"/>
              <a:chOff x="8638477" y="2567967"/>
              <a:chExt cx="72000" cy="72000"/>
            </a:xfrm>
          </p:grpSpPr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DE187E9D-62BE-5335-0EF6-9BB27A31E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37DF2AB1-7FEB-5698-1B2D-9D86798E6C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61E9366-025B-B6CE-A3DC-C5478E917E1E}"/>
                </a:ext>
              </a:extLst>
            </p:cNvPr>
            <p:cNvGrpSpPr/>
            <p:nvPr/>
          </p:nvGrpSpPr>
          <p:grpSpPr>
            <a:xfrm>
              <a:off x="4645265" y="3050909"/>
              <a:ext cx="45732" cy="41389"/>
              <a:chOff x="8638477" y="2567967"/>
              <a:chExt cx="72000" cy="72000"/>
            </a:xfrm>
          </p:grpSpPr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7032B2D9-79C4-CCEE-DA46-5504AF88C4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F4D1FC37-2B72-D07D-8B74-EC8DA9C8B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70951D9-E5FB-49DB-DAE3-023744B8007B}"/>
                </a:ext>
              </a:extLst>
            </p:cNvPr>
            <p:cNvGrpSpPr/>
            <p:nvPr/>
          </p:nvGrpSpPr>
          <p:grpSpPr>
            <a:xfrm>
              <a:off x="4657561" y="3050909"/>
              <a:ext cx="45732" cy="41389"/>
              <a:chOff x="8638477" y="2567967"/>
              <a:chExt cx="72000" cy="72000"/>
            </a:xfrm>
          </p:grpSpPr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00275125-E210-183F-3B96-181F3613E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FCC782EF-4DD5-D6C8-692A-4A0A48C2C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CCD197D-A444-FC4B-1B23-B3E711206768}"/>
                </a:ext>
              </a:extLst>
            </p:cNvPr>
            <p:cNvGrpSpPr/>
            <p:nvPr/>
          </p:nvGrpSpPr>
          <p:grpSpPr>
            <a:xfrm>
              <a:off x="4668131" y="3050909"/>
              <a:ext cx="45732" cy="41389"/>
              <a:chOff x="8638477" y="2567967"/>
              <a:chExt cx="72000" cy="72000"/>
            </a:xfrm>
          </p:grpSpPr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93D13898-FFF0-C644-8FBA-692087B95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9D9AB5E7-8F44-DD5E-CFD1-DCE88BB81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737CFBC-6092-A153-A56D-1049FD7A6BB3}"/>
                </a:ext>
              </a:extLst>
            </p:cNvPr>
            <p:cNvGrpSpPr/>
            <p:nvPr/>
          </p:nvGrpSpPr>
          <p:grpSpPr>
            <a:xfrm>
              <a:off x="4628703" y="3050909"/>
              <a:ext cx="45732" cy="41389"/>
              <a:chOff x="8638477" y="2567967"/>
              <a:chExt cx="72000" cy="72000"/>
            </a:xfrm>
          </p:grpSpPr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AD2B3B69-C16D-A5B7-B983-899C2CA31D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1A5E3170-E324-F747-32FF-19828FB955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48619B7-A987-6D31-63FC-0A42E4990054}"/>
                </a:ext>
              </a:extLst>
            </p:cNvPr>
            <p:cNvGrpSpPr/>
            <p:nvPr/>
          </p:nvGrpSpPr>
          <p:grpSpPr>
            <a:xfrm>
              <a:off x="4614697" y="3050909"/>
              <a:ext cx="45732" cy="41389"/>
              <a:chOff x="8638477" y="2567967"/>
              <a:chExt cx="72000" cy="72000"/>
            </a:xfrm>
          </p:grpSpPr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E38ED60D-852E-958C-FED8-56A7E4888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02F5655B-5A75-8D7D-749B-F3512C5ED6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05370F2-4E39-F31F-752B-E15BE74FAA22}"/>
                </a:ext>
              </a:extLst>
            </p:cNvPr>
            <p:cNvGrpSpPr/>
            <p:nvPr/>
          </p:nvGrpSpPr>
          <p:grpSpPr>
            <a:xfrm>
              <a:off x="4602521" y="3050909"/>
              <a:ext cx="45732" cy="41389"/>
              <a:chOff x="8638477" y="2567967"/>
              <a:chExt cx="72000" cy="72000"/>
            </a:xfrm>
          </p:grpSpPr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E77C6C59-D0C3-36B7-6421-63284497B1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6FE55B8A-24F4-E3BF-9AAC-D9DA86CCB5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917D88D-98BB-678B-BC74-527CCF3FDF94}"/>
                </a:ext>
              </a:extLst>
            </p:cNvPr>
            <p:cNvGrpSpPr/>
            <p:nvPr/>
          </p:nvGrpSpPr>
          <p:grpSpPr>
            <a:xfrm>
              <a:off x="4594743" y="3050909"/>
              <a:ext cx="45732" cy="41389"/>
              <a:chOff x="8638477" y="2567967"/>
              <a:chExt cx="72000" cy="72000"/>
            </a:xfrm>
          </p:grpSpPr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AB16F7B1-E79C-3C68-E384-96EDAE5A7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6C5C950A-2625-4609-3C35-0B96AA5558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CC983DD-93B0-01BE-E672-862AF7EC1672}"/>
                </a:ext>
              </a:extLst>
            </p:cNvPr>
            <p:cNvGrpSpPr/>
            <p:nvPr/>
          </p:nvGrpSpPr>
          <p:grpSpPr>
            <a:xfrm>
              <a:off x="4580952" y="3050909"/>
              <a:ext cx="45732" cy="41389"/>
              <a:chOff x="8638477" y="2567967"/>
              <a:chExt cx="72000" cy="72000"/>
            </a:xfrm>
          </p:grpSpPr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2640687C-361E-DA08-E521-E0495488E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A19F910B-7910-6A67-7443-B9D6DF54F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C578690-A366-01DB-9A3F-69E5E792C31D}"/>
                </a:ext>
              </a:extLst>
            </p:cNvPr>
            <p:cNvGrpSpPr/>
            <p:nvPr/>
          </p:nvGrpSpPr>
          <p:grpSpPr>
            <a:xfrm>
              <a:off x="4569730" y="3050909"/>
              <a:ext cx="45732" cy="41389"/>
              <a:chOff x="8638477" y="2567967"/>
              <a:chExt cx="72000" cy="72000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25ADB1BB-F2C1-F752-4485-DA8FF45842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A1A543ED-483C-AFA0-8CD4-2C8BBBCE7D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DDE7B71-9BD6-D47C-7FEC-18A015E8328C}"/>
                </a:ext>
              </a:extLst>
            </p:cNvPr>
            <p:cNvGrpSpPr/>
            <p:nvPr/>
          </p:nvGrpSpPr>
          <p:grpSpPr>
            <a:xfrm>
              <a:off x="4561697" y="3050909"/>
              <a:ext cx="45732" cy="41389"/>
              <a:chOff x="8638477" y="2567967"/>
              <a:chExt cx="72000" cy="72000"/>
            </a:xfrm>
          </p:grpSpPr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0581C4E3-36CE-83F9-EA7E-A83948252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34867386-AA5C-5726-BB8E-703BC559F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5E09856-D619-271D-59C1-F90ED1299EDE}"/>
                </a:ext>
              </a:extLst>
            </p:cNvPr>
            <p:cNvGrpSpPr/>
            <p:nvPr/>
          </p:nvGrpSpPr>
          <p:grpSpPr>
            <a:xfrm>
              <a:off x="4537559" y="3050909"/>
              <a:ext cx="45732" cy="41389"/>
              <a:chOff x="8638477" y="2567967"/>
              <a:chExt cx="72000" cy="72000"/>
            </a:xfrm>
          </p:grpSpPr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50515C34-C105-A2AC-A740-56AF7A9920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D5966AFD-407D-A6E0-ACB9-37E530B866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14B8844-119B-A498-C3C9-516C89DE634B}"/>
                </a:ext>
              </a:extLst>
            </p:cNvPr>
            <p:cNvGrpSpPr/>
            <p:nvPr/>
          </p:nvGrpSpPr>
          <p:grpSpPr>
            <a:xfrm>
              <a:off x="4520981" y="3050909"/>
              <a:ext cx="45732" cy="41389"/>
              <a:chOff x="8638477" y="2567967"/>
              <a:chExt cx="72000" cy="72000"/>
            </a:xfrm>
          </p:grpSpPr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2CDFA937-C962-1CAF-C78F-91B56E3481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CF006985-2140-CF82-E3FB-83CFAD6C2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CD9745C-2E9F-E535-9459-7BD9450C8BF0}"/>
                </a:ext>
              </a:extLst>
            </p:cNvPr>
            <p:cNvGrpSpPr/>
            <p:nvPr/>
          </p:nvGrpSpPr>
          <p:grpSpPr>
            <a:xfrm>
              <a:off x="4504480" y="3050909"/>
              <a:ext cx="45732" cy="41389"/>
              <a:chOff x="8638477" y="2567967"/>
              <a:chExt cx="72000" cy="72000"/>
            </a:xfrm>
          </p:grpSpPr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0AA35AAF-EA78-BBB0-CAFF-6DF3285A7E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23824868-2F56-4660-183D-1D2F6F75A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F0998B5-46AB-D540-8DCE-C183D32378EA}"/>
                </a:ext>
              </a:extLst>
            </p:cNvPr>
            <p:cNvGrpSpPr/>
            <p:nvPr/>
          </p:nvGrpSpPr>
          <p:grpSpPr>
            <a:xfrm>
              <a:off x="4510432" y="3050909"/>
              <a:ext cx="45732" cy="41389"/>
              <a:chOff x="8638477" y="2567967"/>
              <a:chExt cx="72000" cy="72000"/>
            </a:xfrm>
          </p:grpSpPr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1E368B02-2B96-15CD-C939-B19BA0E27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FADD5E0B-2828-684A-8B21-6FD6B582D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48DAEC9-ECC0-5B06-0CF0-BA29839BE264}"/>
                </a:ext>
              </a:extLst>
            </p:cNvPr>
            <p:cNvGrpSpPr/>
            <p:nvPr/>
          </p:nvGrpSpPr>
          <p:grpSpPr>
            <a:xfrm>
              <a:off x="4529171" y="3050909"/>
              <a:ext cx="45732" cy="41389"/>
              <a:chOff x="8638477" y="2567967"/>
              <a:chExt cx="72000" cy="72000"/>
            </a:xfrm>
          </p:grpSpPr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B016D81B-49B7-DE6C-7FF3-F01CB1421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B32BE6FE-9E97-0476-30FE-3F5D52E8C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9334E4A-AC91-78BD-A929-C2AD509B62B2}"/>
                </a:ext>
              </a:extLst>
            </p:cNvPr>
            <p:cNvGrpSpPr/>
            <p:nvPr/>
          </p:nvGrpSpPr>
          <p:grpSpPr>
            <a:xfrm>
              <a:off x="4496675" y="3050909"/>
              <a:ext cx="45732" cy="41389"/>
              <a:chOff x="8638477" y="2567967"/>
              <a:chExt cx="72000" cy="72000"/>
            </a:xfrm>
          </p:grpSpPr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53AD3A21-BA14-5265-709E-A86388F699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3A76B296-456C-4A9F-5C1B-4655CDFE4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8AC4AB0-3D06-EFA0-B7FE-42C835698059}"/>
                </a:ext>
              </a:extLst>
            </p:cNvPr>
            <p:cNvGrpSpPr/>
            <p:nvPr/>
          </p:nvGrpSpPr>
          <p:grpSpPr>
            <a:xfrm>
              <a:off x="4458748" y="3050909"/>
              <a:ext cx="45732" cy="41389"/>
              <a:chOff x="8638477" y="2567967"/>
              <a:chExt cx="72000" cy="72000"/>
            </a:xfrm>
          </p:grpSpPr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89B9F6FE-52B9-CC88-1B64-08C9B9EF86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CB956362-ADA0-380C-749D-9AE2AF79E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66D3B13-76AB-E79F-1EB1-B82583A9D2A4}"/>
                </a:ext>
              </a:extLst>
            </p:cNvPr>
            <p:cNvGrpSpPr/>
            <p:nvPr/>
          </p:nvGrpSpPr>
          <p:grpSpPr>
            <a:xfrm>
              <a:off x="4450943" y="3050909"/>
              <a:ext cx="45732" cy="41389"/>
              <a:chOff x="8638477" y="2567967"/>
              <a:chExt cx="72000" cy="72000"/>
            </a:xfrm>
          </p:grpSpPr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1BE9550F-887A-90E2-11BC-26939AD59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61B494F0-632F-2CCB-5BD8-99EF851CE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D61F51B-A04F-B8C2-C9BE-A567B2DF6390}"/>
                </a:ext>
              </a:extLst>
            </p:cNvPr>
            <p:cNvGrpSpPr/>
            <p:nvPr/>
          </p:nvGrpSpPr>
          <p:grpSpPr>
            <a:xfrm>
              <a:off x="4435884" y="3050909"/>
              <a:ext cx="45732" cy="41389"/>
              <a:chOff x="8638477" y="2567967"/>
              <a:chExt cx="72000" cy="72000"/>
            </a:xfrm>
          </p:grpSpPr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623E375F-0D15-1876-B895-FF4509730B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E8ED25A2-9284-AC36-34F4-484738B9D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57DACFE8-4F82-33D1-42FB-2CB042AFAAE3}"/>
                </a:ext>
              </a:extLst>
            </p:cNvPr>
            <p:cNvGrpSpPr/>
            <p:nvPr/>
          </p:nvGrpSpPr>
          <p:grpSpPr>
            <a:xfrm>
              <a:off x="4428075" y="3050909"/>
              <a:ext cx="45732" cy="41389"/>
              <a:chOff x="8638477" y="2567967"/>
              <a:chExt cx="72000" cy="72000"/>
            </a:xfrm>
          </p:grpSpPr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6E2208F1-EE84-63B0-0203-C1FF11CA01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6E705A30-ED40-95F5-6D4D-CC78C4F87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631D38F-0C8C-79C1-427F-150E54950776}"/>
                </a:ext>
              </a:extLst>
            </p:cNvPr>
            <p:cNvGrpSpPr/>
            <p:nvPr/>
          </p:nvGrpSpPr>
          <p:grpSpPr>
            <a:xfrm>
              <a:off x="4415661" y="3050909"/>
              <a:ext cx="45732" cy="41389"/>
              <a:chOff x="8638477" y="2567967"/>
              <a:chExt cx="72000" cy="72000"/>
            </a:xfrm>
          </p:grpSpPr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49102B87-9482-D6FD-563F-869BDCF47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B43AECB7-1407-CAEC-A104-57EB243071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E9AB6FA-3829-1BB9-ABF8-0A9C94056725}"/>
                </a:ext>
              </a:extLst>
            </p:cNvPr>
            <p:cNvGrpSpPr/>
            <p:nvPr/>
          </p:nvGrpSpPr>
          <p:grpSpPr>
            <a:xfrm>
              <a:off x="4405211" y="3050909"/>
              <a:ext cx="45732" cy="41389"/>
              <a:chOff x="8638477" y="2567967"/>
              <a:chExt cx="72000" cy="72000"/>
            </a:xfrm>
          </p:grpSpPr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C703ABEA-E08F-7AB9-8E10-58ADB327C3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B529D6A5-0F0A-1E48-FA96-6D4EC6B7A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3B604E7-6EC8-6F58-30F5-AB5B04608ED7}"/>
                </a:ext>
              </a:extLst>
            </p:cNvPr>
            <p:cNvGrpSpPr/>
            <p:nvPr/>
          </p:nvGrpSpPr>
          <p:grpSpPr>
            <a:xfrm>
              <a:off x="4393363" y="3050909"/>
              <a:ext cx="45732" cy="41389"/>
              <a:chOff x="8638477" y="2567967"/>
              <a:chExt cx="72000" cy="72000"/>
            </a:xfrm>
          </p:grpSpPr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CB1D901F-CE35-3AF1-AB0E-DAE5C4185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403E2CD4-06A7-B868-3E06-5081324B5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69E22B7-15EE-07AA-6686-FE0D77ABAA48}"/>
                </a:ext>
              </a:extLst>
            </p:cNvPr>
            <p:cNvGrpSpPr/>
            <p:nvPr/>
          </p:nvGrpSpPr>
          <p:grpSpPr>
            <a:xfrm>
              <a:off x="4382347" y="3050909"/>
              <a:ext cx="45732" cy="41389"/>
              <a:chOff x="8638477" y="2567967"/>
              <a:chExt cx="72000" cy="72000"/>
            </a:xfrm>
          </p:grpSpPr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3B05901F-1CFC-2CAB-6767-F2E623BFD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F560E7D5-E120-EB4B-6E44-EC668E07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59A7D5C-B8DD-2D53-24CD-2B8E1342D692}"/>
                </a:ext>
              </a:extLst>
            </p:cNvPr>
            <p:cNvGrpSpPr/>
            <p:nvPr/>
          </p:nvGrpSpPr>
          <p:grpSpPr>
            <a:xfrm>
              <a:off x="4373344" y="3050909"/>
              <a:ext cx="45732" cy="41389"/>
              <a:chOff x="8638477" y="2567967"/>
              <a:chExt cx="72000" cy="72000"/>
            </a:xfrm>
          </p:grpSpPr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5C7A34D3-C9A1-CB08-CF16-1909A93C4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284AB29A-E5B5-051F-615B-11D78E1D9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A72A2CD-650C-7497-D8F6-AE38C9C93195}"/>
                </a:ext>
              </a:extLst>
            </p:cNvPr>
            <p:cNvGrpSpPr/>
            <p:nvPr/>
          </p:nvGrpSpPr>
          <p:grpSpPr>
            <a:xfrm>
              <a:off x="4355544" y="3050909"/>
              <a:ext cx="45732" cy="41389"/>
              <a:chOff x="8638477" y="2567967"/>
              <a:chExt cx="72000" cy="72000"/>
            </a:xfrm>
          </p:grpSpPr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CB8438B7-D05A-A0A3-EA69-AD7D630DC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B50A367-EC82-CE3A-FDFA-C1874F115F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77EB987-62FD-11B1-169C-A2852C4FEB5B}"/>
                </a:ext>
              </a:extLst>
            </p:cNvPr>
            <p:cNvGrpSpPr/>
            <p:nvPr/>
          </p:nvGrpSpPr>
          <p:grpSpPr>
            <a:xfrm>
              <a:off x="4365743" y="3050909"/>
              <a:ext cx="45732" cy="41389"/>
              <a:chOff x="8638477" y="2567967"/>
              <a:chExt cx="72000" cy="72000"/>
            </a:xfrm>
          </p:grpSpPr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E2DF8ED1-96A5-89D4-7586-4458E0FB6B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6E821F21-DA09-FC63-150F-5517D00F0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F87DD9A-9DF1-7242-2761-A73F00CF4084}"/>
                </a:ext>
              </a:extLst>
            </p:cNvPr>
            <p:cNvGrpSpPr/>
            <p:nvPr/>
          </p:nvGrpSpPr>
          <p:grpSpPr>
            <a:xfrm>
              <a:off x="4326881" y="3050909"/>
              <a:ext cx="45732" cy="41389"/>
              <a:chOff x="8638477" y="2567967"/>
              <a:chExt cx="72000" cy="72000"/>
            </a:xfrm>
          </p:grpSpPr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5BE4714E-55E4-96FB-49AD-DE35AC0A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FDBA976C-6C8D-8DF9-05F5-3B0D2846F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6CDA2B2-5463-EACB-C8CA-F91B1AB27C41}"/>
                </a:ext>
              </a:extLst>
            </p:cNvPr>
            <p:cNvGrpSpPr/>
            <p:nvPr/>
          </p:nvGrpSpPr>
          <p:grpSpPr>
            <a:xfrm>
              <a:off x="4311088" y="3050909"/>
              <a:ext cx="45732" cy="41389"/>
              <a:chOff x="8638477" y="2567967"/>
              <a:chExt cx="72000" cy="72000"/>
            </a:xfrm>
          </p:grpSpPr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941A3AA4-A01E-82FF-297F-063D4EA15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4F890FD2-0327-00F8-E5E8-9919F941C5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1CCA65F-20C5-DF89-BDEB-B8E8C8823459}"/>
                </a:ext>
              </a:extLst>
            </p:cNvPr>
            <p:cNvGrpSpPr/>
            <p:nvPr/>
          </p:nvGrpSpPr>
          <p:grpSpPr>
            <a:xfrm>
              <a:off x="4239519" y="3050909"/>
              <a:ext cx="45732" cy="41389"/>
              <a:chOff x="8638477" y="2567967"/>
              <a:chExt cx="72000" cy="72000"/>
            </a:xfrm>
          </p:grpSpPr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48768FD-5C1D-58AD-2901-585B5A945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057F4FAF-DABB-C4A5-739A-0FC980D80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D0396AD-7DF2-0041-01AE-F61CABAEC29E}"/>
                </a:ext>
              </a:extLst>
            </p:cNvPr>
            <p:cNvGrpSpPr/>
            <p:nvPr/>
          </p:nvGrpSpPr>
          <p:grpSpPr>
            <a:xfrm>
              <a:off x="4254692" y="3050909"/>
              <a:ext cx="45732" cy="41389"/>
              <a:chOff x="8638477" y="2567967"/>
              <a:chExt cx="72000" cy="72000"/>
            </a:xfrm>
          </p:grpSpPr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4D3C5BBC-E827-7EA3-6FD3-837696216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4B489585-73D8-2325-6B02-AE1C6CE60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8B7EA63-6319-9CD5-A5AE-76D4702C0DDB}"/>
                </a:ext>
              </a:extLst>
            </p:cNvPr>
            <p:cNvGrpSpPr/>
            <p:nvPr/>
          </p:nvGrpSpPr>
          <p:grpSpPr>
            <a:xfrm>
              <a:off x="4208884" y="3050909"/>
              <a:ext cx="45732" cy="41389"/>
              <a:chOff x="8638477" y="2567967"/>
              <a:chExt cx="72000" cy="72000"/>
            </a:xfrm>
          </p:grpSpPr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60ED4E7A-95AF-EDAF-4EB7-FA57E3D786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E42E624B-3361-CF0B-06E8-EA482BF14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D05B9C2-F186-F81A-46D9-A22955C8B4C5}"/>
                </a:ext>
              </a:extLst>
            </p:cNvPr>
            <p:cNvGrpSpPr/>
            <p:nvPr/>
          </p:nvGrpSpPr>
          <p:grpSpPr>
            <a:xfrm>
              <a:off x="4193790" y="3050909"/>
              <a:ext cx="45732" cy="41389"/>
              <a:chOff x="8638477" y="2567967"/>
              <a:chExt cx="72000" cy="72000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B36A2423-DECF-FFCE-4FF0-5726E7F107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FE113C5B-4787-D9B7-7D6A-87B95DBD2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4932823-3E21-DB6E-08E1-C41B8F7FC308}"/>
                </a:ext>
              </a:extLst>
            </p:cNvPr>
            <p:cNvGrpSpPr/>
            <p:nvPr/>
          </p:nvGrpSpPr>
          <p:grpSpPr>
            <a:xfrm>
              <a:off x="4149085" y="3050909"/>
              <a:ext cx="45732" cy="41389"/>
              <a:chOff x="8638477" y="2567967"/>
              <a:chExt cx="72000" cy="72000"/>
            </a:xfrm>
          </p:grpSpPr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DF8B9055-C57C-1D34-6B19-4D797D867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207C2727-6A0A-6E13-1C11-B7398E5894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9DC3DEE-665B-D1B5-EE3F-D8F458CE26B0}"/>
                </a:ext>
              </a:extLst>
            </p:cNvPr>
            <p:cNvGrpSpPr/>
            <p:nvPr/>
          </p:nvGrpSpPr>
          <p:grpSpPr>
            <a:xfrm>
              <a:off x="4164571" y="3050909"/>
              <a:ext cx="45732" cy="41389"/>
              <a:chOff x="8638477" y="2567967"/>
              <a:chExt cx="72000" cy="72000"/>
            </a:xfrm>
          </p:grpSpPr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195810D4-91D9-98A5-13F5-49C21EE83F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DE3185B-A0ED-FA7B-C3F8-9080F4131D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D04ADF77-0F07-901C-D9D8-A359FB7B0CA2}"/>
                </a:ext>
              </a:extLst>
            </p:cNvPr>
            <p:cNvGrpSpPr/>
            <p:nvPr/>
          </p:nvGrpSpPr>
          <p:grpSpPr>
            <a:xfrm>
              <a:off x="4149085" y="3050909"/>
              <a:ext cx="45732" cy="41389"/>
              <a:chOff x="8638477" y="2567967"/>
              <a:chExt cx="72000" cy="72000"/>
            </a:xfrm>
          </p:grpSpPr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0D34C8B6-03D9-403C-2B57-7D8041CBE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929AD2BA-1601-2F6B-8ABE-CD2DCE726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621B494-EF97-ED69-021B-BC8B7E01316B}"/>
                </a:ext>
              </a:extLst>
            </p:cNvPr>
            <p:cNvGrpSpPr/>
            <p:nvPr/>
          </p:nvGrpSpPr>
          <p:grpSpPr>
            <a:xfrm>
              <a:off x="4132814" y="3050909"/>
              <a:ext cx="45732" cy="41389"/>
              <a:chOff x="8638477" y="2567967"/>
              <a:chExt cx="72000" cy="72000"/>
            </a:xfrm>
          </p:grpSpPr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A259BCA0-54ED-4C9E-C961-3243700DC5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E1138DE1-7D1F-02CE-2554-642F9A3E08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F9456D9-9976-0B47-5DC9-A12DBCAEDEA7}"/>
                </a:ext>
              </a:extLst>
            </p:cNvPr>
            <p:cNvGrpSpPr/>
            <p:nvPr/>
          </p:nvGrpSpPr>
          <p:grpSpPr>
            <a:xfrm>
              <a:off x="4122231" y="3050909"/>
              <a:ext cx="45732" cy="41389"/>
              <a:chOff x="8638477" y="2567967"/>
              <a:chExt cx="72000" cy="72000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5DB0B1E6-9950-CC0D-03A9-95FFADCAE3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9E74B70-1C98-8FBB-EBF1-0F57D4ADD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4DC80498-E323-FF67-D506-92F1BC333F85}"/>
                </a:ext>
              </a:extLst>
            </p:cNvPr>
            <p:cNvGrpSpPr/>
            <p:nvPr/>
          </p:nvGrpSpPr>
          <p:grpSpPr>
            <a:xfrm>
              <a:off x="4109950" y="3050909"/>
              <a:ext cx="45732" cy="41389"/>
              <a:chOff x="8638477" y="2567967"/>
              <a:chExt cx="72000" cy="72000"/>
            </a:xfrm>
          </p:grpSpPr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0B0DC9BB-B9EB-8B22-206B-F68AA6C181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E699109E-41EA-81CE-AE10-B671B1D6B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136F2D07-CC5D-EE02-CAD5-530732AE11B4}"/>
                </a:ext>
              </a:extLst>
            </p:cNvPr>
            <p:cNvGrpSpPr/>
            <p:nvPr/>
          </p:nvGrpSpPr>
          <p:grpSpPr>
            <a:xfrm>
              <a:off x="4086372" y="3050909"/>
              <a:ext cx="45732" cy="41389"/>
              <a:chOff x="8638477" y="2567967"/>
              <a:chExt cx="72000" cy="72000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2CEC4F00-B407-EAA3-CCC9-FB2B59330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E0F1AA04-FC23-F486-603C-230697184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47EF555-1BD0-371B-0A5B-6D8D12BA062D}"/>
                </a:ext>
              </a:extLst>
            </p:cNvPr>
            <p:cNvGrpSpPr/>
            <p:nvPr/>
          </p:nvGrpSpPr>
          <p:grpSpPr>
            <a:xfrm>
              <a:off x="4099366" y="3050909"/>
              <a:ext cx="45732" cy="41389"/>
              <a:chOff x="8638477" y="2567967"/>
              <a:chExt cx="72000" cy="72000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BF95B778-5C65-BE00-DDDE-4A23D08BFB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07311A3E-4F5C-17E8-5670-11A9456898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9A3538FE-E291-8DBA-A9DB-FFFAEE882AE4}"/>
                </a:ext>
              </a:extLst>
            </p:cNvPr>
            <p:cNvGrpSpPr/>
            <p:nvPr/>
          </p:nvGrpSpPr>
          <p:grpSpPr>
            <a:xfrm>
              <a:off x="4076500" y="3050909"/>
              <a:ext cx="45732" cy="41389"/>
              <a:chOff x="8638477" y="2567967"/>
              <a:chExt cx="72000" cy="72000"/>
            </a:xfrm>
          </p:grpSpPr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C55E4A9B-213C-F542-3BA3-1662FCEE5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EB145D8C-3D70-07C2-3E69-BD28D93C8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27E1FC9-020A-1032-5992-33312B5FFAE4}"/>
                </a:ext>
              </a:extLst>
            </p:cNvPr>
            <p:cNvGrpSpPr/>
            <p:nvPr/>
          </p:nvGrpSpPr>
          <p:grpSpPr>
            <a:xfrm>
              <a:off x="4063509" y="3050909"/>
              <a:ext cx="45732" cy="41389"/>
              <a:chOff x="8638477" y="2567967"/>
              <a:chExt cx="72000" cy="72000"/>
            </a:xfrm>
          </p:grpSpPr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3E5AD4CF-63A4-24C5-1A3D-D1D76508B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E3969F3-C8BF-17AB-3FED-DC3BD3A3F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8C783DE-AEF5-17A0-C46F-7341B675853C}"/>
                </a:ext>
              </a:extLst>
            </p:cNvPr>
            <p:cNvGrpSpPr/>
            <p:nvPr/>
          </p:nvGrpSpPr>
          <p:grpSpPr>
            <a:xfrm>
              <a:off x="4047907" y="3050909"/>
              <a:ext cx="45732" cy="41389"/>
              <a:chOff x="8638477" y="2567967"/>
              <a:chExt cx="72000" cy="72000"/>
            </a:xfrm>
          </p:grpSpPr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E2D4A855-9D97-2A36-AD29-F218067AD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F42B956D-DCEE-DDE7-9A90-7D1F0013B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7EF4D0CB-85AC-CF3C-E6D4-BC024AF52410}"/>
                </a:ext>
              </a:extLst>
            </p:cNvPr>
            <p:cNvGrpSpPr/>
            <p:nvPr/>
          </p:nvGrpSpPr>
          <p:grpSpPr>
            <a:xfrm>
              <a:off x="4025041" y="3050909"/>
              <a:ext cx="45732" cy="41389"/>
              <a:chOff x="8638477" y="2567967"/>
              <a:chExt cx="72000" cy="72000"/>
            </a:xfrm>
          </p:grpSpPr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080E4E97-7078-5806-2AF0-A06CE51EE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20E77B38-0C31-985F-F764-AF7A083A48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6C2E85A-7F13-57C0-97A2-B1951B54EC92}"/>
                </a:ext>
              </a:extLst>
            </p:cNvPr>
            <p:cNvGrpSpPr/>
            <p:nvPr/>
          </p:nvGrpSpPr>
          <p:grpSpPr>
            <a:xfrm>
              <a:off x="4040641" y="3050909"/>
              <a:ext cx="45732" cy="41389"/>
              <a:chOff x="8638477" y="2567967"/>
              <a:chExt cx="72000" cy="72000"/>
            </a:xfrm>
          </p:grpSpPr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7737AC9D-2BF0-1F73-12CE-05147FF7E6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2A925FA-23F2-8832-B813-C2FAB5AC2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9A2D55BD-AA59-78FB-B586-FD6F23601FCD}"/>
                </a:ext>
              </a:extLst>
            </p:cNvPr>
            <p:cNvGrpSpPr/>
            <p:nvPr/>
          </p:nvGrpSpPr>
          <p:grpSpPr>
            <a:xfrm>
              <a:off x="4017777" y="3050909"/>
              <a:ext cx="45732" cy="41389"/>
              <a:chOff x="8638477" y="2567967"/>
              <a:chExt cx="72000" cy="72000"/>
            </a:xfrm>
          </p:grpSpPr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F48D222D-ED41-2C36-BCA5-EFDCA4A5D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03B77336-334C-D00D-95F4-D5BF4541A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6D074757-CC99-EC4A-F597-20BFA433B0A0}"/>
                </a:ext>
              </a:extLst>
            </p:cNvPr>
            <p:cNvGrpSpPr/>
            <p:nvPr/>
          </p:nvGrpSpPr>
          <p:grpSpPr>
            <a:xfrm>
              <a:off x="4002175" y="3050909"/>
              <a:ext cx="45732" cy="41389"/>
              <a:chOff x="8638477" y="2567967"/>
              <a:chExt cx="72000" cy="72000"/>
            </a:xfrm>
          </p:grpSpPr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238D3BA2-4B19-8AD0-309C-81F4A05A7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74FC01E-DEE7-B972-C8E5-1AD21AFF2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0DD78B6-A2B2-061D-3FDE-DFB3B39CEDA5}"/>
                </a:ext>
              </a:extLst>
            </p:cNvPr>
            <p:cNvGrpSpPr/>
            <p:nvPr/>
          </p:nvGrpSpPr>
          <p:grpSpPr>
            <a:xfrm>
              <a:off x="3983206" y="3050909"/>
              <a:ext cx="45732" cy="41389"/>
              <a:chOff x="8638477" y="2567967"/>
              <a:chExt cx="72000" cy="72000"/>
            </a:xfrm>
          </p:grpSpPr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B91B9470-2FB4-6E38-078A-887DBBFE62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5E22BC0B-22AB-49F9-C3E5-4E58D9F0AA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F57298E-0EF2-AD89-9E45-6753F3FC907B}"/>
                </a:ext>
              </a:extLst>
            </p:cNvPr>
            <p:cNvGrpSpPr/>
            <p:nvPr/>
          </p:nvGrpSpPr>
          <p:grpSpPr>
            <a:xfrm>
              <a:off x="3966670" y="3050909"/>
              <a:ext cx="45732" cy="41389"/>
              <a:chOff x="8638477" y="2567967"/>
              <a:chExt cx="72000" cy="72000"/>
            </a:xfrm>
          </p:grpSpPr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71466093-F1EF-4E45-B977-D40275F62F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238DEBC8-DCC3-3074-475A-DF7A69741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BA0CA99B-1267-02C4-E288-DF33E0C8FD65}"/>
                </a:ext>
              </a:extLst>
            </p:cNvPr>
            <p:cNvGrpSpPr/>
            <p:nvPr/>
          </p:nvGrpSpPr>
          <p:grpSpPr>
            <a:xfrm>
              <a:off x="3943806" y="3050909"/>
              <a:ext cx="45732" cy="41389"/>
              <a:chOff x="8638477" y="2567967"/>
              <a:chExt cx="72000" cy="72000"/>
            </a:xfrm>
          </p:grpSpPr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4401DB39-0BC1-9D47-539E-D6F3F14746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A2AFEE61-B3BA-54AB-1B88-C66093E75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BD826183-2D0A-AFE2-DFA7-01FB50092D44}"/>
                </a:ext>
              </a:extLst>
            </p:cNvPr>
            <p:cNvGrpSpPr/>
            <p:nvPr/>
          </p:nvGrpSpPr>
          <p:grpSpPr>
            <a:xfrm>
              <a:off x="3925001" y="3050909"/>
              <a:ext cx="45732" cy="41389"/>
              <a:chOff x="8638477" y="2567967"/>
              <a:chExt cx="72000" cy="72000"/>
            </a:xfrm>
          </p:grpSpPr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DCC5B49F-834E-4553-2E8B-F856D079B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DF41DD4B-F848-2F2E-F77F-6DB3F254C2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EBF00B55-EF30-8CBA-031A-8E2BBA5E4A4C}"/>
                </a:ext>
              </a:extLst>
            </p:cNvPr>
            <p:cNvGrpSpPr/>
            <p:nvPr/>
          </p:nvGrpSpPr>
          <p:grpSpPr>
            <a:xfrm>
              <a:off x="3907587" y="3050909"/>
              <a:ext cx="45732" cy="41389"/>
              <a:chOff x="8638477" y="2567967"/>
              <a:chExt cx="72000" cy="72000"/>
            </a:xfrm>
          </p:grpSpPr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668FDCD3-16D5-3E9E-C073-1BED73D3D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B4B5DB56-0F6A-5F51-D302-8E03917D1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9C34C6A-DCEE-9C7D-EDF7-3AB01E26E57A}"/>
                </a:ext>
              </a:extLst>
            </p:cNvPr>
            <p:cNvGrpSpPr/>
            <p:nvPr/>
          </p:nvGrpSpPr>
          <p:grpSpPr>
            <a:xfrm>
              <a:off x="3884721" y="3050909"/>
              <a:ext cx="45732" cy="41389"/>
              <a:chOff x="8638477" y="2567967"/>
              <a:chExt cx="72000" cy="72000"/>
            </a:xfrm>
          </p:grpSpPr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84F852D0-DF06-78D1-7881-0F193F9D63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2728278F-BF19-9FEB-9688-C931C648B0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2DDD486-4568-879B-32EA-79B958D00236}"/>
                </a:ext>
              </a:extLst>
            </p:cNvPr>
            <p:cNvGrpSpPr/>
            <p:nvPr/>
          </p:nvGrpSpPr>
          <p:grpSpPr>
            <a:xfrm>
              <a:off x="3895071" y="3050909"/>
              <a:ext cx="45732" cy="41389"/>
              <a:chOff x="8638477" y="2567967"/>
              <a:chExt cx="72000" cy="72000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5EC6862A-DB8B-5499-C581-B7FFE132A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8D59FB58-5D52-CC6C-B0F7-EC6F967D5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4FBE9D7-D5D9-D25C-038F-84B8BA11EEA4}"/>
                </a:ext>
              </a:extLst>
            </p:cNvPr>
            <p:cNvGrpSpPr/>
            <p:nvPr/>
          </p:nvGrpSpPr>
          <p:grpSpPr>
            <a:xfrm>
              <a:off x="3870955" y="3050909"/>
              <a:ext cx="45732" cy="41389"/>
              <a:chOff x="8638477" y="2567967"/>
              <a:chExt cx="72000" cy="72000"/>
            </a:xfrm>
          </p:grpSpPr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8F5C1BAC-7A29-281F-2CA7-7B395800B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A1FF1F49-9080-6511-8055-4BF7463AD0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16A4F6D7-14FF-AA65-BA27-C3B93239E0E6}"/>
                </a:ext>
              </a:extLst>
            </p:cNvPr>
            <p:cNvGrpSpPr/>
            <p:nvPr/>
          </p:nvGrpSpPr>
          <p:grpSpPr>
            <a:xfrm>
              <a:off x="3862202" y="3050909"/>
              <a:ext cx="45732" cy="41389"/>
              <a:chOff x="8638477" y="2567967"/>
              <a:chExt cx="72000" cy="72000"/>
            </a:xfrm>
          </p:grpSpPr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EAF8A439-96B5-81C5-132F-7D8D98E17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16C61EF7-441E-8E2E-9FB3-ACD087A0C7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A960448-A813-B3D7-2B6D-365910157A0E}"/>
                </a:ext>
              </a:extLst>
            </p:cNvPr>
            <p:cNvGrpSpPr/>
            <p:nvPr/>
          </p:nvGrpSpPr>
          <p:grpSpPr>
            <a:xfrm>
              <a:off x="3849342" y="3050909"/>
              <a:ext cx="45732" cy="41389"/>
              <a:chOff x="8638477" y="2567967"/>
              <a:chExt cx="72000" cy="72000"/>
            </a:xfrm>
          </p:grpSpPr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3F183A76-934B-DE67-1713-EF8493672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410C420-8518-2504-8178-02C938518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BC2368E0-DA97-6E52-CBC2-2263614D0D14}"/>
                </a:ext>
              </a:extLst>
            </p:cNvPr>
            <p:cNvGrpSpPr/>
            <p:nvPr/>
          </p:nvGrpSpPr>
          <p:grpSpPr>
            <a:xfrm>
              <a:off x="3839336" y="3050909"/>
              <a:ext cx="45732" cy="41389"/>
              <a:chOff x="8638477" y="2567967"/>
              <a:chExt cx="72000" cy="72000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66F6DA0D-562D-B308-9237-95A869B5D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5DFE3C2-EA78-B4D7-BAC0-A8950ABB7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471B398-5911-24EC-8653-AFFBEA13DEE6}"/>
                </a:ext>
              </a:extLst>
            </p:cNvPr>
            <p:cNvGrpSpPr/>
            <p:nvPr/>
          </p:nvGrpSpPr>
          <p:grpSpPr>
            <a:xfrm>
              <a:off x="3803610" y="3011288"/>
              <a:ext cx="45732" cy="41389"/>
              <a:chOff x="8638477" y="2567967"/>
              <a:chExt cx="72000" cy="72000"/>
            </a:xfrm>
          </p:grpSpPr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A1AFFFBE-082B-3C25-D628-8B0C652F0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184ABD8-BE1D-D189-6BB7-CD95BD3530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7EBF02A-6E27-167E-F369-A457666CDD10}"/>
                </a:ext>
              </a:extLst>
            </p:cNvPr>
            <p:cNvGrpSpPr/>
            <p:nvPr/>
          </p:nvGrpSpPr>
          <p:grpSpPr>
            <a:xfrm>
              <a:off x="3797243" y="3011288"/>
              <a:ext cx="45732" cy="41389"/>
              <a:chOff x="8638477" y="2567967"/>
              <a:chExt cx="72000" cy="72000"/>
            </a:xfrm>
          </p:grpSpPr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06945932-EC0B-5E48-A3C0-B64277434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90540FEC-4684-81DB-0580-3E8EFE5109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5C0A560-5C1F-CADF-8302-0BE72F22C680}"/>
                </a:ext>
              </a:extLst>
            </p:cNvPr>
            <p:cNvGrpSpPr/>
            <p:nvPr/>
          </p:nvGrpSpPr>
          <p:grpSpPr>
            <a:xfrm>
              <a:off x="3781171" y="3011288"/>
              <a:ext cx="45732" cy="41389"/>
              <a:chOff x="8638477" y="2567967"/>
              <a:chExt cx="72000" cy="72000"/>
            </a:xfrm>
          </p:grpSpPr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97829D02-9ADB-E7D2-A2C1-AA66E828B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8D4714D2-0CD5-C53F-B230-62C8D3384E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AD38BF7-96BF-33CB-4087-5470DFB7F8F7}"/>
                </a:ext>
              </a:extLst>
            </p:cNvPr>
            <p:cNvGrpSpPr/>
            <p:nvPr/>
          </p:nvGrpSpPr>
          <p:grpSpPr>
            <a:xfrm>
              <a:off x="3758308" y="2992609"/>
              <a:ext cx="45732" cy="41389"/>
              <a:chOff x="8638477" y="2567967"/>
              <a:chExt cx="72000" cy="72000"/>
            </a:xfrm>
          </p:grpSpPr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5329FF90-F67F-7603-B95E-91ECE0A46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CE36602A-45BE-B715-623D-CD537F84DF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A1CE5873-68A5-FCC5-1857-0BA0FA07CBF9}"/>
                </a:ext>
              </a:extLst>
            </p:cNvPr>
            <p:cNvGrpSpPr/>
            <p:nvPr/>
          </p:nvGrpSpPr>
          <p:grpSpPr>
            <a:xfrm>
              <a:off x="3681545" y="2992609"/>
              <a:ext cx="45732" cy="41389"/>
              <a:chOff x="8638477" y="2567967"/>
              <a:chExt cx="72000" cy="72000"/>
            </a:xfrm>
          </p:grpSpPr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11226BE-BDA6-2B95-7B03-A3E9FFB6E8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4CA93403-6FD7-73B7-24DC-606946C4A2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76046FA-E77E-BE77-18FF-F8748F3461CA}"/>
                </a:ext>
              </a:extLst>
            </p:cNvPr>
            <p:cNvGrpSpPr/>
            <p:nvPr/>
          </p:nvGrpSpPr>
          <p:grpSpPr>
            <a:xfrm>
              <a:off x="3666109" y="2992609"/>
              <a:ext cx="45732" cy="41389"/>
              <a:chOff x="8638477" y="2567967"/>
              <a:chExt cx="72000" cy="72000"/>
            </a:xfrm>
          </p:grpSpPr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4061ACF5-08D9-1DF9-3FA1-76571421A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34501D2-5C36-411F-D716-FA70539F7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0BF16DB-7375-76A5-7458-3B6F2ACC30A3}"/>
                </a:ext>
              </a:extLst>
            </p:cNvPr>
            <p:cNvGrpSpPr/>
            <p:nvPr/>
          </p:nvGrpSpPr>
          <p:grpSpPr>
            <a:xfrm>
              <a:off x="3658681" y="2992609"/>
              <a:ext cx="45732" cy="41389"/>
              <a:chOff x="8638477" y="2567967"/>
              <a:chExt cx="72000" cy="72000"/>
            </a:xfrm>
          </p:grpSpPr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C5889B6-940D-65E4-53AD-9EAB439D2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F487D9C-9B7A-C5EC-85A7-44BB721EC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B386F63B-C4ED-8EB2-50F3-98AA70959A01}"/>
                </a:ext>
              </a:extLst>
            </p:cNvPr>
            <p:cNvGrpSpPr/>
            <p:nvPr/>
          </p:nvGrpSpPr>
          <p:grpSpPr>
            <a:xfrm>
              <a:off x="3548651" y="2992609"/>
              <a:ext cx="45732" cy="41389"/>
              <a:chOff x="8638477" y="2567967"/>
              <a:chExt cx="72000" cy="72000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412E6E42-7DCA-2FEF-9875-7535AF98F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857C2815-6190-5487-9AAC-B61F1B7A0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65F47AE0-5E92-8291-06AD-70D8C9F5944F}"/>
                </a:ext>
              </a:extLst>
            </p:cNvPr>
            <p:cNvGrpSpPr/>
            <p:nvPr/>
          </p:nvGrpSpPr>
          <p:grpSpPr>
            <a:xfrm>
              <a:off x="3612949" y="2992609"/>
              <a:ext cx="45732" cy="41389"/>
              <a:chOff x="8638477" y="2567967"/>
              <a:chExt cx="72000" cy="72000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B266D40-5EFF-E0F3-0C53-C94396B3E7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6DE6D409-6CDE-5788-9A7A-4150C685EA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E827DCE4-4812-785A-92E8-F600DA61094E}"/>
                </a:ext>
              </a:extLst>
            </p:cNvPr>
            <p:cNvGrpSpPr/>
            <p:nvPr/>
          </p:nvGrpSpPr>
          <p:grpSpPr>
            <a:xfrm>
              <a:off x="3512042" y="2992609"/>
              <a:ext cx="45732" cy="41389"/>
              <a:chOff x="8638477" y="2567967"/>
              <a:chExt cx="72000" cy="72000"/>
            </a:xfrm>
          </p:grpSpPr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F90C56FA-E733-0A46-8601-E43787D0CA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7691C608-621F-768C-41F3-E3C5A1425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698C5BB-CE9A-9ABB-0651-AB99410B7BCE}"/>
                </a:ext>
              </a:extLst>
            </p:cNvPr>
            <p:cNvGrpSpPr/>
            <p:nvPr/>
          </p:nvGrpSpPr>
          <p:grpSpPr>
            <a:xfrm>
              <a:off x="3525783" y="2992609"/>
              <a:ext cx="45732" cy="41389"/>
              <a:chOff x="8638477" y="2567967"/>
              <a:chExt cx="72000" cy="72000"/>
            </a:xfrm>
          </p:grpSpPr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C86F7115-ABB0-936E-D2D9-04BF9BAD5C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B6A790B1-F94D-EAF3-13B5-9CD980375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9CB65A98-ECE3-2633-E66C-3B19F01386C2}"/>
                </a:ext>
              </a:extLst>
            </p:cNvPr>
            <p:cNvGrpSpPr/>
            <p:nvPr/>
          </p:nvGrpSpPr>
          <p:grpSpPr>
            <a:xfrm>
              <a:off x="3411491" y="2992609"/>
              <a:ext cx="45732" cy="41389"/>
              <a:chOff x="8638477" y="2567967"/>
              <a:chExt cx="72000" cy="72000"/>
            </a:xfrm>
          </p:grpSpPr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9AC0FF5-F8DF-A8EF-7F12-A221B3AC8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9A3AC03E-8BC4-5870-7C86-FE5FDB2C3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063BD56-18BA-D437-8AC2-9E218334610E}"/>
                </a:ext>
              </a:extLst>
            </p:cNvPr>
            <p:cNvGrpSpPr/>
            <p:nvPr/>
          </p:nvGrpSpPr>
          <p:grpSpPr>
            <a:xfrm>
              <a:off x="3451837" y="2992609"/>
              <a:ext cx="45732" cy="41389"/>
              <a:chOff x="8638477" y="2567967"/>
              <a:chExt cx="72000" cy="72000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32304B64-5BBC-555E-2B8E-08707BD0E6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E577F2AC-55AE-6E3E-3698-522D4CDC0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F5AE653-6308-0953-43BB-4A198EE14231}"/>
                </a:ext>
              </a:extLst>
            </p:cNvPr>
            <p:cNvGrpSpPr/>
            <p:nvPr/>
          </p:nvGrpSpPr>
          <p:grpSpPr>
            <a:xfrm>
              <a:off x="3287110" y="2957034"/>
              <a:ext cx="45732" cy="41389"/>
              <a:chOff x="8638477" y="2567967"/>
              <a:chExt cx="72000" cy="72000"/>
            </a:xfrm>
          </p:grpSpPr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CAE4916F-EC1B-64AD-C6CA-BF05327BE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AB81DB67-B280-EB36-50A5-EAB143D14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A4840A67-FED5-A05C-32D7-BCE926027EE0}"/>
                </a:ext>
              </a:extLst>
            </p:cNvPr>
            <p:cNvGrpSpPr/>
            <p:nvPr/>
          </p:nvGrpSpPr>
          <p:grpSpPr>
            <a:xfrm>
              <a:off x="3269082" y="2957034"/>
              <a:ext cx="45732" cy="41389"/>
              <a:chOff x="8638477" y="2567967"/>
              <a:chExt cx="72000" cy="72000"/>
            </a:xfrm>
          </p:grpSpPr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F6868F3B-1277-73AC-0F34-7BC67D156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CB591D88-61A5-F01C-71D3-15F9537DE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749A9456-9371-7A15-C612-8AD3C74506BD}"/>
                </a:ext>
              </a:extLst>
            </p:cNvPr>
            <p:cNvGrpSpPr/>
            <p:nvPr/>
          </p:nvGrpSpPr>
          <p:grpSpPr>
            <a:xfrm>
              <a:off x="3278460" y="2957034"/>
              <a:ext cx="45732" cy="41389"/>
              <a:chOff x="8638477" y="2567967"/>
              <a:chExt cx="72000" cy="72000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8ACEA20D-A42B-D1C3-7631-51E1AC5D3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65E61ABB-51B0-8EB4-D315-57854F6697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3F084B4-6F3A-7CC9-2E1F-B57F3F39218D}"/>
                </a:ext>
              </a:extLst>
            </p:cNvPr>
            <p:cNvGrpSpPr/>
            <p:nvPr/>
          </p:nvGrpSpPr>
          <p:grpSpPr>
            <a:xfrm>
              <a:off x="3195638" y="2957034"/>
              <a:ext cx="45732" cy="41389"/>
              <a:chOff x="8638477" y="2567967"/>
              <a:chExt cx="72000" cy="72000"/>
            </a:xfrm>
          </p:grpSpPr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DD8A335C-06EE-EEBC-9785-FBBDA73D5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ECA82E48-C682-9C60-8B44-37CC6B33AA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CEF3ED6C-278D-032C-1F52-2A2BB9FFF75C}"/>
                </a:ext>
              </a:extLst>
            </p:cNvPr>
            <p:cNvGrpSpPr/>
            <p:nvPr/>
          </p:nvGrpSpPr>
          <p:grpSpPr>
            <a:xfrm>
              <a:off x="3177846" y="2957034"/>
              <a:ext cx="45732" cy="41389"/>
              <a:chOff x="8638477" y="2567967"/>
              <a:chExt cx="72000" cy="72000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56A691E-14CE-6DC5-1BBC-DF5F1E92F6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AA1BF918-FFF2-B566-7FF5-3607DB2E2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0481A7F0-A1E3-5931-E8B4-B09168C7B94F}"/>
                </a:ext>
              </a:extLst>
            </p:cNvPr>
            <p:cNvGrpSpPr/>
            <p:nvPr/>
          </p:nvGrpSpPr>
          <p:grpSpPr>
            <a:xfrm>
              <a:off x="3042516" y="2918459"/>
              <a:ext cx="45732" cy="41389"/>
              <a:chOff x="8638477" y="2567967"/>
              <a:chExt cx="72000" cy="72000"/>
            </a:xfrm>
          </p:grpSpPr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F54AB3D1-52A2-60D7-F518-A0B67A1BFE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89C286CA-EB7A-922B-B331-8A861F6E9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751E0AE3-77B4-938F-060B-7D846714EB54}"/>
                </a:ext>
              </a:extLst>
            </p:cNvPr>
            <p:cNvGrpSpPr/>
            <p:nvPr/>
          </p:nvGrpSpPr>
          <p:grpSpPr>
            <a:xfrm>
              <a:off x="3019652" y="2918459"/>
              <a:ext cx="45732" cy="41389"/>
              <a:chOff x="8638477" y="2567967"/>
              <a:chExt cx="72000" cy="72000"/>
            </a:xfrm>
          </p:grpSpPr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7BC946D8-C0A6-3A33-51E9-D7FB3C6647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E23DDEE2-1813-98FD-5CA5-0823101B9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7CFCA0DE-A89D-1731-5601-CF533D769F95}"/>
                </a:ext>
              </a:extLst>
            </p:cNvPr>
            <p:cNvGrpSpPr/>
            <p:nvPr/>
          </p:nvGrpSpPr>
          <p:grpSpPr>
            <a:xfrm>
              <a:off x="2936762" y="2918459"/>
              <a:ext cx="45732" cy="41389"/>
              <a:chOff x="8638477" y="2567967"/>
              <a:chExt cx="72000" cy="72000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DADB36E7-4F73-4DD9-EA9F-E26ADF5DE4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FDA59EA7-5369-41EB-F4AF-6FAE933447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BFD8E742-A963-6ADB-E2D7-596A69D15985}"/>
                </a:ext>
              </a:extLst>
            </p:cNvPr>
            <p:cNvGrpSpPr/>
            <p:nvPr/>
          </p:nvGrpSpPr>
          <p:grpSpPr>
            <a:xfrm>
              <a:off x="2379701" y="2634996"/>
              <a:ext cx="45732" cy="41389"/>
              <a:chOff x="8638477" y="2567967"/>
              <a:chExt cx="72000" cy="720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5705D15-F4E8-43E9-04FA-F8E1DBB58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73A19151-8A66-4069-DC65-38FD4D4099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FE030BAC-6CA5-1712-6225-AD823421A60D}"/>
                </a:ext>
              </a:extLst>
            </p:cNvPr>
            <p:cNvGrpSpPr/>
            <p:nvPr/>
          </p:nvGrpSpPr>
          <p:grpSpPr>
            <a:xfrm>
              <a:off x="2396286" y="2634996"/>
              <a:ext cx="45732" cy="41389"/>
              <a:chOff x="8638477" y="2567967"/>
              <a:chExt cx="72000" cy="72000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03EE13FB-054E-8BBB-F559-EA67F2F36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4477" y="2567967"/>
                <a:ext cx="0" cy="720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62B330F-0CC6-07DD-B54C-59991C6B6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8477" y="2603967"/>
                <a:ext cx="7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2355B749-810E-9B67-05B0-157C609FA0BF}"/>
              </a:ext>
            </a:extLst>
          </p:cNvPr>
          <p:cNvGrpSpPr/>
          <p:nvPr/>
        </p:nvGrpSpPr>
        <p:grpSpPr>
          <a:xfrm>
            <a:off x="2993727" y="4617997"/>
            <a:ext cx="45720" cy="41378"/>
            <a:chOff x="8638477" y="2567967"/>
            <a:chExt cx="72000" cy="72000"/>
          </a:xfrm>
        </p:grpSpPr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6EB6FFE1-0613-6B3A-D667-A9A3B9906D32}"/>
                </a:ext>
              </a:extLst>
            </p:cNvPr>
            <p:cNvCxnSpPr>
              <a:cxnSpLocks/>
            </p:cNvCxnSpPr>
            <p:nvPr/>
          </p:nvCxnSpPr>
          <p:spPr>
            <a:xfrm>
              <a:off x="8674477" y="2567967"/>
              <a:ext cx="0" cy="72000"/>
            </a:xfrm>
            <a:prstGeom prst="line">
              <a:avLst/>
            </a:prstGeom>
            <a:ln w="1905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C3C81110-2454-3FA8-5D36-B477C00AB3B6}"/>
                </a:ext>
              </a:extLst>
            </p:cNvPr>
            <p:cNvCxnSpPr>
              <a:cxnSpLocks/>
            </p:cNvCxnSpPr>
            <p:nvPr/>
          </p:nvCxnSpPr>
          <p:spPr>
            <a:xfrm>
              <a:off x="8638477" y="2603967"/>
              <a:ext cx="72000" cy="0"/>
            </a:xfrm>
            <a:prstGeom prst="line">
              <a:avLst/>
            </a:prstGeom>
            <a:ln w="1905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7" name="AutoShape 11">
            <a:extLst>
              <a:ext uri="{FF2B5EF4-FFF2-40B4-BE49-F238E27FC236}">
                <a16:creationId xmlns:a16="http://schemas.microsoft.com/office/drawing/2014/main" id="{6D095F63-EB25-0DEA-B31D-02908C30F80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5664" y="3049240"/>
            <a:ext cx="4970756" cy="304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8" name="Line 26">
            <a:extLst>
              <a:ext uri="{FF2B5EF4-FFF2-40B4-BE49-F238E27FC236}">
                <a16:creationId xmlns:a16="http://schemas.microsoft.com/office/drawing/2014/main" id="{B12B893A-D09D-F23A-9FD8-F15ADFC70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2245" y="5999562"/>
            <a:ext cx="0" cy="0"/>
          </a:xfrm>
          <a:prstGeom prst="line">
            <a:avLst/>
          </a:prstGeom>
          <a:noFill/>
          <a:ln w="23813">
            <a:solidFill>
              <a:srgbClr val="E9B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51654C1F-FFCF-F262-B0B1-4C2FF05C1564}"/>
              </a:ext>
            </a:extLst>
          </p:cNvPr>
          <p:cNvGrpSpPr/>
          <p:nvPr/>
        </p:nvGrpSpPr>
        <p:grpSpPr>
          <a:xfrm>
            <a:off x="985666" y="3057173"/>
            <a:ext cx="4961233" cy="3034438"/>
            <a:chOff x="1384300" y="1854158"/>
            <a:chExt cx="4962525" cy="3035228"/>
          </a:xfrm>
        </p:grpSpPr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59BFAD31-7ECC-6CD0-1EAD-AC305010F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75" y="1854158"/>
              <a:ext cx="4895850" cy="2971730"/>
            </a:xfrm>
            <a:custGeom>
              <a:avLst/>
              <a:gdLst>
                <a:gd name="T0" fmla="*/ 3084 w 3084"/>
                <a:gd name="T1" fmla="*/ 1872 h 1872"/>
                <a:gd name="T2" fmla="*/ 0 w 3084"/>
                <a:gd name="T3" fmla="*/ 1872 h 1872"/>
                <a:gd name="T4" fmla="*/ 0 w 3084"/>
                <a:gd name="T5" fmla="*/ 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84" h="1872">
                  <a:moveTo>
                    <a:pt x="3084" y="1872"/>
                  </a:moveTo>
                  <a:lnTo>
                    <a:pt x="0" y="187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EE71F93F-B011-F91E-E8C4-5E5DAF55FC84}"/>
                </a:ext>
              </a:extLst>
            </p:cNvPr>
            <p:cNvGrpSpPr/>
            <p:nvPr/>
          </p:nvGrpSpPr>
          <p:grpSpPr>
            <a:xfrm>
              <a:off x="1384300" y="1854158"/>
              <a:ext cx="66675" cy="2971730"/>
              <a:chOff x="1384300" y="1854158"/>
              <a:chExt cx="66675" cy="2971730"/>
            </a:xfrm>
          </p:grpSpPr>
          <p:sp>
            <p:nvSpPr>
              <p:cNvPr id="532" name="Line 14">
                <a:extLst>
                  <a:ext uri="{FF2B5EF4-FFF2-40B4-BE49-F238E27FC236}">
                    <a16:creationId xmlns:a16="http://schemas.microsoft.com/office/drawing/2014/main" id="{F9806FE1-1204-1B1C-B392-A3C600C0A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300" y="4235352"/>
                <a:ext cx="666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Line 21">
                <a:extLst>
                  <a:ext uri="{FF2B5EF4-FFF2-40B4-BE49-F238E27FC236}">
                    <a16:creationId xmlns:a16="http://schemas.microsoft.com/office/drawing/2014/main" id="{DCF0F9D5-D384-2186-2AB2-5DB6DD02E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300" y="1854158"/>
                <a:ext cx="666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Line 22">
                <a:extLst>
                  <a:ext uri="{FF2B5EF4-FFF2-40B4-BE49-F238E27FC236}">
                    <a16:creationId xmlns:a16="http://schemas.microsoft.com/office/drawing/2014/main" id="{5E07E629-2DDD-424E-678D-4512EB928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300" y="2455806"/>
                <a:ext cx="666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Line 23">
                <a:extLst>
                  <a:ext uri="{FF2B5EF4-FFF2-40B4-BE49-F238E27FC236}">
                    <a16:creationId xmlns:a16="http://schemas.microsoft.com/office/drawing/2014/main" id="{C2DCFD7E-53EC-6B4F-C947-650BE4E11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300" y="3047930"/>
                <a:ext cx="666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Line 24">
                <a:extLst>
                  <a:ext uri="{FF2B5EF4-FFF2-40B4-BE49-F238E27FC236}">
                    <a16:creationId xmlns:a16="http://schemas.microsoft.com/office/drawing/2014/main" id="{ECDF5596-D29C-7A8B-D8C1-148357931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300" y="3638466"/>
                <a:ext cx="666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Line 25">
                <a:extLst>
                  <a:ext uri="{FF2B5EF4-FFF2-40B4-BE49-F238E27FC236}">
                    <a16:creationId xmlns:a16="http://schemas.microsoft.com/office/drawing/2014/main" id="{A8FB476C-F36B-7F0C-2E24-FB5AB5326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300" y="4825888"/>
                <a:ext cx="635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03FEA079-774A-C777-F406-F37CD98C2657}"/>
                </a:ext>
              </a:extLst>
            </p:cNvPr>
            <p:cNvGrpSpPr/>
            <p:nvPr/>
          </p:nvGrpSpPr>
          <p:grpSpPr>
            <a:xfrm>
              <a:off x="1450975" y="4825888"/>
              <a:ext cx="4841875" cy="63498"/>
              <a:chOff x="1450975" y="4825888"/>
              <a:chExt cx="4841875" cy="63498"/>
            </a:xfrm>
          </p:grpSpPr>
          <p:sp>
            <p:nvSpPr>
              <p:cNvPr id="523" name="Line 27">
                <a:extLst>
                  <a:ext uri="{FF2B5EF4-FFF2-40B4-BE49-F238E27FC236}">
                    <a16:creationId xmlns:a16="http://schemas.microsoft.com/office/drawing/2014/main" id="{DCEF1739-BE02-5037-7A8C-518BFCD5E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50975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Line 28">
                <a:extLst>
                  <a:ext uri="{FF2B5EF4-FFF2-40B4-BE49-F238E27FC236}">
                    <a16:creationId xmlns:a16="http://schemas.microsoft.com/office/drawing/2014/main" id="{44148D80-2A28-C6EB-C089-9B568EC11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8675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Line 29">
                <a:extLst>
                  <a:ext uri="{FF2B5EF4-FFF2-40B4-BE49-F238E27FC236}">
                    <a16:creationId xmlns:a16="http://schemas.microsoft.com/office/drawing/2014/main" id="{4CF80EA9-CDC6-0466-B8C3-FE993FC36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9550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Line 30">
                <a:extLst>
                  <a:ext uri="{FF2B5EF4-FFF2-40B4-BE49-F238E27FC236}">
                    <a16:creationId xmlns:a16="http://schemas.microsoft.com/office/drawing/2014/main" id="{B5DC10E0-FE86-1DAD-94CB-0C9DA361A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0425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Line 31">
                <a:extLst>
                  <a:ext uri="{FF2B5EF4-FFF2-40B4-BE49-F238E27FC236}">
                    <a16:creationId xmlns:a16="http://schemas.microsoft.com/office/drawing/2014/main" id="{119592B1-6FDD-C657-0B21-E9E61A837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51300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Line 32">
                <a:extLst>
                  <a:ext uri="{FF2B5EF4-FFF2-40B4-BE49-F238E27FC236}">
                    <a16:creationId xmlns:a16="http://schemas.microsoft.com/office/drawing/2014/main" id="{8A53F457-1589-4BEE-628E-7838B3D37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92650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Line 33">
                <a:extLst>
                  <a:ext uri="{FF2B5EF4-FFF2-40B4-BE49-F238E27FC236}">
                    <a16:creationId xmlns:a16="http://schemas.microsoft.com/office/drawing/2014/main" id="{AAF3233C-AD0E-3597-C6B3-5933FAE1F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40350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Line 34">
                <a:extLst>
                  <a:ext uri="{FF2B5EF4-FFF2-40B4-BE49-F238E27FC236}">
                    <a16:creationId xmlns:a16="http://schemas.microsoft.com/office/drawing/2014/main" id="{9B0F892B-3922-88DD-DB2A-70B49F9FEE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73763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Line 35">
                <a:extLst>
                  <a:ext uri="{FF2B5EF4-FFF2-40B4-BE49-F238E27FC236}">
                    <a16:creationId xmlns:a16="http://schemas.microsoft.com/office/drawing/2014/main" id="{F31EE8B1-4C2A-A7C2-EBFE-56E6502B6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2850" y="4825888"/>
                <a:ext cx="0" cy="634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39" name="TextBox 538">
            <a:extLst>
              <a:ext uri="{FF2B5EF4-FFF2-40B4-BE49-F238E27FC236}">
                <a16:creationId xmlns:a16="http://schemas.microsoft.com/office/drawing/2014/main" id="{21B66E0E-D2D4-2770-6CFA-A91F6456F989}"/>
              </a:ext>
            </a:extLst>
          </p:cNvPr>
          <p:cNvSpPr txBox="1"/>
          <p:nvPr/>
        </p:nvSpPr>
        <p:spPr>
          <a:xfrm>
            <a:off x="612398" y="2951542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E7CC0E06-1ADA-8C17-29CB-2BF063B8D39B}"/>
              </a:ext>
            </a:extLst>
          </p:cNvPr>
          <p:cNvSpPr txBox="1"/>
          <p:nvPr/>
        </p:nvSpPr>
        <p:spPr>
          <a:xfrm>
            <a:off x="612398" y="4130130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026EF0C9-FD52-D702-4B6B-E69EBCC95CF7}"/>
              </a:ext>
            </a:extLst>
          </p:cNvPr>
          <p:cNvSpPr txBox="1"/>
          <p:nvPr/>
        </p:nvSpPr>
        <p:spPr>
          <a:xfrm>
            <a:off x="901939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DAF1E1DB-C7C7-E417-0D57-A578168525E0}"/>
              </a:ext>
            </a:extLst>
          </p:cNvPr>
          <p:cNvSpPr txBox="1"/>
          <p:nvPr/>
        </p:nvSpPr>
        <p:spPr>
          <a:xfrm>
            <a:off x="1554243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05A4A2C4-2E99-9F66-A3B7-22825C8E64BC}"/>
              </a:ext>
            </a:extLst>
          </p:cNvPr>
          <p:cNvSpPr txBox="1"/>
          <p:nvPr/>
        </p:nvSpPr>
        <p:spPr>
          <a:xfrm>
            <a:off x="2189313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5AFB013E-FD9C-4E1B-4DEA-B38F83AE6910}"/>
              </a:ext>
            </a:extLst>
          </p:cNvPr>
          <p:cNvSpPr txBox="1"/>
          <p:nvPr/>
        </p:nvSpPr>
        <p:spPr>
          <a:xfrm>
            <a:off x="3491633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7B92EA56-18FA-C3B6-46C5-F081E3D3BCB2}"/>
              </a:ext>
            </a:extLst>
          </p:cNvPr>
          <p:cNvSpPr txBox="1"/>
          <p:nvPr/>
        </p:nvSpPr>
        <p:spPr>
          <a:xfrm>
            <a:off x="4142820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546" name="TextBox 545">
            <a:extLst>
              <a:ext uri="{FF2B5EF4-FFF2-40B4-BE49-F238E27FC236}">
                <a16:creationId xmlns:a16="http://schemas.microsoft.com/office/drawing/2014/main" id="{AE7A4852-AB7A-A8FB-1B98-856A4DA57CB4}"/>
              </a:ext>
            </a:extLst>
          </p:cNvPr>
          <p:cNvSpPr txBox="1"/>
          <p:nvPr/>
        </p:nvSpPr>
        <p:spPr>
          <a:xfrm>
            <a:off x="4787666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B5AF0ED8-8AAF-17C2-2D43-D3D24A9BF7C8}"/>
              </a:ext>
            </a:extLst>
          </p:cNvPr>
          <p:cNvSpPr txBox="1"/>
          <p:nvPr/>
        </p:nvSpPr>
        <p:spPr>
          <a:xfrm>
            <a:off x="5432806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94707175-16F6-5941-C7A1-678AB70B11A8}"/>
              </a:ext>
            </a:extLst>
          </p:cNvPr>
          <p:cNvSpPr txBox="1"/>
          <p:nvPr/>
        </p:nvSpPr>
        <p:spPr>
          <a:xfrm>
            <a:off x="5756847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E719AA4E-E188-2927-15DD-40F977C7788E}"/>
              </a:ext>
            </a:extLst>
          </p:cNvPr>
          <p:cNvSpPr txBox="1"/>
          <p:nvPr/>
        </p:nvSpPr>
        <p:spPr>
          <a:xfrm>
            <a:off x="1382221" y="6305625"/>
            <a:ext cx="4116933" cy="246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C62D4A5F-BE09-6FB4-2927-CF062A3DBBD4}"/>
              </a:ext>
            </a:extLst>
          </p:cNvPr>
          <p:cNvSpPr txBox="1"/>
          <p:nvPr/>
        </p:nvSpPr>
        <p:spPr>
          <a:xfrm rot="16200000">
            <a:off x="-756066" y="4415218"/>
            <a:ext cx="2561560" cy="246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 (%)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51" name="TextBox 550">
            <a:extLst>
              <a:ext uri="{FF2B5EF4-FFF2-40B4-BE49-F238E27FC236}">
                <a16:creationId xmlns:a16="http://schemas.microsoft.com/office/drawing/2014/main" id="{A6DC70A7-9D32-8A66-F586-DC9369ED95D6}"/>
              </a:ext>
            </a:extLst>
          </p:cNvPr>
          <p:cNvSpPr txBox="1"/>
          <p:nvPr/>
        </p:nvSpPr>
        <p:spPr>
          <a:xfrm>
            <a:off x="2840095" y="6134595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59EDF851-094C-C033-4139-93FB6E04E9D7}"/>
              </a:ext>
            </a:extLst>
          </p:cNvPr>
          <p:cNvSpPr txBox="1"/>
          <p:nvPr/>
        </p:nvSpPr>
        <p:spPr>
          <a:xfrm>
            <a:off x="612398" y="5920334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C8D9F2DD-684D-B793-F521-6F4A69F7A1B3}"/>
              </a:ext>
            </a:extLst>
          </p:cNvPr>
          <p:cNvSpPr txBox="1"/>
          <p:nvPr/>
        </p:nvSpPr>
        <p:spPr>
          <a:xfrm>
            <a:off x="612398" y="5303764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AAF8625C-6F7B-97EE-04A0-80F61E157582}"/>
              </a:ext>
            </a:extLst>
          </p:cNvPr>
          <p:cNvSpPr txBox="1"/>
          <p:nvPr/>
        </p:nvSpPr>
        <p:spPr>
          <a:xfrm>
            <a:off x="612398" y="4726102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A66A3AB5-F4C4-567A-568A-7E62A77693B6}"/>
              </a:ext>
            </a:extLst>
          </p:cNvPr>
          <p:cNvSpPr txBox="1"/>
          <p:nvPr/>
        </p:nvSpPr>
        <p:spPr>
          <a:xfrm>
            <a:off x="612398" y="3546862"/>
            <a:ext cx="297103" cy="215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7586E64F-8FE8-FBEA-0C9F-3489C5F54C22}"/>
              </a:ext>
            </a:extLst>
          </p:cNvPr>
          <p:cNvSpPr txBox="1"/>
          <p:nvPr/>
        </p:nvSpPr>
        <p:spPr>
          <a:xfrm>
            <a:off x="3912807" y="3105789"/>
            <a:ext cx="26420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HR=0.78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(95% CI=0.63–0.96)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p=0.009 (one-sided)</a:t>
            </a: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1E765DB2-97EC-F081-D58B-D03E29A0407F}"/>
              </a:ext>
            </a:extLst>
          </p:cNvPr>
          <p:cNvSpPr txBox="1"/>
          <p:nvPr/>
        </p:nvSpPr>
        <p:spPr>
          <a:xfrm>
            <a:off x="2373514" y="3627187"/>
            <a:ext cx="3603894" cy="4923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Midostaurin, n=360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OS, 74.7 months (95% CI=31.5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NR)</a:t>
            </a:r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3D8A2540-A8FB-B5F8-43C7-D836F9DBD3D1}"/>
              </a:ext>
            </a:extLst>
          </p:cNvPr>
          <p:cNvSpPr txBox="1"/>
          <p:nvPr/>
        </p:nvSpPr>
        <p:spPr>
          <a:xfrm>
            <a:off x="2373514" y="4810431"/>
            <a:ext cx="3722486" cy="4923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Placebo, n=357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OS, 25.6 months (95% CI=18.6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42.9)</a:t>
            </a:r>
          </a:p>
        </p:txBody>
      </p: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64FCCEA9-1599-F7CC-A53F-20216BBBD63F}"/>
              </a:ext>
            </a:extLst>
          </p:cNvPr>
          <p:cNvGrpSpPr/>
          <p:nvPr/>
        </p:nvGrpSpPr>
        <p:grpSpPr>
          <a:xfrm>
            <a:off x="1054065" y="3071715"/>
            <a:ext cx="4717612" cy="1715435"/>
            <a:chOff x="7862455" y="1229735"/>
            <a:chExt cx="2241179" cy="916324"/>
          </a:xfrm>
        </p:grpSpPr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92B88191-C3E7-D613-EF45-E6847BB29B51}"/>
                </a:ext>
              </a:extLst>
            </p:cNvPr>
            <p:cNvGrpSpPr/>
            <p:nvPr/>
          </p:nvGrpSpPr>
          <p:grpSpPr>
            <a:xfrm>
              <a:off x="7869352" y="1235205"/>
              <a:ext cx="2191558" cy="910854"/>
              <a:chOff x="716902" y="1522527"/>
              <a:chExt cx="2230230" cy="910854"/>
            </a:xfrm>
          </p:grpSpPr>
          <p:sp>
            <p:nvSpPr>
              <p:cNvPr id="571" name="Freeform: Shape 1350">
                <a:extLst>
                  <a:ext uri="{FF2B5EF4-FFF2-40B4-BE49-F238E27FC236}">
                    <a16:creationId xmlns:a16="http://schemas.microsoft.com/office/drawing/2014/main" id="{B7256FC6-D562-364D-55DC-5E73E54009A6}"/>
                  </a:ext>
                </a:extLst>
              </p:cNvPr>
              <p:cNvSpPr/>
              <p:nvPr/>
            </p:nvSpPr>
            <p:spPr bwMode="auto">
              <a:xfrm>
                <a:off x="716902" y="1522527"/>
                <a:ext cx="2222245" cy="900594"/>
              </a:xfrm>
              <a:custGeom>
                <a:avLst/>
                <a:gdLst>
                  <a:gd name="connsiteX0" fmla="*/ 7239000 w 7239000"/>
                  <a:gd name="connsiteY0" fmla="*/ 2933700 h 2933700"/>
                  <a:gd name="connsiteX1" fmla="*/ 5044440 w 7239000"/>
                  <a:gd name="connsiteY1" fmla="*/ 2933700 h 2933700"/>
                  <a:gd name="connsiteX2" fmla="*/ 5044440 w 7239000"/>
                  <a:gd name="connsiteY2" fmla="*/ 2865120 h 2933700"/>
                  <a:gd name="connsiteX3" fmla="*/ 4251960 w 7239000"/>
                  <a:gd name="connsiteY3" fmla="*/ 2865120 h 2933700"/>
                  <a:gd name="connsiteX4" fmla="*/ 4251960 w 7239000"/>
                  <a:gd name="connsiteY4" fmla="*/ 2865120 h 2933700"/>
                  <a:gd name="connsiteX5" fmla="*/ 3619500 w 7239000"/>
                  <a:gd name="connsiteY5" fmla="*/ 2865120 h 2933700"/>
                  <a:gd name="connsiteX6" fmla="*/ 3665220 w 7239000"/>
                  <a:gd name="connsiteY6" fmla="*/ 2819400 h 2933700"/>
                  <a:gd name="connsiteX7" fmla="*/ 3413760 w 7239000"/>
                  <a:gd name="connsiteY7" fmla="*/ 2819400 h 2933700"/>
                  <a:gd name="connsiteX8" fmla="*/ 3413760 w 7239000"/>
                  <a:gd name="connsiteY8" fmla="*/ 2712720 h 2933700"/>
                  <a:gd name="connsiteX9" fmla="*/ 2811780 w 7239000"/>
                  <a:gd name="connsiteY9" fmla="*/ 2712720 h 2933700"/>
                  <a:gd name="connsiteX10" fmla="*/ 2811780 w 7239000"/>
                  <a:gd name="connsiteY10" fmla="*/ 2644140 h 2933700"/>
                  <a:gd name="connsiteX11" fmla="*/ 2209800 w 7239000"/>
                  <a:gd name="connsiteY11" fmla="*/ 2644140 h 2933700"/>
                  <a:gd name="connsiteX12" fmla="*/ 2209800 w 7239000"/>
                  <a:gd name="connsiteY12" fmla="*/ 2529840 h 2933700"/>
                  <a:gd name="connsiteX13" fmla="*/ 2141220 w 7239000"/>
                  <a:gd name="connsiteY13" fmla="*/ 2529840 h 2933700"/>
                  <a:gd name="connsiteX14" fmla="*/ 1965960 w 7239000"/>
                  <a:gd name="connsiteY14" fmla="*/ 2529840 h 2933700"/>
                  <a:gd name="connsiteX15" fmla="*/ 1965960 w 7239000"/>
                  <a:gd name="connsiteY15" fmla="*/ 2400300 h 2933700"/>
                  <a:gd name="connsiteX16" fmla="*/ 1676400 w 7239000"/>
                  <a:gd name="connsiteY16" fmla="*/ 2400300 h 2933700"/>
                  <a:gd name="connsiteX17" fmla="*/ 1676400 w 7239000"/>
                  <a:gd name="connsiteY17" fmla="*/ 2331720 h 2933700"/>
                  <a:gd name="connsiteX18" fmla="*/ 1584960 w 7239000"/>
                  <a:gd name="connsiteY18" fmla="*/ 2331720 h 2933700"/>
                  <a:gd name="connsiteX19" fmla="*/ 1584960 w 7239000"/>
                  <a:gd name="connsiteY19" fmla="*/ 2232660 h 2933700"/>
                  <a:gd name="connsiteX20" fmla="*/ 1478280 w 7239000"/>
                  <a:gd name="connsiteY20" fmla="*/ 2232660 h 2933700"/>
                  <a:gd name="connsiteX21" fmla="*/ 1478280 w 7239000"/>
                  <a:gd name="connsiteY21" fmla="*/ 2156460 h 2933700"/>
                  <a:gd name="connsiteX22" fmla="*/ 1409700 w 7239000"/>
                  <a:gd name="connsiteY22" fmla="*/ 2156460 h 2933700"/>
                  <a:gd name="connsiteX23" fmla="*/ 1409700 w 7239000"/>
                  <a:gd name="connsiteY23" fmla="*/ 2087880 h 2933700"/>
                  <a:gd name="connsiteX24" fmla="*/ 1295400 w 7239000"/>
                  <a:gd name="connsiteY24" fmla="*/ 2087880 h 2933700"/>
                  <a:gd name="connsiteX25" fmla="*/ 1295400 w 7239000"/>
                  <a:gd name="connsiteY25" fmla="*/ 1981200 h 2933700"/>
                  <a:gd name="connsiteX26" fmla="*/ 1211580 w 7239000"/>
                  <a:gd name="connsiteY26" fmla="*/ 1981200 h 2933700"/>
                  <a:gd name="connsiteX27" fmla="*/ 1211580 w 7239000"/>
                  <a:gd name="connsiteY27" fmla="*/ 1882140 h 2933700"/>
                  <a:gd name="connsiteX28" fmla="*/ 1089660 w 7239000"/>
                  <a:gd name="connsiteY28" fmla="*/ 1882140 h 2933700"/>
                  <a:gd name="connsiteX29" fmla="*/ 1089660 w 7239000"/>
                  <a:gd name="connsiteY29" fmla="*/ 1760220 h 2933700"/>
                  <a:gd name="connsiteX30" fmla="*/ 1036320 w 7239000"/>
                  <a:gd name="connsiteY30" fmla="*/ 1760220 h 2933700"/>
                  <a:gd name="connsiteX31" fmla="*/ 1036320 w 7239000"/>
                  <a:gd name="connsiteY31" fmla="*/ 1661160 h 2933700"/>
                  <a:gd name="connsiteX32" fmla="*/ 960120 w 7239000"/>
                  <a:gd name="connsiteY32" fmla="*/ 1661160 h 2933700"/>
                  <a:gd name="connsiteX33" fmla="*/ 960120 w 7239000"/>
                  <a:gd name="connsiteY33" fmla="*/ 1493520 h 2933700"/>
                  <a:gd name="connsiteX34" fmla="*/ 845820 w 7239000"/>
                  <a:gd name="connsiteY34" fmla="*/ 1493520 h 2933700"/>
                  <a:gd name="connsiteX35" fmla="*/ 845820 w 7239000"/>
                  <a:gd name="connsiteY35" fmla="*/ 1348740 h 2933700"/>
                  <a:gd name="connsiteX36" fmla="*/ 762000 w 7239000"/>
                  <a:gd name="connsiteY36" fmla="*/ 1348740 h 2933700"/>
                  <a:gd name="connsiteX37" fmla="*/ 762000 w 7239000"/>
                  <a:gd name="connsiteY37" fmla="*/ 1127760 h 2933700"/>
                  <a:gd name="connsiteX38" fmla="*/ 670560 w 7239000"/>
                  <a:gd name="connsiteY38" fmla="*/ 1127760 h 2933700"/>
                  <a:gd name="connsiteX39" fmla="*/ 670560 w 7239000"/>
                  <a:gd name="connsiteY39" fmla="*/ 929640 h 2933700"/>
                  <a:gd name="connsiteX40" fmla="*/ 556260 w 7239000"/>
                  <a:gd name="connsiteY40" fmla="*/ 929640 h 2933700"/>
                  <a:gd name="connsiteX41" fmla="*/ 556260 w 7239000"/>
                  <a:gd name="connsiteY41" fmla="*/ 716280 h 2933700"/>
                  <a:gd name="connsiteX42" fmla="*/ 441960 w 7239000"/>
                  <a:gd name="connsiteY42" fmla="*/ 716280 h 2933700"/>
                  <a:gd name="connsiteX43" fmla="*/ 441960 w 7239000"/>
                  <a:gd name="connsiteY43" fmla="*/ 548640 h 2933700"/>
                  <a:gd name="connsiteX44" fmla="*/ 373380 w 7239000"/>
                  <a:gd name="connsiteY44" fmla="*/ 548640 h 2933700"/>
                  <a:gd name="connsiteX45" fmla="*/ 373380 w 7239000"/>
                  <a:gd name="connsiteY45" fmla="*/ 381000 h 2933700"/>
                  <a:gd name="connsiteX46" fmla="*/ 243840 w 7239000"/>
                  <a:gd name="connsiteY46" fmla="*/ 381000 h 2933700"/>
                  <a:gd name="connsiteX47" fmla="*/ 243840 w 7239000"/>
                  <a:gd name="connsiteY47" fmla="*/ 259080 h 2933700"/>
                  <a:gd name="connsiteX48" fmla="*/ 129540 w 7239000"/>
                  <a:gd name="connsiteY48" fmla="*/ 259080 h 2933700"/>
                  <a:gd name="connsiteX49" fmla="*/ 129540 w 7239000"/>
                  <a:gd name="connsiteY49" fmla="*/ 152400 h 2933700"/>
                  <a:gd name="connsiteX50" fmla="*/ 38100 w 7239000"/>
                  <a:gd name="connsiteY50" fmla="*/ 152400 h 2933700"/>
                  <a:gd name="connsiteX51" fmla="*/ 38100 w 7239000"/>
                  <a:gd name="connsiteY51" fmla="*/ 0 h 2933700"/>
                  <a:gd name="connsiteX52" fmla="*/ 0 w 7239000"/>
                  <a:gd name="connsiteY52" fmla="*/ 0 h 2933700"/>
                  <a:gd name="connsiteX0" fmla="*/ 7239000 w 7239000"/>
                  <a:gd name="connsiteY0" fmla="*/ 2933700 h 2933700"/>
                  <a:gd name="connsiteX1" fmla="*/ 5044440 w 7239000"/>
                  <a:gd name="connsiteY1" fmla="*/ 2933700 h 2933700"/>
                  <a:gd name="connsiteX2" fmla="*/ 5044440 w 7239000"/>
                  <a:gd name="connsiteY2" fmla="*/ 2865120 h 2933700"/>
                  <a:gd name="connsiteX3" fmla="*/ 4251960 w 7239000"/>
                  <a:gd name="connsiteY3" fmla="*/ 2865120 h 2933700"/>
                  <a:gd name="connsiteX4" fmla="*/ 4251960 w 7239000"/>
                  <a:gd name="connsiteY4" fmla="*/ 2865120 h 2933700"/>
                  <a:gd name="connsiteX5" fmla="*/ 3619500 w 7239000"/>
                  <a:gd name="connsiteY5" fmla="*/ 2865120 h 2933700"/>
                  <a:gd name="connsiteX6" fmla="*/ 3617595 w 7239000"/>
                  <a:gd name="connsiteY6" fmla="*/ 2814638 h 2933700"/>
                  <a:gd name="connsiteX7" fmla="*/ 3413760 w 7239000"/>
                  <a:gd name="connsiteY7" fmla="*/ 2819400 h 2933700"/>
                  <a:gd name="connsiteX8" fmla="*/ 3413760 w 7239000"/>
                  <a:gd name="connsiteY8" fmla="*/ 2712720 h 2933700"/>
                  <a:gd name="connsiteX9" fmla="*/ 2811780 w 7239000"/>
                  <a:gd name="connsiteY9" fmla="*/ 2712720 h 2933700"/>
                  <a:gd name="connsiteX10" fmla="*/ 2811780 w 7239000"/>
                  <a:gd name="connsiteY10" fmla="*/ 2644140 h 2933700"/>
                  <a:gd name="connsiteX11" fmla="*/ 2209800 w 7239000"/>
                  <a:gd name="connsiteY11" fmla="*/ 2644140 h 2933700"/>
                  <a:gd name="connsiteX12" fmla="*/ 2209800 w 7239000"/>
                  <a:gd name="connsiteY12" fmla="*/ 2529840 h 2933700"/>
                  <a:gd name="connsiteX13" fmla="*/ 2141220 w 7239000"/>
                  <a:gd name="connsiteY13" fmla="*/ 2529840 h 2933700"/>
                  <a:gd name="connsiteX14" fmla="*/ 1965960 w 7239000"/>
                  <a:gd name="connsiteY14" fmla="*/ 2529840 h 2933700"/>
                  <a:gd name="connsiteX15" fmla="*/ 1965960 w 7239000"/>
                  <a:gd name="connsiteY15" fmla="*/ 2400300 h 2933700"/>
                  <a:gd name="connsiteX16" fmla="*/ 1676400 w 7239000"/>
                  <a:gd name="connsiteY16" fmla="*/ 2400300 h 2933700"/>
                  <a:gd name="connsiteX17" fmla="*/ 1676400 w 7239000"/>
                  <a:gd name="connsiteY17" fmla="*/ 2331720 h 2933700"/>
                  <a:gd name="connsiteX18" fmla="*/ 1584960 w 7239000"/>
                  <a:gd name="connsiteY18" fmla="*/ 2331720 h 2933700"/>
                  <a:gd name="connsiteX19" fmla="*/ 1584960 w 7239000"/>
                  <a:gd name="connsiteY19" fmla="*/ 2232660 h 2933700"/>
                  <a:gd name="connsiteX20" fmla="*/ 1478280 w 7239000"/>
                  <a:gd name="connsiteY20" fmla="*/ 2232660 h 2933700"/>
                  <a:gd name="connsiteX21" fmla="*/ 1478280 w 7239000"/>
                  <a:gd name="connsiteY21" fmla="*/ 2156460 h 2933700"/>
                  <a:gd name="connsiteX22" fmla="*/ 1409700 w 7239000"/>
                  <a:gd name="connsiteY22" fmla="*/ 2156460 h 2933700"/>
                  <a:gd name="connsiteX23" fmla="*/ 1409700 w 7239000"/>
                  <a:gd name="connsiteY23" fmla="*/ 2087880 h 2933700"/>
                  <a:gd name="connsiteX24" fmla="*/ 1295400 w 7239000"/>
                  <a:gd name="connsiteY24" fmla="*/ 2087880 h 2933700"/>
                  <a:gd name="connsiteX25" fmla="*/ 1295400 w 7239000"/>
                  <a:gd name="connsiteY25" fmla="*/ 1981200 h 2933700"/>
                  <a:gd name="connsiteX26" fmla="*/ 1211580 w 7239000"/>
                  <a:gd name="connsiteY26" fmla="*/ 1981200 h 2933700"/>
                  <a:gd name="connsiteX27" fmla="*/ 1211580 w 7239000"/>
                  <a:gd name="connsiteY27" fmla="*/ 1882140 h 2933700"/>
                  <a:gd name="connsiteX28" fmla="*/ 1089660 w 7239000"/>
                  <a:gd name="connsiteY28" fmla="*/ 1882140 h 2933700"/>
                  <a:gd name="connsiteX29" fmla="*/ 1089660 w 7239000"/>
                  <a:gd name="connsiteY29" fmla="*/ 1760220 h 2933700"/>
                  <a:gd name="connsiteX30" fmla="*/ 1036320 w 7239000"/>
                  <a:gd name="connsiteY30" fmla="*/ 1760220 h 2933700"/>
                  <a:gd name="connsiteX31" fmla="*/ 1036320 w 7239000"/>
                  <a:gd name="connsiteY31" fmla="*/ 1661160 h 2933700"/>
                  <a:gd name="connsiteX32" fmla="*/ 960120 w 7239000"/>
                  <a:gd name="connsiteY32" fmla="*/ 1661160 h 2933700"/>
                  <a:gd name="connsiteX33" fmla="*/ 960120 w 7239000"/>
                  <a:gd name="connsiteY33" fmla="*/ 1493520 h 2933700"/>
                  <a:gd name="connsiteX34" fmla="*/ 845820 w 7239000"/>
                  <a:gd name="connsiteY34" fmla="*/ 1493520 h 2933700"/>
                  <a:gd name="connsiteX35" fmla="*/ 845820 w 7239000"/>
                  <a:gd name="connsiteY35" fmla="*/ 1348740 h 2933700"/>
                  <a:gd name="connsiteX36" fmla="*/ 762000 w 7239000"/>
                  <a:gd name="connsiteY36" fmla="*/ 1348740 h 2933700"/>
                  <a:gd name="connsiteX37" fmla="*/ 762000 w 7239000"/>
                  <a:gd name="connsiteY37" fmla="*/ 1127760 h 2933700"/>
                  <a:gd name="connsiteX38" fmla="*/ 670560 w 7239000"/>
                  <a:gd name="connsiteY38" fmla="*/ 1127760 h 2933700"/>
                  <a:gd name="connsiteX39" fmla="*/ 670560 w 7239000"/>
                  <a:gd name="connsiteY39" fmla="*/ 929640 h 2933700"/>
                  <a:gd name="connsiteX40" fmla="*/ 556260 w 7239000"/>
                  <a:gd name="connsiteY40" fmla="*/ 929640 h 2933700"/>
                  <a:gd name="connsiteX41" fmla="*/ 556260 w 7239000"/>
                  <a:gd name="connsiteY41" fmla="*/ 716280 h 2933700"/>
                  <a:gd name="connsiteX42" fmla="*/ 441960 w 7239000"/>
                  <a:gd name="connsiteY42" fmla="*/ 716280 h 2933700"/>
                  <a:gd name="connsiteX43" fmla="*/ 441960 w 7239000"/>
                  <a:gd name="connsiteY43" fmla="*/ 548640 h 2933700"/>
                  <a:gd name="connsiteX44" fmla="*/ 373380 w 7239000"/>
                  <a:gd name="connsiteY44" fmla="*/ 548640 h 2933700"/>
                  <a:gd name="connsiteX45" fmla="*/ 373380 w 7239000"/>
                  <a:gd name="connsiteY45" fmla="*/ 381000 h 2933700"/>
                  <a:gd name="connsiteX46" fmla="*/ 243840 w 7239000"/>
                  <a:gd name="connsiteY46" fmla="*/ 381000 h 2933700"/>
                  <a:gd name="connsiteX47" fmla="*/ 243840 w 7239000"/>
                  <a:gd name="connsiteY47" fmla="*/ 259080 h 2933700"/>
                  <a:gd name="connsiteX48" fmla="*/ 129540 w 7239000"/>
                  <a:gd name="connsiteY48" fmla="*/ 259080 h 2933700"/>
                  <a:gd name="connsiteX49" fmla="*/ 129540 w 7239000"/>
                  <a:gd name="connsiteY49" fmla="*/ 152400 h 2933700"/>
                  <a:gd name="connsiteX50" fmla="*/ 38100 w 7239000"/>
                  <a:gd name="connsiteY50" fmla="*/ 152400 h 2933700"/>
                  <a:gd name="connsiteX51" fmla="*/ 38100 w 7239000"/>
                  <a:gd name="connsiteY51" fmla="*/ 0 h 2933700"/>
                  <a:gd name="connsiteX52" fmla="*/ 0 w 7239000"/>
                  <a:gd name="connsiteY52" fmla="*/ 0 h 293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239000" h="2933700">
                    <a:moveTo>
                      <a:pt x="7239000" y="2933700"/>
                    </a:moveTo>
                    <a:lnTo>
                      <a:pt x="5044440" y="2933700"/>
                    </a:lnTo>
                    <a:lnTo>
                      <a:pt x="5044440" y="2865120"/>
                    </a:lnTo>
                    <a:lnTo>
                      <a:pt x="4251960" y="2865120"/>
                    </a:lnTo>
                    <a:lnTo>
                      <a:pt x="4251960" y="2865120"/>
                    </a:lnTo>
                    <a:lnTo>
                      <a:pt x="3619500" y="2865120"/>
                    </a:lnTo>
                    <a:lnTo>
                      <a:pt x="3617595" y="2814638"/>
                    </a:lnTo>
                    <a:lnTo>
                      <a:pt x="3413760" y="2819400"/>
                    </a:lnTo>
                    <a:lnTo>
                      <a:pt x="3413760" y="2712720"/>
                    </a:lnTo>
                    <a:lnTo>
                      <a:pt x="2811780" y="2712720"/>
                    </a:lnTo>
                    <a:lnTo>
                      <a:pt x="2811780" y="2644140"/>
                    </a:lnTo>
                    <a:lnTo>
                      <a:pt x="2209800" y="2644140"/>
                    </a:lnTo>
                    <a:lnTo>
                      <a:pt x="2209800" y="2529840"/>
                    </a:lnTo>
                    <a:lnTo>
                      <a:pt x="2141220" y="2529840"/>
                    </a:lnTo>
                    <a:lnTo>
                      <a:pt x="1965960" y="2529840"/>
                    </a:lnTo>
                    <a:lnTo>
                      <a:pt x="1965960" y="2400300"/>
                    </a:lnTo>
                    <a:lnTo>
                      <a:pt x="1676400" y="2400300"/>
                    </a:lnTo>
                    <a:lnTo>
                      <a:pt x="1676400" y="2331720"/>
                    </a:lnTo>
                    <a:lnTo>
                      <a:pt x="1584960" y="2331720"/>
                    </a:lnTo>
                    <a:lnTo>
                      <a:pt x="1584960" y="2232660"/>
                    </a:lnTo>
                    <a:lnTo>
                      <a:pt x="1478280" y="2232660"/>
                    </a:lnTo>
                    <a:lnTo>
                      <a:pt x="1478280" y="2156460"/>
                    </a:lnTo>
                    <a:lnTo>
                      <a:pt x="1409700" y="2156460"/>
                    </a:lnTo>
                    <a:lnTo>
                      <a:pt x="1409700" y="2087880"/>
                    </a:lnTo>
                    <a:lnTo>
                      <a:pt x="1295400" y="2087880"/>
                    </a:lnTo>
                    <a:lnTo>
                      <a:pt x="1295400" y="1981200"/>
                    </a:lnTo>
                    <a:lnTo>
                      <a:pt x="1211580" y="1981200"/>
                    </a:lnTo>
                    <a:lnTo>
                      <a:pt x="1211580" y="1882140"/>
                    </a:lnTo>
                    <a:lnTo>
                      <a:pt x="1089660" y="1882140"/>
                    </a:lnTo>
                    <a:lnTo>
                      <a:pt x="1089660" y="1760220"/>
                    </a:lnTo>
                    <a:lnTo>
                      <a:pt x="1036320" y="1760220"/>
                    </a:lnTo>
                    <a:lnTo>
                      <a:pt x="1036320" y="1661160"/>
                    </a:lnTo>
                    <a:lnTo>
                      <a:pt x="960120" y="1661160"/>
                    </a:lnTo>
                    <a:lnTo>
                      <a:pt x="960120" y="1493520"/>
                    </a:lnTo>
                    <a:lnTo>
                      <a:pt x="845820" y="1493520"/>
                    </a:lnTo>
                    <a:lnTo>
                      <a:pt x="845820" y="1348740"/>
                    </a:lnTo>
                    <a:lnTo>
                      <a:pt x="762000" y="1348740"/>
                    </a:lnTo>
                    <a:lnTo>
                      <a:pt x="762000" y="1127760"/>
                    </a:lnTo>
                    <a:lnTo>
                      <a:pt x="670560" y="1127760"/>
                    </a:lnTo>
                    <a:lnTo>
                      <a:pt x="670560" y="929640"/>
                    </a:lnTo>
                    <a:lnTo>
                      <a:pt x="556260" y="929640"/>
                    </a:lnTo>
                    <a:lnTo>
                      <a:pt x="556260" y="716280"/>
                    </a:lnTo>
                    <a:lnTo>
                      <a:pt x="441960" y="716280"/>
                    </a:lnTo>
                    <a:lnTo>
                      <a:pt x="441960" y="548640"/>
                    </a:lnTo>
                    <a:lnTo>
                      <a:pt x="373380" y="548640"/>
                    </a:lnTo>
                    <a:lnTo>
                      <a:pt x="373380" y="381000"/>
                    </a:lnTo>
                    <a:lnTo>
                      <a:pt x="243840" y="381000"/>
                    </a:lnTo>
                    <a:lnTo>
                      <a:pt x="243840" y="259080"/>
                    </a:lnTo>
                    <a:lnTo>
                      <a:pt x="129540" y="259080"/>
                    </a:lnTo>
                    <a:lnTo>
                      <a:pt x="129540" y="152400"/>
                    </a:lnTo>
                    <a:lnTo>
                      <a:pt x="38100" y="152400"/>
                    </a:ln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7F7F7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2" name="Group 571">
                <a:extLst>
                  <a:ext uri="{FF2B5EF4-FFF2-40B4-BE49-F238E27FC236}">
                    <a16:creationId xmlns:a16="http://schemas.microsoft.com/office/drawing/2014/main" id="{74DE716E-4F71-E49E-B2C1-32A9EFF1CD02}"/>
                  </a:ext>
                </a:extLst>
              </p:cNvPr>
              <p:cNvGrpSpPr/>
              <p:nvPr/>
            </p:nvGrpSpPr>
            <p:grpSpPr>
              <a:xfrm>
                <a:off x="2925029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6348C848-F584-2E90-9A5A-D4687B30F0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Straight Connector 816">
                  <a:extLst>
                    <a:ext uri="{FF2B5EF4-FFF2-40B4-BE49-F238E27FC236}">
                      <a16:creationId xmlns:a16="http://schemas.microsoft.com/office/drawing/2014/main" id="{37576A8C-907E-1F1F-0196-2912D5771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3" name="Group 572">
                <a:extLst>
                  <a:ext uri="{FF2B5EF4-FFF2-40B4-BE49-F238E27FC236}">
                    <a16:creationId xmlns:a16="http://schemas.microsoft.com/office/drawing/2014/main" id="{30F090D2-C957-38C3-E101-89A43D70160F}"/>
                  </a:ext>
                </a:extLst>
              </p:cNvPr>
              <p:cNvGrpSpPr/>
              <p:nvPr/>
            </p:nvGrpSpPr>
            <p:grpSpPr>
              <a:xfrm>
                <a:off x="2822510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4C603545-38A1-746B-5DBA-58E3EAD94C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Straight Connector 814">
                  <a:extLst>
                    <a:ext uri="{FF2B5EF4-FFF2-40B4-BE49-F238E27FC236}">
                      <a16:creationId xmlns:a16="http://schemas.microsoft.com/office/drawing/2014/main" id="{4E3B1438-3416-15AC-EC05-3F78916271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4" name="Group 573">
                <a:extLst>
                  <a:ext uri="{FF2B5EF4-FFF2-40B4-BE49-F238E27FC236}">
                    <a16:creationId xmlns:a16="http://schemas.microsoft.com/office/drawing/2014/main" id="{34B081EA-419D-9DE5-53EE-7B66BB140476}"/>
                  </a:ext>
                </a:extLst>
              </p:cNvPr>
              <p:cNvGrpSpPr/>
              <p:nvPr/>
            </p:nvGrpSpPr>
            <p:grpSpPr>
              <a:xfrm>
                <a:off x="2812778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B34B4A87-740B-9DBC-7891-7668D2E75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Straight Connector 812">
                  <a:extLst>
                    <a:ext uri="{FF2B5EF4-FFF2-40B4-BE49-F238E27FC236}">
                      <a16:creationId xmlns:a16="http://schemas.microsoft.com/office/drawing/2014/main" id="{60FAEF83-2641-A494-DE33-5AB44A0CCE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5" name="Group 574">
                <a:extLst>
                  <a:ext uri="{FF2B5EF4-FFF2-40B4-BE49-F238E27FC236}">
                    <a16:creationId xmlns:a16="http://schemas.microsoft.com/office/drawing/2014/main" id="{4AAD9509-4ABD-0BDC-A5F8-DF68750308C3}"/>
                  </a:ext>
                </a:extLst>
              </p:cNvPr>
              <p:cNvGrpSpPr/>
              <p:nvPr/>
            </p:nvGrpSpPr>
            <p:grpSpPr>
              <a:xfrm>
                <a:off x="2771037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99DD1470-46FE-F26B-E800-FCD5188AC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Straight Connector 810">
                  <a:extLst>
                    <a:ext uri="{FF2B5EF4-FFF2-40B4-BE49-F238E27FC236}">
                      <a16:creationId xmlns:a16="http://schemas.microsoft.com/office/drawing/2014/main" id="{50352484-9FF7-083E-E22C-3CA1F97170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6" name="Group 575">
                <a:extLst>
                  <a:ext uri="{FF2B5EF4-FFF2-40B4-BE49-F238E27FC236}">
                    <a16:creationId xmlns:a16="http://schemas.microsoft.com/office/drawing/2014/main" id="{FC3C597A-9FE8-93CA-BA12-74C6C46CE117}"/>
                  </a:ext>
                </a:extLst>
              </p:cNvPr>
              <p:cNvGrpSpPr/>
              <p:nvPr/>
            </p:nvGrpSpPr>
            <p:grpSpPr>
              <a:xfrm>
                <a:off x="276087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8E81BEB8-EF54-6541-34D6-A37248B26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>
                  <a:extLst>
                    <a:ext uri="{FF2B5EF4-FFF2-40B4-BE49-F238E27FC236}">
                      <a16:creationId xmlns:a16="http://schemas.microsoft.com/office/drawing/2014/main" id="{4297AF19-4F9D-E49D-50BA-7FC0BBDEB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7" name="Group 576">
                <a:extLst>
                  <a:ext uri="{FF2B5EF4-FFF2-40B4-BE49-F238E27FC236}">
                    <a16:creationId xmlns:a16="http://schemas.microsoft.com/office/drawing/2014/main" id="{9CEE0ED2-8A42-03E1-569C-6EB9A8881F95}"/>
                  </a:ext>
                </a:extLst>
              </p:cNvPr>
              <p:cNvGrpSpPr/>
              <p:nvPr/>
            </p:nvGrpSpPr>
            <p:grpSpPr>
              <a:xfrm>
                <a:off x="272683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CE2D70B7-C0DC-C276-7425-3E1EDFD0E8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Straight Connector 806">
                  <a:extLst>
                    <a:ext uri="{FF2B5EF4-FFF2-40B4-BE49-F238E27FC236}">
                      <a16:creationId xmlns:a16="http://schemas.microsoft.com/office/drawing/2014/main" id="{533E8D2B-3DD4-1F5B-C0FF-A85AF68EE6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8" name="Group 577">
                <a:extLst>
                  <a:ext uri="{FF2B5EF4-FFF2-40B4-BE49-F238E27FC236}">
                    <a16:creationId xmlns:a16="http://schemas.microsoft.com/office/drawing/2014/main" id="{5E35864B-1447-1BD1-5E52-7FAF6018CDE1}"/>
                  </a:ext>
                </a:extLst>
              </p:cNvPr>
              <p:cNvGrpSpPr/>
              <p:nvPr/>
            </p:nvGrpSpPr>
            <p:grpSpPr>
              <a:xfrm>
                <a:off x="2719531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DCAD549E-1E09-FB00-683F-CBEB51A969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5" name="Straight Connector 804">
                  <a:extLst>
                    <a:ext uri="{FF2B5EF4-FFF2-40B4-BE49-F238E27FC236}">
                      <a16:creationId xmlns:a16="http://schemas.microsoft.com/office/drawing/2014/main" id="{6A8BA1D5-0F4A-9E03-4DB6-B9ABCC38B9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29ADAB20-C9DF-75D0-8C02-4518A818B56D}"/>
                  </a:ext>
                </a:extLst>
              </p:cNvPr>
              <p:cNvGrpSpPr/>
              <p:nvPr/>
            </p:nvGrpSpPr>
            <p:grpSpPr>
              <a:xfrm>
                <a:off x="271242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9386FC0D-4CA3-6FC0-1769-AD2AA5C5B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Straight Connector 802">
                  <a:extLst>
                    <a:ext uri="{FF2B5EF4-FFF2-40B4-BE49-F238E27FC236}">
                      <a16:creationId xmlns:a16="http://schemas.microsoft.com/office/drawing/2014/main" id="{992E3BCA-A89A-2AC7-1B24-BB90408E2D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5A94FAD4-146D-8A3F-CD41-7C10F7A651F4}"/>
                  </a:ext>
                </a:extLst>
              </p:cNvPr>
              <p:cNvGrpSpPr/>
              <p:nvPr/>
            </p:nvGrpSpPr>
            <p:grpSpPr>
              <a:xfrm>
                <a:off x="2705908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CEF83C41-8074-8C5F-13B7-9C1E232100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1" name="Straight Connector 800">
                  <a:extLst>
                    <a:ext uri="{FF2B5EF4-FFF2-40B4-BE49-F238E27FC236}">
                      <a16:creationId xmlns:a16="http://schemas.microsoft.com/office/drawing/2014/main" id="{00A42D4D-B84B-F5BE-52D6-4E711917BC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1" name="Group 580">
                <a:extLst>
                  <a:ext uri="{FF2B5EF4-FFF2-40B4-BE49-F238E27FC236}">
                    <a16:creationId xmlns:a16="http://schemas.microsoft.com/office/drawing/2014/main" id="{7D41B65B-5350-111A-1806-3A604B482930}"/>
                  </a:ext>
                </a:extLst>
              </p:cNvPr>
              <p:cNvGrpSpPr/>
              <p:nvPr/>
            </p:nvGrpSpPr>
            <p:grpSpPr>
              <a:xfrm>
                <a:off x="270066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98" name="Straight Connector 797">
                  <a:extLst>
                    <a:ext uri="{FF2B5EF4-FFF2-40B4-BE49-F238E27FC236}">
                      <a16:creationId xmlns:a16="http://schemas.microsoft.com/office/drawing/2014/main" id="{A5B027B6-1670-5B39-5139-E9A046D9DF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3BA5A643-5451-FDAA-8CD4-E83C05654D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2" name="Group 581">
                <a:extLst>
                  <a:ext uri="{FF2B5EF4-FFF2-40B4-BE49-F238E27FC236}">
                    <a16:creationId xmlns:a16="http://schemas.microsoft.com/office/drawing/2014/main" id="{627E06DA-1501-0403-2EB1-819BE7C1912E}"/>
                  </a:ext>
                </a:extLst>
              </p:cNvPr>
              <p:cNvGrpSpPr/>
              <p:nvPr/>
            </p:nvGrpSpPr>
            <p:grpSpPr>
              <a:xfrm>
                <a:off x="2694857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96" name="Straight Connector 795">
                  <a:extLst>
                    <a:ext uri="{FF2B5EF4-FFF2-40B4-BE49-F238E27FC236}">
                      <a16:creationId xmlns:a16="http://schemas.microsoft.com/office/drawing/2014/main" id="{2A27975A-E061-2323-6763-50CE1954D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78F3BB32-39FC-6CB3-3A54-620E608CF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3" name="Group 582">
                <a:extLst>
                  <a:ext uri="{FF2B5EF4-FFF2-40B4-BE49-F238E27FC236}">
                    <a16:creationId xmlns:a16="http://schemas.microsoft.com/office/drawing/2014/main" id="{75513881-337A-9A8B-80FC-BD349AEDB52B}"/>
                  </a:ext>
                </a:extLst>
              </p:cNvPr>
              <p:cNvGrpSpPr/>
              <p:nvPr/>
            </p:nvGrpSpPr>
            <p:grpSpPr>
              <a:xfrm>
                <a:off x="2687146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94" name="Straight Connector 793">
                  <a:extLst>
                    <a:ext uri="{FF2B5EF4-FFF2-40B4-BE49-F238E27FC236}">
                      <a16:creationId xmlns:a16="http://schemas.microsoft.com/office/drawing/2014/main" id="{0D4163E4-E64B-63BF-3305-E01BA8A2F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15DB7C5F-B236-D89B-1CF8-8E4468A77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93F13FE0-7F3A-8F28-8C2D-F65484251654}"/>
                  </a:ext>
                </a:extLst>
              </p:cNvPr>
              <p:cNvGrpSpPr/>
              <p:nvPr/>
            </p:nvGrpSpPr>
            <p:grpSpPr>
              <a:xfrm>
                <a:off x="267856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92" name="Straight Connector 791">
                  <a:extLst>
                    <a:ext uri="{FF2B5EF4-FFF2-40B4-BE49-F238E27FC236}">
                      <a16:creationId xmlns:a16="http://schemas.microsoft.com/office/drawing/2014/main" id="{4FEEA387-07F5-DB69-3561-3F088D21C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E79E27D1-02BB-ECE9-F400-FDFF38605B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5" name="Group 584">
                <a:extLst>
                  <a:ext uri="{FF2B5EF4-FFF2-40B4-BE49-F238E27FC236}">
                    <a16:creationId xmlns:a16="http://schemas.microsoft.com/office/drawing/2014/main" id="{6129534D-DF01-AC04-5F9F-9B605DD6564C}"/>
                  </a:ext>
                </a:extLst>
              </p:cNvPr>
              <p:cNvGrpSpPr/>
              <p:nvPr/>
            </p:nvGrpSpPr>
            <p:grpSpPr>
              <a:xfrm>
                <a:off x="267275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90" name="Straight Connector 789">
                  <a:extLst>
                    <a:ext uri="{FF2B5EF4-FFF2-40B4-BE49-F238E27FC236}">
                      <a16:creationId xmlns:a16="http://schemas.microsoft.com/office/drawing/2014/main" id="{9C0306BF-E711-32DA-E6F3-19AE446F77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F6EBC2B5-B6DC-F355-AE88-4BA5CFBE2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6" name="Group 585">
                <a:extLst>
                  <a:ext uri="{FF2B5EF4-FFF2-40B4-BE49-F238E27FC236}">
                    <a16:creationId xmlns:a16="http://schemas.microsoft.com/office/drawing/2014/main" id="{81B85706-2DCC-DC8D-1A90-D9F489D58ED1}"/>
                  </a:ext>
                </a:extLst>
              </p:cNvPr>
              <p:cNvGrpSpPr/>
              <p:nvPr/>
            </p:nvGrpSpPr>
            <p:grpSpPr>
              <a:xfrm>
                <a:off x="2649430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B6611615-23E3-A335-42ED-1EDB50E96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B296570B-545F-2717-AAB1-2E77198A9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34A0BAF4-A450-356F-D77D-F9551267A60F}"/>
                  </a:ext>
                </a:extLst>
              </p:cNvPr>
              <p:cNvGrpSpPr/>
              <p:nvPr/>
            </p:nvGrpSpPr>
            <p:grpSpPr>
              <a:xfrm>
                <a:off x="2640255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C277C03F-7031-0277-0D2D-802FFF098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30480326-2E46-AA1C-84A3-6448D1CB95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2A0C3209-9609-1DD1-DEFC-4E70977172CC}"/>
                  </a:ext>
                </a:extLst>
              </p:cNvPr>
              <p:cNvGrpSpPr/>
              <p:nvPr/>
            </p:nvGrpSpPr>
            <p:grpSpPr>
              <a:xfrm>
                <a:off x="2635513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32CF3701-2965-C1EC-46A4-414E682C0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36CC1D17-1BFA-A3AD-3730-2177D7085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364EE2DF-991E-5A0A-FD06-60B46030279D}"/>
                  </a:ext>
                </a:extLst>
              </p:cNvPr>
              <p:cNvGrpSpPr/>
              <p:nvPr/>
            </p:nvGrpSpPr>
            <p:grpSpPr>
              <a:xfrm>
                <a:off x="261174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F1BF805E-C780-142E-5787-70C25E3DE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8E094104-35C3-5F1A-E947-4130F06F65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C21DB3FE-49A8-9FD4-F993-D606DF5EBA2E}"/>
                  </a:ext>
                </a:extLst>
              </p:cNvPr>
              <p:cNvGrpSpPr/>
              <p:nvPr/>
            </p:nvGrpSpPr>
            <p:grpSpPr>
              <a:xfrm>
                <a:off x="260811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E2AD0360-8414-4286-5978-4034473F9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7AB3308A-61F2-F9CE-9736-979E8B657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1" name="Group 590">
                <a:extLst>
                  <a:ext uri="{FF2B5EF4-FFF2-40B4-BE49-F238E27FC236}">
                    <a16:creationId xmlns:a16="http://schemas.microsoft.com/office/drawing/2014/main" id="{7F50D5BC-2AF3-56BE-AD9B-4EBA274B84E7}"/>
                  </a:ext>
                </a:extLst>
              </p:cNvPr>
              <p:cNvGrpSpPr/>
              <p:nvPr/>
            </p:nvGrpSpPr>
            <p:grpSpPr>
              <a:xfrm>
                <a:off x="259924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B0F28089-069E-0063-80EF-311313DF5D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Straight Connector 778">
                  <a:extLst>
                    <a:ext uri="{FF2B5EF4-FFF2-40B4-BE49-F238E27FC236}">
                      <a16:creationId xmlns:a16="http://schemas.microsoft.com/office/drawing/2014/main" id="{6D751162-20EA-3646-BE53-D053EB5276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2" name="Group 591">
                <a:extLst>
                  <a:ext uri="{FF2B5EF4-FFF2-40B4-BE49-F238E27FC236}">
                    <a16:creationId xmlns:a16="http://schemas.microsoft.com/office/drawing/2014/main" id="{6DD0A365-428A-32AE-14E6-DD4EF309C0B5}"/>
                  </a:ext>
                </a:extLst>
              </p:cNvPr>
              <p:cNvGrpSpPr/>
              <p:nvPr/>
            </p:nvGrpSpPr>
            <p:grpSpPr>
              <a:xfrm>
                <a:off x="2578117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90FED6A6-36F6-7EBB-06D2-DB4347EBE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Straight Connector 776">
                  <a:extLst>
                    <a:ext uri="{FF2B5EF4-FFF2-40B4-BE49-F238E27FC236}">
                      <a16:creationId xmlns:a16="http://schemas.microsoft.com/office/drawing/2014/main" id="{126F081B-814F-55DD-25BE-1DBACCCE91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3" name="Group 592">
                <a:extLst>
                  <a:ext uri="{FF2B5EF4-FFF2-40B4-BE49-F238E27FC236}">
                    <a16:creationId xmlns:a16="http://schemas.microsoft.com/office/drawing/2014/main" id="{A6429246-2594-A3D8-9D52-59F2246BA7DD}"/>
                  </a:ext>
                </a:extLst>
              </p:cNvPr>
              <p:cNvGrpSpPr/>
              <p:nvPr/>
            </p:nvGrpSpPr>
            <p:grpSpPr>
              <a:xfrm>
                <a:off x="257118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EC42B2DC-EE15-9C2B-BAE5-5B1744A06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Straight Connector 774">
                  <a:extLst>
                    <a:ext uri="{FF2B5EF4-FFF2-40B4-BE49-F238E27FC236}">
                      <a16:creationId xmlns:a16="http://schemas.microsoft.com/office/drawing/2014/main" id="{554BCEFC-404D-9C75-D95E-5E7020F3C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1F26EE84-A389-0C76-161C-4E00103833C9}"/>
                  </a:ext>
                </a:extLst>
              </p:cNvPr>
              <p:cNvGrpSpPr/>
              <p:nvPr/>
            </p:nvGrpSpPr>
            <p:grpSpPr>
              <a:xfrm>
                <a:off x="2560133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8839330D-FDD0-0D89-7459-CD2710612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Straight Connector 772">
                  <a:extLst>
                    <a:ext uri="{FF2B5EF4-FFF2-40B4-BE49-F238E27FC236}">
                      <a16:creationId xmlns:a16="http://schemas.microsoft.com/office/drawing/2014/main" id="{274CFD35-7654-0397-B056-120EEEEA75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5" name="Group 594">
                <a:extLst>
                  <a:ext uri="{FF2B5EF4-FFF2-40B4-BE49-F238E27FC236}">
                    <a16:creationId xmlns:a16="http://schemas.microsoft.com/office/drawing/2014/main" id="{F7897117-8E4F-C4EC-3580-A161BE548E74}"/>
                  </a:ext>
                </a:extLst>
              </p:cNvPr>
              <p:cNvGrpSpPr/>
              <p:nvPr/>
            </p:nvGrpSpPr>
            <p:grpSpPr>
              <a:xfrm>
                <a:off x="2549189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FF0ACE04-7624-FB5B-8AD1-1719EC9279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Straight Connector 770">
                  <a:extLst>
                    <a:ext uri="{FF2B5EF4-FFF2-40B4-BE49-F238E27FC236}">
                      <a16:creationId xmlns:a16="http://schemas.microsoft.com/office/drawing/2014/main" id="{8D9220D2-2A49-D129-9FEA-C73A9D275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DC986FB9-6032-DE86-3696-04B63DDAB2B0}"/>
                  </a:ext>
                </a:extLst>
              </p:cNvPr>
              <p:cNvGrpSpPr/>
              <p:nvPr/>
            </p:nvGrpSpPr>
            <p:grpSpPr>
              <a:xfrm>
                <a:off x="253181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67136B7A-3E20-7A30-D9EB-D7157642A6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FB978DEC-1EB6-F682-47CF-6FCDFF34D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657551AF-0E91-BE54-3301-F09D35B66DDA}"/>
                  </a:ext>
                </a:extLst>
              </p:cNvPr>
              <p:cNvGrpSpPr/>
              <p:nvPr/>
            </p:nvGrpSpPr>
            <p:grpSpPr>
              <a:xfrm>
                <a:off x="2511625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E8C73B94-A794-3B2C-979D-AEEB60BF9E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>
                  <a:extLst>
                    <a:ext uri="{FF2B5EF4-FFF2-40B4-BE49-F238E27FC236}">
                      <a16:creationId xmlns:a16="http://schemas.microsoft.com/office/drawing/2014/main" id="{B846C68E-8A3F-A4A5-3AF1-4F4C9420AC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8" name="Group 597">
                <a:extLst>
                  <a:ext uri="{FF2B5EF4-FFF2-40B4-BE49-F238E27FC236}">
                    <a16:creationId xmlns:a16="http://schemas.microsoft.com/office/drawing/2014/main" id="{8D72E59D-2A1E-D8E7-AC6C-A4EA7DD53A09}"/>
                  </a:ext>
                </a:extLst>
              </p:cNvPr>
              <p:cNvGrpSpPr/>
              <p:nvPr/>
            </p:nvGrpSpPr>
            <p:grpSpPr>
              <a:xfrm>
                <a:off x="2497111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0D8DE021-F83D-6672-6637-BE713AEF8D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5" name="Straight Connector 764">
                  <a:extLst>
                    <a:ext uri="{FF2B5EF4-FFF2-40B4-BE49-F238E27FC236}">
                      <a16:creationId xmlns:a16="http://schemas.microsoft.com/office/drawing/2014/main" id="{C95CBB8F-13AE-9D5C-992E-35180DFD1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9" name="Group 598">
                <a:extLst>
                  <a:ext uri="{FF2B5EF4-FFF2-40B4-BE49-F238E27FC236}">
                    <a16:creationId xmlns:a16="http://schemas.microsoft.com/office/drawing/2014/main" id="{DF0F390E-E85C-4B63-944A-86E4613038CB}"/>
                  </a:ext>
                </a:extLst>
              </p:cNvPr>
              <p:cNvGrpSpPr/>
              <p:nvPr/>
            </p:nvGrpSpPr>
            <p:grpSpPr>
              <a:xfrm>
                <a:off x="2486060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69D40111-4688-0F52-AC2E-4995FBC85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Straight Connector 762">
                  <a:extLst>
                    <a:ext uri="{FF2B5EF4-FFF2-40B4-BE49-F238E27FC236}">
                      <a16:creationId xmlns:a16="http://schemas.microsoft.com/office/drawing/2014/main" id="{986923BC-7ADA-7311-9F37-D13F1AAE5F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4E5D35CE-D5BB-3A40-DFAB-B39D5FB5ADED}"/>
                  </a:ext>
                </a:extLst>
              </p:cNvPr>
              <p:cNvGrpSpPr/>
              <p:nvPr/>
            </p:nvGrpSpPr>
            <p:grpSpPr>
              <a:xfrm>
                <a:off x="2478491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E8A91B94-B64E-9495-2236-A5BF77678D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>
                  <a:extLst>
                    <a:ext uri="{FF2B5EF4-FFF2-40B4-BE49-F238E27FC236}">
                      <a16:creationId xmlns:a16="http://schemas.microsoft.com/office/drawing/2014/main" id="{04CCA3B7-FD7D-3736-A283-09B578892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CF4C2053-6B42-4D83-6182-3F302F05523F}"/>
                  </a:ext>
                </a:extLst>
              </p:cNvPr>
              <p:cNvGrpSpPr/>
              <p:nvPr/>
            </p:nvGrpSpPr>
            <p:grpSpPr>
              <a:xfrm>
                <a:off x="2472469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61688BEF-D163-D9E9-89AC-28B665399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Straight Connector 758">
                  <a:extLst>
                    <a:ext uri="{FF2B5EF4-FFF2-40B4-BE49-F238E27FC236}">
                      <a16:creationId xmlns:a16="http://schemas.microsoft.com/office/drawing/2014/main" id="{C9E70CFA-E749-73A9-A7A2-F92D7652F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29FA6808-C561-ED67-1250-0B5E8E614583}"/>
                  </a:ext>
                </a:extLst>
              </p:cNvPr>
              <p:cNvGrpSpPr/>
              <p:nvPr/>
            </p:nvGrpSpPr>
            <p:grpSpPr>
              <a:xfrm>
                <a:off x="2464010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704802A8-F2D0-403E-B0FA-4D168EB7D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>
                  <a:extLst>
                    <a:ext uri="{FF2B5EF4-FFF2-40B4-BE49-F238E27FC236}">
                      <a16:creationId xmlns:a16="http://schemas.microsoft.com/office/drawing/2014/main" id="{596047E4-2816-6D7D-22A1-E9AB9028D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3" name="Group 602">
                <a:extLst>
                  <a:ext uri="{FF2B5EF4-FFF2-40B4-BE49-F238E27FC236}">
                    <a16:creationId xmlns:a16="http://schemas.microsoft.com/office/drawing/2014/main" id="{2BC117C2-6319-BB3D-FFDA-3652CC5295EB}"/>
                  </a:ext>
                </a:extLst>
              </p:cNvPr>
              <p:cNvGrpSpPr/>
              <p:nvPr/>
            </p:nvGrpSpPr>
            <p:grpSpPr>
              <a:xfrm>
                <a:off x="2455328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6B912B19-E761-B56F-1330-5C9C057A5B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Straight Connector 754">
                  <a:extLst>
                    <a:ext uri="{FF2B5EF4-FFF2-40B4-BE49-F238E27FC236}">
                      <a16:creationId xmlns:a16="http://schemas.microsoft.com/office/drawing/2014/main" id="{7AC15EB6-CA75-BDBF-4F74-9141663DD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4" name="Group 603">
                <a:extLst>
                  <a:ext uri="{FF2B5EF4-FFF2-40B4-BE49-F238E27FC236}">
                    <a16:creationId xmlns:a16="http://schemas.microsoft.com/office/drawing/2014/main" id="{3EA5AE02-D752-AD44-97C4-E48DB117BEFA}"/>
                  </a:ext>
                </a:extLst>
              </p:cNvPr>
              <p:cNvGrpSpPr/>
              <p:nvPr/>
            </p:nvGrpSpPr>
            <p:grpSpPr>
              <a:xfrm>
                <a:off x="2445343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CDA88CBF-BF39-72EB-1F67-FFAD93C117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3" name="Straight Connector 752">
                  <a:extLst>
                    <a:ext uri="{FF2B5EF4-FFF2-40B4-BE49-F238E27FC236}">
                      <a16:creationId xmlns:a16="http://schemas.microsoft.com/office/drawing/2014/main" id="{71FD42C6-9254-B1A2-9E79-DB1021313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5" name="Group 604">
                <a:extLst>
                  <a:ext uri="{FF2B5EF4-FFF2-40B4-BE49-F238E27FC236}">
                    <a16:creationId xmlns:a16="http://schemas.microsoft.com/office/drawing/2014/main" id="{B34726CA-9E56-D471-4413-F0A55E6A73F5}"/>
                  </a:ext>
                </a:extLst>
              </p:cNvPr>
              <p:cNvGrpSpPr/>
              <p:nvPr/>
            </p:nvGrpSpPr>
            <p:grpSpPr>
              <a:xfrm>
                <a:off x="2408740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E52C8A28-ED9F-BA7B-917E-919EB8CC7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1" name="Straight Connector 750">
                  <a:extLst>
                    <a:ext uri="{FF2B5EF4-FFF2-40B4-BE49-F238E27FC236}">
                      <a16:creationId xmlns:a16="http://schemas.microsoft.com/office/drawing/2014/main" id="{5D11138B-78BA-FB5F-707E-7DED0D784A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6" name="Group 605">
                <a:extLst>
                  <a:ext uri="{FF2B5EF4-FFF2-40B4-BE49-F238E27FC236}">
                    <a16:creationId xmlns:a16="http://schemas.microsoft.com/office/drawing/2014/main" id="{CDFEE889-8EB9-76A7-B92A-7B80984914C3}"/>
                  </a:ext>
                </a:extLst>
              </p:cNvPr>
              <p:cNvGrpSpPr/>
              <p:nvPr/>
            </p:nvGrpSpPr>
            <p:grpSpPr>
              <a:xfrm>
                <a:off x="240062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9E2FEE04-56E2-90D8-CD2E-99F22A55BA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Straight Connector 748">
                  <a:extLst>
                    <a:ext uri="{FF2B5EF4-FFF2-40B4-BE49-F238E27FC236}">
                      <a16:creationId xmlns:a16="http://schemas.microsoft.com/office/drawing/2014/main" id="{4D4DE72E-4C00-24E8-2C21-E96E92429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7" name="Group 606">
                <a:extLst>
                  <a:ext uri="{FF2B5EF4-FFF2-40B4-BE49-F238E27FC236}">
                    <a16:creationId xmlns:a16="http://schemas.microsoft.com/office/drawing/2014/main" id="{4E4C6370-7F28-CD6E-1365-4EB25093D1C1}"/>
                  </a:ext>
                </a:extLst>
              </p:cNvPr>
              <p:cNvGrpSpPr/>
              <p:nvPr/>
            </p:nvGrpSpPr>
            <p:grpSpPr>
              <a:xfrm>
                <a:off x="2393123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62492609-323F-9EA0-D75C-370774B6C3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Straight Connector 746">
                  <a:extLst>
                    <a:ext uri="{FF2B5EF4-FFF2-40B4-BE49-F238E27FC236}">
                      <a16:creationId xmlns:a16="http://schemas.microsoft.com/office/drawing/2014/main" id="{5D321898-8DDE-D69E-32BE-000DF5BAA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8" name="Group 607">
                <a:extLst>
                  <a:ext uri="{FF2B5EF4-FFF2-40B4-BE49-F238E27FC236}">
                    <a16:creationId xmlns:a16="http://schemas.microsoft.com/office/drawing/2014/main" id="{C0E6FAD3-BCAA-4131-B18E-B1BBFD4235B3}"/>
                  </a:ext>
                </a:extLst>
              </p:cNvPr>
              <p:cNvGrpSpPr/>
              <p:nvPr/>
            </p:nvGrpSpPr>
            <p:grpSpPr>
              <a:xfrm>
                <a:off x="2385829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22DA51B7-B6AD-984C-3B2F-7369304625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Straight Connector 744">
                  <a:extLst>
                    <a:ext uri="{FF2B5EF4-FFF2-40B4-BE49-F238E27FC236}">
                      <a16:creationId xmlns:a16="http://schemas.microsoft.com/office/drawing/2014/main" id="{34498810-5778-3DA1-6293-9980297F33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9" name="Group 608">
                <a:extLst>
                  <a:ext uri="{FF2B5EF4-FFF2-40B4-BE49-F238E27FC236}">
                    <a16:creationId xmlns:a16="http://schemas.microsoft.com/office/drawing/2014/main" id="{BC9427B0-B284-BF57-915A-393EE1E8D7DF}"/>
                  </a:ext>
                </a:extLst>
              </p:cNvPr>
              <p:cNvGrpSpPr/>
              <p:nvPr/>
            </p:nvGrpSpPr>
            <p:grpSpPr>
              <a:xfrm>
                <a:off x="2377971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FD2DBD4D-467E-84E9-1091-6F130DA54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>
                  <a:extLst>
                    <a:ext uri="{FF2B5EF4-FFF2-40B4-BE49-F238E27FC236}">
                      <a16:creationId xmlns:a16="http://schemas.microsoft.com/office/drawing/2014/main" id="{1F8686F2-3BEC-4A54-A91E-FB3EA2521F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0" name="Group 609">
                <a:extLst>
                  <a:ext uri="{FF2B5EF4-FFF2-40B4-BE49-F238E27FC236}">
                    <a16:creationId xmlns:a16="http://schemas.microsoft.com/office/drawing/2014/main" id="{41EBFEDA-6DB5-3740-4B02-D0608BC8EE3F}"/>
                  </a:ext>
                </a:extLst>
              </p:cNvPr>
              <p:cNvGrpSpPr/>
              <p:nvPr/>
            </p:nvGrpSpPr>
            <p:grpSpPr>
              <a:xfrm>
                <a:off x="237056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C367B615-864B-50BE-4850-AB3EB3890D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Straight Connector 740">
                  <a:extLst>
                    <a:ext uri="{FF2B5EF4-FFF2-40B4-BE49-F238E27FC236}">
                      <a16:creationId xmlns:a16="http://schemas.microsoft.com/office/drawing/2014/main" id="{69EE615E-4652-E706-DBBD-3202BF022E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1" name="Group 610">
                <a:extLst>
                  <a:ext uri="{FF2B5EF4-FFF2-40B4-BE49-F238E27FC236}">
                    <a16:creationId xmlns:a16="http://schemas.microsoft.com/office/drawing/2014/main" id="{6F66B37D-E8B5-D4AA-E43F-A3A1F22C2FD0}"/>
                  </a:ext>
                </a:extLst>
              </p:cNvPr>
              <p:cNvGrpSpPr/>
              <p:nvPr/>
            </p:nvGrpSpPr>
            <p:grpSpPr>
              <a:xfrm>
                <a:off x="2344377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38" name="Straight Connector 737">
                  <a:extLst>
                    <a:ext uri="{FF2B5EF4-FFF2-40B4-BE49-F238E27FC236}">
                      <a16:creationId xmlns:a16="http://schemas.microsoft.com/office/drawing/2014/main" id="{0C647C0A-F579-B59D-3825-4C56F105BB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Straight Connector 738">
                  <a:extLst>
                    <a:ext uri="{FF2B5EF4-FFF2-40B4-BE49-F238E27FC236}">
                      <a16:creationId xmlns:a16="http://schemas.microsoft.com/office/drawing/2014/main" id="{55EEA587-6CC1-032A-6999-142459A23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2" name="Group 611">
                <a:extLst>
                  <a:ext uri="{FF2B5EF4-FFF2-40B4-BE49-F238E27FC236}">
                    <a16:creationId xmlns:a16="http://schemas.microsoft.com/office/drawing/2014/main" id="{5A8B6219-2A7B-E83C-CE5A-F0624146E8FC}"/>
                  </a:ext>
                </a:extLst>
              </p:cNvPr>
              <p:cNvGrpSpPr/>
              <p:nvPr/>
            </p:nvGrpSpPr>
            <p:grpSpPr>
              <a:xfrm>
                <a:off x="2333225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36" name="Straight Connector 735">
                  <a:extLst>
                    <a:ext uri="{FF2B5EF4-FFF2-40B4-BE49-F238E27FC236}">
                      <a16:creationId xmlns:a16="http://schemas.microsoft.com/office/drawing/2014/main" id="{DAEBFD08-8D58-F260-390C-3CE64A40DA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9B9FC8E0-6251-A9D2-B14C-823818624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3" name="Group 612">
                <a:extLst>
                  <a:ext uri="{FF2B5EF4-FFF2-40B4-BE49-F238E27FC236}">
                    <a16:creationId xmlns:a16="http://schemas.microsoft.com/office/drawing/2014/main" id="{4A37947E-55A9-9A49-DB04-922D763CC11F}"/>
                  </a:ext>
                </a:extLst>
              </p:cNvPr>
              <p:cNvGrpSpPr/>
              <p:nvPr/>
            </p:nvGrpSpPr>
            <p:grpSpPr>
              <a:xfrm>
                <a:off x="231381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34" name="Straight Connector 733">
                  <a:extLst>
                    <a:ext uri="{FF2B5EF4-FFF2-40B4-BE49-F238E27FC236}">
                      <a16:creationId xmlns:a16="http://schemas.microsoft.com/office/drawing/2014/main" id="{16DCD3CC-2FCC-76DA-7523-2C69A6ABB5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79FFFF15-4C5A-55D2-F971-03811F1FDD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4" name="Group 613">
                <a:extLst>
                  <a:ext uri="{FF2B5EF4-FFF2-40B4-BE49-F238E27FC236}">
                    <a16:creationId xmlns:a16="http://schemas.microsoft.com/office/drawing/2014/main" id="{6EBFC875-3B3F-F7C0-EA6D-560F1281543F}"/>
                  </a:ext>
                </a:extLst>
              </p:cNvPr>
              <p:cNvGrpSpPr/>
              <p:nvPr/>
            </p:nvGrpSpPr>
            <p:grpSpPr>
              <a:xfrm>
                <a:off x="2309152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32" name="Straight Connector 731">
                  <a:extLst>
                    <a:ext uri="{FF2B5EF4-FFF2-40B4-BE49-F238E27FC236}">
                      <a16:creationId xmlns:a16="http://schemas.microsoft.com/office/drawing/2014/main" id="{F8E0BBD2-1F60-31DC-1D26-E6EC8C62C5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37EE24A7-4DDB-B5EF-E7F7-6568052D3C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F1593C2B-ACBC-CD1B-710E-B465BB3A3231}"/>
                  </a:ext>
                </a:extLst>
              </p:cNvPr>
              <p:cNvGrpSpPr/>
              <p:nvPr/>
            </p:nvGrpSpPr>
            <p:grpSpPr>
              <a:xfrm>
                <a:off x="230125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30" name="Straight Connector 729">
                  <a:extLst>
                    <a:ext uri="{FF2B5EF4-FFF2-40B4-BE49-F238E27FC236}">
                      <a16:creationId xmlns:a16="http://schemas.microsoft.com/office/drawing/2014/main" id="{FD62EB8D-4040-4FB7-77CE-5768A445F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6ACB5150-A321-4A1E-EC3F-4AC0DC9687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E9D1367E-AD31-F38E-DA85-8D1F007FBC8C}"/>
                  </a:ext>
                </a:extLst>
              </p:cNvPr>
              <p:cNvGrpSpPr/>
              <p:nvPr/>
            </p:nvGrpSpPr>
            <p:grpSpPr>
              <a:xfrm>
                <a:off x="2296138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1D2394FE-2ACC-F6CC-2FD8-8C59AA588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D7DA4358-400D-6B87-E1AF-3B93038249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7A7B2934-9974-4EE5-A99A-8A079FB169E4}"/>
                  </a:ext>
                </a:extLst>
              </p:cNvPr>
              <p:cNvGrpSpPr/>
              <p:nvPr/>
            </p:nvGrpSpPr>
            <p:grpSpPr>
              <a:xfrm>
                <a:off x="2266233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22C7711E-9654-BAE1-A96C-A6DC771B3B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60EA5043-852F-8ACF-4CF8-96B05F21B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35BC7315-2F31-0520-C5B6-5DE895D8DAA6}"/>
                  </a:ext>
                </a:extLst>
              </p:cNvPr>
              <p:cNvGrpSpPr/>
              <p:nvPr/>
            </p:nvGrpSpPr>
            <p:grpSpPr>
              <a:xfrm>
                <a:off x="2272364" y="2411278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4CD20283-99E1-1803-D02E-C6F8BE4E0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488014DA-C603-5B67-B1FB-153D0A108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AA13FF94-1CFD-D348-BADA-44418536F01F}"/>
                  </a:ext>
                </a:extLst>
              </p:cNvPr>
              <p:cNvGrpSpPr/>
              <p:nvPr/>
            </p:nvGrpSpPr>
            <p:grpSpPr>
              <a:xfrm>
                <a:off x="2235102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8CFCF666-E102-2CFE-840C-1D49647E2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6635829C-3E8F-FB00-CD8A-B60EFB6C3B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2E0DAA18-06F5-1F3D-9967-7FD320490736}"/>
                  </a:ext>
                </a:extLst>
              </p:cNvPr>
              <p:cNvGrpSpPr/>
              <p:nvPr/>
            </p:nvGrpSpPr>
            <p:grpSpPr>
              <a:xfrm>
                <a:off x="2218216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D94314FE-F6ED-F73B-3040-25196F627D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FBC642AE-515D-F0B3-FA08-60F426219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90E5B3F4-E66A-D34E-E879-96A18E5437EA}"/>
                  </a:ext>
                </a:extLst>
              </p:cNvPr>
              <p:cNvGrpSpPr/>
              <p:nvPr/>
            </p:nvGrpSpPr>
            <p:grpSpPr>
              <a:xfrm>
                <a:off x="2214355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A6C21D98-1363-98D1-5046-C1E7945BD1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BC2C9FF9-5C25-4AE1-06F2-5CAF1D4FC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97B5BA8A-8810-B717-E1A3-F4F5F0A5B706}"/>
                  </a:ext>
                </a:extLst>
              </p:cNvPr>
              <p:cNvGrpSpPr/>
              <p:nvPr/>
            </p:nvGrpSpPr>
            <p:grpSpPr>
              <a:xfrm>
                <a:off x="2185679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983A9ADF-398E-669F-2BB5-8D534C313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Straight Connector 716">
                  <a:extLst>
                    <a:ext uri="{FF2B5EF4-FFF2-40B4-BE49-F238E27FC236}">
                      <a16:creationId xmlns:a16="http://schemas.microsoft.com/office/drawing/2014/main" id="{F0D920B8-51AB-B66B-F743-23D7C2A9A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96DF4CB0-3B00-9D19-CBFB-AA3CEC1F1BEB}"/>
                  </a:ext>
                </a:extLst>
              </p:cNvPr>
              <p:cNvGrpSpPr/>
              <p:nvPr/>
            </p:nvGrpSpPr>
            <p:grpSpPr>
              <a:xfrm>
                <a:off x="2177654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14" name="Straight Connector 713">
                  <a:extLst>
                    <a:ext uri="{FF2B5EF4-FFF2-40B4-BE49-F238E27FC236}">
                      <a16:creationId xmlns:a16="http://schemas.microsoft.com/office/drawing/2014/main" id="{8C354F05-8C22-A193-B913-465948884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Straight Connector 714">
                  <a:extLst>
                    <a:ext uri="{FF2B5EF4-FFF2-40B4-BE49-F238E27FC236}">
                      <a16:creationId xmlns:a16="http://schemas.microsoft.com/office/drawing/2014/main" id="{8F4DE71A-58AB-7783-F085-3DB356BBE0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E69246A-632B-0DD1-A3E3-AFF17B7FF1B4}"/>
                  </a:ext>
                </a:extLst>
              </p:cNvPr>
              <p:cNvGrpSpPr/>
              <p:nvPr/>
            </p:nvGrpSpPr>
            <p:grpSpPr>
              <a:xfrm>
                <a:off x="2168902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7C017991-3254-39CB-B396-D3F53BB973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Straight Connector 712">
                  <a:extLst>
                    <a:ext uri="{FF2B5EF4-FFF2-40B4-BE49-F238E27FC236}">
                      <a16:creationId xmlns:a16="http://schemas.microsoft.com/office/drawing/2014/main" id="{EA3182CF-D370-F6D5-2439-BAB55B491E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5" name="Group 624">
                <a:extLst>
                  <a:ext uri="{FF2B5EF4-FFF2-40B4-BE49-F238E27FC236}">
                    <a16:creationId xmlns:a16="http://schemas.microsoft.com/office/drawing/2014/main" id="{B19E4D25-CF03-BF2D-24D2-0E95BD15D415}"/>
                  </a:ext>
                </a:extLst>
              </p:cNvPr>
              <p:cNvGrpSpPr/>
              <p:nvPr/>
            </p:nvGrpSpPr>
            <p:grpSpPr>
              <a:xfrm>
                <a:off x="2162031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A25C9E93-A3AC-907E-E3A5-A357858E0F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Straight Connector 710">
                  <a:extLst>
                    <a:ext uri="{FF2B5EF4-FFF2-40B4-BE49-F238E27FC236}">
                      <a16:creationId xmlns:a16="http://schemas.microsoft.com/office/drawing/2014/main" id="{BF6E276C-CF3D-8120-4606-22AD8B731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867B45E4-3216-645E-22C0-04D796AFD3F7}"/>
                  </a:ext>
                </a:extLst>
              </p:cNvPr>
              <p:cNvGrpSpPr/>
              <p:nvPr/>
            </p:nvGrpSpPr>
            <p:grpSpPr>
              <a:xfrm>
                <a:off x="2141474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08" name="Straight Connector 707">
                  <a:extLst>
                    <a:ext uri="{FF2B5EF4-FFF2-40B4-BE49-F238E27FC236}">
                      <a16:creationId xmlns:a16="http://schemas.microsoft.com/office/drawing/2014/main" id="{C54C5758-C165-71F5-9EA8-1432BB89CE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Straight Connector 708">
                  <a:extLst>
                    <a:ext uri="{FF2B5EF4-FFF2-40B4-BE49-F238E27FC236}">
                      <a16:creationId xmlns:a16="http://schemas.microsoft.com/office/drawing/2014/main" id="{CFE8780F-453D-8C75-B987-47D24DE804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7" name="Group 626">
                <a:extLst>
                  <a:ext uri="{FF2B5EF4-FFF2-40B4-BE49-F238E27FC236}">
                    <a16:creationId xmlns:a16="http://schemas.microsoft.com/office/drawing/2014/main" id="{97CEFFA7-1231-FFB2-1FE9-318852645523}"/>
                  </a:ext>
                </a:extLst>
              </p:cNvPr>
              <p:cNvGrpSpPr/>
              <p:nvPr/>
            </p:nvGrpSpPr>
            <p:grpSpPr>
              <a:xfrm>
                <a:off x="2125800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C8120382-D632-A532-EB8D-149EB60C76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>
                  <a:extLst>
                    <a:ext uri="{FF2B5EF4-FFF2-40B4-BE49-F238E27FC236}">
                      <a16:creationId xmlns:a16="http://schemas.microsoft.com/office/drawing/2014/main" id="{25D25371-28F6-0341-DFAB-EB95C9D8A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8" name="Group 627">
                <a:extLst>
                  <a:ext uri="{FF2B5EF4-FFF2-40B4-BE49-F238E27FC236}">
                    <a16:creationId xmlns:a16="http://schemas.microsoft.com/office/drawing/2014/main" id="{D6E52434-BDBE-8821-9C43-8CA1459D1292}"/>
                  </a:ext>
                </a:extLst>
              </p:cNvPr>
              <p:cNvGrpSpPr/>
              <p:nvPr/>
            </p:nvGrpSpPr>
            <p:grpSpPr>
              <a:xfrm>
                <a:off x="2119780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89A2388B-E075-F357-7498-7864E4BD1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5" name="Straight Connector 704">
                  <a:extLst>
                    <a:ext uri="{FF2B5EF4-FFF2-40B4-BE49-F238E27FC236}">
                      <a16:creationId xmlns:a16="http://schemas.microsoft.com/office/drawing/2014/main" id="{F75ACE8A-9832-CCD8-2684-4C569638C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9" name="Group 628">
                <a:extLst>
                  <a:ext uri="{FF2B5EF4-FFF2-40B4-BE49-F238E27FC236}">
                    <a16:creationId xmlns:a16="http://schemas.microsoft.com/office/drawing/2014/main" id="{BBCB224D-C75F-4D9F-230A-BBA49D9C9910}"/>
                  </a:ext>
                </a:extLst>
              </p:cNvPr>
              <p:cNvGrpSpPr/>
              <p:nvPr/>
            </p:nvGrpSpPr>
            <p:grpSpPr>
              <a:xfrm>
                <a:off x="2097677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34DCBE4C-C8F5-A9B9-0D73-CC4BE2708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3" name="Straight Connector 702">
                  <a:extLst>
                    <a:ext uri="{FF2B5EF4-FFF2-40B4-BE49-F238E27FC236}">
                      <a16:creationId xmlns:a16="http://schemas.microsoft.com/office/drawing/2014/main" id="{4EF111EF-E6EA-8C3D-BA98-890A0DA1C4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0" name="Group 629">
                <a:extLst>
                  <a:ext uri="{FF2B5EF4-FFF2-40B4-BE49-F238E27FC236}">
                    <a16:creationId xmlns:a16="http://schemas.microsoft.com/office/drawing/2014/main" id="{FAE57CFB-F92B-CB8F-D302-1A48E910005A}"/>
                  </a:ext>
                </a:extLst>
              </p:cNvPr>
              <p:cNvGrpSpPr/>
              <p:nvPr/>
            </p:nvGrpSpPr>
            <p:grpSpPr>
              <a:xfrm>
                <a:off x="2086625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6026E85C-A8D5-8DDB-AA4D-0507C4EE6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1" name="Straight Connector 700">
                  <a:extLst>
                    <a:ext uri="{FF2B5EF4-FFF2-40B4-BE49-F238E27FC236}">
                      <a16:creationId xmlns:a16="http://schemas.microsoft.com/office/drawing/2014/main" id="{199380B2-4775-DD15-D4EC-ED6C524473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1" name="Group 630">
                <a:extLst>
                  <a:ext uri="{FF2B5EF4-FFF2-40B4-BE49-F238E27FC236}">
                    <a16:creationId xmlns:a16="http://schemas.microsoft.com/office/drawing/2014/main" id="{86B577FA-FD9D-3D1F-15DA-E7956C6A52E9}"/>
                  </a:ext>
                </a:extLst>
              </p:cNvPr>
              <p:cNvGrpSpPr/>
              <p:nvPr/>
            </p:nvGrpSpPr>
            <p:grpSpPr>
              <a:xfrm>
                <a:off x="2079105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198F2EC7-3882-70DE-9892-57A748188A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9" name="Straight Connector 698">
                  <a:extLst>
                    <a:ext uri="{FF2B5EF4-FFF2-40B4-BE49-F238E27FC236}">
                      <a16:creationId xmlns:a16="http://schemas.microsoft.com/office/drawing/2014/main" id="{DF74090E-EE63-724E-D6D8-0BBB74B3D3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2" name="Group 631">
                <a:extLst>
                  <a:ext uri="{FF2B5EF4-FFF2-40B4-BE49-F238E27FC236}">
                    <a16:creationId xmlns:a16="http://schemas.microsoft.com/office/drawing/2014/main" id="{F98220F8-4EA9-0E8F-1965-12B352768E82}"/>
                  </a:ext>
                </a:extLst>
              </p:cNvPr>
              <p:cNvGrpSpPr/>
              <p:nvPr/>
            </p:nvGrpSpPr>
            <p:grpSpPr>
              <a:xfrm>
                <a:off x="2058321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10FAE289-900D-5D77-7096-5F01A6548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7" name="Straight Connector 696">
                  <a:extLst>
                    <a:ext uri="{FF2B5EF4-FFF2-40B4-BE49-F238E27FC236}">
                      <a16:creationId xmlns:a16="http://schemas.microsoft.com/office/drawing/2014/main" id="{46642D71-8C78-CBE8-3885-D5F47BB938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3" name="Group 632">
                <a:extLst>
                  <a:ext uri="{FF2B5EF4-FFF2-40B4-BE49-F238E27FC236}">
                    <a16:creationId xmlns:a16="http://schemas.microsoft.com/office/drawing/2014/main" id="{04817C51-2ED8-D3FA-76E5-C5B1FE26E5F8}"/>
                  </a:ext>
                </a:extLst>
              </p:cNvPr>
              <p:cNvGrpSpPr/>
              <p:nvPr/>
            </p:nvGrpSpPr>
            <p:grpSpPr>
              <a:xfrm>
                <a:off x="2036218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39E22E5F-95F6-8B25-5910-3AF2DD8B1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B6129EB9-3827-E8AD-42EF-47A7C4C49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4" name="Group 633">
                <a:extLst>
                  <a:ext uri="{FF2B5EF4-FFF2-40B4-BE49-F238E27FC236}">
                    <a16:creationId xmlns:a16="http://schemas.microsoft.com/office/drawing/2014/main" id="{1E999143-F91F-DE6B-D250-B2AC8DFED416}"/>
                  </a:ext>
                </a:extLst>
              </p:cNvPr>
              <p:cNvGrpSpPr/>
              <p:nvPr/>
            </p:nvGrpSpPr>
            <p:grpSpPr>
              <a:xfrm>
                <a:off x="2025257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B3BA7658-5EC5-BD38-9091-405115DEAD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3" name="Straight Connector 692">
                  <a:extLst>
                    <a:ext uri="{FF2B5EF4-FFF2-40B4-BE49-F238E27FC236}">
                      <a16:creationId xmlns:a16="http://schemas.microsoft.com/office/drawing/2014/main" id="{0B8E593F-D732-2D11-B550-ED0D3F39A5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5" name="Group 634">
                <a:extLst>
                  <a:ext uri="{FF2B5EF4-FFF2-40B4-BE49-F238E27FC236}">
                    <a16:creationId xmlns:a16="http://schemas.microsoft.com/office/drawing/2014/main" id="{732A6AD5-A3C0-A207-E16E-A4FA00DAC492}"/>
                  </a:ext>
                </a:extLst>
              </p:cNvPr>
              <p:cNvGrpSpPr/>
              <p:nvPr/>
            </p:nvGrpSpPr>
            <p:grpSpPr>
              <a:xfrm>
                <a:off x="2014206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F175D421-0401-1C0C-9668-2A96C3E9C8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Straight Connector 690">
                  <a:extLst>
                    <a:ext uri="{FF2B5EF4-FFF2-40B4-BE49-F238E27FC236}">
                      <a16:creationId xmlns:a16="http://schemas.microsoft.com/office/drawing/2014/main" id="{D321501C-EF3F-9E94-FD04-F37986608A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6" name="Group 635">
                <a:extLst>
                  <a:ext uri="{FF2B5EF4-FFF2-40B4-BE49-F238E27FC236}">
                    <a16:creationId xmlns:a16="http://schemas.microsoft.com/office/drawing/2014/main" id="{4E451730-F542-9BD5-7B8E-0D703D7AA0A8}"/>
                  </a:ext>
                </a:extLst>
              </p:cNvPr>
              <p:cNvGrpSpPr/>
              <p:nvPr/>
            </p:nvGrpSpPr>
            <p:grpSpPr>
              <a:xfrm>
                <a:off x="2003154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72FF522-D556-F60C-760D-09AB0D5A07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>
                  <a:extLst>
                    <a:ext uri="{FF2B5EF4-FFF2-40B4-BE49-F238E27FC236}">
                      <a16:creationId xmlns:a16="http://schemas.microsoft.com/office/drawing/2014/main" id="{AB1D5562-7059-4690-A487-62C269C50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7" name="Group 636">
                <a:extLst>
                  <a:ext uri="{FF2B5EF4-FFF2-40B4-BE49-F238E27FC236}">
                    <a16:creationId xmlns:a16="http://schemas.microsoft.com/office/drawing/2014/main" id="{94558173-4722-B494-C436-0D360CA50B91}"/>
                  </a:ext>
                </a:extLst>
              </p:cNvPr>
              <p:cNvGrpSpPr/>
              <p:nvPr/>
            </p:nvGrpSpPr>
            <p:grpSpPr>
              <a:xfrm>
                <a:off x="1997701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86" name="Straight Connector 685">
                  <a:extLst>
                    <a:ext uri="{FF2B5EF4-FFF2-40B4-BE49-F238E27FC236}">
                      <a16:creationId xmlns:a16="http://schemas.microsoft.com/office/drawing/2014/main" id="{55A18045-FDF3-02EE-609A-041BF056FD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7" name="Straight Connector 686">
                  <a:extLst>
                    <a:ext uri="{FF2B5EF4-FFF2-40B4-BE49-F238E27FC236}">
                      <a16:creationId xmlns:a16="http://schemas.microsoft.com/office/drawing/2014/main" id="{B9C06018-943C-F75E-F117-18EB1DE82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8" name="Group 637">
                <a:extLst>
                  <a:ext uri="{FF2B5EF4-FFF2-40B4-BE49-F238E27FC236}">
                    <a16:creationId xmlns:a16="http://schemas.microsoft.com/office/drawing/2014/main" id="{ACB57F88-667E-83FF-72D0-7F9EB9504A76}"/>
                  </a:ext>
                </a:extLst>
              </p:cNvPr>
              <p:cNvGrpSpPr/>
              <p:nvPr/>
            </p:nvGrpSpPr>
            <p:grpSpPr>
              <a:xfrm>
                <a:off x="1990459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84" name="Straight Connector 683">
                  <a:extLst>
                    <a:ext uri="{FF2B5EF4-FFF2-40B4-BE49-F238E27FC236}">
                      <a16:creationId xmlns:a16="http://schemas.microsoft.com/office/drawing/2014/main" id="{AA468E54-1453-9F1B-E6E4-239E6E4208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Connector 684">
                  <a:extLst>
                    <a:ext uri="{FF2B5EF4-FFF2-40B4-BE49-F238E27FC236}">
                      <a16:creationId xmlns:a16="http://schemas.microsoft.com/office/drawing/2014/main" id="{91377C62-691D-ADB0-5DD7-D27B03A284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9" name="Group 638">
                <a:extLst>
                  <a:ext uri="{FF2B5EF4-FFF2-40B4-BE49-F238E27FC236}">
                    <a16:creationId xmlns:a16="http://schemas.microsoft.com/office/drawing/2014/main" id="{63F7E5B5-3801-3DBC-C186-BFCA6FE11240}"/>
                  </a:ext>
                </a:extLst>
              </p:cNvPr>
              <p:cNvGrpSpPr/>
              <p:nvPr/>
            </p:nvGrpSpPr>
            <p:grpSpPr>
              <a:xfrm>
                <a:off x="1981052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82" name="Straight Connector 681">
                  <a:extLst>
                    <a:ext uri="{FF2B5EF4-FFF2-40B4-BE49-F238E27FC236}">
                      <a16:creationId xmlns:a16="http://schemas.microsoft.com/office/drawing/2014/main" id="{D4F08DA5-9973-222F-61F7-D21789ACC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682">
                  <a:extLst>
                    <a:ext uri="{FF2B5EF4-FFF2-40B4-BE49-F238E27FC236}">
                      <a16:creationId xmlns:a16="http://schemas.microsoft.com/office/drawing/2014/main" id="{DA8C4970-149D-828E-97CE-D06633D45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0" name="Group 639">
                <a:extLst>
                  <a:ext uri="{FF2B5EF4-FFF2-40B4-BE49-F238E27FC236}">
                    <a16:creationId xmlns:a16="http://schemas.microsoft.com/office/drawing/2014/main" id="{8C9F8F8D-BA6C-4E26-F04A-BDA7C868B01D}"/>
                  </a:ext>
                </a:extLst>
              </p:cNvPr>
              <p:cNvGrpSpPr/>
              <p:nvPr/>
            </p:nvGrpSpPr>
            <p:grpSpPr>
              <a:xfrm>
                <a:off x="1969260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80" name="Straight Connector 679">
                  <a:extLst>
                    <a:ext uri="{FF2B5EF4-FFF2-40B4-BE49-F238E27FC236}">
                      <a16:creationId xmlns:a16="http://schemas.microsoft.com/office/drawing/2014/main" id="{EBF14016-943B-D325-0812-D7E6DB15F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1" name="Straight Connector 680">
                  <a:extLst>
                    <a:ext uri="{FF2B5EF4-FFF2-40B4-BE49-F238E27FC236}">
                      <a16:creationId xmlns:a16="http://schemas.microsoft.com/office/drawing/2014/main" id="{39C3C60C-ED99-C193-65CE-5B9527381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1" name="Group 640">
                <a:extLst>
                  <a:ext uri="{FF2B5EF4-FFF2-40B4-BE49-F238E27FC236}">
                    <a16:creationId xmlns:a16="http://schemas.microsoft.com/office/drawing/2014/main" id="{F6705CF1-5AAF-C856-7603-5723DEC42689}"/>
                  </a:ext>
                </a:extLst>
              </p:cNvPr>
              <p:cNvGrpSpPr/>
              <p:nvPr/>
            </p:nvGrpSpPr>
            <p:grpSpPr>
              <a:xfrm>
                <a:off x="1954218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78" name="Straight Connector 677">
                  <a:extLst>
                    <a:ext uri="{FF2B5EF4-FFF2-40B4-BE49-F238E27FC236}">
                      <a16:creationId xmlns:a16="http://schemas.microsoft.com/office/drawing/2014/main" id="{F0BFF5B1-1647-E201-A4BE-5957224F93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>
                  <a:extLst>
                    <a:ext uri="{FF2B5EF4-FFF2-40B4-BE49-F238E27FC236}">
                      <a16:creationId xmlns:a16="http://schemas.microsoft.com/office/drawing/2014/main" id="{067B4819-CC19-38F1-ECCF-7B140CC5DE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2" name="Group 641">
                <a:extLst>
                  <a:ext uri="{FF2B5EF4-FFF2-40B4-BE49-F238E27FC236}">
                    <a16:creationId xmlns:a16="http://schemas.microsoft.com/office/drawing/2014/main" id="{7577BB38-88E4-1EEB-5FF2-A2B69EEB4461}"/>
                  </a:ext>
                </a:extLst>
              </p:cNvPr>
              <p:cNvGrpSpPr/>
              <p:nvPr/>
            </p:nvGrpSpPr>
            <p:grpSpPr>
              <a:xfrm>
                <a:off x="1945166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76" name="Straight Connector 675">
                  <a:extLst>
                    <a:ext uri="{FF2B5EF4-FFF2-40B4-BE49-F238E27FC236}">
                      <a16:creationId xmlns:a16="http://schemas.microsoft.com/office/drawing/2014/main" id="{20DE7D52-DC18-0CEA-05CD-68FC0C3F05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>
                  <a:extLst>
                    <a:ext uri="{FF2B5EF4-FFF2-40B4-BE49-F238E27FC236}">
                      <a16:creationId xmlns:a16="http://schemas.microsoft.com/office/drawing/2014/main" id="{EF0348C1-B1C6-7A61-A906-B39843F81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3" name="Group 642">
                <a:extLst>
                  <a:ext uri="{FF2B5EF4-FFF2-40B4-BE49-F238E27FC236}">
                    <a16:creationId xmlns:a16="http://schemas.microsoft.com/office/drawing/2014/main" id="{29659F5A-0B30-EA10-4A80-349CFF7BAAC6}"/>
                  </a:ext>
                </a:extLst>
              </p:cNvPr>
              <p:cNvGrpSpPr/>
              <p:nvPr/>
            </p:nvGrpSpPr>
            <p:grpSpPr>
              <a:xfrm>
                <a:off x="1937659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74" name="Straight Connector 673">
                  <a:extLst>
                    <a:ext uri="{FF2B5EF4-FFF2-40B4-BE49-F238E27FC236}">
                      <a16:creationId xmlns:a16="http://schemas.microsoft.com/office/drawing/2014/main" id="{199FF9A1-7B5B-9BD5-8682-361792B26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CDD786BE-527F-B601-2FB8-99DC661D02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4" name="Group 643">
                <a:extLst>
                  <a:ext uri="{FF2B5EF4-FFF2-40B4-BE49-F238E27FC236}">
                    <a16:creationId xmlns:a16="http://schemas.microsoft.com/office/drawing/2014/main" id="{DCBE46A8-79FC-48F3-8175-EE01DB6B9482}"/>
                  </a:ext>
                </a:extLst>
              </p:cNvPr>
              <p:cNvGrpSpPr/>
              <p:nvPr/>
            </p:nvGrpSpPr>
            <p:grpSpPr>
              <a:xfrm>
                <a:off x="1926327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72" name="Straight Connector 671">
                  <a:extLst>
                    <a:ext uri="{FF2B5EF4-FFF2-40B4-BE49-F238E27FC236}">
                      <a16:creationId xmlns:a16="http://schemas.microsoft.com/office/drawing/2014/main" id="{C0A5D9F6-EEE0-16D6-4627-08C3D021B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BCBA3058-1DAE-42E8-AB19-7A6EBD87A8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5" name="Group 644">
                <a:extLst>
                  <a:ext uri="{FF2B5EF4-FFF2-40B4-BE49-F238E27FC236}">
                    <a16:creationId xmlns:a16="http://schemas.microsoft.com/office/drawing/2014/main" id="{DE62AB04-C770-179B-7DAE-2EE3BEE675C9}"/>
                  </a:ext>
                </a:extLst>
              </p:cNvPr>
              <p:cNvGrpSpPr/>
              <p:nvPr/>
            </p:nvGrpSpPr>
            <p:grpSpPr>
              <a:xfrm>
                <a:off x="1904225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70" name="Straight Connector 669">
                  <a:extLst>
                    <a:ext uri="{FF2B5EF4-FFF2-40B4-BE49-F238E27FC236}">
                      <a16:creationId xmlns:a16="http://schemas.microsoft.com/office/drawing/2014/main" id="{1BB5FBCD-3A38-3A6D-1E8B-E82F750B2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5AD85084-9D7F-7039-F040-7A3EE01D6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ECF3ECE5-D056-04F7-DC2A-F2860EDF882B}"/>
                  </a:ext>
                </a:extLst>
              </p:cNvPr>
              <p:cNvGrpSpPr/>
              <p:nvPr/>
            </p:nvGrpSpPr>
            <p:grpSpPr>
              <a:xfrm>
                <a:off x="1882122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68" name="Straight Connector 667">
                  <a:extLst>
                    <a:ext uri="{FF2B5EF4-FFF2-40B4-BE49-F238E27FC236}">
                      <a16:creationId xmlns:a16="http://schemas.microsoft.com/office/drawing/2014/main" id="{69D98D0B-40C5-C62B-56F6-022644470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68B13137-1EA0-68A9-B377-1F6C38CC66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E074865F-B7E4-02A8-B6C6-1E239BA4197A}"/>
                  </a:ext>
                </a:extLst>
              </p:cNvPr>
              <p:cNvGrpSpPr/>
              <p:nvPr/>
            </p:nvGrpSpPr>
            <p:grpSpPr>
              <a:xfrm>
                <a:off x="1877859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66" name="Straight Connector 665">
                  <a:extLst>
                    <a:ext uri="{FF2B5EF4-FFF2-40B4-BE49-F238E27FC236}">
                      <a16:creationId xmlns:a16="http://schemas.microsoft.com/office/drawing/2014/main" id="{58E9834D-BFCD-1B8E-B959-3C64B330C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AC3450CB-9FE9-5CB6-C6EB-4BC1854323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21A6AB90-C73D-9A35-6743-981A1887E06E}"/>
                  </a:ext>
                </a:extLst>
              </p:cNvPr>
              <p:cNvGrpSpPr/>
              <p:nvPr/>
            </p:nvGrpSpPr>
            <p:grpSpPr>
              <a:xfrm>
                <a:off x="1860502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28EF75E2-08BC-1A49-94DA-2C20F3B5CD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58148603-2631-C713-CC85-70412A1C6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EE1C4652-3875-FBE0-9E53-4BF5CF6AC039}"/>
                  </a:ext>
                </a:extLst>
              </p:cNvPr>
              <p:cNvGrpSpPr/>
              <p:nvPr/>
            </p:nvGrpSpPr>
            <p:grpSpPr>
              <a:xfrm>
                <a:off x="1824318" y="2391292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F3468AD4-16D6-AA1D-A422-E006865FF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6CDB7699-D159-8DE6-8881-C07FDB5BD3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2F2F88B5-813B-12B7-ABCA-DD427EACE892}"/>
                  </a:ext>
                </a:extLst>
              </p:cNvPr>
              <p:cNvGrpSpPr/>
              <p:nvPr/>
            </p:nvGrpSpPr>
            <p:grpSpPr>
              <a:xfrm>
                <a:off x="1716945" y="2343025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60" name="Straight Connector 659">
                  <a:extLst>
                    <a:ext uri="{FF2B5EF4-FFF2-40B4-BE49-F238E27FC236}">
                      <a16:creationId xmlns:a16="http://schemas.microsoft.com/office/drawing/2014/main" id="{43BAE74C-E31B-6A9B-EEFB-687CBCC767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A801070B-9B08-E78E-E421-2854467060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D94F4B0C-28A7-2E3B-898C-976DD0BFCB7A}"/>
                  </a:ext>
                </a:extLst>
              </p:cNvPr>
              <p:cNvGrpSpPr/>
              <p:nvPr/>
            </p:nvGrpSpPr>
            <p:grpSpPr>
              <a:xfrm>
                <a:off x="1631152" y="2343025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58" name="Straight Connector 657">
                  <a:extLst>
                    <a:ext uri="{FF2B5EF4-FFF2-40B4-BE49-F238E27FC236}">
                      <a16:creationId xmlns:a16="http://schemas.microsoft.com/office/drawing/2014/main" id="{FFCBFC79-1101-F0E9-3DCD-DE12D1CC9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ADE3A523-06D4-5B75-0E55-1717A0F8D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85F1FCC-4312-634F-AAD9-09161556139D}"/>
                  </a:ext>
                </a:extLst>
              </p:cNvPr>
              <p:cNvGrpSpPr/>
              <p:nvPr/>
            </p:nvGrpSpPr>
            <p:grpSpPr>
              <a:xfrm>
                <a:off x="1623171" y="2343025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55E53692-80BF-D262-F840-BE0D1AA9A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69B4E5A8-995A-2173-9C44-B74166BF4F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8EB13457-30A3-D7D7-0353-D9FB5C172E55}"/>
                  </a:ext>
                </a:extLst>
              </p:cNvPr>
              <p:cNvGrpSpPr/>
              <p:nvPr/>
            </p:nvGrpSpPr>
            <p:grpSpPr>
              <a:xfrm>
                <a:off x="1056186" y="2086399"/>
                <a:ext cx="22103" cy="22103"/>
                <a:chOff x="8638477" y="2567967"/>
                <a:chExt cx="72000" cy="72000"/>
              </a:xfrm>
            </p:grpSpPr>
            <p:cxnSp>
              <p:nvCxnSpPr>
                <p:cNvPr id="654" name="Straight Connector 653">
                  <a:extLst>
                    <a:ext uri="{FF2B5EF4-FFF2-40B4-BE49-F238E27FC236}">
                      <a16:creationId xmlns:a16="http://schemas.microsoft.com/office/drawing/2014/main" id="{4D0B0D6D-EF3D-03B7-2AD0-3EAFA58480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4477" y="2567967"/>
                  <a:ext cx="0" cy="7200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4B930884-BE65-F442-EE49-34D5218EF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38477" y="2603967"/>
                  <a:ext cx="72000" cy="0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0" name="Freeform: Shape 1349">
              <a:extLst>
                <a:ext uri="{FF2B5EF4-FFF2-40B4-BE49-F238E27FC236}">
                  <a16:creationId xmlns:a16="http://schemas.microsoft.com/office/drawing/2014/main" id="{38B86455-A353-5E60-1428-3B70E7EDCE8A}"/>
                </a:ext>
              </a:extLst>
            </p:cNvPr>
            <p:cNvSpPr/>
            <p:nvPr/>
          </p:nvSpPr>
          <p:spPr bwMode="auto">
            <a:xfrm>
              <a:off x="7862455" y="1229735"/>
              <a:ext cx="2241179" cy="844453"/>
            </a:xfrm>
            <a:custGeom>
              <a:avLst/>
              <a:gdLst>
                <a:gd name="connsiteX0" fmla="*/ 7429500 w 7429500"/>
                <a:gd name="connsiteY0" fmla="*/ 2750820 h 2750820"/>
                <a:gd name="connsiteX1" fmla="*/ 6423660 w 7429500"/>
                <a:gd name="connsiteY1" fmla="*/ 2750820 h 2750820"/>
                <a:gd name="connsiteX2" fmla="*/ 6423660 w 7429500"/>
                <a:gd name="connsiteY2" fmla="*/ 2628900 h 2750820"/>
                <a:gd name="connsiteX3" fmla="*/ 6309360 w 7429500"/>
                <a:gd name="connsiteY3" fmla="*/ 2628900 h 2750820"/>
                <a:gd name="connsiteX4" fmla="*/ 6309360 w 7429500"/>
                <a:gd name="connsiteY4" fmla="*/ 2506980 h 2750820"/>
                <a:gd name="connsiteX5" fmla="*/ 3901440 w 7429500"/>
                <a:gd name="connsiteY5" fmla="*/ 2506980 h 2750820"/>
                <a:gd name="connsiteX6" fmla="*/ 3901440 w 7429500"/>
                <a:gd name="connsiteY6" fmla="*/ 2438400 h 2750820"/>
                <a:gd name="connsiteX7" fmla="*/ 3810000 w 7429500"/>
                <a:gd name="connsiteY7" fmla="*/ 2438400 h 2750820"/>
                <a:gd name="connsiteX8" fmla="*/ 3810000 w 7429500"/>
                <a:gd name="connsiteY8" fmla="*/ 2407920 h 2750820"/>
                <a:gd name="connsiteX9" fmla="*/ 3390900 w 7429500"/>
                <a:gd name="connsiteY9" fmla="*/ 2407920 h 2750820"/>
                <a:gd name="connsiteX10" fmla="*/ 3390900 w 7429500"/>
                <a:gd name="connsiteY10" fmla="*/ 2407920 h 2750820"/>
                <a:gd name="connsiteX11" fmla="*/ 3177540 w 7429500"/>
                <a:gd name="connsiteY11" fmla="*/ 2407920 h 2750820"/>
                <a:gd name="connsiteX12" fmla="*/ 3177540 w 7429500"/>
                <a:gd name="connsiteY12" fmla="*/ 2346960 h 2750820"/>
                <a:gd name="connsiteX13" fmla="*/ 2827020 w 7429500"/>
                <a:gd name="connsiteY13" fmla="*/ 2346960 h 2750820"/>
                <a:gd name="connsiteX14" fmla="*/ 2827020 w 7429500"/>
                <a:gd name="connsiteY14" fmla="*/ 2346960 h 2750820"/>
                <a:gd name="connsiteX15" fmla="*/ 2827020 w 7429500"/>
                <a:gd name="connsiteY15" fmla="*/ 2278380 h 2750820"/>
                <a:gd name="connsiteX16" fmla="*/ 2705100 w 7429500"/>
                <a:gd name="connsiteY16" fmla="*/ 2278380 h 2750820"/>
                <a:gd name="connsiteX17" fmla="*/ 2476500 w 7429500"/>
                <a:gd name="connsiteY17" fmla="*/ 2278380 h 2750820"/>
                <a:gd name="connsiteX18" fmla="*/ 2476500 w 7429500"/>
                <a:gd name="connsiteY18" fmla="*/ 2186940 h 2750820"/>
                <a:gd name="connsiteX19" fmla="*/ 2301240 w 7429500"/>
                <a:gd name="connsiteY19" fmla="*/ 2186940 h 2750820"/>
                <a:gd name="connsiteX20" fmla="*/ 2301240 w 7429500"/>
                <a:gd name="connsiteY20" fmla="*/ 2103120 h 2750820"/>
                <a:gd name="connsiteX21" fmla="*/ 2125980 w 7429500"/>
                <a:gd name="connsiteY21" fmla="*/ 2103120 h 2750820"/>
                <a:gd name="connsiteX22" fmla="*/ 2125980 w 7429500"/>
                <a:gd name="connsiteY22" fmla="*/ 1988820 h 2750820"/>
                <a:gd name="connsiteX23" fmla="*/ 1950720 w 7429500"/>
                <a:gd name="connsiteY23" fmla="*/ 1988820 h 2750820"/>
                <a:gd name="connsiteX24" fmla="*/ 1950720 w 7429500"/>
                <a:gd name="connsiteY24" fmla="*/ 1905000 h 2750820"/>
                <a:gd name="connsiteX25" fmla="*/ 1714500 w 7429500"/>
                <a:gd name="connsiteY25" fmla="*/ 1905000 h 2750820"/>
                <a:gd name="connsiteX26" fmla="*/ 1714500 w 7429500"/>
                <a:gd name="connsiteY26" fmla="*/ 1783080 h 2750820"/>
                <a:gd name="connsiteX27" fmla="*/ 1584960 w 7429500"/>
                <a:gd name="connsiteY27" fmla="*/ 1783080 h 2750820"/>
                <a:gd name="connsiteX28" fmla="*/ 1584960 w 7429500"/>
                <a:gd name="connsiteY28" fmla="*/ 1668780 h 2750820"/>
                <a:gd name="connsiteX29" fmla="*/ 1447800 w 7429500"/>
                <a:gd name="connsiteY29" fmla="*/ 1668780 h 2750820"/>
                <a:gd name="connsiteX30" fmla="*/ 1447800 w 7429500"/>
                <a:gd name="connsiteY30" fmla="*/ 1554480 h 2750820"/>
                <a:gd name="connsiteX31" fmla="*/ 1272540 w 7429500"/>
                <a:gd name="connsiteY31" fmla="*/ 1554480 h 2750820"/>
                <a:gd name="connsiteX32" fmla="*/ 1272540 w 7429500"/>
                <a:gd name="connsiteY32" fmla="*/ 1455420 h 2750820"/>
                <a:gd name="connsiteX33" fmla="*/ 1158240 w 7429500"/>
                <a:gd name="connsiteY33" fmla="*/ 1455420 h 2750820"/>
                <a:gd name="connsiteX34" fmla="*/ 1158240 w 7429500"/>
                <a:gd name="connsiteY34" fmla="*/ 1295400 h 2750820"/>
                <a:gd name="connsiteX35" fmla="*/ 1082040 w 7429500"/>
                <a:gd name="connsiteY35" fmla="*/ 1295400 h 2750820"/>
                <a:gd name="connsiteX36" fmla="*/ 1082040 w 7429500"/>
                <a:gd name="connsiteY36" fmla="*/ 1203960 h 2750820"/>
                <a:gd name="connsiteX37" fmla="*/ 975360 w 7429500"/>
                <a:gd name="connsiteY37" fmla="*/ 1203960 h 2750820"/>
                <a:gd name="connsiteX38" fmla="*/ 975360 w 7429500"/>
                <a:gd name="connsiteY38" fmla="*/ 1082040 h 2750820"/>
                <a:gd name="connsiteX39" fmla="*/ 906780 w 7429500"/>
                <a:gd name="connsiteY39" fmla="*/ 1082040 h 2750820"/>
                <a:gd name="connsiteX40" fmla="*/ 906780 w 7429500"/>
                <a:gd name="connsiteY40" fmla="*/ 982980 h 2750820"/>
                <a:gd name="connsiteX41" fmla="*/ 815340 w 7429500"/>
                <a:gd name="connsiteY41" fmla="*/ 982980 h 2750820"/>
                <a:gd name="connsiteX42" fmla="*/ 815340 w 7429500"/>
                <a:gd name="connsiteY42" fmla="*/ 876300 h 2750820"/>
                <a:gd name="connsiteX43" fmla="*/ 746760 w 7429500"/>
                <a:gd name="connsiteY43" fmla="*/ 876300 h 2750820"/>
                <a:gd name="connsiteX44" fmla="*/ 746760 w 7429500"/>
                <a:gd name="connsiteY44" fmla="*/ 777240 h 2750820"/>
                <a:gd name="connsiteX45" fmla="*/ 746760 w 7429500"/>
                <a:gd name="connsiteY45" fmla="*/ 777240 h 2750820"/>
                <a:gd name="connsiteX46" fmla="*/ 685800 w 7429500"/>
                <a:gd name="connsiteY46" fmla="*/ 777240 h 2750820"/>
                <a:gd name="connsiteX47" fmla="*/ 685800 w 7429500"/>
                <a:gd name="connsiteY47" fmla="*/ 647700 h 2750820"/>
                <a:gd name="connsiteX48" fmla="*/ 609600 w 7429500"/>
                <a:gd name="connsiteY48" fmla="*/ 647700 h 2750820"/>
                <a:gd name="connsiteX49" fmla="*/ 609600 w 7429500"/>
                <a:gd name="connsiteY49" fmla="*/ 647700 h 2750820"/>
                <a:gd name="connsiteX50" fmla="*/ 609600 w 7429500"/>
                <a:gd name="connsiteY50" fmla="*/ 563880 h 2750820"/>
                <a:gd name="connsiteX51" fmla="*/ 518160 w 7429500"/>
                <a:gd name="connsiteY51" fmla="*/ 563880 h 2750820"/>
                <a:gd name="connsiteX52" fmla="*/ 518160 w 7429500"/>
                <a:gd name="connsiteY52" fmla="*/ 472440 h 2750820"/>
                <a:gd name="connsiteX53" fmla="*/ 426720 w 7429500"/>
                <a:gd name="connsiteY53" fmla="*/ 472440 h 2750820"/>
                <a:gd name="connsiteX54" fmla="*/ 426720 w 7429500"/>
                <a:gd name="connsiteY54" fmla="*/ 403860 h 2750820"/>
                <a:gd name="connsiteX55" fmla="*/ 236220 w 7429500"/>
                <a:gd name="connsiteY55" fmla="*/ 403860 h 2750820"/>
                <a:gd name="connsiteX56" fmla="*/ 236220 w 7429500"/>
                <a:gd name="connsiteY56" fmla="*/ 281940 h 2750820"/>
                <a:gd name="connsiteX57" fmla="*/ 129540 w 7429500"/>
                <a:gd name="connsiteY57" fmla="*/ 281940 h 2750820"/>
                <a:gd name="connsiteX58" fmla="*/ 129540 w 7429500"/>
                <a:gd name="connsiteY58" fmla="*/ 175260 h 2750820"/>
                <a:gd name="connsiteX59" fmla="*/ 60960 w 7429500"/>
                <a:gd name="connsiteY59" fmla="*/ 175260 h 2750820"/>
                <a:gd name="connsiteX60" fmla="*/ 60960 w 7429500"/>
                <a:gd name="connsiteY60" fmla="*/ 0 h 2750820"/>
                <a:gd name="connsiteX61" fmla="*/ 0 w 7429500"/>
                <a:gd name="connsiteY61" fmla="*/ 0 h 27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429500" h="2750820">
                  <a:moveTo>
                    <a:pt x="7429500" y="2750820"/>
                  </a:moveTo>
                  <a:lnTo>
                    <a:pt x="6423660" y="2750820"/>
                  </a:lnTo>
                  <a:lnTo>
                    <a:pt x="6423660" y="2628900"/>
                  </a:lnTo>
                  <a:lnTo>
                    <a:pt x="6309360" y="2628900"/>
                  </a:lnTo>
                  <a:lnTo>
                    <a:pt x="6309360" y="2506980"/>
                  </a:lnTo>
                  <a:lnTo>
                    <a:pt x="3901440" y="2506980"/>
                  </a:lnTo>
                  <a:lnTo>
                    <a:pt x="3901440" y="2438400"/>
                  </a:lnTo>
                  <a:lnTo>
                    <a:pt x="3810000" y="2438400"/>
                  </a:lnTo>
                  <a:lnTo>
                    <a:pt x="3810000" y="2407920"/>
                  </a:lnTo>
                  <a:lnTo>
                    <a:pt x="3390900" y="2407920"/>
                  </a:lnTo>
                  <a:lnTo>
                    <a:pt x="3390900" y="2407920"/>
                  </a:lnTo>
                  <a:lnTo>
                    <a:pt x="3177540" y="2407920"/>
                  </a:lnTo>
                  <a:lnTo>
                    <a:pt x="3177540" y="2346960"/>
                  </a:lnTo>
                  <a:lnTo>
                    <a:pt x="2827020" y="2346960"/>
                  </a:lnTo>
                  <a:lnTo>
                    <a:pt x="2827020" y="2346960"/>
                  </a:lnTo>
                  <a:lnTo>
                    <a:pt x="2827020" y="2278380"/>
                  </a:lnTo>
                  <a:lnTo>
                    <a:pt x="2705100" y="2278380"/>
                  </a:lnTo>
                  <a:lnTo>
                    <a:pt x="2476500" y="2278380"/>
                  </a:lnTo>
                  <a:lnTo>
                    <a:pt x="2476500" y="2186940"/>
                  </a:lnTo>
                  <a:lnTo>
                    <a:pt x="2301240" y="2186940"/>
                  </a:lnTo>
                  <a:lnTo>
                    <a:pt x="2301240" y="2103120"/>
                  </a:lnTo>
                  <a:lnTo>
                    <a:pt x="2125980" y="2103120"/>
                  </a:lnTo>
                  <a:lnTo>
                    <a:pt x="2125980" y="1988820"/>
                  </a:lnTo>
                  <a:lnTo>
                    <a:pt x="1950720" y="1988820"/>
                  </a:lnTo>
                  <a:lnTo>
                    <a:pt x="1950720" y="1905000"/>
                  </a:lnTo>
                  <a:lnTo>
                    <a:pt x="1714500" y="1905000"/>
                  </a:lnTo>
                  <a:lnTo>
                    <a:pt x="1714500" y="1783080"/>
                  </a:lnTo>
                  <a:lnTo>
                    <a:pt x="1584960" y="1783080"/>
                  </a:lnTo>
                  <a:lnTo>
                    <a:pt x="1584960" y="1668780"/>
                  </a:lnTo>
                  <a:lnTo>
                    <a:pt x="1447800" y="1668780"/>
                  </a:lnTo>
                  <a:lnTo>
                    <a:pt x="1447800" y="1554480"/>
                  </a:lnTo>
                  <a:lnTo>
                    <a:pt x="1272540" y="1554480"/>
                  </a:lnTo>
                  <a:lnTo>
                    <a:pt x="1272540" y="1455420"/>
                  </a:lnTo>
                  <a:lnTo>
                    <a:pt x="1158240" y="1455420"/>
                  </a:lnTo>
                  <a:lnTo>
                    <a:pt x="1158240" y="1295400"/>
                  </a:lnTo>
                  <a:lnTo>
                    <a:pt x="1082040" y="1295400"/>
                  </a:lnTo>
                  <a:lnTo>
                    <a:pt x="1082040" y="1203960"/>
                  </a:lnTo>
                  <a:lnTo>
                    <a:pt x="975360" y="1203960"/>
                  </a:lnTo>
                  <a:lnTo>
                    <a:pt x="975360" y="1082040"/>
                  </a:lnTo>
                  <a:lnTo>
                    <a:pt x="906780" y="1082040"/>
                  </a:lnTo>
                  <a:lnTo>
                    <a:pt x="906780" y="982980"/>
                  </a:lnTo>
                  <a:lnTo>
                    <a:pt x="815340" y="982980"/>
                  </a:lnTo>
                  <a:lnTo>
                    <a:pt x="815340" y="876300"/>
                  </a:lnTo>
                  <a:lnTo>
                    <a:pt x="746760" y="876300"/>
                  </a:lnTo>
                  <a:lnTo>
                    <a:pt x="746760" y="777240"/>
                  </a:lnTo>
                  <a:lnTo>
                    <a:pt x="746760" y="777240"/>
                  </a:lnTo>
                  <a:lnTo>
                    <a:pt x="685800" y="777240"/>
                  </a:lnTo>
                  <a:lnTo>
                    <a:pt x="685800" y="647700"/>
                  </a:lnTo>
                  <a:lnTo>
                    <a:pt x="609600" y="647700"/>
                  </a:lnTo>
                  <a:lnTo>
                    <a:pt x="609600" y="647700"/>
                  </a:lnTo>
                  <a:lnTo>
                    <a:pt x="609600" y="563880"/>
                  </a:lnTo>
                  <a:lnTo>
                    <a:pt x="518160" y="563880"/>
                  </a:lnTo>
                  <a:lnTo>
                    <a:pt x="518160" y="472440"/>
                  </a:lnTo>
                  <a:lnTo>
                    <a:pt x="426720" y="472440"/>
                  </a:lnTo>
                  <a:lnTo>
                    <a:pt x="426720" y="403860"/>
                  </a:lnTo>
                  <a:lnTo>
                    <a:pt x="236220" y="403860"/>
                  </a:lnTo>
                  <a:lnTo>
                    <a:pt x="236220" y="281940"/>
                  </a:lnTo>
                  <a:lnTo>
                    <a:pt x="129540" y="281940"/>
                  </a:lnTo>
                  <a:lnTo>
                    <a:pt x="129540" y="175260"/>
                  </a:lnTo>
                  <a:lnTo>
                    <a:pt x="60960" y="175260"/>
                  </a:lnTo>
                  <a:lnTo>
                    <a:pt x="6096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8" name="Text Placeholder 4">
            <a:extLst>
              <a:ext uri="{FF2B5EF4-FFF2-40B4-BE49-F238E27FC236}">
                <a16:creationId xmlns:a16="http://schemas.microsoft.com/office/drawing/2014/main" id="{5C7BE655-2956-F143-6706-78978D9F34F7}"/>
              </a:ext>
            </a:extLst>
          </p:cNvPr>
          <p:cNvSpPr txBox="1">
            <a:spLocks/>
          </p:cNvSpPr>
          <p:nvPr/>
        </p:nvSpPr>
        <p:spPr>
          <a:xfrm>
            <a:off x="1452747" y="6592000"/>
            <a:ext cx="3904420" cy="372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200"/>
              <a:t>Stone RM, </a:t>
            </a:r>
            <a:r>
              <a:rPr lang="en-GB" sz="1200" i="1"/>
              <a:t>et al</a:t>
            </a:r>
            <a:r>
              <a:rPr lang="en-GB" sz="1200"/>
              <a:t>. </a:t>
            </a:r>
            <a:r>
              <a:rPr lang="en-GB" sz="1200" i="1"/>
              <a:t>N Engl J Med </a:t>
            </a:r>
            <a:r>
              <a:rPr lang="en-GB" sz="1200"/>
              <a:t>2017; </a:t>
            </a:r>
            <a:r>
              <a:rPr lang="en-GB" sz="1200" b="1"/>
              <a:t>377:</a:t>
            </a:r>
            <a:r>
              <a:rPr lang="en-GB" sz="1200"/>
              <a:t>454–464</a:t>
            </a:r>
            <a:endParaRPr lang="en-GB" sz="1200" dirty="0"/>
          </a:p>
        </p:txBody>
      </p:sp>
      <p:sp>
        <p:nvSpPr>
          <p:cNvPr id="819" name="TextBox 818">
            <a:extLst>
              <a:ext uri="{FF2B5EF4-FFF2-40B4-BE49-F238E27FC236}">
                <a16:creationId xmlns:a16="http://schemas.microsoft.com/office/drawing/2014/main" id="{86042816-6532-4A32-D962-7BC5800430E9}"/>
              </a:ext>
            </a:extLst>
          </p:cNvPr>
          <p:cNvSpPr txBox="1"/>
          <p:nvPr/>
        </p:nvSpPr>
        <p:spPr>
          <a:xfrm>
            <a:off x="7400992" y="6258700"/>
            <a:ext cx="4116933" cy="24615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</a:p>
        </p:txBody>
      </p:sp>
      <p:graphicFrame>
        <p:nvGraphicFramePr>
          <p:cNvPr id="820" name="Table 820">
            <a:extLst>
              <a:ext uri="{FF2B5EF4-FFF2-40B4-BE49-F238E27FC236}">
                <a16:creationId xmlns:a16="http://schemas.microsoft.com/office/drawing/2014/main" id="{74734090-C109-5E22-36E6-633EDFB68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83266"/>
              </p:ext>
            </p:extLst>
          </p:nvPr>
        </p:nvGraphicFramePr>
        <p:xfrm>
          <a:off x="3137141" y="623068"/>
          <a:ext cx="6000366" cy="2133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00122">
                  <a:extLst>
                    <a:ext uri="{9D8B030D-6E8A-4147-A177-3AD203B41FA5}">
                      <a16:colId xmlns:a16="http://schemas.microsoft.com/office/drawing/2014/main" val="502343552"/>
                    </a:ext>
                  </a:extLst>
                </a:gridCol>
                <a:gridCol w="2000122">
                  <a:extLst>
                    <a:ext uri="{9D8B030D-6E8A-4147-A177-3AD203B41FA5}">
                      <a16:colId xmlns:a16="http://schemas.microsoft.com/office/drawing/2014/main" val="2351939008"/>
                    </a:ext>
                  </a:extLst>
                </a:gridCol>
                <a:gridCol w="2000122">
                  <a:extLst>
                    <a:ext uri="{9D8B030D-6E8A-4147-A177-3AD203B41FA5}">
                      <a16:colId xmlns:a16="http://schemas.microsoft.com/office/drawing/2014/main" val="3065138041"/>
                    </a:ext>
                  </a:extLst>
                </a:gridCol>
              </a:tblGrid>
              <a:tr h="24002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RATIFY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QuANTUM</a:t>
                      </a:r>
                      <a:r>
                        <a:rPr lang="en-US" sz="1400" dirty="0"/>
                        <a:t>-First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922474"/>
                  </a:ext>
                </a:extLst>
              </a:tr>
              <a:tr h="240025">
                <a:tc>
                  <a:txBody>
                    <a:bodyPr/>
                    <a:lstStyle/>
                    <a:p>
                      <a:r>
                        <a:rPr lang="en-US" sz="1400" dirty="0"/>
                        <a:t>Median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33507"/>
                  </a:ext>
                </a:extLst>
              </a:tr>
              <a:tr h="240025">
                <a:tc>
                  <a:txBody>
                    <a:bodyPr/>
                    <a:lstStyle/>
                    <a:p>
                      <a:r>
                        <a:rPr lang="en-US" sz="1400" dirty="0"/>
                        <a:t>≥ 60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242691"/>
                  </a:ext>
                </a:extLst>
              </a:tr>
              <a:tr h="240025">
                <a:tc>
                  <a:txBody>
                    <a:bodyPr/>
                    <a:lstStyle/>
                    <a:p>
                      <a:r>
                        <a:rPr lang="en-US" sz="1400" dirty="0"/>
                        <a:t>FLT3-ITD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85228"/>
                  </a:ext>
                </a:extLst>
              </a:tr>
              <a:tr h="240025">
                <a:tc>
                  <a:txBody>
                    <a:bodyPr/>
                    <a:lstStyle/>
                    <a:p>
                      <a:r>
                        <a:rPr lang="en-US" sz="14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285574"/>
                  </a:ext>
                </a:extLst>
              </a:tr>
              <a:tr h="240025">
                <a:tc>
                  <a:txBody>
                    <a:bodyPr/>
                    <a:lstStyle/>
                    <a:p>
                      <a:r>
                        <a:rPr lang="en-US" sz="1400" dirty="0"/>
                        <a:t>Duration of 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32631"/>
                  </a:ext>
                </a:extLst>
              </a:tr>
              <a:tr h="240025">
                <a:tc>
                  <a:txBody>
                    <a:bodyPr/>
                    <a:lstStyle/>
                    <a:p>
                      <a:r>
                        <a:rPr lang="en-US" sz="1400" dirty="0"/>
                        <a:t>30-day death (vs PBO)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4.5% (3.1%)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5.7% (3.4%)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455477"/>
                  </a:ext>
                </a:extLst>
              </a:tr>
            </a:tbl>
          </a:graphicData>
        </a:graphic>
      </p:graphicFrame>
      <p:sp>
        <p:nvSpPr>
          <p:cNvPr id="821" name="TextBox 820">
            <a:extLst>
              <a:ext uri="{FF2B5EF4-FFF2-40B4-BE49-F238E27FC236}">
                <a16:creationId xmlns:a16="http://schemas.microsoft.com/office/drawing/2014/main" id="{253F74A2-EB06-9AE5-596B-44BD4117C42B}"/>
              </a:ext>
            </a:extLst>
          </p:cNvPr>
          <p:cNvSpPr txBox="1"/>
          <p:nvPr/>
        </p:nvSpPr>
        <p:spPr>
          <a:xfrm>
            <a:off x="9341238" y="2156407"/>
            <a:ext cx="2006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Maint</a:t>
            </a:r>
            <a:r>
              <a:rPr lang="en-US" sz="1200" dirty="0"/>
              <a:t> 36 m + post HCT Quiz</a:t>
            </a:r>
          </a:p>
        </p:txBody>
      </p:sp>
      <p:sp>
        <p:nvSpPr>
          <p:cNvPr id="822" name="TextBox 821">
            <a:extLst>
              <a:ext uri="{FF2B5EF4-FFF2-40B4-BE49-F238E27FC236}">
                <a16:creationId xmlns:a16="http://schemas.microsoft.com/office/drawing/2014/main" id="{F33E27C5-0FDB-DC0B-9CF4-9ABAA145AD85}"/>
              </a:ext>
            </a:extLst>
          </p:cNvPr>
          <p:cNvSpPr txBox="1"/>
          <p:nvPr/>
        </p:nvSpPr>
        <p:spPr>
          <a:xfrm>
            <a:off x="1905000" y="2156407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Maint</a:t>
            </a:r>
            <a:r>
              <a:rPr lang="en-US" sz="1200" dirty="0"/>
              <a:t> 12 m</a:t>
            </a:r>
          </a:p>
        </p:txBody>
      </p:sp>
      <p:sp>
        <p:nvSpPr>
          <p:cNvPr id="823" name="TextBox 822">
            <a:extLst>
              <a:ext uri="{FF2B5EF4-FFF2-40B4-BE49-F238E27FC236}">
                <a16:creationId xmlns:a16="http://schemas.microsoft.com/office/drawing/2014/main" id="{EF999C6F-6C61-05ED-AF8B-32451803DA0B}"/>
              </a:ext>
            </a:extLst>
          </p:cNvPr>
          <p:cNvSpPr txBox="1"/>
          <p:nvPr/>
        </p:nvSpPr>
        <p:spPr>
          <a:xfrm>
            <a:off x="1905000" y="2484891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 3+ Rash 14%</a:t>
            </a:r>
          </a:p>
        </p:txBody>
      </p:sp>
      <p:sp>
        <p:nvSpPr>
          <p:cNvPr id="824" name="TextBox 823">
            <a:extLst>
              <a:ext uri="{FF2B5EF4-FFF2-40B4-BE49-F238E27FC236}">
                <a16:creationId xmlns:a16="http://schemas.microsoft.com/office/drawing/2014/main" id="{453A473A-57D4-A8AA-DBB3-098124551697}"/>
              </a:ext>
            </a:extLst>
          </p:cNvPr>
          <p:cNvSpPr txBox="1"/>
          <p:nvPr/>
        </p:nvSpPr>
        <p:spPr>
          <a:xfrm>
            <a:off x="9341238" y="2484891"/>
            <a:ext cx="1514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 3+ QTc </a:t>
            </a:r>
            <a:r>
              <a:rPr lang="en-US" sz="1200" dirty="0" err="1"/>
              <a:t>inc</a:t>
            </a:r>
            <a:r>
              <a:rPr lang="en-US" sz="1200" dirty="0"/>
              <a:t> 13.6%</a:t>
            </a:r>
          </a:p>
        </p:txBody>
      </p:sp>
      <p:sp>
        <p:nvSpPr>
          <p:cNvPr id="825" name="TextBox 824">
            <a:extLst>
              <a:ext uri="{FF2B5EF4-FFF2-40B4-BE49-F238E27FC236}">
                <a16:creationId xmlns:a16="http://schemas.microsoft.com/office/drawing/2014/main" id="{BB2DA0A5-015C-1203-1820-EB8068DDB786}"/>
              </a:ext>
            </a:extLst>
          </p:cNvPr>
          <p:cNvSpPr txBox="1"/>
          <p:nvPr/>
        </p:nvSpPr>
        <p:spPr>
          <a:xfrm>
            <a:off x="10482539" y="5566363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Benefit &gt;60?</a:t>
            </a:r>
          </a:p>
          <a:p>
            <a:r>
              <a:rPr lang="en-US" sz="1200" dirty="0"/>
              <a:t>Neutrophil recovery?</a:t>
            </a:r>
          </a:p>
        </p:txBody>
      </p:sp>
    </p:spTree>
    <p:extLst>
      <p:ext uri="{BB962C8B-B14F-4D97-AF65-F5344CB8AC3E}">
        <p14:creationId xmlns:p14="http://schemas.microsoft.com/office/powerpoint/2010/main" val="169077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F099-7685-F700-08B2-73A578BE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Olutasidenib</a:t>
            </a: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(FT-2102) in Relapsed/Refractory mIDH1 AML</a:t>
            </a: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954F31-87E5-881C-7115-6D4D4316B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11249"/>
              </p:ext>
            </p:extLst>
          </p:nvPr>
        </p:nvGraphicFramePr>
        <p:xfrm>
          <a:off x="654139" y="1920260"/>
          <a:ext cx="2611576" cy="314845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35135">
                  <a:extLst>
                    <a:ext uri="{9D8B030D-6E8A-4147-A177-3AD203B41FA5}">
                      <a16:colId xmlns:a16="http://schemas.microsoft.com/office/drawing/2014/main" val="3733936889"/>
                    </a:ext>
                  </a:extLst>
                </a:gridCol>
                <a:gridCol w="1376441">
                  <a:extLst>
                    <a:ext uri="{9D8B030D-6E8A-4147-A177-3AD203B41FA5}">
                      <a16:colId xmlns:a16="http://schemas.microsoft.com/office/drawing/2014/main" val="1290690116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Response Rates, n (%) </a:t>
                      </a:r>
                      <a:endParaRPr lang="en-A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Efficacy Evaluable Cohort</a:t>
                      </a:r>
                      <a:br>
                        <a:rPr lang="en-US" sz="2000" b="1" dirty="0">
                          <a:effectLst/>
                        </a:rPr>
                      </a:br>
                      <a:r>
                        <a:rPr lang="en-US" sz="2000" b="1" dirty="0">
                          <a:effectLst/>
                        </a:rPr>
                        <a:t>(N = 147)</a:t>
                      </a:r>
                      <a:endParaRPr lang="en-A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78385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ORR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71 (48)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538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CR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47 (32)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0157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CRh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4 (3)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5116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CRi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15 (10)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8141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PR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3 (2)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331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MLFS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2 (1)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71373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8C41128-0662-AEE4-5F76-300D0EA05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27" y="1611260"/>
            <a:ext cx="8726789" cy="4194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140DC-2A4F-4C75-6873-3B91CE4F3DDD}"/>
              </a:ext>
            </a:extLst>
          </p:cNvPr>
          <p:cNvSpPr txBox="1"/>
          <p:nvPr/>
        </p:nvSpPr>
        <p:spPr>
          <a:xfrm>
            <a:off x="10261828" y="6507388"/>
            <a:ext cx="184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Cortes et al, ASH 2022</a:t>
            </a:r>
          </a:p>
        </p:txBody>
      </p:sp>
    </p:spTree>
    <p:extLst>
      <p:ext uri="{BB962C8B-B14F-4D97-AF65-F5344CB8AC3E}">
        <p14:creationId xmlns:p14="http://schemas.microsoft.com/office/powerpoint/2010/main" val="3702788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2CA348-5515-679A-D8CE-A24C1F2B0249}"/>
              </a:ext>
            </a:extLst>
          </p:cNvPr>
          <p:cNvSpPr/>
          <p:nvPr/>
        </p:nvSpPr>
        <p:spPr>
          <a:xfrm>
            <a:off x="7841777" y="5344448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81586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96D9-267D-3329-B2BC-5818745B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Enasidenib</a:t>
            </a:r>
            <a:r>
              <a:rPr lang="en-US" dirty="0"/>
              <a:t> vs conventional care in R/R IDH2 mutated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AC2081-C761-86D8-7A7D-0D93D853F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t="12843" b="10386"/>
          <a:stretch/>
        </p:blipFill>
        <p:spPr bwMode="auto">
          <a:xfrm>
            <a:off x="248158" y="1197429"/>
            <a:ext cx="6128086" cy="49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3EE051A-093D-31BC-797E-547969539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857027"/>
              </p:ext>
            </p:extLst>
          </p:nvPr>
        </p:nvGraphicFramePr>
        <p:xfrm>
          <a:off x="5815757" y="2323638"/>
          <a:ext cx="6128085" cy="32359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42695">
                  <a:extLst>
                    <a:ext uri="{9D8B030D-6E8A-4147-A177-3AD203B41FA5}">
                      <a16:colId xmlns:a16="http://schemas.microsoft.com/office/drawing/2014/main" val="3994537848"/>
                    </a:ext>
                  </a:extLst>
                </a:gridCol>
                <a:gridCol w="2042695">
                  <a:extLst>
                    <a:ext uri="{9D8B030D-6E8A-4147-A177-3AD203B41FA5}">
                      <a16:colId xmlns:a16="http://schemas.microsoft.com/office/drawing/2014/main" val="3608984665"/>
                    </a:ext>
                  </a:extLst>
                </a:gridCol>
                <a:gridCol w="2042695">
                  <a:extLst>
                    <a:ext uri="{9D8B030D-6E8A-4147-A177-3AD203B41FA5}">
                      <a16:colId xmlns:a16="http://schemas.microsoft.com/office/drawing/2014/main" val="28366948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R140 (72%)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R172 (28%)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224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(%)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ENA 41% vs CCR 10%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060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mOS</a:t>
                      </a:r>
                      <a:r>
                        <a:rPr lang="en-US" dirty="0"/>
                        <a:t> (m)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ENA 6.5 vs CCR 6.2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FLT3-ITD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FLT3-TKD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  <a:p>
                      <a:pPr algn="ctr"/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879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TP53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10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166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(%) 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65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mOS</a:t>
                      </a:r>
                      <a:r>
                        <a:rPr lang="en-US" dirty="0"/>
                        <a:t> (m) 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5620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BB85DAB-B255-7CE8-9F99-A125A089D40C}"/>
              </a:ext>
            </a:extLst>
          </p:cNvPr>
          <p:cNvSpPr txBox="1"/>
          <p:nvPr/>
        </p:nvSpPr>
        <p:spPr>
          <a:xfrm>
            <a:off x="10345212" y="6550222"/>
            <a:ext cx="184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DeBotton</a:t>
            </a:r>
            <a:r>
              <a:rPr lang="en-US" sz="1400" dirty="0"/>
              <a:t>, ASCO 2022</a:t>
            </a:r>
          </a:p>
        </p:txBody>
      </p:sp>
    </p:spTree>
    <p:extLst>
      <p:ext uri="{BB962C8B-B14F-4D97-AF65-F5344CB8AC3E}">
        <p14:creationId xmlns:p14="http://schemas.microsoft.com/office/powerpoint/2010/main" val="2654391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D6E6-A2D6-AAF5-8EAA-B57C87C0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Enasidenib</a:t>
            </a:r>
            <a:r>
              <a:rPr lang="en-US" dirty="0"/>
              <a:t> + </a:t>
            </a:r>
            <a:r>
              <a:rPr lang="en-US" dirty="0" err="1"/>
              <a:t>venetoclax</a:t>
            </a:r>
            <a:r>
              <a:rPr lang="en-US" dirty="0"/>
              <a:t> in IDH2 mutant AML</a:t>
            </a:r>
          </a:p>
        </p:txBody>
      </p:sp>
      <p:pic>
        <p:nvPicPr>
          <p:cNvPr id="2050" name="Picture 2" descr="Figure 1. ">
            <a:extLst>
              <a:ext uri="{FF2B5EF4-FFF2-40B4-BE49-F238E27FC236}">
                <a16:creationId xmlns:a16="http://schemas.microsoft.com/office/drawing/2014/main" id="{679F2C77-2260-091B-27D7-1E0F32C4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52" y="849087"/>
            <a:ext cx="4968415" cy="535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129A4-02CA-27DB-2D54-DC53BFC21C5F}"/>
              </a:ext>
            </a:extLst>
          </p:cNvPr>
          <p:cNvSpPr txBox="1"/>
          <p:nvPr/>
        </p:nvSpPr>
        <p:spPr>
          <a:xfrm>
            <a:off x="1637168" y="1077849"/>
            <a:ext cx="405091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Ven 100 mg D1</a:t>
            </a:r>
          </a:p>
          <a:p>
            <a:r>
              <a:rPr lang="en-US" dirty="0">
                <a:latin typeface="+mn-lt"/>
              </a:rPr>
              <a:t>Ven 200 mg D2</a:t>
            </a:r>
          </a:p>
          <a:p>
            <a:r>
              <a:rPr lang="en-US" dirty="0">
                <a:latin typeface="+mn-lt"/>
              </a:rPr>
              <a:t>Ven 400 mg D3-28</a:t>
            </a:r>
          </a:p>
          <a:p>
            <a:r>
              <a:rPr lang="en-US" dirty="0" err="1">
                <a:latin typeface="+mn-lt"/>
              </a:rPr>
              <a:t>Enasidenib</a:t>
            </a:r>
            <a:r>
              <a:rPr lang="en-US" dirty="0">
                <a:latin typeface="+mn-lt"/>
              </a:rPr>
              <a:t> 100 mg D15-28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N=11</a:t>
            </a:r>
          </a:p>
          <a:p>
            <a:r>
              <a:rPr lang="en-US" dirty="0">
                <a:latin typeface="+mn-lt"/>
              </a:rPr>
              <a:t>10 R/R AML</a:t>
            </a:r>
          </a:p>
          <a:p>
            <a:r>
              <a:rPr lang="en-US" dirty="0">
                <a:latin typeface="+mn-lt"/>
              </a:rPr>
              <a:t>6 R140Q, 5 R172K</a:t>
            </a:r>
          </a:p>
          <a:p>
            <a:r>
              <a:rPr lang="en-US" dirty="0">
                <a:latin typeface="+mn-lt"/>
              </a:rPr>
              <a:t>Median age 72</a:t>
            </a:r>
          </a:p>
          <a:p>
            <a:r>
              <a:rPr lang="en-US" dirty="0">
                <a:latin typeface="+mn-lt"/>
              </a:rPr>
              <a:t>CR – 2 pts</a:t>
            </a:r>
          </a:p>
          <a:p>
            <a:r>
              <a:rPr lang="en-US" dirty="0" err="1">
                <a:latin typeface="+mn-lt"/>
              </a:rPr>
              <a:t>CRi</a:t>
            </a:r>
            <a:r>
              <a:rPr lang="en-US" dirty="0">
                <a:latin typeface="+mn-lt"/>
              </a:rPr>
              <a:t>- 3 pts</a:t>
            </a:r>
          </a:p>
          <a:p>
            <a:r>
              <a:rPr lang="en-US" dirty="0">
                <a:latin typeface="+mn-lt"/>
              </a:rPr>
              <a:t>All still in remission (3-8 cycles)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B05E5-F84E-FD01-0A7B-3FC41F45B907}"/>
              </a:ext>
            </a:extLst>
          </p:cNvPr>
          <p:cNvSpPr txBox="1"/>
          <p:nvPr/>
        </p:nvSpPr>
        <p:spPr>
          <a:xfrm>
            <a:off x="10566757" y="6473607"/>
            <a:ext cx="1574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Steve Chan ASH 2021</a:t>
            </a:r>
          </a:p>
        </p:txBody>
      </p:sp>
    </p:spTree>
    <p:extLst>
      <p:ext uri="{BB962C8B-B14F-4D97-AF65-F5344CB8AC3E}">
        <p14:creationId xmlns:p14="http://schemas.microsoft.com/office/powerpoint/2010/main" val="4144751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5F3A-E7E1-59B6-62C1-C4A717A1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Azacitidine</a:t>
            </a:r>
            <a:r>
              <a:rPr lang="en-US" dirty="0"/>
              <a:t> + </a:t>
            </a:r>
            <a:r>
              <a:rPr lang="en-US" dirty="0" err="1"/>
              <a:t>enasidenib</a:t>
            </a:r>
            <a:r>
              <a:rPr lang="en-US" dirty="0"/>
              <a:t> + </a:t>
            </a:r>
            <a:r>
              <a:rPr lang="en-US" dirty="0" err="1"/>
              <a:t>venetoclax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AC85D-ACEC-1954-124B-45ED8D93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088" y="3161469"/>
            <a:ext cx="4677578" cy="338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434A42-35A3-8F36-F977-E074CF2F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88" y="3207059"/>
            <a:ext cx="4676193" cy="329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52278-8017-169B-E6F1-2E813E3E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429" y="955783"/>
            <a:ext cx="5719358" cy="191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E7065D-791C-973D-53CD-D5ED27738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50" y="955783"/>
            <a:ext cx="5291251" cy="85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B6B5D-E3EF-3BAE-616E-0FED0DEA7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50" y="1817387"/>
            <a:ext cx="5291251" cy="1057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1AF21D-7266-6F88-F506-ED9D2C8F77B1}"/>
              </a:ext>
            </a:extLst>
          </p:cNvPr>
          <p:cNvSpPr txBox="1"/>
          <p:nvPr/>
        </p:nvSpPr>
        <p:spPr>
          <a:xfrm>
            <a:off x="7194347" y="6564274"/>
            <a:ext cx="481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200" i="1" dirty="0">
                <a:effectLst/>
                <a:latin typeface="Helvetica" pitchFamily="2" charset="0"/>
              </a:rPr>
              <a:t>Venugopal et al, Blood Cancer Journal</a:t>
            </a:r>
            <a:r>
              <a:rPr lang="en-AU" sz="1200" i="1" dirty="0">
                <a:latin typeface="Helvetica" pitchFamily="2" charset="0"/>
              </a:rPr>
              <a:t> 2022</a:t>
            </a:r>
            <a:endParaRPr lang="en-AU" sz="12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51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F8D6-E236-0F5E-E443-C81EFC5D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9910612" cy="1143000"/>
          </a:xfrm>
        </p:spPr>
        <p:txBody>
          <a:bodyPr/>
          <a:lstStyle/>
          <a:p>
            <a:pPr algn="l"/>
            <a:r>
              <a:rPr lang="en-US" dirty="0"/>
              <a:t>Phase III Study of an Oral Hypomethylating Agent, ASTX727 (DEC-C), Compared to IV Decitabine for AML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B6357-4F7C-4F2D-D64C-1EEFBC69F4C8}"/>
              </a:ext>
            </a:extLst>
          </p:cNvPr>
          <p:cNvSpPr txBox="1"/>
          <p:nvPr/>
        </p:nvSpPr>
        <p:spPr>
          <a:xfrm>
            <a:off x="6968423" y="6477098"/>
            <a:ext cx="29250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Geissler. EHA 2022;Abstract P573.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40B8C-C4B9-F18B-AE33-7C00CCAAF2FF}"/>
              </a:ext>
            </a:extLst>
          </p:cNvPr>
          <p:cNvSpPr txBox="1"/>
          <p:nvPr/>
        </p:nvSpPr>
        <p:spPr>
          <a:xfrm>
            <a:off x="142318" y="1473183"/>
            <a:ext cx="567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Primary Endpoint: 5-Day Decitabine AUC Equivalence </a:t>
            </a:r>
          </a:p>
        </p:txBody>
      </p:sp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00E71901-C09B-379B-D0DD-7C761CC4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46" y="1976463"/>
            <a:ext cx="5520030" cy="1901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58C9C9-01AB-2BA8-FD8A-E8E9372FA16F}"/>
              </a:ext>
            </a:extLst>
          </p:cNvPr>
          <p:cNvSpPr txBox="1"/>
          <p:nvPr/>
        </p:nvSpPr>
        <p:spPr>
          <a:xfrm>
            <a:off x="142318" y="3980732"/>
            <a:ext cx="6757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Preliminary Efficacy Response (ITT)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C3DD2158-B850-D13B-ECBB-DE4E55B30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46" y="4344767"/>
            <a:ext cx="5248567" cy="228622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83B5EB07-A044-6873-AAA6-464FDF91B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025" y="1987075"/>
            <a:ext cx="6063657" cy="36841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4835B-4A0D-9298-8E44-3AEBA78D648B}"/>
              </a:ext>
            </a:extLst>
          </p:cNvPr>
          <p:cNvSpPr txBox="1"/>
          <p:nvPr/>
        </p:nvSpPr>
        <p:spPr>
          <a:xfrm>
            <a:off x="5986025" y="1478489"/>
            <a:ext cx="6063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Kaplan-Meier Plot of Overall Survival </a:t>
            </a:r>
          </a:p>
        </p:txBody>
      </p:sp>
    </p:spTree>
    <p:extLst>
      <p:ext uri="{BB962C8B-B14F-4D97-AF65-F5344CB8AC3E}">
        <p14:creationId xmlns:p14="http://schemas.microsoft.com/office/powerpoint/2010/main" val="7468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Adverse risk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Clinical trial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5F94E6A-CCBD-9BA9-A98A-01B808EEA628}"/>
              </a:ext>
            </a:extLst>
          </p:cNvPr>
          <p:cNvSpPr/>
          <p:nvPr/>
        </p:nvSpPr>
        <p:spPr>
          <a:xfrm>
            <a:off x="5170578" y="2015980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273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2241"/>
          <a:stretch/>
        </p:blipFill>
        <p:spPr>
          <a:xfrm>
            <a:off x="4387698" y="3564069"/>
            <a:ext cx="4412942" cy="282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4404" y="4469150"/>
            <a:ext cx="2033397" cy="2990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ITD identified by bioinformatics pipeline and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allelic frequency is calculated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886956" y="4304733"/>
            <a:ext cx="123444" cy="13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893815" y="4768169"/>
            <a:ext cx="140589" cy="277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886956" y="4768169"/>
            <a:ext cx="233172" cy="812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418770" y="6309717"/>
            <a:ext cx="321754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Exon 15                            Exon 14                           Exon 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0855" y="4722232"/>
            <a:ext cx="268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Diverse reads aligned to FLT3 genomic sequence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62324" y="5906870"/>
            <a:ext cx="249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Relevant FLT3 region (exon 14-15) targeted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80087" y="3413954"/>
            <a:ext cx="2490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Ultra-deep sequencing of the region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(Illumina SBS)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857036" y="1242137"/>
            <a:ext cx="6744164" cy="2248019"/>
            <a:chOff x="1333036" y="256401"/>
            <a:chExt cx="6744164" cy="2248019"/>
          </a:xfrm>
        </p:grpSpPr>
        <p:grpSp>
          <p:nvGrpSpPr>
            <p:cNvPr id="66" name="Group 65"/>
            <p:cNvGrpSpPr/>
            <p:nvPr/>
          </p:nvGrpSpPr>
          <p:grpSpPr>
            <a:xfrm>
              <a:off x="1333036" y="256401"/>
              <a:ext cx="6591764" cy="886599"/>
              <a:chOff x="1256836" y="152400"/>
              <a:chExt cx="6591764" cy="886599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2180534" y="457200"/>
                <a:ext cx="2364824" cy="23745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4541520" y="457200"/>
                <a:ext cx="2364824" cy="23745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6915912" y="573024"/>
                <a:ext cx="685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493520" y="573024"/>
                <a:ext cx="685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1769136" y="457200"/>
                <a:ext cx="28826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H="1">
                <a:off x="7103136" y="685800"/>
                <a:ext cx="28826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1256836" y="228600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481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5’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538680" y="152400"/>
                <a:ext cx="7473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481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Forward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505236" y="533400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481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3’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010400" y="762000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481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Reverse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470394" y="418061"/>
                <a:ext cx="4732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ITD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1828800" y="12192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1981200" y="13716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2133600" y="15240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2286000" y="16764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2438400" y="18288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2590800" y="19812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3657600" y="1219200"/>
              <a:ext cx="17526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3810000" y="1371600"/>
              <a:ext cx="17526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962400" y="1524000"/>
              <a:ext cx="17526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114800" y="1676400"/>
              <a:ext cx="17526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267200" y="1828800"/>
              <a:ext cx="17526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4419600" y="1981200"/>
              <a:ext cx="17526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5486400" y="12192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5638800" y="13716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5791200" y="15240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5943600" y="16764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6096000" y="18288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6248400" y="1981200"/>
              <a:ext cx="1752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343400" y="1981200"/>
              <a:ext cx="1904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3481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Reads containing unique ITD sequence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514600" y="1981200"/>
              <a:ext cx="1904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Reads matching wild type sequence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172201" y="1981200"/>
              <a:ext cx="1904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Reads matching wild type sequence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147851" y="6553201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Blood. 2020. 135:75-78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EA232-14E2-418D-A943-59D84FFD1B5D}"/>
              </a:ext>
            </a:extLst>
          </p:cNvPr>
          <p:cNvSpPr txBox="1"/>
          <p:nvPr/>
        </p:nvSpPr>
        <p:spPr>
          <a:xfrm>
            <a:off x="9296400" y="40386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Detects FLT3-ITD mutations with sensitivity of ~2 x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-6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F6940D4-60C2-9955-3B61-76317A1C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196"/>
            <a:ext cx="10515600" cy="658132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MRD assay for FLT3-ITD mutations: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PCR followed by NGS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3D5DF4-D134-3619-9130-067FE650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PCR-NGS MRD assay results pre-transplant predict outcomes </a:t>
            </a:r>
            <a:endParaRPr lang="en-US" b="1" dirty="0">
              <a:latin typeface="+mn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236AF4-BF5D-7871-4A46-B6C816E923F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099175"/>
            <a:ext cx="4397375" cy="720725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PCR: Polymerase chain reaction</a:t>
            </a:r>
          </a:p>
          <a:p>
            <a:r>
              <a:rPr lang="en-US" dirty="0"/>
              <a:t>NGS: Next-generation sequencing</a:t>
            </a:r>
          </a:p>
          <a:p>
            <a:r>
              <a:rPr lang="en-US" dirty="0"/>
              <a:t>MRD: Measurable residual disease</a:t>
            </a:r>
          </a:p>
          <a:p>
            <a:r>
              <a:rPr lang="en-US" dirty="0"/>
              <a:t>VAF: variant allele frequency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2D7B17-589B-E2FC-A62A-01FCA9FAD8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4625" y="6407150"/>
            <a:ext cx="4397375" cy="41275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/>
              <a:t>Loo et al. Blood 2022 </a:t>
            </a:r>
            <a:r>
              <a:rPr lang="en-US" sz="1600" dirty="0" err="1"/>
              <a:t>Epub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86D14F-9E22-4D17-9136-83464C01B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8" y="1916832"/>
            <a:ext cx="4381402" cy="3487097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E3C7821-8B98-4B4D-A5C1-9AA30AD4D1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91944" y="1448344"/>
          <a:ext cx="5333506" cy="3961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342640" imgH="6196680" progId="Photoshop.Image.7">
                  <p:embed/>
                </p:oleObj>
              </mc:Choice>
              <mc:Fallback>
                <p:oleObj name="Image" r:id="rId3" imgW="8342640" imgH="6196680" progId="Photoshop.Image.7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E3C7821-8B98-4B4D-A5C1-9AA30AD4D1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91944" y="1448344"/>
                        <a:ext cx="5333506" cy="3961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CE4AFA-AD01-420E-B5BC-1B9635A8E439}"/>
              </a:ext>
            </a:extLst>
          </p:cNvPr>
          <p:cNvSpPr txBox="1"/>
          <p:nvPr/>
        </p:nvSpPr>
        <p:spPr>
          <a:xfrm>
            <a:off x="1847528" y="1448344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Pre-transplant MRD</a:t>
            </a:r>
          </a:p>
        </p:txBody>
      </p:sp>
    </p:spTree>
    <p:extLst>
      <p:ext uri="{BB962C8B-B14F-4D97-AF65-F5344CB8AC3E}">
        <p14:creationId xmlns:p14="http://schemas.microsoft.com/office/powerpoint/2010/main" val="1176552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1944" y="260115"/>
            <a:ext cx="1136086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Current landscape in AML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4587" y="1663156"/>
            <a:ext cx="648072" cy="299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B4F03-81F7-A146-1CCD-15F259D2ECBC}"/>
              </a:ext>
            </a:extLst>
          </p:cNvPr>
          <p:cNvSpPr/>
          <p:nvPr/>
        </p:nvSpPr>
        <p:spPr>
          <a:xfrm>
            <a:off x="461944" y="4789395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79911-F802-21EA-015C-D2B1B50167C4}"/>
              </a:ext>
            </a:extLst>
          </p:cNvPr>
          <p:cNvSpPr/>
          <p:nvPr/>
        </p:nvSpPr>
        <p:spPr>
          <a:xfrm>
            <a:off x="1278804" y="4789396"/>
            <a:ext cx="1694545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A532C-04E3-F01C-96EC-5591FCDEED17}"/>
              </a:ext>
            </a:extLst>
          </p:cNvPr>
          <p:cNvSpPr/>
          <p:nvPr/>
        </p:nvSpPr>
        <p:spPr>
          <a:xfrm>
            <a:off x="1261503" y="5396961"/>
            <a:ext cx="1694545" cy="895073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4AAEB-7287-37D3-B5F2-59508FA4FBC0}"/>
              </a:ext>
            </a:extLst>
          </p:cNvPr>
          <p:cNvSpPr/>
          <p:nvPr/>
        </p:nvSpPr>
        <p:spPr>
          <a:xfrm>
            <a:off x="3107536" y="4784103"/>
            <a:ext cx="4053116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 + AZA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8B3BF-B786-C7F5-86F8-B634EF9B7138}"/>
              </a:ext>
            </a:extLst>
          </p:cNvPr>
          <p:cNvSpPr/>
          <p:nvPr/>
        </p:nvSpPr>
        <p:spPr>
          <a:xfrm>
            <a:off x="3113358" y="5392671"/>
            <a:ext cx="4047293" cy="884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 + AZA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95966-EF03-69ED-1655-BCA687BD1133}"/>
              </a:ext>
            </a:extLst>
          </p:cNvPr>
          <p:cNvSpPr/>
          <p:nvPr/>
        </p:nvSpPr>
        <p:spPr>
          <a:xfrm>
            <a:off x="5432311" y="1679452"/>
            <a:ext cx="1715462" cy="2979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Post-remission 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IDAC consol. 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AZA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EEA47-7558-872F-592C-704097F9297F}"/>
              </a:ext>
            </a:extLst>
          </p:cNvPr>
          <p:cNvSpPr/>
          <p:nvPr/>
        </p:nvSpPr>
        <p:spPr>
          <a:xfrm rot="5400000">
            <a:off x="3552889" y="-2037879"/>
            <a:ext cx="516818" cy="6698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First 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C811-3677-14D0-48BA-62434440F6DA}"/>
              </a:ext>
            </a:extLst>
          </p:cNvPr>
          <p:cNvSpPr/>
          <p:nvPr/>
        </p:nvSpPr>
        <p:spPr>
          <a:xfrm rot="5400000">
            <a:off x="9329911" y="-909488"/>
            <a:ext cx="516818" cy="444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Salvage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E5488-5556-2DB9-10C0-7B6A14ACCC1C}"/>
              </a:ext>
            </a:extLst>
          </p:cNvPr>
          <p:cNvSpPr/>
          <p:nvPr/>
        </p:nvSpPr>
        <p:spPr>
          <a:xfrm>
            <a:off x="9442954" y="5832863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747C38-2E81-E086-2075-500D7CF6DCE1}"/>
              </a:ext>
            </a:extLst>
          </p:cNvPr>
          <p:cNvSpPr/>
          <p:nvPr/>
        </p:nvSpPr>
        <p:spPr>
          <a:xfrm>
            <a:off x="7327778" y="1647418"/>
            <a:ext cx="648072" cy="3051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Fit for intensive chemo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DB2E9-1076-580A-ECAE-A4E1702287C0}"/>
              </a:ext>
            </a:extLst>
          </p:cNvPr>
          <p:cNvSpPr/>
          <p:nvPr/>
        </p:nvSpPr>
        <p:spPr>
          <a:xfrm>
            <a:off x="7327778" y="4774774"/>
            <a:ext cx="648072" cy="1502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venir Light"/>
              </a:rPr>
              <a:t>Unfit for chemo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DFF082-BF41-5A80-8F61-EB56CDDFA013}"/>
              </a:ext>
            </a:extLst>
          </p:cNvPr>
          <p:cNvSpPr/>
          <p:nvPr/>
        </p:nvSpPr>
        <p:spPr>
          <a:xfrm>
            <a:off x="8142977" y="4786953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IDH1 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D717A8-AFA3-5855-D12C-B86DA4BB30C3}"/>
              </a:ext>
            </a:extLst>
          </p:cNvPr>
          <p:cNvSpPr/>
          <p:nvPr/>
        </p:nvSpPr>
        <p:spPr>
          <a:xfrm>
            <a:off x="8142976" y="5306884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IDH2 mut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5B5EF-E8D5-C8D7-E48D-1C5EED6C0860}"/>
              </a:ext>
            </a:extLst>
          </p:cNvPr>
          <p:cNvSpPr/>
          <p:nvPr/>
        </p:nvSpPr>
        <p:spPr>
          <a:xfrm>
            <a:off x="8142976" y="5820691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023797-300E-E5D2-79AF-6038F36495D5}"/>
              </a:ext>
            </a:extLst>
          </p:cNvPr>
          <p:cNvSpPr/>
          <p:nvPr/>
        </p:nvSpPr>
        <p:spPr>
          <a:xfrm>
            <a:off x="9455833" y="5312970"/>
            <a:ext cx="236697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43C9C-2BA9-74E8-9BC5-FFE95FF0C458}"/>
              </a:ext>
            </a:extLst>
          </p:cNvPr>
          <p:cNvSpPr/>
          <p:nvPr/>
        </p:nvSpPr>
        <p:spPr>
          <a:xfrm>
            <a:off x="9455833" y="4751494"/>
            <a:ext cx="2341213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Ivosidenib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127929-3CA2-F64E-575B-87AB7822406C}"/>
              </a:ext>
            </a:extLst>
          </p:cNvPr>
          <p:cNvSpPr/>
          <p:nvPr/>
        </p:nvSpPr>
        <p:spPr>
          <a:xfrm>
            <a:off x="8142976" y="1647418"/>
            <a:ext cx="1132852" cy="456722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FLT3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5A7BC-A984-49C6-E100-86E503BA3947}"/>
              </a:ext>
            </a:extLst>
          </p:cNvPr>
          <p:cNvSpPr/>
          <p:nvPr/>
        </p:nvSpPr>
        <p:spPr>
          <a:xfrm>
            <a:off x="8142976" y="2193290"/>
            <a:ext cx="1132852" cy="24677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Non-targeted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D2A3E-7EA1-70A6-E812-693AA7ED1EAA}"/>
              </a:ext>
            </a:extLst>
          </p:cNvPr>
          <p:cNvSpPr/>
          <p:nvPr/>
        </p:nvSpPr>
        <p:spPr>
          <a:xfrm>
            <a:off x="9455833" y="1645870"/>
            <a:ext cx="2354092" cy="444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Gilteritinib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7E168E-0047-9909-B2F1-C07917F360FF}"/>
              </a:ext>
            </a:extLst>
          </p:cNvPr>
          <p:cNvSpPr/>
          <p:nvPr/>
        </p:nvSpPr>
        <p:spPr>
          <a:xfrm>
            <a:off x="9468713" y="2207346"/>
            <a:ext cx="2354092" cy="2427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+/- 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573" y="1663156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76834" y="2860658"/>
            <a:ext cx="1717069" cy="66052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MR-AML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13358" y="2247609"/>
            <a:ext cx="2206331" cy="501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Quizartinib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36" y="2845315"/>
            <a:ext cx="2192854" cy="675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A48BA2-9BA1-841F-F62B-CE67838202FA}"/>
              </a:ext>
            </a:extLst>
          </p:cNvPr>
          <p:cNvSpPr/>
          <p:nvPr/>
        </p:nvSpPr>
        <p:spPr>
          <a:xfrm>
            <a:off x="1265573" y="2247609"/>
            <a:ext cx="1717069" cy="48483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-ITD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C52076-85ED-738A-D29B-D9A25126ABC9}"/>
              </a:ext>
            </a:extLst>
          </p:cNvPr>
          <p:cNvSpPr/>
          <p:nvPr/>
        </p:nvSpPr>
        <p:spPr>
          <a:xfrm>
            <a:off x="3126835" y="1679452"/>
            <a:ext cx="2192854" cy="468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Midostaurin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AE32BA-6E3D-D479-B100-15D82D2E6357}"/>
              </a:ext>
            </a:extLst>
          </p:cNvPr>
          <p:cNvSpPr/>
          <p:nvPr/>
        </p:nvSpPr>
        <p:spPr>
          <a:xfrm>
            <a:off x="1261212" y="3616688"/>
            <a:ext cx="1717069" cy="458694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Non-adverse CG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DCE0DF-0295-C474-F32A-FA028D6DE519}"/>
              </a:ext>
            </a:extLst>
          </p:cNvPr>
          <p:cNvSpPr/>
          <p:nvPr/>
        </p:nvSpPr>
        <p:spPr>
          <a:xfrm>
            <a:off x="3126835" y="3624994"/>
            <a:ext cx="2192854" cy="458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7+3 + GO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6584A3-4226-FD75-A747-0BE0FC59CB2A}"/>
              </a:ext>
            </a:extLst>
          </p:cNvPr>
          <p:cNvSpPr/>
          <p:nvPr/>
        </p:nvSpPr>
        <p:spPr>
          <a:xfrm>
            <a:off x="1248013" y="4170892"/>
            <a:ext cx="1717069" cy="490128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Calibri"/>
              </a:rPr>
              <a:t>Other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D75A18-97D0-5019-9790-CE39D9FB0AF3}"/>
              </a:ext>
            </a:extLst>
          </p:cNvPr>
          <p:cNvSpPr/>
          <p:nvPr/>
        </p:nvSpPr>
        <p:spPr>
          <a:xfrm>
            <a:off x="3116680" y="4168943"/>
            <a:ext cx="2192854" cy="490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002060"/>
                </a:solidFill>
                <a:latin typeface="Calibri" panose="020F0502020204030204"/>
              </a:rPr>
              <a:t>7+3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FCD605-8A46-3325-4A99-1C7620EFA2AB}"/>
              </a:ext>
            </a:extLst>
          </p:cNvPr>
          <p:cNvSpPr/>
          <p:nvPr/>
        </p:nvSpPr>
        <p:spPr>
          <a:xfrm>
            <a:off x="2771445" y="3032235"/>
            <a:ext cx="422393" cy="3483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309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F0C7-71B9-30B6-D138-67E728BF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dirty="0"/>
              <a:t>Genomic Correlates of Outcome in a Randomised Comparison Of CPX-351 and FLAG-Ida in High-Risk Acute Myeloid Leukaemia and Myelodysplastic Syndrome: </a:t>
            </a:r>
            <a:br>
              <a:rPr lang="en-GB" sz="2400" b="1" dirty="0"/>
            </a:br>
            <a:r>
              <a:rPr lang="en-GB" sz="2400" b="1" dirty="0"/>
              <a:t>Results From the UK NCRI AML19 Trial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C0E428-4937-4FC4-43C3-52CCC80267FF}"/>
              </a:ext>
            </a:extLst>
          </p:cNvPr>
          <p:cNvGrpSpPr/>
          <p:nvPr/>
        </p:nvGrpSpPr>
        <p:grpSpPr>
          <a:xfrm>
            <a:off x="311617" y="1294291"/>
            <a:ext cx="11372118" cy="2715471"/>
            <a:chOff x="1159852" y="2014488"/>
            <a:chExt cx="9166917" cy="2188906"/>
          </a:xfrm>
        </p:grpSpPr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id="{14DF66BF-D1B7-6036-CDB3-1940D18C2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96" r="2773"/>
            <a:stretch/>
          </p:blipFill>
          <p:spPr>
            <a:xfrm>
              <a:off x="1159852" y="2014488"/>
              <a:ext cx="9166917" cy="15748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443BD6-F8F7-DB3D-6507-885B1FA4183D}"/>
                </a:ext>
              </a:extLst>
            </p:cNvPr>
            <p:cNvSpPr txBox="1"/>
            <p:nvPr/>
          </p:nvSpPr>
          <p:spPr>
            <a:xfrm>
              <a:off x="4206241" y="2352173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n=78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539994-8CD5-7BD6-DBF0-A62FDE83AA9B}"/>
                </a:ext>
              </a:extLst>
            </p:cNvPr>
            <p:cNvSpPr txBox="1"/>
            <p:nvPr/>
          </p:nvSpPr>
          <p:spPr>
            <a:xfrm>
              <a:off x="5840932" y="2352173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n=54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332D52-440B-5353-C5E7-37C8C967B2BB}"/>
                </a:ext>
              </a:extLst>
            </p:cNvPr>
            <p:cNvSpPr txBox="1"/>
            <p:nvPr/>
          </p:nvSpPr>
          <p:spPr>
            <a:xfrm>
              <a:off x="7506907" y="2352173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F728C0-B748-BB14-4D29-F020679FE837}"/>
                </a:ext>
              </a:extLst>
            </p:cNvPr>
            <p:cNvSpPr txBox="1"/>
            <p:nvPr/>
          </p:nvSpPr>
          <p:spPr>
            <a:xfrm>
              <a:off x="9208973" y="2352173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E341C4-0BE0-F32C-B0CB-91D1BC6FDD7F}"/>
                </a:ext>
              </a:extLst>
            </p:cNvPr>
            <p:cNvSpPr txBox="1"/>
            <p:nvPr/>
          </p:nvSpPr>
          <p:spPr>
            <a:xfrm>
              <a:off x="3177272" y="2182868"/>
              <a:ext cx="683394" cy="272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n=82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8C704-74CA-D45A-1FF0-BD2130BA3B81}"/>
                </a:ext>
              </a:extLst>
            </p:cNvPr>
            <p:cNvSpPr txBox="1"/>
            <p:nvPr/>
          </p:nvSpPr>
          <p:spPr>
            <a:xfrm>
              <a:off x="3139574" y="3058584"/>
              <a:ext cx="683394" cy="272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n=105</a:t>
              </a:r>
            </a:p>
          </p:txBody>
        </p:sp>
        <p:pic>
          <p:nvPicPr>
            <p:cNvPr id="23" name="Content Placeholder 3">
              <a:extLst>
                <a:ext uri="{FF2B5EF4-FFF2-40B4-BE49-F238E27FC236}">
                  <a16:creationId xmlns:a16="http://schemas.microsoft.com/office/drawing/2014/main" id="{6FFE211B-ADB1-6215-1249-36EC1C4C8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96" r="2773"/>
            <a:stretch/>
          </p:blipFill>
          <p:spPr>
            <a:xfrm>
              <a:off x="1159852" y="3443928"/>
              <a:ext cx="9166917" cy="7594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3D36A1-C7A9-7BB5-B91C-4FFF94ABD877}"/>
                </a:ext>
              </a:extLst>
            </p:cNvPr>
            <p:cNvSpPr txBox="1"/>
            <p:nvPr/>
          </p:nvSpPr>
          <p:spPr>
            <a:xfrm>
              <a:off x="3880588" y="3144591"/>
              <a:ext cx="1288582" cy="42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 u/m</a:t>
              </a:r>
              <a:r>
                <a:rPr kumimoji="0" lang="en-GB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 1, 3, 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EBFEBA-39BA-06A5-49AE-8DC267E23D63}"/>
                </a:ext>
              </a:extLst>
            </p:cNvPr>
            <p:cNvSpPr txBox="1"/>
            <p:nvPr/>
          </p:nvSpPr>
          <p:spPr>
            <a:xfrm>
              <a:off x="5536335" y="3144591"/>
              <a:ext cx="1288582" cy="42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 u/m</a:t>
              </a:r>
              <a:r>
                <a:rPr kumimoji="0" lang="en-GB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 1, 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08DB24-4B7C-7929-9215-AD9CA9F76C9F}"/>
                </a:ext>
              </a:extLst>
            </p:cNvPr>
            <p:cNvSpPr txBox="1"/>
            <p:nvPr/>
          </p:nvSpPr>
          <p:spPr>
            <a:xfrm>
              <a:off x="7213938" y="3144591"/>
              <a:ext cx="1288582" cy="42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 u/m</a:t>
              </a:r>
              <a:r>
                <a:rPr kumimoji="0" lang="en-GB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 1,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F6BAC2-9B6C-903C-87FF-D8D8A1F3E23E}"/>
                </a:ext>
              </a:extLst>
            </p:cNvPr>
            <p:cNvSpPr txBox="1"/>
            <p:nvPr/>
          </p:nvSpPr>
          <p:spPr>
            <a:xfrm>
              <a:off x="8897566" y="3144591"/>
              <a:ext cx="1288582" cy="42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 u/m</a:t>
              </a:r>
              <a:r>
                <a:rPr kumimoji="0" lang="en-GB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 1, 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BE3A2A-5547-F157-BF8A-98BB49E08159}"/>
                </a:ext>
              </a:extLst>
            </p:cNvPr>
            <p:cNvSpPr txBox="1"/>
            <p:nvPr/>
          </p:nvSpPr>
          <p:spPr>
            <a:xfrm>
              <a:off x="4206241" y="3612901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n=101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BAF8A5-5294-A1B9-08DA-3FBFFFBC12AB}"/>
                </a:ext>
              </a:extLst>
            </p:cNvPr>
            <p:cNvSpPr txBox="1"/>
            <p:nvPr/>
          </p:nvSpPr>
          <p:spPr>
            <a:xfrm>
              <a:off x="5840932" y="3612901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n=59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B79483-7247-1EBD-E288-EB3352050F9F}"/>
                </a:ext>
              </a:extLst>
            </p:cNvPr>
            <p:cNvSpPr txBox="1"/>
            <p:nvPr/>
          </p:nvSpPr>
          <p:spPr>
            <a:xfrm>
              <a:off x="7506907" y="3612901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5120B0-2B2D-F331-D1E4-68E6DA4473DF}"/>
                </a:ext>
              </a:extLst>
            </p:cNvPr>
            <p:cNvSpPr txBox="1"/>
            <p:nvPr/>
          </p:nvSpPr>
          <p:spPr>
            <a:xfrm>
              <a:off x="9208973" y="3612901"/>
              <a:ext cx="683394" cy="24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n=5</a:t>
              </a:r>
            </a:p>
          </p:txBody>
        </p:sp>
        <p:pic>
          <p:nvPicPr>
            <p:cNvPr id="28" name="Content Placeholder 3">
              <a:extLst>
                <a:ext uri="{FF2B5EF4-FFF2-40B4-BE49-F238E27FC236}">
                  <a16:creationId xmlns:a16="http://schemas.microsoft.com/office/drawing/2014/main" id="{3027559A-EDD7-67E3-A3B9-CBB32A1FE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69" t="-34331" r="2773" b="-1"/>
            <a:stretch/>
          </p:blipFill>
          <p:spPr>
            <a:xfrm>
              <a:off x="1430511" y="3790509"/>
              <a:ext cx="8896258" cy="19816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470466-26E6-D03D-233B-41DAC6B0B42A}"/>
              </a:ext>
            </a:extLst>
          </p:cNvPr>
          <p:cNvSpPr txBox="1"/>
          <p:nvPr/>
        </p:nvSpPr>
        <p:spPr>
          <a:xfrm>
            <a:off x="893911" y="2773196"/>
            <a:ext cx="12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&gt;10% blasts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EC3F79D-C3E8-2468-4A6C-22D4F152F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7774" r="760" b="72010"/>
          <a:stretch/>
        </p:blipFill>
        <p:spPr bwMode="auto">
          <a:xfrm>
            <a:off x="175071" y="4223375"/>
            <a:ext cx="11841857" cy="218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71DA3A-B1F4-0063-E708-65FD1CD0CAB6}"/>
              </a:ext>
            </a:extLst>
          </p:cNvPr>
          <p:cNvSpPr txBox="1"/>
          <p:nvPr/>
        </p:nvSpPr>
        <p:spPr>
          <a:xfrm>
            <a:off x="9424234" y="6441853"/>
            <a:ext cx="25926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Döhner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H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et 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Blood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F9BF90-8485-7312-E3C1-6058061F34C9}"/>
              </a:ext>
            </a:extLst>
          </p:cNvPr>
          <p:cNvSpPr txBox="1"/>
          <p:nvPr/>
        </p:nvSpPr>
        <p:spPr>
          <a:xfrm>
            <a:off x="10297041" y="3659123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n-lt"/>
              </a:rPr>
              <a:t>J Othman, ASH 2022</a:t>
            </a:r>
            <a:endParaRPr lang="en-US" sz="14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6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12F3-C062-FECC-F114-54F0EC4A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714" y="144810"/>
            <a:ext cx="10515600" cy="83642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+mn-lt"/>
              </a:rPr>
              <a:t>CPX-351 shows benefit in MR-AML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63519-926A-DABD-8D4F-9DDE745A4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69" y="1597161"/>
            <a:ext cx="6030645" cy="1239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 patients with myelodysplasia-related gene mutations, there was an OS advantage with CPX-351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0346BF-9AB4-A871-C46F-CF09F34FA202}"/>
              </a:ext>
            </a:extLst>
          </p:cNvPr>
          <p:cNvGrpSpPr/>
          <p:nvPr/>
        </p:nvGrpSpPr>
        <p:grpSpPr>
          <a:xfrm>
            <a:off x="269767" y="3079969"/>
            <a:ext cx="7155848" cy="2555567"/>
            <a:chOff x="269767" y="3016469"/>
            <a:chExt cx="7155848" cy="25555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9BD213-8C9F-BB5B-F333-D7DDC9859092}"/>
                </a:ext>
              </a:extLst>
            </p:cNvPr>
            <p:cNvGrpSpPr/>
            <p:nvPr/>
          </p:nvGrpSpPr>
          <p:grpSpPr>
            <a:xfrm>
              <a:off x="269767" y="3429000"/>
              <a:ext cx="6856500" cy="2143036"/>
              <a:chOff x="5938011" y="4791273"/>
              <a:chExt cx="5675782" cy="1773996"/>
            </a:xfrm>
          </p:grpSpPr>
          <p:pic>
            <p:nvPicPr>
              <p:cNvPr id="12" name="Picture 11" descr="Graphical user interface, 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7BDF325E-E097-E7BC-363B-749B2C1A4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38011" y="4791273"/>
                <a:ext cx="5675782" cy="177399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EBC888E-C4BA-B5C1-E66E-F01603181493}"/>
                  </a:ext>
                </a:extLst>
              </p:cNvPr>
              <p:cNvSpPr/>
              <p:nvPr/>
            </p:nvSpPr>
            <p:spPr>
              <a:xfrm>
                <a:off x="9673121" y="5827736"/>
                <a:ext cx="678841" cy="241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6D83ED-1A70-92FF-95CA-C7A62D1B63F4}"/>
                  </a:ext>
                </a:extLst>
              </p:cNvPr>
              <p:cNvSpPr/>
              <p:nvPr/>
            </p:nvSpPr>
            <p:spPr>
              <a:xfrm>
                <a:off x="10394016" y="5827736"/>
                <a:ext cx="513019" cy="241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699712C-46A8-E6CA-6463-BE6F0076BE82}"/>
                  </a:ext>
                </a:extLst>
              </p:cNvPr>
              <p:cNvSpPr/>
              <p:nvPr/>
            </p:nvSpPr>
            <p:spPr>
              <a:xfrm>
                <a:off x="6031057" y="5564325"/>
                <a:ext cx="1680079" cy="229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CE931D-74F2-F940-3644-39BD7B940E98}"/>
                </a:ext>
              </a:extLst>
            </p:cNvPr>
            <p:cNvGrpSpPr/>
            <p:nvPr/>
          </p:nvGrpSpPr>
          <p:grpSpPr>
            <a:xfrm>
              <a:off x="3768013" y="5266380"/>
              <a:ext cx="3657602" cy="298000"/>
              <a:chOff x="7346798" y="7449828"/>
              <a:chExt cx="1746606" cy="29800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7D4B8D-6459-8AA4-B226-911721F08A5D}"/>
                  </a:ext>
                </a:extLst>
              </p:cNvPr>
              <p:cNvSpPr txBox="1"/>
              <p:nvPr/>
            </p:nvSpPr>
            <p:spPr>
              <a:xfrm>
                <a:off x="7445849" y="7449828"/>
                <a:ext cx="1647555" cy="29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Favours CPX-351      Favours FLAG-Ida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F34D18B-13F7-5FCB-9C22-1AFBCDF78F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46798" y="7601698"/>
                <a:ext cx="100508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5CB7FD7-915B-B07C-4753-35AB35CB8A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8638" y="7601634"/>
                <a:ext cx="114766" cy="64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Content Placeholder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40DCB2B-A10F-235C-3B21-CE6F47E54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610" y="3016469"/>
              <a:ext cx="6824127" cy="36681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BBA947D-C7B1-5F44-4903-BC515F978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698" y="1287870"/>
            <a:ext cx="4572009" cy="45720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42AAC0-EB97-CA37-1BA1-46101FF5CB79}"/>
              </a:ext>
            </a:extLst>
          </p:cNvPr>
          <p:cNvCxnSpPr>
            <a:cxnSpLocks/>
          </p:cNvCxnSpPr>
          <p:nvPr/>
        </p:nvCxnSpPr>
        <p:spPr>
          <a:xfrm>
            <a:off x="385244" y="4378243"/>
            <a:ext cx="1924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4CD1100-418B-C80D-6414-B92BAAA2983C}"/>
              </a:ext>
            </a:extLst>
          </p:cNvPr>
          <p:cNvSpPr txBox="1"/>
          <p:nvPr/>
        </p:nvSpPr>
        <p:spPr>
          <a:xfrm>
            <a:off x="10470247" y="6473160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n-lt"/>
              </a:rPr>
              <a:t>J Othman, ASH 2022</a:t>
            </a:r>
            <a:endParaRPr lang="en-US" sz="14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2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heme/theme1.xml><?xml version="1.0" encoding="utf-8"?>
<a:theme xmlns:a="http://schemas.openxmlformats.org/drawingml/2006/main" name="WEHI">
  <a:themeElements>
    <a:clrScheme name="WEHI colour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B66A2"/>
      </a:accent1>
      <a:accent2>
        <a:srgbClr val="4AA141"/>
      </a:accent2>
      <a:accent3>
        <a:srgbClr val="E7E658"/>
      </a:accent3>
      <a:accent4>
        <a:srgbClr val="D56B2C"/>
      </a:accent4>
      <a:accent5>
        <a:srgbClr val="CE1E43"/>
      </a:accent5>
      <a:accent6>
        <a:srgbClr val="714287"/>
      </a:accent6>
      <a:hlink>
        <a:srgbClr val="00B3D5"/>
      </a:hlink>
      <a:folHlink>
        <a:srgbClr val="00A1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>
        <a:noFill/>
      </a:spPr>
      <a:bodyPr wrap="square" rtlCol="0" anchor="b">
        <a:spAutoFit/>
      </a:bodyPr>
      <a:lstStyle>
        <a:defPPr algn="ctr">
          <a:defRPr sz="32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EHI PowerPoint template" id="{9B09DBBA-80C1-4144-BA1A-52983E655AFF}" vid="{D40C8480-C2FA-534C-914D-A6E0DEAC0BC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AbbVie 2017">
  <a:themeElements>
    <a:clrScheme name="Abbive 2017">
      <a:dk1>
        <a:srgbClr val="2D2926"/>
      </a:dk1>
      <a:lt1>
        <a:srgbClr val="FFFFFF"/>
      </a:lt1>
      <a:dk2>
        <a:srgbClr val="071D49"/>
      </a:dk2>
      <a:lt2>
        <a:srgbClr val="7F7F7F"/>
      </a:lt2>
      <a:accent1>
        <a:srgbClr val="0082BA"/>
      </a:accent1>
      <a:accent2>
        <a:srgbClr val="00A9E0"/>
      </a:accent2>
      <a:accent3>
        <a:srgbClr val="8CE2D0"/>
      </a:accent3>
      <a:accent4>
        <a:srgbClr val="6BBBAE"/>
      </a:accent4>
      <a:accent5>
        <a:srgbClr val="C4D600"/>
      </a:accent5>
      <a:accent6>
        <a:srgbClr val="84BD00"/>
      </a:accent6>
      <a:hlink>
        <a:srgbClr val="2D2926"/>
      </a:hlink>
      <a:folHlink>
        <a:srgbClr val="2D29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sq" cmpd="sng" algn="ctr">
          <a:solidFill>
            <a:schemeClr val="bg2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50000"/>
          </a:spcAft>
          <a:buClrTx/>
          <a:buSzTx/>
          <a:buFontTx/>
          <a:buNone/>
          <a:tabLst/>
          <a:defRPr kumimoji="0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5000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 smtClean="0">
            <a:latin typeface="+mn-lt"/>
          </a:defRPr>
        </a:defPPr>
      </a:lstStyle>
    </a:txDef>
  </a:objectDefaults>
  <a:extraClrSchemeLst>
    <a:extraClrScheme>
      <a:clrScheme name="GDS_Branding_Temp_2011_WHITE 1">
        <a:dk1>
          <a:srgbClr val="000000"/>
        </a:dk1>
        <a:lt1>
          <a:srgbClr val="FFFFFF"/>
        </a:lt1>
        <a:dk2>
          <a:srgbClr val="2A8DBA"/>
        </a:dk2>
        <a:lt2>
          <a:srgbClr val="B5B5B5"/>
        </a:lt2>
        <a:accent1>
          <a:srgbClr val="2A8DBA"/>
        </a:accent1>
        <a:accent2>
          <a:srgbClr val="60B4DA"/>
        </a:accent2>
        <a:accent3>
          <a:srgbClr val="FFFFFF"/>
        </a:accent3>
        <a:accent4>
          <a:srgbClr val="000000"/>
        </a:accent4>
        <a:accent5>
          <a:srgbClr val="ACC5D9"/>
        </a:accent5>
        <a:accent6>
          <a:srgbClr val="56A3C5"/>
        </a:accent6>
        <a:hlink>
          <a:srgbClr val="ABD7EB"/>
        </a:hlink>
        <a:folHlink>
          <a:srgbClr val="2A8D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S_Branding_Temp_2011_WHITE 2">
        <a:dk1>
          <a:srgbClr val="000000"/>
        </a:dk1>
        <a:lt1>
          <a:srgbClr val="FFFFFF"/>
        </a:lt1>
        <a:dk2>
          <a:srgbClr val="840281"/>
        </a:dk2>
        <a:lt2>
          <a:srgbClr val="B5B5B5"/>
        </a:lt2>
        <a:accent1>
          <a:srgbClr val="840281"/>
        </a:accent1>
        <a:accent2>
          <a:srgbClr val="B878B2"/>
        </a:accent2>
        <a:accent3>
          <a:srgbClr val="FFFFFF"/>
        </a:accent3>
        <a:accent4>
          <a:srgbClr val="000000"/>
        </a:accent4>
        <a:accent5>
          <a:srgbClr val="C2AAC1"/>
        </a:accent5>
        <a:accent6>
          <a:srgbClr val="A66CA1"/>
        </a:accent6>
        <a:hlink>
          <a:srgbClr val="D9B7D6"/>
        </a:hlink>
        <a:folHlink>
          <a:srgbClr val="8402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S_Branding_Temp_2011_WHITE 3">
        <a:dk1>
          <a:srgbClr val="000000"/>
        </a:dk1>
        <a:lt1>
          <a:srgbClr val="FFFFFF"/>
        </a:lt1>
        <a:dk2>
          <a:srgbClr val="549117"/>
        </a:dk2>
        <a:lt2>
          <a:srgbClr val="B5B5B5"/>
        </a:lt2>
        <a:accent1>
          <a:srgbClr val="549117"/>
        </a:accent1>
        <a:accent2>
          <a:srgbClr val="52BE08"/>
        </a:accent2>
        <a:accent3>
          <a:srgbClr val="FFFFFF"/>
        </a:accent3>
        <a:accent4>
          <a:srgbClr val="000000"/>
        </a:accent4>
        <a:accent5>
          <a:srgbClr val="B3C7AB"/>
        </a:accent5>
        <a:accent6>
          <a:srgbClr val="49AC06"/>
        </a:accent6>
        <a:hlink>
          <a:srgbClr val="7FDC22"/>
        </a:hlink>
        <a:folHlink>
          <a:srgbClr val="5491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S_Branding_Temp_2011_WHITE 4">
        <a:dk1>
          <a:srgbClr val="000000"/>
        </a:dk1>
        <a:lt1>
          <a:srgbClr val="FFFFFF"/>
        </a:lt1>
        <a:dk2>
          <a:srgbClr val="2A8DBA"/>
        </a:dk2>
        <a:lt2>
          <a:srgbClr val="B5B5B5"/>
        </a:lt2>
        <a:accent1>
          <a:srgbClr val="D4D4D4"/>
        </a:accent1>
        <a:accent2>
          <a:srgbClr val="91BAD3"/>
        </a:accent2>
        <a:accent3>
          <a:srgbClr val="FFFFFF"/>
        </a:accent3>
        <a:accent4>
          <a:srgbClr val="000000"/>
        </a:accent4>
        <a:accent5>
          <a:srgbClr val="E6E6E6"/>
        </a:accent5>
        <a:accent6>
          <a:srgbClr val="83A8BF"/>
        </a:accent6>
        <a:hlink>
          <a:srgbClr val="C6E4EE"/>
        </a:hlink>
        <a:folHlink>
          <a:srgbClr val="0053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S_Branding_Temp_2011_WHITE 5">
        <a:dk1>
          <a:srgbClr val="000000"/>
        </a:dk1>
        <a:lt1>
          <a:srgbClr val="FFFFFF"/>
        </a:lt1>
        <a:dk2>
          <a:srgbClr val="2A8DBA"/>
        </a:dk2>
        <a:lt2>
          <a:srgbClr val="B5B5B5"/>
        </a:lt2>
        <a:accent1>
          <a:srgbClr val="D4D4D4"/>
        </a:accent1>
        <a:accent2>
          <a:srgbClr val="91BAD3"/>
        </a:accent2>
        <a:accent3>
          <a:srgbClr val="FFFFFF"/>
        </a:accent3>
        <a:accent4>
          <a:srgbClr val="000000"/>
        </a:accent4>
        <a:accent5>
          <a:srgbClr val="E6E6E6"/>
        </a:accent5>
        <a:accent6>
          <a:srgbClr val="83A8BF"/>
        </a:accent6>
        <a:hlink>
          <a:srgbClr val="C6E4EE"/>
        </a:hlink>
        <a:folHlink>
          <a:srgbClr val="F1030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Abbvie Black">
      <a:srgbClr val="2D2926"/>
    </a:custClr>
    <a:custClr name="Abbvie Dark Grey">
      <a:srgbClr val="868892"/>
    </a:custClr>
    <a:custClr name="Abbvie Dark Blue">
      <a:srgbClr val="071D49"/>
    </a:custClr>
    <a:custClr name="Abbvie Blue">
      <a:srgbClr val="0082BA"/>
    </a:custClr>
    <a:custClr name="Abbvie Light Blue">
      <a:srgbClr val="00A9E0"/>
    </a:custClr>
    <a:custClr name="Abbvie Grey Blue">
      <a:srgbClr val="A7BCD6"/>
    </a:custClr>
    <a:custClr name="Abbvie Teal">
      <a:srgbClr val="6BBBAE"/>
    </a:custClr>
    <a:custClr name="Abbvie Light Teal">
      <a:srgbClr val="8CE2D0"/>
    </a:custClr>
    <a:custClr name="Abbvie Purple">
      <a:srgbClr val="702082"/>
    </a:custClr>
    <a:custClr name="Abbvie Magenta">
      <a:srgbClr val="AD1AAC"/>
    </a:custClr>
    <a:custClr name="Light purple">
      <a:srgbClr val="EAC7F1"/>
    </a:custClr>
    <a:custClr name="Abbvie Lime Green">
      <a:srgbClr val="C4D600"/>
    </a:custClr>
    <a:custClr name="Abbvie Grass Green">
      <a:srgbClr val="84BD00"/>
    </a:custClr>
    <a:custClr name="Abbvie Orange">
      <a:srgbClr val="DC8633"/>
    </a:custClr>
    <a:custClr name="Abbvie Yellow">
      <a:srgbClr val="F1B434"/>
    </a:custClr>
    <a:custClr name="Red">
      <a:srgbClr val="C00000"/>
    </a:custClr>
  </a:custClrLst>
  <a:extLst>
    <a:ext uri="{05A4C25C-085E-4340-85A3-A5531E510DB2}">
      <thm15:themeFamily xmlns:thm15="http://schemas.microsoft.com/office/thememl/2012/main" name="170314_ME AbbVie medical slide template_[4x3] V3.0" id="{191B022C-DDB0-427C-83D8-1394A37FE89C}" vid="{0E9206B0-1AE8-4938-B936-EA3AD0B6AF68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bbive 2017">
    <a:dk1>
      <a:srgbClr val="2D2926"/>
    </a:dk1>
    <a:lt1>
      <a:srgbClr val="FFFFFF"/>
    </a:lt1>
    <a:dk2>
      <a:srgbClr val="071D49"/>
    </a:dk2>
    <a:lt2>
      <a:srgbClr val="7F7F7F"/>
    </a:lt2>
    <a:accent1>
      <a:srgbClr val="0082BA"/>
    </a:accent1>
    <a:accent2>
      <a:srgbClr val="00A9E0"/>
    </a:accent2>
    <a:accent3>
      <a:srgbClr val="8CE2D0"/>
    </a:accent3>
    <a:accent4>
      <a:srgbClr val="6BBBAE"/>
    </a:accent4>
    <a:accent5>
      <a:srgbClr val="C4D600"/>
    </a:accent5>
    <a:accent6>
      <a:srgbClr val="84BD00"/>
    </a:accent6>
    <a:hlink>
      <a:srgbClr val="2D2926"/>
    </a:hlink>
    <a:folHlink>
      <a:srgbClr val="2D292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7F90FA8E-7B94-4DCF-BA32-8755745D8E36}"/>
</file>

<file path=customXml/itemProps2.xml><?xml version="1.0" encoding="utf-8"?>
<ds:datastoreItem xmlns:ds="http://schemas.openxmlformats.org/officeDocument/2006/customXml" ds:itemID="{61C6F080-86AD-4A04-A71B-7B81208D9E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D273C8-B2D6-43A8-AB01-C09D832F63D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WEHI</Template>
  <TotalTime>6426</TotalTime>
  <Words>3092</Words>
  <Application>Microsoft Macintosh PowerPoint</Application>
  <PresentationFormat>Widescreen</PresentationFormat>
  <Paragraphs>869</Paragraphs>
  <Slides>35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-webkit-standard</vt:lpstr>
      <vt:lpstr>acumin-pro</vt:lpstr>
      <vt:lpstr>Arial</vt:lpstr>
      <vt:lpstr>Calibri</vt:lpstr>
      <vt:lpstr>Calibri Light</vt:lpstr>
      <vt:lpstr>Helvetica</vt:lpstr>
      <vt:lpstr>Neue Haas Unica Pro</vt:lpstr>
      <vt:lpstr>Symbol</vt:lpstr>
      <vt:lpstr>Times</vt:lpstr>
      <vt:lpstr>Times New Roman</vt:lpstr>
      <vt:lpstr>Verdana</vt:lpstr>
      <vt:lpstr>Wingdings</vt:lpstr>
      <vt:lpstr>WEHI</vt:lpstr>
      <vt:lpstr>1_Office Theme</vt:lpstr>
      <vt:lpstr>2_Office Theme</vt:lpstr>
      <vt:lpstr>3_Office Theme</vt:lpstr>
      <vt:lpstr>3_AbbVie 2017</vt:lpstr>
      <vt:lpstr>7_Office Theme</vt:lpstr>
      <vt:lpstr>4_Default Design</vt:lpstr>
      <vt:lpstr>Image</vt:lpstr>
      <vt:lpstr>Prism 9</vt:lpstr>
      <vt:lpstr>PowerPoint Presentation</vt:lpstr>
      <vt:lpstr>PowerPoint Presentation</vt:lpstr>
      <vt:lpstr>Targeted options for 1L therapy of FLT3-ITD AML</vt:lpstr>
      <vt:lpstr>PowerPoint Presentation</vt:lpstr>
      <vt:lpstr>MRD assay for FLT3-ITD mutations: PCR followed by NGS</vt:lpstr>
      <vt:lpstr>PCR-NGS MRD assay results pre-transplant predict outcomes </vt:lpstr>
      <vt:lpstr>PowerPoint Presentation</vt:lpstr>
      <vt:lpstr>Genomic Correlates of Outcome in a Randomised Comparison Of CPX-351 and FLAG-Ida in High-Risk Acute Myeloid Leukaemia and Myelodysplastic Syndrome:  Results From the UK NCRI AML19 Trial</vt:lpstr>
      <vt:lpstr>CPX-351 shows benefit in MR-AML</vt:lpstr>
      <vt:lpstr>PowerPoint Presentation</vt:lpstr>
      <vt:lpstr>CPX-351 vs 7+3 in adverse risk AML</vt:lpstr>
      <vt:lpstr>CPX-351 vs 7+3 in adverse risk AML</vt:lpstr>
      <vt:lpstr>PowerPoint Presentation</vt:lpstr>
      <vt:lpstr>PowerPoint Presentation</vt:lpstr>
      <vt:lpstr>PowerPoint Presentation</vt:lpstr>
      <vt:lpstr>PowerPoint Presentation</vt:lpstr>
      <vt:lpstr>Long-term outcomes for selected molecular sub-groups</vt:lpstr>
      <vt:lpstr>Lower-Intensity CPX-351 with Venetoclax for Patients with Newly Diagnosed AML Not Eligible for Intensive Chemotherapy </vt:lpstr>
      <vt:lpstr>PowerPoint Presentation</vt:lpstr>
      <vt:lpstr>Venetoclax in combination with intensive chemotherapy  in newly diagnosed AML</vt:lpstr>
      <vt:lpstr>CAVEAT: Chemotherapy and Venetoclax in Elderly AML Trial</vt:lpstr>
      <vt:lpstr>How to use FLAG-IDA-VEN</vt:lpstr>
      <vt:lpstr>PowerPoint Presentation</vt:lpstr>
      <vt:lpstr>AUGMENT-101: SNDX-5613 (revumenib)</vt:lpstr>
      <vt:lpstr>Menin Inhibitors </vt:lpstr>
      <vt:lpstr>SYK Inhibitors Entospletinib and Lanraplenib </vt:lpstr>
      <vt:lpstr>PowerPoint Presentation</vt:lpstr>
      <vt:lpstr> Longer overall survival follow up for ADMIRAL patients </vt:lpstr>
      <vt:lpstr>Aza+Ven+Gilteritinib in FLT3-mutated AML</vt:lpstr>
      <vt:lpstr>Olutasidenib (FT-2102) in Relapsed/Refractory mIDH1 AML</vt:lpstr>
      <vt:lpstr>PowerPoint Presentation</vt:lpstr>
      <vt:lpstr>Enasidenib vs conventional care in R/R IDH2 mutated AML</vt:lpstr>
      <vt:lpstr>Enasidenib + venetoclax in IDH2 mutant AML</vt:lpstr>
      <vt:lpstr>Azacitidine + enasidenib + venetoclax</vt:lpstr>
      <vt:lpstr>Phase III Study of an Oral Hypomethylating Agent, ASTX727 (DEC-C), Compared to IV Decitabine for AML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Wei</dc:creator>
  <cp:lastModifiedBy>Clayton Campbell</cp:lastModifiedBy>
  <cp:revision>37</cp:revision>
  <dcterms:created xsi:type="dcterms:W3CDTF">2021-09-27T11:43:34Z</dcterms:created>
  <dcterms:modified xsi:type="dcterms:W3CDTF">2023-03-31T16:01:36Z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0x010100FB63E5C03D576F45B25435F14C469BD2</vt:lpwstr>
  </property>
</Properties>
</file>